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101.xml" ContentType="application/vnd.openxmlformats-officedocument.presentationml.notesSlide+xml"/>
  <Override PartName="/ppt/notesSlides/notesSlide102.xml" ContentType="application/vnd.openxmlformats-officedocument.presentationml.notesSlide+xml"/>
  <Override PartName="/ppt/notesSlides/notesSlide103.xml" ContentType="application/vnd.openxmlformats-officedocument.presentationml.notesSlide+xml"/>
  <Override PartName="/ppt/notesSlides/notesSlide104.xml" ContentType="application/vnd.openxmlformats-officedocument.presentationml.notesSlide+xml"/>
  <Override PartName="/ppt/notesSlides/notesSlide105.xml" ContentType="application/vnd.openxmlformats-officedocument.presentationml.notesSlide+xml"/>
  <Override PartName="/ppt/notesSlides/notesSlide106.xml" ContentType="application/vnd.openxmlformats-officedocument.presentationml.notesSlide+xml"/>
  <Override PartName="/ppt/notesSlides/notesSlide107.xml" ContentType="application/vnd.openxmlformats-officedocument.presentationml.notesSlide+xml"/>
  <Override PartName="/ppt/notesSlides/notesSlide108.xml" ContentType="application/vnd.openxmlformats-officedocument.presentationml.notesSlide+xml"/>
  <Override PartName="/ppt/notesSlides/notesSlide109.xml" ContentType="application/vnd.openxmlformats-officedocument.presentationml.notesSlide+xml"/>
  <Override PartName="/ppt/notesSlides/notesSlide110.xml" ContentType="application/vnd.openxmlformats-officedocument.presentationml.notesSlide+xml"/>
  <Override PartName="/ppt/notesSlides/notesSlide111.xml" ContentType="application/vnd.openxmlformats-officedocument.presentationml.notesSlide+xml"/>
  <Override PartName="/ppt/notesSlides/notesSlide112.xml" ContentType="application/vnd.openxmlformats-officedocument.presentationml.notesSlide+xml"/>
  <Override PartName="/ppt/notesSlides/notesSlide113.xml" ContentType="application/vnd.openxmlformats-officedocument.presentationml.notesSlide+xml"/>
  <Override PartName="/ppt/notesSlides/notesSlide114.xml" ContentType="application/vnd.openxmlformats-officedocument.presentationml.notesSlide+xml"/>
  <Override PartName="/ppt/notesSlides/notesSlide115.xml" ContentType="application/vnd.openxmlformats-officedocument.presentationml.notesSlide+xml"/>
  <Override PartName="/ppt/notesSlides/notesSlide116.xml" ContentType="application/vnd.openxmlformats-officedocument.presentationml.notesSlide+xml"/>
  <Override PartName="/ppt/notesSlides/notesSlide117.xml" ContentType="application/vnd.openxmlformats-officedocument.presentationml.notesSlide+xml"/>
  <Override PartName="/ppt/notesSlides/notesSlide118.xml" ContentType="application/vnd.openxmlformats-officedocument.presentationml.notesSlide+xml"/>
  <Override PartName="/ppt/notesSlides/notesSlide119.xml" ContentType="application/vnd.openxmlformats-officedocument.presentationml.notesSlide+xml"/>
  <Override PartName="/ppt/notesSlides/notesSlide120.xml" ContentType="application/vnd.openxmlformats-officedocument.presentationml.notesSlide+xml"/>
  <Override PartName="/ppt/notesSlides/notesSlide121.xml" ContentType="application/vnd.openxmlformats-officedocument.presentationml.notesSlide+xml"/>
  <Override PartName="/ppt/notesSlides/notesSlide122.xml" ContentType="application/vnd.openxmlformats-officedocument.presentationml.notesSlide+xml"/>
  <Override PartName="/ppt/notesSlides/notesSlide123.xml" ContentType="application/vnd.openxmlformats-officedocument.presentationml.notesSlide+xml"/>
  <Override PartName="/ppt/notesSlides/notesSlide124.xml" ContentType="application/vnd.openxmlformats-officedocument.presentationml.notesSlide+xml"/>
  <Override PartName="/ppt/notesSlides/notesSlide125.xml" ContentType="application/vnd.openxmlformats-officedocument.presentationml.notesSlide+xml"/>
  <Override PartName="/ppt/notesSlides/notesSlide126.xml" ContentType="application/vnd.openxmlformats-officedocument.presentationml.notesSlide+xml"/>
  <Override PartName="/ppt/notesSlides/notesSlide127.xml" ContentType="application/vnd.openxmlformats-officedocument.presentationml.notesSlide+xml"/>
  <Override PartName="/ppt/notesSlides/notesSlide128.xml" ContentType="application/vnd.openxmlformats-officedocument.presentationml.notesSlide+xml"/>
  <Override PartName="/ppt/notesSlides/notesSlide129.xml" ContentType="application/vnd.openxmlformats-officedocument.presentationml.notesSlide+xml"/>
  <Override PartName="/ppt/notesSlides/notesSlide130.xml" ContentType="application/vnd.openxmlformats-officedocument.presentationml.notesSlide+xml"/>
  <Override PartName="/ppt/notesSlides/notesSlide131.xml" ContentType="application/vnd.openxmlformats-officedocument.presentationml.notesSlide+xml"/>
  <Override PartName="/ppt/notesSlides/notesSlide132.xml" ContentType="application/vnd.openxmlformats-officedocument.presentationml.notesSlide+xml"/>
  <Override PartName="/ppt/notesSlides/notesSlide133.xml" ContentType="application/vnd.openxmlformats-officedocument.presentationml.notesSlide+xml"/>
  <Override PartName="/ppt/notesSlides/notesSlide134.xml" ContentType="application/vnd.openxmlformats-officedocument.presentationml.notesSlide+xml"/>
  <Override PartName="/ppt/notesSlides/notesSlide135.xml" ContentType="application/vnd.openxmlformats-officedocument.presentationml.notesSlide+xml"/>
  <Override PartName="/ppt/notesSlides/notesSlide136.xml" ContentType="application/vnd.openxmlformats-officedocument.presentationml.notesSlide+xml"/>
  <Override PartName="/ppt/notesSlides/notesSlide137.xml" ContentType="application/vnd.openxmlformats-officedocument.presentationml.notesSlide+xml"/>
  <Override PartName="/ppt/notesSlides/notesSlide138.xml" ContentType="application/vnd.openxmlformats-officedocument.presentationml.notesSlide+xml"/>
  <Override PartName="/ppt/notesSlides/notesSlide139.xml" ContentType="application/vnd.openxmlformats-officedocument.presentationml.notesSlide+xml"/>
  <Override PartName="/ppt/notesSlides/notesSlide140.xml" ContentType="application/vnd.openxmlformats-officedocument.presentationml.notesSlide+xml"/>
  <Override PartName="/ppt/notesSlides/notesSlide141.xml" ContentType="application/vnd.openxmlformats-officedocument.presentationml.notesSlide+xml"/>
  <Override PartName="/ppt/notesSlides/notesSlide142.xml" ContentType="application/vnd.openxmlformats-officedocument.presentationml.notesSlide+xml"/>
  <Override PartName="/ppt/notesSlides/notesSlide143.xml" ContentType="application/vnd.openxmlformats-officedocument.presentationml.notesSlide+xml"/>
  <Override PartName="/ppt/notesSlides/notesSlide144.xml" ContentType="application/vnd.openxmlformats-officedocument.presentationml.notesSlide+xml"/>
  <Override PartName="/ppt/notesSlides/notesSlide145.xml" ContentType="application/vnd.openxmlformats-officedocument.presentationml.notesSlide+xml"/>
  <Override PartName="/ppt/notesSlides/notesSlide146.xml" ContentType="application/vnd.openxmlformats-officedocument.presentationml.notesSlide+xml"/>
  <Override PartName="/ppt/notesSlides/notesSlide147.xml" ContentType="application/vnd.openxmlformats-officedocument.presentationml.notesSlide+xml"/>
  <Override PartName="/ppt/notesSlides/notesSlide148.xml" ContentType="application/vnd.openxmlformats-officedocument.presentationml.notesSlide+xml"/>
  <Override PartName="/ppt/notesSlides/notesSlide149.xml" ContentType="application/vnd.openxmlformats-officedocument.presentationml.notesSlide+xml"/>
  <Override PartName="/ppt/notesSlides/notesSlide150.xml" ContentType="application/vnd.openxmlformats-officedocument.presentationml.notesSlide+xml"/>
  <Override PartName="/ppt/notesSlides/notesSlide151.xml" ContentType="application/vnd.openxmlformats-officedocument.presentationml.notesSlide+xml"/>
  <Override PartName="/ppt/notesSlides/notesSlide152.xml" ContentType="application/vnd.openxmlformats-officedocument.presentationml.notesSlide+xml"/>
  <Override PartName="/ppt/notesSlides/notesSlide153.xml" ContentType="application/vnd.openxmlformats-officedocument.presentationml.notesSlide+xml"/>
  <Override PartName="/ppt/notesSlides/notesSlide154.xml" ContentType="application/vnd.openxmlformats-officedocument.presentationml.notesSlide+xml"/>
  <Override PartName="/ppt/notesSlides/notesSlide155.xml" ContentType="application/vnd.openxmlformats-officedocument.presentationml.notesSlide+xml"/>
  <Override PartName="/ppt/notesSlides/notesSlide156.xml" ContentType="application/vnd.openxmlformats-officedocument.presentationml.notesSlide+xml"/>
  <Override PartName="/ppt/notesSlides/notesSlide157.xml" ContentType="application/vnd.openxmlformats-officedocument.presentationml.notesSlide+xml"/>
  <Override PartName="/ppt/notesSlides/notesSlide158.xml" ContentType="application/vnd.openxmlformats-officedocument.presentationml.notesSlide+xml"/>
  <Override PartName="/ppt/notesSlides/notesSlide159.xml" ContentType="application/vnd.openxmlformats-officedocument.presentationml.notesSlide+xml"/>
  <Override PartName="/ppt/notesSlides/notesSlide16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Lst>
  <p:notesMasterIdLst>
    <p:notesMasterId r:id="rId162"/>
  </p:notesMasterIdLst>
  <p:handoutMasterIdLst>
    <p:handoutMasterId r:id="rId163"/>
  </p:handoutMasterIdLst>
  <p:sldIdLst>
    <p:sldId id="781" r:id="rId2"/>
    <p:sldId id="782" r:id="rId3"/>
    <p:sldId id="783" r:id="rId4"/>
    <p:sldId id="784" r:id="rId5"/>
    <p:sldId id="785" r:id="rId6"/>
    <p:sldId id="786" r:id="rId7"/>
    <p:sldId id="787" r:id="rId8"/>
    <p:sldId id="873" r:id="rId9"/>
    <p:sldId id="788" r:id="rId10"/>
    <p:sldId id="789" r:id="rId11"/>
    <p:sldId id="790" r:id="rId12"/>
    <p:sldId id="791" r:id="rId13"/>
    <p:sldId id="792" r:id="rId14"/>
    <p:sldId id="793" r:id="rId15"/>
    <p:sldId id="794" r:id="rId16"/>
    <p:sldId id="795" r:id="rId17"/>
    <p:sldId id="796" r:id="rId18"/>
    <p:sldId id="797" r:id="rId19"/>
    <p:sldId id="798" r:id="rId20"/>
    <p:sldId id="799" r:id="rId21"/>
    <p:sldId id="800" r:id="rId22"/>
    <p:sldId id="801" r:id="rId23"/>
    <p:sldId id="802" r:id="rId24"/>
    <p:sldId id="803" r:id="rId25"/>
    <p:sldId id="804" r:id="rId26"/>
    <p:sldId id="805" r:id="rId27"/>
    <p:sldId id="806" r:id="rId28"/>
    <p:sldId id="807" r:id="rId29"/>
    <p:sldId id="808" r:id="rId30"/>
    <p:sldId id="809" r:id="rId31"/>
    <p:sldId id="810" r:id="rId32"/>
    <p:sldId id="811" r:id="rId33"/>
    <p:sldId id="812" r:id="rId34"/>
    <p:sldId id="813" r:id="rId35"/>
    <p:sldId id="814" r:id="rId36"/>
    <p:sldId id="815" r:id="rId37"/>
    <p:sldId id="816" r:id="rId38"/>
    <p:sldId id="817" r:id="rId39"/>
    <p:sldId id="818" r:id="rId40"/>
    <p:sldId id="819" r:id="rId41"/>
    <p:sldId id="820" r:id="rId42"/>
    <p:sldId id="821" r:id="rId43"/>
    <p:sldId id="822" r:id="rId44"/>
    <p:sldId id="823" r:id="rId45"/>
    <p:sldId id="824" r:id="rId46"/>
    <p:sldId id="825" r:id="rId47"/>
    <p:sldId id="826" r:id="rId48"/>
    <p:sldId id="827" r:id="rId49"/>
    <p:sldId id="828" r:id="rId50"/>
    <p:sldId id="829" r:id="rId51"/>
    <p:sldId id="830" r:id="rId52"/>
    <p:sldId id="831" r:id="rId53"/>
    <p:sldId id="832" r:id="rId54"/>
    <p:sldId id="833" r:id="rId55"/>
    <p:sldId id="834" r:id="rId56"/>
    <p:sldId id="835" r:id="rId57"/>
    <p:sldId id="836" r:id="rId58"/>
    <p:sldId id="837" r:id="rId59"/>
    <p:sldId id="838" r:id="rId60"/>
    <p:sldId id="839" r:id="rId61"/>
    <p:sldId id="840" r:id="rId62"/>
    <p:sldId id="841" r:id="rId63"/>
    <p:sldId id="875" r:id="rId64"/>
    <p:sldId id="876" r:id="rId65"/>
    <p:sldId id="877" r:id="rId66"/>
    <p:sldId id="878" r:id="rId67"/>
    <p:sldId id="879" r:id="rId68"/>
    <p:sldId id="880" r:id="rId69"/>
    <p:sldId id="882" r:id="rId70"/>
    <p:sldId id="881" r:id="rId71"/>
    <p:sldId id="842" r:id="rId72"/>
    <p:sldId id="874" r:id="rId73"/>
    <p:sldId id="843" r:id="rId74"/>
    <p:sldId id="844" r:id="rId75"/>
    <p:sldId id="845" r:id="rId76"/>
    <p:sldId id="846" r:id="rId77"/>
    <p:sldId id="847" r:id="rId78"/>
    <p:sldId id="848" r:id="rId79"/>
    <p:sldId id="849" r:id="rId80"/>
    <p:sldId id="850" r:id="rId81"/>
    <p:sldId id="851" r:id="rId82"/>
    <p:sldId id="852" r:id="rId83"/>
    <p:sldId id="853" r:id="rId84"/>
    <p:sldId id="854" r:id="rId85"/>
    <p:sldId id="855" r:id="rId86"/>
    <p:sldId id="856" r:id="rId87"/>
    <p:sldId id="857" r:id="rId88"/>
    <p:sldId id="858" r:id="rId89"/>
    <p:sldId id="859" r:id="rId90"/>
    <p:sldId id="860" r:id="rId91"/>
    <p:sldId id="861" r:id="rId92"/>
    <p:sldId id="862" r:id="rId93"/>
    <p:sldId id="863" r:id="rId94"/>
    <p:sldId id="864" r:id="rId95"/>
    <p:sldId id="865" r:id="rId96"/>
    <p:sldId id="866" r:id="rId97"/>
    <p:sldId id="867" r:id="rId98"/>
    <p:sldId id="868" r:id="rId99"/>
    <p:sldId id="869" r:id="rId100"/>
    <p:sldId id="870" r:id="rId101"/>
    <p:sldId id="871" r:id="rId102"/>
    <p:sldId id="872" r:id="rId103"/>
    <p:sldId id="883" r:id="rId104"/>
    <p:sldId id="884" r:id="rId105"/>
    <p:sldId id="888" r:id="rId106"/>
    <p:sldId id="889" r:id="rId107"/>
    <p:sldId id="890" r:id="rId108"/>
    <p:sldId id="891" r:id="rId109"/>
    <p:sldId id="892" r:id="rId110"/>
    <p:sldId id="893" r:id="rId111"/>
    <p:sldId id="894" r:id="rId112"/>
    <p:sldId id="895" r:id="rId113"/>
    <p:sldId id="896" r:id="rId114"/>
    <p:sldId id="897" r:id="rId115"/>
    <p:sldId id="898" r:id="rId116"/>
    <p:sldId id="899" r:id="rId117"/>
    <p:sldId id="900" r:id="rId118"/>
    <p:sldId id="901" r:id="rId119"/>
    <p:sldId id="902" r:id="rId120"/>
    <p:sldId id="903" r:id="rId121"/>
    <p:sldId id="904" r:id="rId122"/>
    <p:sldId id="905" r:id="rId123"/>
    <p:sldId id="915" r:id="rId124"/>
    <p:sldId id="1073" r:id="rId125"/>
    <p:sldId id="916" r:id="rId126"/>
    <p:sldId id="917" r:id="rId127"/>
    <p:sldId id="918" r:id="rId128"/>
    <p:sldId id="919" r:id="rId129"/>
    <p:sldId id="920" r:id="rId130"/>
    <p:sldId id="921" r:id="rId131"/>
    <p:sldId id="922" r:id="rId132"/>
    <p:sldId id="1074" r:id="rId133"/>
    <p:sldId id="1075" r:id="rId134"/>
    <p:sldId id="923" r:id="rId135"/>
    <p:sldId id="1076" r:id="rId136"/>
    <p:sldId id="924" r:id="rId137"/>
    <p:sldId id="925" r:id="rId138"/>
    <p:sldId id="926" r:id="rId139"/>
    <p:sldId id="1072" r:id="rId140"/>
    <p:sldId id="927" r:id="rId141"/>
    <p:sldId id="928" r:id="rId142"/>
    <p:sldId id="929" r:id="rId143"/>
    <p:sldId id="930" r:id="rId144"/>
    <p:sldId id="931" r:id="rId145"/>
    <p:sldId id="1077" r:id="rId146"/>
    <p:sldId id="932" r:id="rId147"/>
    <p:sldId id="1078" r:id="rId148"/>
    <p:sldId id="933" r:id="rId149"/>
    <p:sldId id="934" r:id="rId150"/>
    <p:sldId id="935" r:id="rId151"/>
    <p:sldId id="936" r:id="rId152"/>
    <p:sldId id="937" r:id="rId153"/>
    <p:sldId id="938" r:id="rId154"/>
    <p:sldId id="939" r:id="rId155"/>
    <p:sldId id="940" r:id="rId156"/>
    <p:sldId id="941" r:id="rId157"/>
    <p:sldId id="942" r:id="rId158"/>
    <p:sldId id="943" r:id="rId159"/>
    <p:sldId id="944" r:id="rId160"/>
    <p:sldId id="945" r:id="rId161"/>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66"/>
    <a:srgbClr val="FFCC00"/>
    <a:srgbClr val="00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46" autoAdjust="0"/>
    <p:restoredTop sz="94737" autoAdjust="0"/>
  </p:normalViewPr>
  <p:slideViewPr>
    <p:cSldViewPr>
      <p:cViewPr varScale="1">
        <p:scale>
          <a:sx n="76" d="100"/>
          <a:sy n="76" d="100"/>
        </p:scale>
        <p:origin x="-994"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66" d="100"/>
          <a:sy n="66" d="100"/>
        </p:scale>
        <p:origin x="0" y="0"/>
      </p:cViewPr>
      <p:guideLst/>
    </p:cSldViewPr>
  </p:notesViewPr>
  <p:gridSpacing cx="36004" cy="36004"/>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38" Type="http://schemas.openxmlformats.org/officeDocument/2006/relationships/slide" Target="slides/slide137.xml"/><Relationship Id="rId154" Type="http://schemas.openxmlformats.org/officeDocument/2006/relationships/slide" Target="slides/slide153.xml"/><Relationship Id="rId159" Type="http://schemas.openxmlformats.org/officeDocument/2006/relationships/slide" Target="slides/slide158.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144" Type="http://schemas.openxmlformats.org/officeDocument/2006/relationships/slide" Target="slides/slide143.xml"/><Relationship Id="rId149" Type="http://schemas.openxmlformats.org/officeDocument/2006/relationships/slide" Target="slides/slide148.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160" Type="http://schemas.openxmlformats.org/officeDocument/2006/relationships/slide" Target="slides/slide159.xml"/><Relationship Id="rId165" Type="http://schemas.openxmlformats.org/officeDocument/2006/relationships/viewProps" Target="viewProps.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150" Type="http://schemas.openxmlformats.org/officeDocument/2006/relationships/slide" Target="slides/slide149.xml"/><Relationship Id="rId155" Type="http://schemas.openxmlformats.org/officeDocument/2006/relationships/slide" Target="slides/slide15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40" Type="http://schemas.openxmlformats.org/officeDocument/2006/relationships/slide" Target="slides/slide139.xml"/><Relationship Id="rId145" Type="http://schemas.openxmlformats.org/officeDocument/2006/relationships/slide" Target="slides/slide144.xml"/><Relationship Id="rId161" Type="http://schemas.openxmlformats.org/officeDocument/2006/relationships/slide" Target="slides/slide160.xml"/><Relationship Id="rId16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30" Type="http://schemas.openxmlformats.org/officeDocument/2006/relationships/slide" Target="slides/slide129.xml"/><Relationship Id="rId135" Type="http://schemas.openxmlformats.org/officeDocument/2006/relationships/slide" Target="slides/slide134.xml"/><Relationship Id="rId143" Type="http://schemas.openxmlformats.org/officeDocument/2006/relationships/slide" Target="slides/slide142.xml"/><Relationship Id="rId148" Type="http://schemas.openxmlformats.org/officeDocument/2006/relationships/slide" Target="slides/slide147.xml"/><Relationship Id="rId151" Type="http://schemas.openxmlformats.org/officeDocument/2006/relationships/slide" Target="slides/slide150.xml"/><Relationship Id="rId156" Type="http://schemas.openxmlformats.org/officeDocument/2006/relationships/slide" Target="slides/slide155.xml"/><Relationship Id="rId16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167"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162" Type="http://schemas.openxmlformats.org/officeDocument/2006/relationships/notesMaster" Target="notesMasters/notesMaster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slide" Target="slides/slide156.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handoutMaster" Target="handoutMasters/handoutMaster1.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3074"/>
          <p:cNvSpPr>
            <a:spLocks noGrp="1" noChangeArrowheads="1"/>
          </p:cNvSpPr>
          <p:nvPr>
            <p:ph type="hdr" sz="quarter"/>
          </p:nvPr>
        </p:nvSpPr>
        <p:spPr bwMode="auto">
          <a:xfrm>
            <a:off x="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eaLnBrk="0" hangingPunct="0">
              <a:defRPr sz="1200"/>
            </a:lvl1pPr>
          </a:lstStyle>
          <a:p>
            <a:endParaRPr lang="en-US"/>
          </a:p>
        </p:txBody>
      </p:sp>
      <p:sp>
        <p:nvSpPr>
          <p:cNvPr id="15363" name="Rectangle 3075"/>
          <p:cNvSpPr>
            <a:spLocks noGrp="1" noChangeArrowheads="1"/>
          </p:cNvSpPr>
          <p:nvPr>
            <p:ph type="dt" sz="quarter" idx="1"/>
          </p:nvPr>
        </p:nvSpPr>
        <p:spPr bwMode="auto">
          <a:xfrm>
            <a:off x="388620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r" eaLnBrk="0" hangingPunct="0">
              <a:defRPr sz="1200"/>
            </a:lvl1pPr>
          </a:lstStyle>
          <a:p>
            <a:endParaRPr lang="en-US"/>
          </a:p>
        </p:txBody>
      </p:sp>
      <p:sp>
        <p:nvSpPr>
          <p:cNvPr id="15364" name="Rectangle 3076"/>
          <p:cNvSpPr>
            <a:spLocks noGrp="1" noChangeArrowheads="1"/>
          </p:cNvSpPr>
          <p:nvPr>
            <p:ph type="ftr" sz="quarter" idx="2"/>
          </p:nvPr>
        </p:nvSpPr>
        <p:spPr bwMode="auto">
          <a:xfrm>
            <a:off x="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eaLnBrk="0" hangingPunct="0">
              <a:defRPr sz="1200"/>
            </a:lvl1pPr>
          </a:lstStyle>
          <a:p>
            <a:endParaRPr lang="en-US"/>
          </a:p>
        </p:txBody>
      </p:sp>
      <p:sp>
        <p:nvSpPr>
          <p:cNvPr id="15365" name="Rectangle 3077"/>
          <p:cNvSpPr>
            <a:spLocks noGrp="1" noChangeArrowheads="1"/>
          </p:cNvSpPr>
          <p:nvPr>
            <p:ph type="sldNum" sz="quarter" idx="3"/>
          </p:nvPr>
        </p:nvSpPr>
        <p:spPr bwMode="auto">
          <a:xfrm>
            <a:off x="388620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algn="r" eaLnBrk="0" hangingPunct="0">
              <a:defRPr sz="1200"/>
            </a:lvl1pPr>
          </a:lstStyle>
          <a:p>
            <a:fld id="{CF32F009-8167-425A-A6DF-83516F6AA202}" type="slidenum">
              <a:rPr lang="en-US"/>
              <a:pPr/>
              <a:t>‹#›</a:t>
            </a:fld>
            <a:endParaRPr lang="en-US"/>
          </a:p>
        </p:txBody>
      </p:sp>
    </p:spTree>
    <p:extLst>
      <p:ext uri="{BB962C8B-B14F-4D97-AF65-F5344CB8AC3E}">
        <p14:creationId xmlns:p14="http://schemas.microsoft.com/office/powerpoint/2010/main" val="377301644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1026"/>
          <p:cNvSpPr>
            <a:spLocks noGrp="1" noChangeArrowheads="1"/>
          </p:cNvSpPr>
          <p:nvPr>
            <p:ph type="hdr" sz="quarter"/>
          </p:nvPr>
        </p:nvSpPr>
        <p:spPr bwMode="auto">
          <a:xfrm>
            <a:off x="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eaLnBrk="0" hangingPunct="0">
              <a:defRPr sz="1200"/>
            </a:lvl1pPr>
          </a:lstStyle>
          <a:p>
            <a:endParaRPr lang="en-US"/>
          </a:p>
        </p:txBody>
      </p:sp>
      <p:sp>
        <p:nvSpPr>
          <p:cNvPr id="17411" name="Rectangle 1027"/>
          <p:cNvSpPr>
            <a:spLocks noGrp="1" noChangeArrowheads="1"/>
          </p:cNvSpPr>
          <p:nvPr>
            <p:ph type="dt" idx="1"/>
          </p:nvPr>
        </p:nvSpPr>
        <p:spPr bwMode="auto">
          <a:xfrm>
            <a:off x="388620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r" eaLnBrk="0" hangingPunct="0">
              <a:defRPr sz="1200"/>
            </a:lvl1pPr>
          </a:lstStyle>
          <a:p>
            <a:endParaRPr lang="en-US"/>
          </a:p>
        </p:txBody>
      </p:sp>
      <p:sp>
        <p:nvSpPr>
          <p:cNvPr id="17412" name="Rectangle 1028"/>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17413" name="Rectangle 1029"/>
          <p:cNvSpPr>
            <a:spLocks noGrp="1" noChangeArrowheads="1"/>
          </p:cNvSpPr>
          <p:nvPr>
            <p:ph type="body" sz="quarter" idx="3"/>
          </p:nvPr>
        </p:nvSpPr>
        <p:spPr bwMode="auto">
          <a:xfrm>
            <a:off x="914400" y="4343400"/>
            <a:ext cx="5029200" cy="41148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7414" name="Rectangle 1030"/>
          <p:cNvSpPr>
            <a:spLocks noGrp="1" noChangeArrowheads="1"/>
          </p:cNvSpPr>
          <p:nvPr>
            <p:ph type="ftr" sz="quarter" idx="4"/>
          </p:nvPr>
        </p:nvSpPr>
        <p:spPr bwMode="auto">
          <a:xfrm>
            <a:off x="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eaLnBrk="0" hangingPunct="0">
              <a:defRPr sz="1200"/>
            </a:lvl1pPr>
          </a:lstStyle>
          <a:p>
            <a:endParaRPr lang="en-US"/>
          </a:p>
        </p:txBody>
      </p:sp>
      <p:sp>
        <p:nvSpPr>
          <p:cNvPr id="17415" name="Rectangle 1031"/>
          <p:cNvSpPr>
            <a:spLocks noGrp="1" noChangeArrowheads="1"/>
          </p:cNvSpPr>
          <p:nvPr>
            <p:ph type="sldNum" sz="quarter" idx="5"/>
          </p:nvPr>
        </p:nvSpPr>
        <p:spPr bwMode="auto">
          <a:xfrm>
            <a:off x="388620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algn="r" eaLnBrk="0" hangingPunct="0">
              <a:defRPr sz="1200"/>
            </a:lvl1pPr>
          </a:lstStyle>
          <a:p>
            <a:fld id="{FB650166-5C9C-45A2-BBD3-822F7AB5814A}" type="slidenum">
              <a:rPr lang="en-US"/>
              <a:pPr/>
              <a:t>‹#›</a:t>
            </a:fld>
            <a:endParaRPr lang="en-US"/>
          </a:p>
        </p:txBody>
      </p:sp>
    </p:spTree>
    <p:extLst>
      <p:ext uri="{BB962C8B-B14F-4D97-AF65-F5344CB8AC3E}">
        <p14:creationId xmlns:p14="http://schemas.microsoft.com/office/powerpoint/2010/main" val="218604719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109.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0.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111.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112.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113.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_rels/notesSlide114.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_rels/notesSlide115.xml.rels><?xml version="1.0" encoding="UTF-8" standalone="yes"?>
<Relationships xmlns="http://schemas.openxmlformats.org/package/2006/relationships"><Relationship Id="rId2" Type="http://schemas.openxmlformats.org/officeDocument/2006/relationships/slide" Target="../slides/slide115.xml"/><Relationship Id="rId1" Type="http://schemas.openxmlformats.org/officeDocument/2006/relationships/notesMaster" Target="../notesMasters/notesMaster1.xml"/></Relationships>
</file>

<file path=ppt/notesSlides/_rels/notesSlide116.xml.rels><?xml version="1.0" encoding="UTF-8" standalone="yes"?>
<Relationships xmlns="http://schemas.openxmlformats.org/package/2006/relationships"><Relationship Id="rId2" Type="http://schemas.openxmlformats.org/officeDocument/2006/relationships/slide" Target="../slides/slide116.xml"/><Relationship Id="rId1" Type="http://schemas.openxmlformats.org/officeDocument/2006/relationships/notesMaster" Target="../notesMasters/notesMaster1.xml"/></Relationships>
</file>

<file path=ppt/notesSlides/_rels/notesSlide117.xml.rels><?xml version="1.0" encoding="UTF-8" standalone="yes"?>
<Relationships xmlns="http://schemas.openxmlformats.org/package/2006/relationships"><Relationship Id="rId2" Type="http://schemas.openxmlformats.org/officeDocument/2006/relationships/slide" Target="../slides/slide117.xml"/><Relationship Id="rId1" Type="http://schemas.openxmlformats.org/officeDocument/2006/relationships/notesMaster" Target="../notesMasters/notesMaster1.xml"/></Relationships>
</file>

<file path=ppt/notesSlides/_rels/notesSlide118.xml.rels><?xml version="1.0" encoding="UTF-8" standalone="yes"?>
<Relationships xmlns="http://schemas.openxmlformats.org/package/2006/relationships"><Relationship Id="rId2" Type="http://schemas.openxmlformats.org/officeDocument/2006/relationships/slide" Target="../slides/slide118.xml"/><Relationship Id="rId1" Type="http://schemas.openxmlformats.org/officeDocument/2006/relationships/notesMaster" Target="../notesMasters/notesMaster1.xml"/></Relationships>
</file>

<file path=ppt/notesSlides/_rels/notesSlide119.xml.rels><?xml version="1.0" encoding="UTF-8" standalone="yes"?>
<Relationships xmlns="http://schemas.openxmlformats.org/package/2006/relationships"><Relationship Id="rId2" Type="http://schemas.openxmlformats.org/officeDocument/2006/relationships/slide" Target="../slides/slide1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0.xml.rels><?xml version="1.0" encoding="UTF-8" standalone="yes"?>
<Relationships xmlns="http://schemas.openxmlformats.org/package/2006/relationships"><Relationship Id="rId2" Type="http://schemas.openxmlformats.org/officeDocument/2006/relationships/slide" Target="../slides/slide120.xml"/><Relationship Id="rId1" Type="http://schemas.openxmlformats.org/officeDocument/2006/relationships/notesMaster" Target="../notesMasters/notesMaster1.xml"/></Relationships>
</file>

<file path=ppt/notesSlides/_rels/notesSlide121.xml.rels><?xml version="1.0" encoding="UTF-8" standalone="yes"?>
<Relationships xmlns="http://schemas.openxmlformats.org/package/2006/relationships"><Relationship Id="rId2" Type="http://schemas.openxmlformats.org/officeDocument/2006/relationships/slide" Target="../slides/slide121.xml"/><Relationship Id="rId1" Type="http://schemas.openxmlformats.org/officeDocument/2006/relationships/notesMaster" Target="../notesMasters/notesMaster1.xml"/></Relationships>
</file>

<file path=ppt/notesSlides/_rels/notesSlide122.xml.rels><?xml version="1.0" encoding="UTF-8" standalone="yes"?>
<Relationships xmlns="http://schemas.openxmlformats.org/package/2006/relationships"><Relationship Id="rId2" Type="http://schemas.openxmlformats.org/officeDocument/2006/relationships/slide" Target="../slides/slide122.xml"/><Relationship Id="rId1" Type="http://schemas.openxmlformats.org/officeDocument/2006/relationships/notesMaster" Target="../notesMasters/notesMaster1.xml"/></Relationships>
</file>

<file path=ppt/notesSlides/_rels/notesSlide123.xml.rels><?xml version="1.0" encoding="UTF-8" standalone="yes"?>
<Relationships xmlns="http://schemas.openxmlformats.org/package/2006/relationships"><Relationship Id="rId2" Type="http://schemas.openxmlformats.org/officeDocument/2006/relationships/slide" Target="../slides/slide123.xml"/><Relationship Id="rId1" Type="http://schemas.openxmlformats.org/officeDocument/2006/relationships/notesMaster" Target="../notesMasters/notesMaster1.xml"/></Relationships>
</file>

<file path=ppt/notesSlides/_rels/notesSlide124.xml.rels><?xml version="1.0" encoding="UTF-8" standalone="yes"?>
<Relationships xmlns="http://schemas.openxmlformats.org/package/2006/relationships"><Relationship Id="rId2" Type="http://schemas.openxmlformats.org/officeDocument/2006/relationships/slide" Target="../slides/slide124.xml"/><Relationship Id="rId1" Type="http://schemas.openxmlformats.org/officeDocument/2006/relationships/notesMaster" Target="../notesMasters/notesMaster1.xml"/></Relationships>
</file>

<file path=ppt/notesSlides/_rels/notesSlide125.xml.rels><?xml version="1.0" encoding="UTF-8" standalone="yes"?>
<Relationships xmlns="http://schemas.openxmlformats.org/package/2006/relationships"><Relationship Id="rId2" Type="http://schemas.openxmlformats.org/officeDocument/2006/relationships/slide" Target="../slides/slide125.xml"/><Relationship Id="rId1" Type="http://schemas.openxmlformats.org/officeDocument/2006/relationships/notesMaster" Target="../notesMasters/notesMaster1.xml"/></Relationships>
</file>

<file path=ppt/notesSlides/_rels/notesSlide126.xml.rels><?xml version="1.0" encoding="UTF-8" standalone="yes"?>
<Relationships xmlns="http://schemas.openxmlformats.org/package/2006/relationships"><Relationship Id="rId2" Type="http://schemas.openxmlformats.org/officeDocument/2006/relationships/slide" Target="../slides/slide126.xml"/><Relationship Id="rId1" Type="http://schemas.openxmlformats.org/officeDocument/2006/relationships/notesMaster" Target="../notesMasters/notesMaster1.xml"/></Relationships>
</file>

<file path=ppt/notesSlides/_rels/notesSlide127.xml.rels><?xml version="1.0" encoding="UTF-8" standalone="yes"?>
<Relationships xmlns="http://schemas.openxmlformats.org/package/2006/relationships"><Relationship Id="rId2" Type="http://schemas.openxmlformats.org/officeDocument/2006/relationships/slide" Target="../slides/slide127.xml"/><Relationship Id="rId1" Type="http://schemas.openxmlformats.org/officeDocument/2006/relationships/notesMaster" Target="../notesMasters/notesMaster1.xml"/></Relationships>
</file>

<file path=ppt/notesSlides/_rels/notesSlide128.xml.rels><?xml version="1.0" encoding="UTF-8" standalone="yes"?>
<Relationships xmlns="http://schemas.openxmlformats.org/package/2006/relationships"><Relationship Id="rId2" Type="http://schemas.openxmlformats.org/officeDocument/2006/relationships/slide" Target="../slides/slide128.xml"/><Relationship Id="rId1" Type="http://schemas.openxmlformats.org/officeDocument/2006/relationships/notesMaster" Target="../notesMasters/notesMaster1.xml"/></Relationships>
</file>

<file path=ppt/notesSlides/_rels/notesSlide129.xml.rels><?xml version="1.0" encoding="UTF-8" standalone="yes"?>
<Relationships xmlns="http://schemas.openxmlformats.org/package/2006/relationships"><Relationship Id="rId2" Type="http://schemas.openxmlformats.org/officeDocument/2006/relationships/slide" Target="../slides/slide12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0.xml.rels><?xml version="1.0" encoding="UTF-8" standalone="yes"?>
<Relationships xmlns="http://schemas.openxmlformats.org/package/2006/relationships"><Relationship Id="rId2" Type="http://schemas.openxmlformats.org/officeDocument/2006/relationships/slide" Target="../slides/slide130.xml"/><Relationship Id="rId1" Type="http://schemas.openxmlformats.org/officeDocument/2006/relationships/notesMaster" Target="../notesMasters/notesMaster1.xml"/></Relationships>
</file>

<file path=ppt/notesSlides/_rels/notesSlide131.xml.rels><?xml version="1.0" encoding="UTF-8" standalone="yes"?>
<Relationships xmlns="http://schemas.openxmlformats.org/package/2006/relationships"><Relationship Id="rId2" Type="http://schemas.openxmlformats.org/officeDocument/2006/relationships/slide" Target="../slides/slide131.xml"/><Relationship Id="rId1" Type="http://schemas.openxmlformats.org/officeDocument/2006/relationships/notesMaster" Target="../notesMasters/notesMaster1.xml"/></Relationships>
</file>

<file path=ppt/notesSlides/_rels/notesSlide132.xml.rels><?xml version="1.0" encoding="UTF-8" standalone="yes"?>
<Relationships xmlns="http://schemas.openxmlformats.org/package/2006/relationships"><Relationship Id="rId2" Type="http://schemas.openxmlformats.org/officeDocument/2006/relationships/slide" Target="../slides/slide132.xml"/><Relationship Id="rId1" Type="http://schemas.openxmlformats.org/officeDocument/2006/relationships/notesMaster" Target="../notesMasters/notesMaster1.xml"/></Relationships>
</file>

<file path=ppt/notesSlides/_rels/notesSlide133.xml.rels><?xml version="1.0" encoding="UTF-8" standalone="yes"?>
<Relationships xmlns="http://schemas.openxmlformats.org/package/2006/relationships"><Relationship Id="rId2" Type="http://schemas.openxmlformats.org/officeDocument/2006/relationships/slide" Target="../slides/slide133.xml"/><Relationship Id="rId1" Type="http://schemas.openxmlformats.org/officeDocument/2006/relationships/notesMaster" Target="../notesMasters/notesMaster1.xml"/></Relationships>
</file>

<file path=ppt/notesSlides/_rels/notesSlide134.xml.rels><?xml version="1.0" encoding="UTF-8" standalone="yes"?>
<Relationships xmlns="http://schemas.openxmlformats.org/package/2006/relationships"><Relationship Id="rId2" Type="http://schemas.openxmlformats.org/officeDocument/2006/relationships/slide" Target="../slides/slide134.xml"/><Relationship Id="rId1" Type="http://schemas.openxmlformats.org/officeDocument/2006/relationships/notesMaster" Target="../notesMasters/notesMaster1.xml"/></Relationships>
</file>

<file path=ppt/notesSlides/_rels/notesSlide135.xml.rels><?xml version="1.0" encoding="UTF-8" standalone="yes"?>
<Relationships xmlns="http://schemas.openxmlformats.org/package/2006/relationships"><Relationship Id="rId2" Type="http://schemas.openxmlformats.org/officeDocument/2006/relationships/slide" Target="../slides/slide135.xml"/><Relationship Id="rId1" Type="http://schemas.openxmlformats.org/officeDocument/2006/relationships/notesMaster" Target="../notesMasters/notesMaster1.xml"/></Relationships>
</file>

<file path=ppt/notesSlides/_rels/notesSlide136.xml.rels><?xml version="1.0" encoding="UTF-8" standalone="yes"?>
<Relationships xmlns="http://schemas.openxmlformats.org/package/2006/relationships"><Relationship Id="rId2" Type="http://schemas.openxmlformats.org/officeDocument/2006/relationships/slide" Target="../slides/slide136.xml"/><Relationship Id="rId1" Type="http://schemas.openxmlformats.org/officeDocument/2006/relationships/notesMaster" Target="../notesMasters/notesMaster1.xml"/></Relationships>
</file>

<file path=ppt/notesSlides/_rels/notesSlide137.xml.rels><?xml version="1.0" encoding="UTF-8" standalone="yes"?>
<Relationships xmlns="http://schemas.openxmlformats.org/package/2006/relationships"><Relationship Id="rId2" Type="http://schemas.openxmlformats.org/officeDocument/2006/relationships/slide" Target="../slides/slide137.xml"/><Relationship Id="rId1" Type="http://schemas.openxmlformats.org/officeDocument/2006/relationships/notesMaster" Target="../notesMasters/notesMaster1.xml"/></Relationships>
</file>

<file path=ppt/notesSlides/_rels/notesSlide138.xml.rels><?xml version="1.0" encoding="UTF-8" standalone="yes"?>
<Relationships xmlns="http://schemas.openxmlformats.org/package/2006/relationships"><Relationship Id="rId2" Type="http://schemas.openxmlformats.org/officeDocument/2006/relationships/slide" Target="../slides/slide138.xml"/><Relationship Id="rId1" Type="http://schemas.openxmlformats.org/officeDocument/2006/relationships/notesMaster" Target="../notesMasters/notesMaster1.xml"/></Relationships>
</file>

<file path=ppt/notesSlides/_rels/notesSlide139.xml.rels><?xml version="1.0" encoding="UTF-8" standalone="yes"?>
<Relationships xmlns="http://schemas.openxmlformats.org/package/2006/relationships"><Relationship Id="rId2" Type="http://schemas.openxmlformats.org/officeDocument/2006/relationships/slide" Target="../slides/slide13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0.xml.rels><?xml version="1.0" encoding="UTF-8" standalone="yes"?>
<Relationships xmlns="http://schemas.openxmlformats.org/package/2006/relationships"><Relationship Id="rId2" Type="http://schemas.openxmlformats.org/officeDocument/2006/relationships/slide" Target="../slides/slide140.xml"/><Relationship Id="rId1" Type="http://schemas.openxmlformats.org/officeDocument/2006/relationships/notesMaster" Target="../notesMasters/notesMaster1.xml"/></Relationships>
</file>

<file path=ppt/notesSlides/_rels/notesSlide141.xml.rels><?xml version="1.0" encoding="UTF-8" standalone="yes"?>
<Relationships xmlns="http://schemas.openxmlformats.org/package/2006/relationships"><Relationship Id="rId2" Type="http://schemas.openxmlformats.org/officeDocument/2006/relationships/slide" Target="../slides/slide141.xml"/><Relationship Id="rId1" Type="http://schemas.openxmlformats.org/officeDocument/2006/relationships/notesMaster" Target="../notesMasters/notesMaster1.xml"/></Relationships>
</file>

<file path=ppt/notesSlides/_rels/notesSlide142.xml.rels><?xml version="1.0" encoding="UTF-8" standalone="yes"?>
<Relationships xmlns="http://schemas.openxmlformats.org/package/2006/relationships"><Relationship Id="rId2" Type="http://schemas.openxmlformats.org/officeDocument/2006/relationships/slide" Target="../slides/slide142.xml"/><Relationship Id="rId1" Type="http://schemas.openxmlformats.org/officeDocument/2006/relationships/notesMaster" Target="../notesMasters/notesMaster1.xml"/></Relationships>
</file>

<file path=ppt/notesSlides/_rels/notesSlide143.xml.rels><?xml version="1.0" encoding="UTF-8" standalone="yes"?>
<Relationships xmlns="http://schemas.openxmlformats.org/package/2006/relationships"><Relationship Id="rId2" Type="http://schemas.openxmlformats.org/officeDocument/2006/relationships/slide" Target="../slides/slide143.xml"/><Relationship Id="rId1" Type="http://schemas.openxmlformats.org/officeDocument/2006/relationships/notesMaster" Target="../notesMasters/notesMaster1.xml"/></Relationships>
</file>

<file path=ppt/notesSlides/_rels/notesSlide144.xml.rels><?xml version="1.0" encoding="UTF-8" standalone="yes"?>
<Relationships xmlns="http://schemas.openxmlformats.org/package/2006/relationships"><Relationship Id="rId2" Type="http://schemas.openxmlformats.org/officeDocument/2006/relationships/slide" Target="../slides/slide144.xml"/><Relationship Id="rId1" Type="http://schemas.openxmlformats.org/officeDocument/2006/relationships/notesMaster" Target="../notesMasters/notesMaster1.xml"/></Relationships>
</file>

<file path=ppt/notesSlides/_rels/notesSlide145.xml.rels><?xml version="1.0" encoding="UTF-8" standalone="yes"?>
<Relationships xmlns="http://schemas.openxmlformats.org/package/2006/relationships"><Relationship Id="rId2" Type="http://schemas.openxmlformats.org/officeDocument/2006/relationships/slide" Target="../slides/slide145.xml"/><Relationship Id="rId1" Type="http://schemas.openxmlformats.org/officeDocument/2006/relationships/notesMaster" Target="../notesMasters/notesMaster1.xml"/></Relationships>
</file>

<file path=ppt/notesSlides/_rels/notesSlide146.xml.rels><?xml version="1.0" encoding="UTF-8" standalone="yes"?>
<Relationships xmlns="http://schemas.openxmlformats.org/package/2006/relationships"><Relationship Id="rId2" Type="http://schemas.openxmlformats.org/officeDocument/2006/relationships/slide" Target="../slides/slide146.xml"/><Relationship Id="rId1" Type="http://schemas.openxmlformats.org/officeDocument/2006/relationships/notesMaster" Target="../notesMasters/notesMaster1.xml"/></Relationships>
</file>

<file path=ppt/notesSlides/_rels/notesSlide147.xml.rels><?xml version="1.0" encoding="UTF-8" standalone="yes"?>
<Relationships xmlns="http://schemas.openxmlformats.org/package/2006/relationships"><Relationship Id="rId2" Type="http://schemas.openxmlformats.org/officeDocument/2006/relationships/slide" Target="../slides/slide147.xml"/><Relationship Id="rId1" Type="http://schemas.openxmlformats.org/officeDocument/2006/relationships/notesMaster" Target="../notesMasters/notesMaster1.xml"/></Relationships>
</file>

<file path=ppt/notesSlides/_rels/notesSlide148.xml.rels><?xml version="1.0" encoding="UTF-8" standalone="yes"?>
<Relationships xmlns="http://schemas.openxmlformats.org/package/2006/relationships"><Relationship Id="rId2" Type="http://schemas.openxmlformats.org/officeDocument/2006/relationships/slide" Target="../slides/slide148.xml"/><Relationship Id="rId1" Type="http://schemas.openxmlformats.org/officeDocument/2006/relationships/notesMaster" Target="../notesMasters/notesMaster1.xml"/></Relationships>
</file>

<file path=ppt/notesSlides/_rels/notesSlide149.xml.rels><?xml version="1.0" encoding="UTF-8" standalone="yes"?>
<Relationships xmlns="http://schemas.openxmlformats.org/package/2006/relationships"><Relationship Id="rId2" Type="http://schemas.openxmlformats.org/officeDocument/2006/relationships/slide" Target="../slides/slide14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0.xml.rels><?xml version="1.0" encoding="UTF-8" standalone="yes"?>
<Relationships xmlns="http://schemas.openxmlformats.org/package/2006/relationships"><Relationship Id="rId2" Type="http://schemas.openxmlformats.org/officeDocument/2006/relationships/slide" Target="../slides/slide150.xml"/><Relationship Id="rId1" Type="http://schemas.openxmlformats.org/officeDocument/2006/relationships/notesMaster" Target="../notesMasters/notesMaster1.xml"/></Relationships>
</file>

<file path=ppt/notesSlides/_rels/notesSlide151.xml.rels><?xml version="1.0" encoding="UTF-8" standalone="yes"?>
<Relationships xmlns="http://schemas.openxmlformats.org/package/2006/relationships"><Relationship Id="rId2" Type="http://schemas.openxmlformats.org/officeDocument/2006/relationships/slide" Target="../slides/slide151.xml"/><Relationship Id="rId1" Type="http://schemas.openxmlformats.org/officeDocument/2006/relationships/notesMaster" Target="../notesMasters/notesMaster1.xml"/></Relationships>
</file>

<file path=ppt/notesSlides/_rels/notesSlide152.xml.rels><?xml version="1.0" encoding="UTF-8" standalone="yes"?>
<Relationships xmlns="http://schemas.openxmlformats.org/package/2006/relationships"><Relationship Id="rId2" Type="http://schemas.openxmlformats.org/officeDocument/2006/relationships/slide" Target="../slides/slide152.xml"/><Relationship Id="rId1" Type="http://schemas.openxmlformats.org/officeDocument/2006/relationships/notesMaster" Target="../notesMasters/notesMaster1.xml"/></Relationships>
</file>

<file path=ppt/notesSlides/_rels/notesSlide153.xml.rels><?xml version="1.0" encoding="UTF-8" standalone="yes"?>
<Relationships xmlns="http://schemas.openxmlformats.org/package/2006/relationships"><Relationship Id="rId2" Type="http://schemas.openxmlformats.org/officeDocument/2006/relationships/slide" Target="../slides/slide153.xml"/><Relationship Id="rId1" Type="http://schemas.openxmlformats.org/officeDocument/2006/relationships/notesMaster" Target="../notesMasters/notesMaster1.xml"/></Relationships>
</file>

<file path=ppt/notesSlides/_rels/notesSlide154.xml.rels><?xml version="1.0" encoding="UTF-8" standalone="yes"?>
<Relationships xmlns="http://schemas.openxmlformats.org/package/2006/relationships"><Relationship Id="rId2" Type="http://schemas.openxmlformats.org/officeDocument/2006/relationships/slide" Target="../slides/slide154.xml"/><Relationship Id="rId1" Type="http://schemas.openxmlformats.org/officeDocument/2006/relationships/notesMaster" Target="../notesMasters/notesMaster1.xml"/></Relationships>
</file>

<file path=ppt/notesSlides/_rels/notesSlide155.xml.rels><?xml version="1.0" encoding="UTF-8" standalone="yes"?>
<Relationships xmlns="http://schemas.openxmlformats.org/package/2006/relationships"><Relationship Id="rId2" Type="http://schemas.openxmlformats.org/officeDocument/2006/relationships/slide" Target="../slides/slide155.xml"/><Relationship Id="rId1" Type="http://schemas.openxmlformats.org/officeDocument/2006/relationships/notesMaster" Target="../notesMasters/notesMaster1.xml"/></Relationships>
</file>

<file path=ppt/notesSlides/_rels/notesSlide156.xml.rels><?xml version="1.0" encoding="UTF-8" standalone="yes"?>
<Relationships xmlns="http://schemas.openxmlformats.org/package/2006/relationships"><Relationship Id="rId2" Type="http://schemas.openxmlformats.org/officeDocument/2006/relationships/slide" Target="../slides/slide156.xml"/><Relationship Id="rId1" Type="http://schemas.openxmlformats.org/officeDocument/2006/relationships/notesMaster" Target="../notesMasters/notesMaster1.xml"/></Relationships>
</file>

<file path=ppt/notesSlides/_rels/notesSlide157.xml.rels><?xml version="1.0" encoding="UTF-8" standalone="yes"?>
<Relationships xmlns="http://schemas.openxmlformats.org/package/2006/relationships"><Relationship Id="rId2" Type="http://schemas.openxmlformats.org/officeDocument/2006/relationships/slide" Target="../slides/slide157.xml"/><Relationship Id="rId1" Type="http://schemas.openxmlformats.org/officeDocument/2006/relationships/notesMaster" Target="../notesMasters/notesMaster1.xml"/></Relationships>
</file>

<file path=ppt/notesSlides/_rels/notesSlide158.xml.rels><?xml version="1.0" encoding="UTF-8" standalone="yes"?>
<Relationships xmlns="http://schemas.openxmlformats.org/package/2006/relationships"><Relationship Id="rId2" Type="http://schemas.openxmlformats.org/officeDocument/2006/relationships/slide" Target="../slides/slide158.xml"/><Relationship Id="rId1" Type="http://schemas.openxmlformats.org/officeDocument/2006/relationships/notesMaster" Target="../notesMasters/notesMaster1.xml"/></Relationships>
</file>

<file path=ppt/notesSlides/_rels/notesSlide159.xml.rels><?xml version="1.0" encoding="UTF-8" standalone="yes"?>
<Relationships xmlns="http://schemas.openxmlformats.org/package/2006/relationships"><Relationship Id="rId2" Type="http://schemas.openxmlformats.org/officeDocument/2006/relationships/slide" Target="../slides/slide15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0.xml.rels><?xml version="1.0" encoding="UTF-8" standalone="yes"?>
<Relationships xmlns="http://schemas.openxmlformats.org/package/2006/relationships"><Relationship Id="rId2" Type="http://schemas.openxmlformats.org/officeDocument/2006/relationships/slide" Target="../slides/slide16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10</a:t>
            </a:fld>
            <a:endParaRPr lang="en-US"/>
          </a:p>
        </p:txBody>
      </p:sp>
    </p:spTree>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100</a:t>
            </a:fld>
            <a:endParaRPr lang="en-US"/>
          </a:p>
        </p:txBody>
      </p:sp>
    </p:spTree>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101</a:t>
            </a:fld>
            <a:endParaRPr lang="en-US"/>
          </a:p>
        </p:txBody>
      </p:sp>
    </p:spTree>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94533E1A-D999-4D91-9145-27D0553E0497}" type="slidenum">
              <a:rPr lang="en-US"/>
              <a:pPr/>
              <a:t>102</a:t>
            </a:fld>
            <a:endParaRPr lang="en-US"/>
          </a:p>
        </p:txBody>
      </p:sp>
      <p:sp>
        <p:nvSpPr>
          <p:cNvPr id="268290" name="Rectangle 2"/>
          <p:cNvSpPr>
            <a:spLocks noGrp="1" noRot="1" noChangeAspect="1" noChangeArrowheads="1" noTextEdit="1"/>
          </p:cNvSpPr>
          <p:nvPr>
            <p:ph type="sldImg"/>
          </p:nvPr>
        </p:nvSpPr>
        <p:spPr>
          <a:ln/>
        </p:spPr>
      </p:sp>
      <p:sp>
        <p:nvSpPr>
          <p:cNvPr id="26829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103</a:t>
            </a:fld>
            <a:endParaRPr lang="en-US"/>
          </a:p>
        </p:txBody>
      </p:sp>
    </p:spTree>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104</a:t>
            </a:fld>
            <a:endParaRPr lang="en-US"/>
          </a:p>
        </p:txBody>
      </p:sp>
    </p:spTree>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105</a:t>
            </a:fld>
            <a:endParaRPr lang="en-US"/>
          </a:p>
        </p:txBody>
      </p:sp>
    </p:spTree>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106</a:t>
            </a:fld>
            <a:endParaRPr lang="en-US"/>
          </a:p>
        </p:txBody>
      </p:sp>
    </p:spTree>
  </p:cSld>
  <p:clrMapOvr>
    <a:masterClrMapping/>
  </p:clrMapOvr>
</p:notes>
</file>

<file path=ppt/notesSlides/notesSlide10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107</a:t>
            </a:fld>
            <a:endParaRPr lang="en-US"/>
          </a:p>
        </p:txBody>
      </p:sp>
    </p:spTree>
  </p:cSld>
  <p:clrMapOvr>
    <a:masterClrMapping/>
  </p:clrMapOvr>
</p:notes>
</file>

<file path=ppt/notesSlides/notesSlide10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108</a:t>
            </a:fld>
            <a:endParaRPr lang="en-US"/>
          </a:p>
        </p:txBody>
      </p:sp>
    </p:spTree>
  </p:cSld>
  <p:clrMapOvr>
    <a:masterClrMapping/>
  </p:clrMapOvr>
</p:notes>
</file>

<file path=ppt/notesSlides/notesSlide10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109</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11</a:t>
            </a:fld>
            <a:endParaRPr lang="en-US"/>
          </a:p>
        </p:txBody>
      </p:sp>
    </p:spTree>
  </p:cSld>
  <p:clrMapOvr>
    <a:masterClrMapping/>
  </p:clrMapOvr>
</p:notes>
</file>

<file path=ppt/notesSlides/notesSlide1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110</a:t>
            </a:fld>
            <a:endParaRPr lang="en-US"/>
          </a:p>
        </p:txBody>
      </p:sp>
    </p:spTree>
  </p:cSld>
  <p:clrMapOvr>
    <a:masterClrMapping/>
  </p:clrMapOvr>
</p:notes>
</file>

<file path=ppt/notesSlides/notesSlide1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111</a:t>
            </a:fld>
            <a:endParaRPr lang="en-US"/>
          </a:p>
        </p:txBody>
      </p:sp>
    </p:spTree>
  </p:cSld>
  <p:clrMapOvr>
    <a:masterClrMapping/>
  </p:clrMapOvr>
</p:notes>
</file>

<file path=ppt/notesSlides/notesSlide1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112</a:t>
            </a:fld>
            <a:endParaRPr lang="en-US"/>
          </a:p>
        </p:txBody>
      </p:sp>
    </p:spTree>
  </p:cSld>
  <p:clrMapOvr>
    <a:masterClrMapping/>
  </p:clrMapOvr>
</p:notes>
</file>

<file path=ppt/notesSlides/notesSlide1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113</a:t>
            </a:fld>
            <a:endParaRPr lang="en-US"/>
          </a:p>
        </p:txBody>
      </p:sp>
    </p:spTree>
  </p:cSld>
  <p:clrMapOvr>
    <a:masterClrMapping/>
  </p:clrMapOvr>
</p:notes>
</file>

<file path=ppt/notesSlides/notesSlide1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114</a:t>
            </a:fld>
            <a:endParaRPr lang="en-US"/>
          </a:p>
        </p:txBody>
      </p:sp>
    </p:spTree>
  </p:cSld>
  <p:clrMapOvr>
    <a:masterClrMapping/>
  </p:clrMapOvr>
</p:notes>
</file>

<file path=ppt/notesSlides/notesSlide1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115</a:t>
            </a:fld>
            <a:endParaRPr lang="en-US"/>
          </a:p>
        </p:txBody>
      </p:sp>
    </p:spTree>
  </p:cSld>
  <p:clrMapOvr>
    <a:masterClrMapping/>
  </p:clrMapOvr>
</p:notes>
</file>

<file path=ppt/notesSlides/notesSlide1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116</a:t>
            </a:fld>
            <a:endParaRPr lang="en-US"/>
          </a:p>
        </p:txBody>
      </p:sp>
    </p:spTree>
  </p:cSld>
  <p:clrMapOvr>
    <a:masterClrMapping/>
  </p:clrMapOvr>
</p:notes>
</file>

<file path=ppt/notesSlides/notesSlide1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117</a:t>
            </a:fld>
            <a:endParaRPr lang="en-US"/>
          </a:p>
        </p:txBody>
      </p:sp>
    </p:spTree>
  </p:cSld>
  <p:clrMapOvr>
    <a:masterClrMapping/>
  </p:clrMapOvr>
</p:notes>
</file>

<file path=ppt/notesSlides/notesSlide1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118</a:t>
            </a:fld>
            <a:endParaRPr lang="en-US"/>
          </a:p>
        </p:txBody>
      </p:sp>
    </p:spTree>
  </p:cSld>
  <p:clrMapOvr>
    <a:masterClrMapping/>
  </p:clrMapOvr>
</p:notes>
</file>

<file path=ppt/notesSlides/notesSlide1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119</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12</a:t>
            </a:fld>
            <a:endParaRPr lang="en-US"/>
          </a:p>
        </p:txBody>
      </p:sp>
    </p:spTree>
  </p:cSld>
  <p:clrMapOvr>
    <a:masterClrMapping/>
  </p:clrMapOvr>
</p:notes>
</file>

<file path=ppt/notesSlides/notesSlide1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120</a:t>
            </a:fld>
            <a:endParaRPr lang="en-US"/>
          </a:p>
        </p:txBody>
      </p:sp>
    </p:spTree>
  </p:cSld>
  <p:clrMapOvr>
    <a:masterClrMapping/>
  </p:clrMapOvr>
</p:notes>
</file>

<file path=ppt/notesSlides/notesSlide1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121</a:t>
            </a:fld>
            <a:endParaRPr lang="en-US"/>
          </a:p>
        </p:txBody>
      </p:sp>
    </p:spTree>
  </p:cSld>
  <p:clrMapOvr>
    <a:masterClrMapping/>
  </p:clrMapOvr>
</p:notes>
</file>

<file path=ppt/notesSlides/notesSlide1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F91497AD-5E08-48C2-98F5-001827C1BF43}" type="slidenum">
              <a:rPr lang="en-US"/>
              <a:pPr/>
              <a:t>122</a:t>
            </a:fld>
            <a:endParaRPr lang="en-US"/>
          </a:p>
        </p:txBody>
      </p:sp>
      <p:sp>
        <p:nvSpPr>
          <p:cNvPr id="133122" name="Rectangle 2"/>
          <p:cNvSpPr>
            <a:spLocks noGrp="1" noRot="1" noChangeAspect="1" noChangeArrowheads="1" noTextEdit="1"/>
          </p:cNvSpPr>
          <p:nvPr>
            <p:ph type="sldImg"/>
          </p:nvPr>
        </p:nvSpPr>
        <p:spPr>
          <a:ln/>
        </p:spPr>
      </p:sp>
      <p:sp>
        <p:nvSpPr>
          <p:cNvPr id="13312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123</a:t>
            </a:fld>
            <a:endParaRPr lang="en-US"/>
          </a:p>
        </p:txBody>
      </p:sp>
    </p:spTree>
  </p:cSld>
  <p:clrMapOvr>
    <a:masterClrMapping/>
  </p:clrMapOvr>
</p:notes>
</file>

<file path=ppt/notesSlides/notesSlide1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124</a:t>
            </a:fld>
            <a:endParaRPr lang="en-US"/>
          </a:p>
        </p:txBody>
      </p:sp>
    </p:spTree>
  </p:cSld>
  <p:clrMapOvr>
    <a:masterClrMapping/>
  </p:clrMapOvr>
</p:notes>
</file>

<file path=ppt/notesSlides/notesSlide1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125</a:t>
            </a:fld>
            <a:endParaRPr lang="en-US"/>
          </a:p>
        </p:txBody>
      </p:sp>
    </p:spTree>
  </p:cSld>
  <p:clrMapOvr>
    <a:masterClrMapping/>
  </p:clrMapOvr>
</p:notes>
</file>

<file path=ppt/notesSlides/notesSlide1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126</a:t>
            </a:fld>
            <a:endParaRPr lang="en-US"/>
          </a:p>
        </p:txBody>
      </p:sp>
    </p:spTree>
  </p:cSld>
  <p:clrMapOvr>
    <a:masterClrMapping/>
  </p:clrMapOvr>
</p:notes>
</file>

<file path=ppt/notesSlides/notesSlide1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127</a:t>
            </a:fld>
            <a:endParaRPr lang="en-US"/>
          </a:p>
        </p:txBody>
      </p:sp>
    </p:spTree>
  </p:cSld>
  <p:clrMapOvr>
    <a:masterClrMapping/>
  </p:clrMapOvr>
</p:notes>
</file>

<file path=ppt/notesSlides/notesSlide1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128</a:t>
            </a:fld>
            <a:endParaRPr lang="en-US"/>
          </a:p>
        </p:txBody>
      </p:sp>
    </p:spTree>
  </p:cSld>
  <p:clrMapOvr>
    <a:masterClrMapping/>
  </p:clrMapOvr>
</p:notes>
</file>

<file path=ppt/notesSlides/notesSlide1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129</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13</a:t>
            </a:fld>
            <a:endParaRPr lang="en-US"/>
          </a:p>
        </p:txBody>
      </p:sp>
    </p:spTree>
  </p:cSld>
  <p:clrMapOvr>
    <a:masterClrMapping/>
  </p:clrMapOvr>
</p:notes>
</file>

<file path=ppt/notesSlides/notesSlide1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130</a:t>
            </a:fld>
            <a:endParaRPr lang="en-US"/>
          </a:p>
        </p:txBody>
      </p:sp>
    </p:spTree>
  </p:cSld>
  <p:clrMapOvr>
    <a:masterClrMapping/>
  </p:clrMapOvr>
</p:notes>
</file>

<file path=ppt/notesSlides/notesSlide1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131</a:t>
            </a:fld>
            <a:endParaRPr lang="en-US"/>
          </a:p>
        </p:txBody>
      </p:sp>
    </p:spTree>
  </p:cSld>
  <p:clrMapOvr>
    <a:masterClrMapping/>
  </p:clrMapOvr>
</p:notes>
</file>

<file path=ppt/notesSlides/notesSlide1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132</a:t>
            </a:fld>
            <a:endParaRPr lang="en-US"/>
          </a:p>
        </p:txBody>
      </p:sp>
    </p:spTree>
  </p:cSld>
  <p:clrMapOvr>
    <a:masterClrMapping/>
  </p:clrMapOvr>
</p:notes>
</file>

<file path=ppt/notesSlides/notesSlide1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133</a:t>
            </a:fld>
            <a:endParaRPr lang="en-US"/>
          </a:p>
        </p:txBody>
      </p:sp>
    </p:spTree>
  </p:cSld>
  <p:clrMapOvr>
    <a:masterClrMapping/>
  </p:clrMapOvr>
</p:notes>
</file>

<file path=ppt/notesSlides/notesSlide1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134</a:t>
            </a:fld>
            <a:endParaRPr lang="en-US"/>
          </a:p>
        </p:txBody>
      </p:sp>
    </p:spTree>
  </p:cSld>
  <p:clrMapOvr>
    <a:masterClrMapping/>
  </p:clrMapOvr>
</p:notes>
</file>

<file path=ppt/notesSlides/notesSlide1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135</a:t>
            </a:fld>
            <a:endParaRPr lang="en-US"/>
          </a:p>
        </p:txBody>
      </p:sp>
    </p:spTree>
  </p:cSld>
  <p:clrMapOvr>
    <a:masterClrMapping/>
  </p:clrMapOvr>
</p:notes>
</file>

<file path=ppt/notesSlides/notesSlide1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136</a:t>
            </a:fld>
            <a:endParaRPr lang="en-US"/>
          </a:p>
        </p:txBody>
      </p:sp>
    </p:spTree>
  </p:cSld>
  <p:clrMapOvr>
    <a:masterClrMapping/>
  </p:clrMapOvr>
</p:notes>
</file>

<file path=ppt/notesSlides/notesSlide1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137</a:t>
            </a:fld>
            <a:endParaRPr lang="en-US"/>
          </a:p>
        </p:txBody>
      </p:sp>
    </p:spTree>
  </p:cSld>
  <p:clrMapOvr>
    <a:masterClrMapping/>
  </p:clrMapOvr>
</p:notes>
</file>

<file path=ppt/notesSlides/notesSlide1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138</a:t>
            </a:fld>
            <a:endParaRPr lang="en-US"/>
          </a:p>
        </p:txBody>
      </p:sp>
    </p:spTree>
  </p:cSld>
  <p:clrMapOvr>
    <a:masterClrMapping/>
  </p:clrMapOvr>
</p:notes>
</file>

<file path=ppt/notesSlides/notesSlide1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139</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14</a:t>
            </a:fld>
            <a:endParaRPr lang="en-US"/>
          </a:p>
        </p:txBody>
      </p:sp>
    </p:spTree>
  </p:cSld>
  <p:clrMapOvr>
    <a:masterClrMapping/>
  </p:clrMapOvr>
</p:notes>
</file>

<file path=ppt/notesSlides/notesSlide1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140</a:t>
            </a:fld>
            <a:endParaRPr lang="en-US"/>
          </a:p>
        </p:txBody>
      </p:sp>
    </p:spTree>
  </p:cSld>
  <p:clrMapOvr>
    <a:masterClrMapping/>
  </p:clrMapOvr>
</p:notes>
</file>

<file path=ppt/notesSlides/notesSlide1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141</a:t>
            </a:fld>
            <a:endParaRPr lang="en-US"/>
          </a:p>
        </p:txBody>
      </p:sp>
    </p:spTree>
  </p:cSld>
  <p:clrMapOvr>
    <a:masterClrMapping/>
  </p:clrMapOvr>
</p:notes>
</file>

<file path=ppt/notesSlides/notesSlide1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142</a:t>
            </a:fld>
            <a:endParaRPr lang="en-US"/>
          </a:p>
        </p:txBody>
      </p:sp>
    </p:spTree>
  </p:cSld>
  <p:clrMapOvr>
    <a:masterClrMapping/>
  </p:clrMapOvr>
</p:notes>
</file>

<file path=ppt/notesSlides/notesSlide1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143</a:t>
            </a:fld>
            <a:endParaRPr lang="en-US"/>
          </a:p>
        </p:txBody>
      </p:sp>
    </p:spTree>
  </p:cSld>
  <p:clrMapOvr>
    <a:masterClrMapping/>
  </p:clrMapOvr>
</p:notes>
</file>

<file path=ppt/notesSlides/notesSlide1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144</a:t>
            </a:fld>
            <a:endParaRPr lang="en-US"/>
          </a:p>
        </p:txBody>
      </p:sp>
    </p:spTree>
  </p:cSld>
  <p:clrMapOvr>
    <a:masterClrMapping/>
  </p:clrMapOvr>
</p:notes>
</file>

<file path=ppt/notesSlides/notesSlide1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145</a:t>
            </a:fld>
            <a:endParaRPr lang="en-US"/>
          </a:p>
        </p:txBody>
      </p:sp>
    </p:spTree>
  </p:cSld>
  <p:clrMapOvr>
    <a:masterClrMapping/>
  </p:clrMapOvr>
</p:notes>
</file>

<file path=ppt/notesSlides/notesSlide1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146</a:t>
            </a:fld>
            <a:endParaRPr lang="en-US"/>
          </a:p>
        </p:txBody>
      </p:sp>
    </p:spTree>
  </p:cSld>
  <p:clrMapOvr>
    <a:masterClrMapping/>
  </p:clrMapOvr>
</p:notes>
</file>

<file path=ppt/notesSlides/notesSlide1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147</a:t>
            </a:fld>
            <a:endParaRPr lang="en-US"/>
          </a:p>
        </p:txBody>
      </p:sp>
    </p:spTree>
  </p:cSld>
  <p:clrMapOvr>
    <a:masterClrMapping/>
  </p:clrMapOvr>
</p:notes>
</file>

<file path=ppt/notesSlides/notesSlide1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148</a:t>
            </a:fld>
            <a:endParaRPr lang="en-US"/>
          </a:p>
        </p:txBody>
      </p:sp>
    </p:spTree>
  </p:cSld>
  <p:clrMapOvr>
    <a:masterClrMapping/>
  </p:clrMapOvr>
</p:notes>
</file>

<file path=ppt/notesSlides/notesSlide1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149</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15</a:t>
            </a:fld>
            <a:endParaRPr lang="en-US"/>
          </a:p>
        </p:txBody>
      </p:sp>
    </p:spTree>
  </p:cSld>
  <p:clrMapOvr>
    <a:masterClrMapping/>
  </p:clrMapOvr>
</p:notes>
</file>

<file path=ppt/notesSlides/notesSlide1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150</a:t>
            </a:fld>
            <a:endParaRPr lang="en-US"/>
          </a:p>
        </p:txBody>
      </p:sp>
    </p:spTree>
  </p:cSld>
  <p:clrMapOvr>
    <a:masterClrMapping/>
  </p:clrMapOvr>
</p:notes>
</file>

<file path=ppt/notesSlides/notesSlide1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151</a:t>
            </a:fld>
            <a:endParaRPr lang="en-US"/>
          </a:p>
        </p:txBody>
      </p:sp>
    </p:spTree>
  </p:cSld>
  <p:clrMapOvr>
    <a:masterClrMapping/>
  </p:clrMapOvr>
</p:notes>
</file>

<file path=ppt/notesSlides/notesSlide1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152</a:t>
            </a:fld>
            <a:endParaRPr lang="en-US"/>
          </a:p>
        </p:txBody>
      </p:sp>
    </p:spTree>
  </p:cSld>
  <p:clrMapOvr>
    <a:masterClrMapping/>
  </p:clrMapOvr>
</p:notes>
</file>

<file path=ppt/notesSlides/notesSlide1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153</a:t>
            </a:fld>
            <a:endParaRPr lang="en-US"/>
          </a:p>
        </p:txBody>
      </p:sp>
    </p:spTree>
  </p:cSld>
  <p:clrMapOvr>
    <a:masterClrMapping/>
  </p:clrMapOvr>
</p:notes>
</file>

<file path=ppt/notesSlides/notesSlide1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154</a:t>
            </a:fld>
            <a:endParaRPr lang="en-US"/>
          </a:p>
        </p:txBody>
      </p:sp>
    </p:spTree>
  </p:cSld>
  <p:clrMapOvr>
    <a:masterClrMapping/>
  </p:clrMapOvr>
</p:notes>
</file>

<file path=ppt/notesSlides/notesSlide1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155</a:t>
            </a:fld>
            <a:endParaRPr lang="en-US"/>
          </a:p>
        </p:txBody>
      </p:sp>
    </p:spTree>
  </p:cSld>
  <p:clrMapOvr>
    <a:masterClrMapping/>
  </p:clrMapOvr>
</p:notes>
</file>

<file path=ppt/notesSlides/notesSlide1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156</a:t>
            </a:fld>
            <a:endParaRPr lang="en-US"/>
          </a:p>
        </p:txBody>
      </p:sp>
    </p:spTree>
  </p:cSld>
  <p:clrMapOvr>
    <a:masterClrMapping/>
  </p:clrMapOvr>
</p:notes>
</file>

<file path=ppt/notesSlides/notesSlide1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157</a:t>
            </a:fld>
            <a:endParaRPr lang="en-US"/>
          </a:p>
        </p:txBody>
      </p:sp>
    </p:spTree>
  </p:cSld>
  <p:clrMapOvr>
    <a:masterClrMapping/>
  </p:clrMapOvr>
</p:notes>
</file>

<file path=ppt/notesSlides/notesSlide1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158</a:t>
            </a:fld>
            <a:endParaRPr lang="en-US"/>
          </a:p>
        </p:txBody>
      </p:sp>
    </p:spTree>
  </p:cSld>
  <p:clrMapOvr>
    <a:masterClrMapping/>
  </p:clrMapOvr>
</p:notes>
</file>

<file path=ppt/notesSlides/notesSlide1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159</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16</a:t>
            </a:fld>
            <a:endParaRPr lang="en-US"/>
          </a:p>
        </p:txBody>
      </p:sp>
    </p:spTree>
  </p:cSld>
  <p:clrMapOvr>
    <a:masterClrMapping/>
  </p:clrMapOvr>
</p:notes>
</file>

<file path=ppt/notesSlides/notesSlide1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160</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25</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26</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27</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28</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29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3</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30</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31</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32</a:t>
            </a:fld>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33</a:t>
            </a:fld>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34</a:t>
            </a:fld>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35</a:t>
            </a:fld>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36</a:t>
            </a:fld>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37</a:t>
            </a:fld>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38</a:t>
            </a:fld>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39</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4</a:t>
            </a:fld>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40</a:t>
            </a:fld>
            <a:endParaRPr 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41</a:t>
            </a:fld>
            <a:endParaRPr 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42</a:t>
            </a:fld>
            <a:endParaRPr 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43</a:t>
            </a:fld>
            <a:endParaRPr 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44</a:t>
            </a:fld>
            <a:endParaRPr 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45</a:t>
            </a:fld>
            <a:endParaRPr lang="en-US"/>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46</a:t>
            </a:fld>
            <a:endParaRPr lang="en-US"/>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47</a:t>
            </a:fld>
            <a:endParaRPr lang="en-US"/>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48</a:t>
            </a:fld>
            <a:endParaRPr lang="en-US"/>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49</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5</a:t>
            </a:fld>
            <a:endParaRPr lang="en-US"/>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50</a:t>
            </a:fld>
            <a:endParaRPr lang="en-US"/>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51</a:t>
            </a:fld>
            <a:endParaRPr lang="en-US"/>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52</a:t>
            </a:fld>
            <a:endParaRPr lang="en-US"/>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53</a:t>
            </a:fld>
            <a:endParaRPr lang="en-US"/>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54</a:t>
            </a:fld>
            <a:endParaRPr lang="en-US"/>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55</a:t>
            </a:fld>
            <a:endParaRPr lang="en-US"/>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56</a:t>
            </a:fld>
            <a:endParaRPr lang="en-US"/>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57</a:t>
            </a:fld>
            <a:endParaRPr lang="en-US"/>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58</a:t>
            </a:fld>
            <a:endParaRPr lang="en-US"/>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59</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6</a:t>
            </a:fld>
            <a:endParaRPr lang="en-US"/>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60</a:t>
            </a:fld>
            <a:endParaRPr lang="en-US"/>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61</a:t>
            </a:fld>
            <a:endParaRPr lang="en-US"/>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62</a:t>
            </a:fld>
            <a:endParaRPr lang="en-US"/>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63</a:t>
            </a:fld>
            <a:endParaRPr lang="en-US"/>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64</a:t>
            </a:fld>
            <a:endParaRPr lang="en-US"/>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65</a:t>
            </a:fld>
            <a:endParaRPr lang="en-US"/>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66</a:t>
            </a:fld>
            <a:endParaRPr lang="en-US"/>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67</a:t>
            </a:fld>
            <a:endParaRPr lang="en-US"/>
          </a:p>
        </p:txBody>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68</a:t>
            </a:fld>
            <a:endParaRPr lang="en-US"/>
          </a:p>
        </p:txBody>
      </p:sp>
    </p:spTree>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69</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7</a:t>
            </a:fld>
            <a:endParaRPr lang="en-US"/>
          </a:p>
        </p:txBody>
      </p:sp>
    </p:spTree>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70</a:t>
            </a:fld>
            <a:endParaRPr lang="en-US"/>
          </a:p>
        </p:txBody>
      </p:sp>
    </p:spTree>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71</a:t>
            </a:fld>
            <a:endParaRPr lang="en-US"/>
          </a:p>
        </p:txBody>
      </p:sp>
    </p:spTree>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72</a:t>
            </a:fld>
            <a:endParaRPr lang="en-US"/>
          </a:p>
        </p:txBody>
      </p:sp>
    </p:spTree>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73</a:t>
            </a:fld>
            <a:endParaRPr lang="en-US"/>
          </a:p>
        </p:txBody>
      </p:sp>
    </p:spTree>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74</a:t>
            </a:fld>
            <a:endParaRPr lang="en-US"/>
          </a:p>
        </p:txBody>
      </p:sp>
    </p:spTree>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75</a:t>
            </a:fld>
            <a:endParaRPr lang="en-US"/>
          </a:p>
        </p:txBody>
      </p:sp>
    </p:spTree>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76</a:t>
            </a:fld>
            <a:endParaRPr lang="en-US"/>
          </a:p>
        </p:txBody>
      </p:sp>
    </p:spTree>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77</a:t>
            </a:fld>
            <a:endParaRPr lang="en-US"/>
          </a:p>
        </p:txBody>
      </p:sp>
    </p:spTree>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78</a:t>
            </a:fld>
            <a:endParaRPr lang="en-US"/>
          </a:p>
        </p:txBody>
      </p:sp>
    </p:spTree>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79</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8</a:t>
            </a:fld>
            <a:endParaRPr lang="en-US"/>
          </a:p>
        </p:txBody>
      </p:sp>
    </p:spTree>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80</a:t>
            </a:fld>
            <a:endParaRPr lang="en-US"/>
          </a:p>
        </p:txBody>
      </p:sp>
    </p:spTree>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81</a:t>
            </a:fld>
            <a:endParaRPr lang="en-US"/>
          </a:p>
        </p:txBody>
      </p:sp>
    </p:spTree>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82</a:t>
            </a:fld>
            <a:endParaRPr lang="en-US"/>
          </a:p>
        </p:txBody>
      </p:sp>
    </p:spTree>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83</a:t>
            </a:fld>
            <a:endParaRPr lang="en-US"/>
          </a:p>
        </p:txBody>
      </p:sp>
    </p:spTree>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84</a:t>
            </a:fld>
            <a:endParaRPr lang="en-US"/>
          </a:p>
        </p:txBody>
      </p:sp>
    </p:spTree>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85</a:t>
            </a:fld>
            <a:endParaRPr lang="en-US"/>
          </a:p>
        </p:txBody>
      </p:sp>
    </p:spTree>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86</a:t>
            </a:fld>
            <a:endParaRPr lang="en-US"/>
          </a:p>
        </p:txBody>
      </p:sp>
    </p:spTree>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87</a:t>
            </a:fld>
            <a:endParaRPr lang="en-US"/>
          </a:p>
        </p:txBody>
      </p:sp>
    </p:spTree>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88</a:t>
            </a:fld>
            <a:endParaRPr lang="en-US"/>
          </a:p>
        </p:txBody>
      </p:sp>
    </p:spTree>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89</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9</a:t>
            </a:fld>
            <a:endParaRPr lang="en-US"/>
          </a:p>
        </p:txBody>
      </p:sp>
    </p:spTree>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90</a:t>
            </a:fld>
            <a:endParaRPr lang="en-US"/>
          </a:p>
        </p:txBody>
      </p:sp>
    </p:spTree>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91</a:t>
            </a:fld>
            <a:endParaRPr lang="en-US"/>
          </a:p>
        </p:txBody>
      </p:sp>
    </p:spTree>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92</a:t>
            </a:fld>
            <a:endParaRPr lang="en-US"/>
          </a:p>
        </p:txBody>
      </p:sp>
    </p:spTree>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93</a:t>
            </a:fld>
            <a:endParaRPr lang="en-US"/>
          </a:p>
        </p:txBody>
      </p:sp>
    </p:spTree>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94</a:t>
            </a:fld>
            <a:endParaRPr lang="en-US"/>
          </a:p>
        </p:txBody>
      </p:sp>
    </p:spTree>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95</a:t>
            </a:fld>
            <a:endParaRPr lang="en-US"/>
          </a:p>
        </p:txBody>
      </p:sp>
    </p:spTree>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96</a:t>
            </a:fld>
            <a:endParaRPr lang="en-US"/>
          </a:p>
        </p:txBody>
      </p:sp>
    </p:spTree>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97</a:t>
            </a:fld>
            <a:endParaRPr lang="en-US"/>
          </a:p>
        </p:txBody>
      </p:sp>
    </p:spTree>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98</a:t>
            </a:fld>
            <a:endParaRPr lang="en-US"/>
          </a:p>
        </p:txBody>
      </p:sp>
    </p:spTree>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650166-5C9C-45A2-BBD3-822F7AB5814A}" type="slidenum">
              <a:rPr lang="en-US" smtClean="0"/>
              <a:pPr/>
              <a:t>99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grpSp>
        <p:nvGrpSpPr>
          <p:cNvPr id="2" name="Group 2"/>
          <p:cNvGrpSpPr>
            <a:grpSpLocks/>
          </p:cNvGrpSpPr>
          <p:nvPr/>
        </p:nvGrpSpPr>
        <p:grpSpPr bwMode="auto">
          <a:xfrm>
            <a:off x="0" y="2438400"/>
            <a:ext cx="9009063" cy="1052513"/>
            <a:chOff x="0" y="1536"/>
            <a:chExt cx="5675" cy="663"/>
          </a:xfrm>
        </p:grpSpPr>
        <p:grpSp>
          <p:nvGrpSpPr>
            <p:cNvPr id="3" name="Group 3"/>
            <p:cNvGrpSpPr>
              <a:grpSpLocks/>
            </p:cNvGrpSpPr>
            <p:nvPr/>
          </p:nvGrpSpPr>
          <p:grpSpPr bwMode="auto">
            <a:xfrm>
              <a:off x="183" y="1604"/>
              <a:ext cx="448" cy="299"/>
              <a:chOff x="720" y="336"/>
              <a:chExt cx="624" cy="432"/>
            </a:xfrm>
          </p:grpSpPr>
          <p:sp>
            <p:nvSpPr>
              <p:cNvPr id="7172" name="Rectangle 4"/>
              <p:cNvSpPr>
                <a:spLocks noChangeArrowheads="1"/>
              </p:cNvSpPr>
              <p:nvPr/>
            </p:nvSpPr>
            <p:spPr bwMode="auto">
              <a:xfrm>
                <a:off x="720" y="336"/>
                <a:ext cx="384" cy="432"/>
              </a:xfrm>
              <a:prstGeom prst="rect">
                <a:avLst/>
              </a:prstGeom>
              <a:solidFill>
                <a:schemeClr val="folHlink"/>
              </a:solidFill>
              <a:ln w="9525">
                <a:noFill/>
                <a:miter lim="800000"/>
                <a:headEnd/>
                <a:tailEnd/>
              </a:ln>
              <a:effectLst/>
            </p:spPr>
            <p:txBody>
              <a:bodyPr wrap="none" anchor="ctr"/>
              <a:lstStyle/>
              <a:p>
                <a:endParaRPr lang="en-US" sz="1800">
                  <a:solidFill>
                    <a:prstClr val="black"/>
                  </a:solidFill>
                  <a:latin typeface="Tahoma" pitchFamily="34" charset="0"/>
                </a:endParaRPr>
              </a:p>
            </p:txBody>
          </p:sp>
          <p:sp>
            <p:nvSpPr>
              <p:cNvPr id="7173"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endParaRPr lang="en-US" sz="1800">
                  <a:solidFill>
                    <a:prstClr val="black"/>
                  </a:solidFill>
                  <a:latin typeface="Tahoma" pitchFamily="34" charset="0"/>
                </a:endParaRPr>
              </a:p>
            </p:txBody>
          </p:sp>
        </p:grpSp>
        <p:grpSp>
          <p:nvGrpSpPr>
            <p:cNvPr id="4" name="Group 6"/>
            <p:cNvGrpSpPr>
              <a:grpSpLocks/>
            </p:cNvGrpSpPr>
            <p:nvPr/>
          </p:nvGrpSpPr>
          <p:grpSpPr bwMode="auto">
            <a:xfrm>
              <a:off x="261" y="1870"/>
              <a:ext cx="465" cy="299"/>
              <a:chOff x="912" y="2640"/>
              <a:chExt cx="672" cy="432"/>
            </a:xfrm>
          </p:grpSpPr>
          <p:sp>
            <p:nvSpPr>
              <p:cNvPr id="7175" name="Rectangle 7"/>
              <p:cNvSpPr>
                <a:spLocks noChangeArrowheads="1"/>
              </p:cNvSpPr>
              <p:nvPr/>
            </p:nvSpPr>
            <p:spPr bwMode="auto">
              <a:xfrm>
                <a:off x="912" y="2640"/>
                <a:ext cx="384" cy="432"/>
              </a:xfrm>
              <a:prstGeom prst="rect">
                <a:avLst/>
              </a:prstGeom>
              <a:solidFill>
                <a:schemeClr val="accent2"/>
              </a:solidFill>
              <a:ln w="9525">
                <a:noFill/>
                <a:miter lim="800000"/>
                <a:headEnd/>
                <a:tailEnd/>
              </a:ln>
              <a:effectLst/>
            </p:spPr>
            <p:txBody>
              <a:bodyPr wrap="none" anchor="ctr"/>
              <a:lstStyle/>
              <a:p>
                <a:endParaRPr lang="en-US" sz="1800">
                  <a:solidFill>
                    <a:prstClr val="black"/>
                  </a:solidFill>
                  <a:latin typeface="Tahoma" pitchFamily="34" charset="0"/>
                </a:endParaRPr>
              </a:p>
            </p:txBody>
          </p:sp>
          <p:sp>
            <p:nvSpPr>
              <p:cNvPr id="7176" name="Rectangle 8"/>
              <p:cNvSpPr>
                <a:spLocks noChangeArrowheads="1"/>
              </p:cNvSpPr>
              <p:nvPr/>
            </p:nvSpPr>
            <p:spPr bwMode="auto">
              <a:xfrm>
                <a:off x="1248" y="2640"/>
                <a:ext cx="336" cy="432"/>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endParaRPr lang="en-US" sz="1800">
                  <a:solidFill>
                    <a:prstClr val="black"/>
                  </a:solidFill>
                  <a:latin typeface="Tahoma" pitchFamily="34" charset="0"/>
                </a:endParaRPr>
              </a:p>
            </p:txBody>
          </p:sp>
        </p:grpSp>
        <p:sp>
          <p:nvSpPr>
            <p:cNvPr id="7177"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endParaRPr lang="en-US" sz="1800">
                <a:solidFill>
                  <a:prstClr val="black"/>
                </a:solidFill>
                <a:latin typeface="Tahoma" pitchFamily="34" charset="0"/>
              </a:endParaRPr>
            </a:p>
          </p:txBody>
        </p:sp>
        <p:sp>
          <p:nvSpPr>
            <p:cNvPr id="7178" name="Rectangle 10"/>
            <p:cNvSpPr>
              <a:spLocks noChangeArrowheads="1"/>
            </p:cNvSpPr>
            <p:nvPr/>
          </p:nvSpPr>
          <p:spPr bwMode="auto">
            <a:xfrm>
              <a:off x="400" y="1536"/>
              <a:ext cx="20" cy="663"/>
            </a:xfrm>
            <a:prstGeom prst="rect">
              <a:avLst/>
            </a:prstGeom>
            <a:solidFill>
              <a:schemeClr val="bg2"/>
            </a:solidFill>
            <a:ln w="9525">
              <a:noFill/>
              <a:miter lim="800000"/>
              <a:headEnd/>
              <a:tailEnd/>
            </a:ln>
            <a:effectLst/>
          </p:spPr>
          <p:txBody>
            <a:bodyPr wrap="none" anchor="ctr"/>
            <a:lstStyle/>
            <a:p>
              <a:endParaRPr lang="en-US" sz="1800">
                <a:solidFill>
                  <a:prstClr val="black"/>
                </a:solidFill>
                <a:latin typeface="Tahoma" pitchFamily="34" charset="0"/>
              </a:endParaRPr>
            </a:p>
          </p:txBody>
        </p:sp>
        <p:sp>
          <p:nvSpPr>
            <p:cNvPr id="7179"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endParaRPr lang="en-US" sz="1800">
                <a:solidFill>
                  <a:prstClr val="black"/>
                </a:solidFill>
                <a:latin typeface="Tahoma" pitchFamily="34" charset="0"/>
              </a:endParaRPr>
            </a:p>
          </p:txBody>
        </p:sp>
      </p:grpSp>
      <p:sp>
        <p:nvSpPr>
          <p:cNvPr id="7180" name="Rectangle 12"/>
          <p:cNvSpPr>
            <a:spLocks noGrp="1" noChangeArrowheads="1"/>
          </p:cNvSpPr>
          <p:nvPr>
            <p:ph type="ctrTitle"/>
          </p:nvPr>
        </p:nvSpPr>
        <p:spPr>
          <a:xfrm>
            <a:off x="990600" y="1676400"/>
            <a:ext cx="7772400" cy="1462088"/>
          </a:xfrm>
        </p:spPr>
        <p:txBody>
          <a:bodyPr/>
          <a:lstStyle>
            <a:lvl1pPr>
              <a:defRPr/>
            </a:lvl1pPr>
          </a:lstStyle>
          <a:p>
            <a:r>
              <a:rPr lang="en-US"/>
              <a:t>Click to edit Master title style</a:t>
            </a:r>
          </a:p>
        </p:txBody>
      </p:sp>
      <p:sp>
        <p:nvSpPr>
          <p:cNvPr id="7181"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7182" name="Rectangle 14"/>
          <p:cNvSpPr>
            <a:spLocks noGrp="1" noChangeArrowheads="1"/>
          </p:cNvSpPr>
          <p:nvPr>
            <p:ph type="dt" sz="half" idx="2"/>
          </p:nvPr>
        </p:nvSpPr>
        <p:spPr>
          <a:xfrm>
            <a:off x="990600" y="6248400"/>
            <a:ext cx="1905000" cy="457200"/>
          </a:xfrm>
        </p:spPr>
        <p:txBody>
          <a:bodyPr/>
          <a:lstStyle>
            <a:lvl1pPr>
              <a:defRPr>
                <a:solidFill>
                  <a:schemeClr val="bg2"/>
                </a:solidFill>
              </a:defRPr>
            </a:lvl1pPr>
          </a:lstStyle>
          <a:p>
            <a:fld id="{0B2059C0-AAA0-4694-84EF-4F59E18A9CC6}" type="datetime1">
              <a:rPr lang="en-US" smtClean="0">
                <a:solidFill>
                  <a:srgbClr val="EEECE1"/>
                </a:solidFill>
              </a:rPr>
              <a:pPr/>
              <a:t>3/1/2011</a:t>
            </a:fld>
            <a:endParaRPr lang="en-US">
              <a:solidFill>
                <a:srgbClr val="EEECE1"/>
              </a:solidFill>
            </a:endParaRPr>
          </a:p>
        </p:txBody>
      </p:sp>
      <p:sp>
        <p:nvSpPr>
          <p:cNvPr id="7183" name="Rectangle 15"/>
          <p:cNvSpPr>
            <a:spLocks noGrp="1" noChangeArrowheads="1"/>
          </p:cNvSpPr>
          <p:nvPr>
            <p:ph type="ftr" sz="quarter" idx="3"/>
          </p:nvPr>
        </p:nvSpPr>
        <p:spPr>
          <a:xfrm>
            <a:off x="3429000" y="6248400"/>
            <a:ext cx="2895600" cy="457200"/>
          </a:xfrm>
        </p:spPr>
        <p:txBody>
          <a:bodyPr/>
          <a:lstStyle>
            <a:lvl1pPr>
              <a:defRPr>
                <a:solidFill>
                  <a:schemeClr val="bg2"/>
                </a:solidFill>
              </a:defRPr>
            </a:lvl1pPr>
          </a:lstStyle>
          <a:p>
            <a:r>
              <a:rPr lang="fr-FR" smtClean="0">
                <a:solidFill>
                  <a:srgbClr val="EEECE1"/>
                </a:solidFill>
              </a:rPr>
              <a:t>Les 5 - I Korintiers III</a:t>
            </a:r>
            <a:endParaRPr lang="en-US">
              <a:solidFill>
                <a:srgbClr val="EEECE1"/>
              </a:solidFill>
            </a:endParaRPr>
          </a:p>
        </p:txBody>
      </p:sp>
      <p:sp>
        <p:nvSpPr>
          <p:cNvPr id="7184" name="Rectangle 16"/>
          <p:cNvSpPr>
            <a:spLocks noGrp="1" noChangeArrowheads="1"/>
          </p:cNvSpPr>
          <p:nvPr>
            <p:ph type="sldNum" sz="quarter" idx="4"/>
          </p:nvPr>
        </p:nvSpPr>
        <p:spPr>
          <a:xfrm>
            <a:off x="6858000" y="6248400"/>
            <a:ext cx="1905000" cy="457200"/>
          </a:xfrm>
        </p:spPr>
        <p:txBody>
          <a:bodyPr/>
          <a:lstStyle>
            <a:lvl1pPr>
              <a:defRPr>
                <a:solidFill>
                  <a:schemeClr val="bg2"/>
                </a:solidFill>
              </a:defRPr>
            </a:lvl1pPr>
          </a:lstStyle>
          <a:p>
            <a:fld id="{EE255E9E-9C30-4B08-BFB5-AB61355AC2EA}" type="slidenum">
              <a:rPr lang="en-US">
                <a:solidFill>
                  <a:srgbClr val="EEECE1"/>
                </a:solidFill>
              </a:rPr>
              <a:pPr/>
              <a:t>‹#›</a:t>
            </a:fld>
            <a:endParaRPr lang="en-US">
              <a:solidFill>
                <a:srgbClr val="EEECE1"/>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3F385D0B-357B-46C5-A1AB-B7006FCEF0BB}" type="datetime1">
              <a:rPr lang="en-US" smtClean="0"/>
              <a:pPr/>
              <a:t>3/1/2011</a:t>
            </a:fld>
            <a:endParaRPr lang="en-US"/>
          </a:p>
        </p:txBody>
      </p:sp>
      <p:sp>
        <p:nvSpPr>
          <p:cNvPr id="5" name="Footer Placeholder 4"/>
          <p:cNvSpPr>
            <a:spLocks noGrp="1"/>
          </p:cNvSpPr>
          <p:nvPr>
            <p:ph type="ftr" sz="quarter" idx="11"/>
          </p:nvPr>
        </p:nvSpPr>
        <p:spPr/>
        <p:txBody>
          <a:bodyPr/>
          <a:lstStyle>
            <a:lvl1pPr>
              <a:defRPr/>
            </a:lvl1p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lvl2pPr lvl="1">
              <a:defRPr/>
            </a:lvl2pPr>
          </a:lstStyle>
          <a:p>
            <a:pPr lvl="1"/>
            <a:fld id="{6FE875A2-0D0F-4986-836D-7F473DE3FE03}" type="slidenum">
              <a:rPr lang="en-US"/>
              <a:pPr lvl="1"/>
              <a:t>‹#›</a:t>
            </a:fld>
            <a:endParaRPr lang="en-US">
              <a:latin typeface="+mn-lt"/>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2625"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5025"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fld id="{FF96B385-5817-446E-B177-045A056C6BFD}" type="datetime1">
              <a:rPr lang="en-US" smtClean="0"/>
              <a:pPr/>
              <a:t>3/1/2011</a:t>
            </a:fld>
            <a:endParaRPr lang="en-US"/>
          </a:p>
        </p:txBody>
      </p:sp>
      <p:sp>
        <p:nvSpPr>
          <p:cNvPr id="6" name="Footer Placeholder 5"/>
          <p:cNvSpPr>
            <a:spLocks noGrp="1"/>
          </p:cNvSpPr>
          <p:nvPr>
            <p:ph type="ftr" sz="quarter" idx="11"/>
          </p:nvPr>
        </p:nvSpPr>
        <p:spPr/>
        <p:txBody>
          <a:bodyPr/>
          <a:lstStyle>
            <a:lvl1pPr>
              <a:defRPr/>
            </a:lvl1pPr>
          </a:lstStyle>
          <a:p>
            <a:r>
              <a:rPr lang="fr-FR" smtClean="0"/>
              <a:t>Les 5 - I Korintiers III</a:t>
            </a:r>
            <a:endParaRPr lang="en-US"/>
          </a:p>
        </p:txBody>
      </p:sp>
      <p:sp>
        <p:nvSpPr>
          <p:cNvPr id="7" name="Slide Number Placeholder 6"/>
          <p:cNvSpPr>
            <a:spLocks noGrp="1"/>
          </p:cNvSpPr>
          <p:nvPr>
            <p:ph type="sldNum" sz="quarter" idx="12"/>
          </p:nvPr>
        </p:nvSpPr>
        <p:spPr/>
        <p:txBody>
          <a:bodyPr/>
          <a:lstStyle>
            <a:lvl2pPr lvl="1">
              <a:defRPr/>
            </a:lvl2pPr>
          </a:lstStyle>
          <a:p>
            <a:pPr lvl="1"/>
            <a:fld id="{5C53E331-12E0-4D1A-9784-799E50151DEB}" type="slidenum">
              <a:rPr lang="en-US"/>
              <a:pPr lvl="1"/>
              <a:t>‹#›</a:t>
            </a:fld>
            <a:endParaRPr lang="en-US">
              <a:latin typeface="+mn-lt"/>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ChangeArrowheads="1"/>
          </p:cNvSpPr>
          <p:nvPr/>
        </p:nvSpPr>
        <p:spPr bwMode="ltGray">
          <a:xfrm>
            <a:off x="417513" y="1098550"/>
            <a:ext cx="438150" cy="474663"/>
          </a:xfrm>
          <a:prstGeom prst="rect">
            <a:avLst/>
          </a:prstGeom>
          <a:solidFill>
            <a:schemeClr val="accent2"/>
          </a:solidFill>
          <a:ln w="9525">
            <a:noFill/>
            <a:miter lim="800000"/>
            <a:headEnd/>
            <a:tailEnd/>
          </a:ln>
          <a:effectLst/>
        </p:spPr>
        <p:txBody>
          <a:bodyPr wrap="none" anchor="ctr"/>
          <a:lstStyle/>
          <a:p>
            <a:pPr algn="ctr"/>
            <a:endParaRPr kumimoji="1" lang="en-US">
              <a:solidFill>
                <a:prstClr val="black"/>
              </a:solidFill>
              <a:latin typeface="Tahoma" pitchFamily="34" charset="0"/>
            </a:endParaRPr>
          </a:p>
        </p:txBody>
      </p:sp>
      <p:sp>
        <p:nvSpPr>
          <p:cNvPr id="6147" name="Rectangle 3"/>
          <p:cNvSpPr>
            <a:spLocks noChangeArrowheads="1"/>
          </p:cNvSpPr>
          <p:nvPr/>
        </p:nvSpPr>
        <p:spPr bwMode="ltGray">
          <a:xfrm>
            <a:off x="800100" y="1098550"/>
            <a:ext cx="328613" cy="474663"/>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a:endParaRPr kumimoji="1" lang="en-US">
              <a:solidFill>
                <a:prstClr val="black"/>
              </a:solidFill>
              <a:latin typeface="Tahoma" pitchFamily="34" charset="0"/>
            </a:endParaRPr>
          </a:p>
        </p:txBody>
      </p:sp>
      <p:sp>
        <p:nvSpPr>
          <p:cNvPr id="6148" name="Rectangle 4"/>
          <p:cNvSpPr>
            <a:spLocks noChangeArrowheads="1"/>
          </p:cNvSpPr>
          <p:nvPr/>
        </p:nvSpPr>
        <p:spPr bwMode="ltGray">
          <a:xfrm>
            <a:off x="541338" y="1520825"/>
            <a:ext cx="422275" cy="474663"/>
          </a:xfrm>
          <a:prstGeom prst="rect">
            <a:avLst/>
          </a:prstGeom>
          <a:solidFill>
            <a:schemeClr val="folHlink"/>
          </a:solidFill>
          <a:ln w="9525">
            <a:noFill/>
            <a:miter lim="800000"/>
            <a:headEnd/>
            <a:tailEnd/>
          </a:ln>
          <a:effectLst/>
        </p:spPr>
        <p:txBody>
          <a:bodyPr wrap="none" anchor="ctr"/>
          <a:lstStyle/>
          <a:p>
            <a:pPr algn="ctr"/>
            <a:endParaRPr kumimoji="1" lang="en-US">
              <a:solidFill>
                <a:prstClr val="black"/>
              </a:solidFill>
              <a:latin typeface="Tahoma" pitchFamily="34" charset="0"/>
            </a:endParaRPr>
          </a:p>
        </p:txBody>
      </p:sp>
      <p:sp>
        <p:nvSpPr>
          <p:cNvPr id="6149" name="Rectangle 5"/>
          <p:cNvSpPr>
            <a:spLocks noChangeArrowheads="1"/>
          </p:cNvSpPr>
          <p:nvPr/>
        </p:nvSpPr>
        <p:spPr bwMode="ltGray">
          <a:xfrm>
            <a:off x="911225" y="1520825"/>
            <a:ext cx="368300" cy="474663"/>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a:endParaRPr kumimoji="1" lang="en-US">
              <a:solidFill>
                <a:prstClr val="black"/>
              </a:solidFill>
              <a:latin typeface="Tahoma" pitchFamily="34" charset="0"/>
            </a:endParaRPr>
          </a:p>
        </p:txBody>
      </p:sp>
      <p:sp>
        <p:nvSpPr>
          <p:cNvPr id="6150" name="Rectangle 6"/>
          <p:cNvSpPr>
            <a:spLocks noChangeArrowheads="1"/>
          </p:cNvSpPr>
          <p:nvPr/>
        </p:nvSpPr>
        <p:spPr bwMode="ltGray">
          <a:xfrm>
            <a:off x="127000" y="1447800"/>
            <a:ext cx="560388" cy="422275"/>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lgn="ctr"/>
            <a:endParaRPr kumimoji="1" lang="en-US">
              <a:solidFill>
                <a:prstClr val="black"/>
              </a:solidFill>
              <a:latin typeface="Tahoma" pitchFamily="34" charset="0"/>
            </a:endParaRPr>
          </a:p>
        </p:txBody>
      </p:sp>
      <p:sp>
        <p:nvSpPr>
          <p:cNvPr id="6151" name="Rectangle 7"/>
          <p:cNvSpPr>
            <a:spLocks noChangeArrowheads="1"/>
          </p:cNvSpPr>
          <p:nvPr/>
        </p:nvSpPr>
        <p:spPr bwMode="gray">
          <a:xfrm>
            <a:off x="762000" y="990600"/>
            <a:ext cx="31750" cy="1052513"/>
          </a:xfrm>
          <a:prstGeom prst="rect">
            <a:avLst/>
          </a:prstGeom>
          <a:solidFill>
            <a:schemeClr val="bg2"/>
          </a:solidFill>
          <a:ln w="9525">
            <a:noFill/>
            <a:miter lim="800000"/>
            <a:headEnd/>
            <a:tailEnd/>
          </a:ln>
          <a:effectLst/>
        </p:spPr>
        <p:txBody>
          <a:bodyPr wrap="none" anchor="ctr"/>
          <a:lstStyle/>
          <a:p>
            <a:pPr algn="ctr"/>
            <a:endParaRPr kumimoji="1" lang="en-US">
              <a:solidFill>
                <a:prstClr val="black"/>
              </a:solidFill>
              <a:latin typeface="Tahoma" pitchFamily="34" charset="0"/>
            </a:endParaRPr>
          </a:p>
        </p:txBody>
      </p:sp>
      <p:sp>
        <p:nvSpPr>
          <p:cNvPr id="6152" name="Rectangle 8"/>
          <p:cNvSpPr>
            <a:spLocks noChangeArrowheads="1"/>
          </p:cNvSpPr>
          <p:nvPr/>
        </p:nvSpPr>
        <p:spPr bwMode="gray">
          <a:xfrm>
            <a:off x="442913" y="1781175"/>
            <a:ext cx="8226425" cy="3175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lgn="ctr"/>
            <a:endParaRPr kumimoji="1" lang="en-US">
              <a:solidFill>
                <a:prstClr val="black"/>
              </a:solidFill>
              <a:latin typeface="Tahoma" pitchFamily="34" charset="0"/>
            </a:endParaRPr>
          </a:p>
        </p:txBody>
      </p:sp>
      <p:sp>
        <p:nvSpPr>
          <p:cNvPr id="6153" name="Rectangle 9"/>
          <p:cNvSpPr>
            <a:spLocks noGrp="1" noChangeArrowheads="1"/>
          </p:cNvSpPr>
          <p:nvPr>
            <p:ph type="title"/>
          </p:nvPr>
        </p:nvSpPr>
        <p:spPr bwMode="auto">
          <a:xfrm>
            <a:off x="1150938" y="214313"/>
            <a:ext cx="7793037" cy="14620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6154" name="Rectangle 10"/>
          <p:cNvSpPr>
            <a:spLocks noGrp="1" noChangeArrowheads="1"/>
          </p:cNvSpPr>
          <p:nvPr>
            <p:ph type="body" idx="1"/>
          </p:nvPr>
        </p:nvSpPr>
        <p:spPr bwMode="auto">
          <a:xfrm>
            <a:off x="1182688" y="2017713"/>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155" name="Rectangle 11"/>
          <p:cNvSpPr>
            <a:spLocks noGrp="1" noChangeArrowheads="1"/>
          </p:cNvSpPr>
          <p:nvPr>
            <p:ph type="dt" sz="half" idx="2"/>
          </p:nvPr>
        </p:nvSpPr>
        <p:spPr bwMode="auto">
          <a:xfrm>
            <a:off x="11620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fld id="{16274905-AAAD-440F-BAB9-649C4B66EEC8}" type="datetime1">
              <a:rPr lang="en-US" smtClean="0">
                <a:solidFill>
                  <a:prstClr val="black"/>
                </a:solidFill>
                <a:latin typeface="Tahoma" pitchFamily="34" charset="0"/>
              </a:rPr>
              <a:pPr/>
              <a:t>3/1/2011</a:t>
            </a:fld>
            <a:endParaRPr lang="en-US">
              <a:solidFill>
                <a:prstClr val="black"/>
              </a:solidFill>
              <a:latin typeface="Tahoma" pitchFamily="34" charset="0"/>
            </a:endParaRPr>
          </a:p>
        </p:txBody>
      </p:sp>
      <p:sp>
        <p:nvSpPr>
          <p:cNvPr id="6156" name="Rectangle 12"/>
          <p:cNvSpPr>
            <a:spLocks noGrp="1" noChangeArrowheads="1"/>
          </p:cNvSpPr>
          <p:nvPr>
            <p:ph type="ftr" sz="quarter" idx="3"/>
          </p:nvPr>
        </p:nvSpPr>
        <p:spPr bwMode="auto">
          <a:xfrm>
            <a:off x="3657600" y="6243638"/>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lvl1pPr>
          </a:lstStyle>
          <a:p>
            <a:r>
              <a:rPr lang="fr-FR" smtClean="0">
                <a:solidFill>
                  <a:prstClr val="black"/>
                </a:solidFill>
                <a:latin typeface="Tahoma" pitchFamily="34" charset="0"/>
              </a:rPr>
              <a:t>Les 5 - I Korintiers III</a:t>
            </a:r>
            <a:endParaRPr lang="en-US">
              <a:solidFill>
                <a:prstClr val="black"/>
              </a:solidFill>
              <a:latin typeface="Tahoma" pitchFamily="34" charset="0"/>
            </a:endParaRPr>
          </a:p>
        </p:txBody>
      </p:sp>
      <p:sp>
        <p:nvSpPr>
          <p:cNvPr id="6157" name="Rectangle 13"/>
          <p:cNvSpPr>
            <a:spLocks noGrp="1" noChangeArrowheads="1"/>
          </p:cNvSpPr>
          <p:nvPr>
            <p:ph type="sldNum" sz="quarter" idx="4"/>
          </p:nvPr>
        </p:nvSpPr>
        <p:spPr bwMode="auto">
          <a:xfrm>
            <a:off x="70421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lvl1pPr>
          </a:lstStyle>
          <a:p>
            <a:fld id="{05253367-D0AD-418F-B551-A8F525CF378E}" type="slidenum">
              <a:rPr lang="en-US">
                <a:solidFill>
                  <a:prstClr val="black"/>
                </a:solidFill>
                <a:latin typeface="Tahoma" pitchFamily="34" charset="0"/>
              </a:rPr>
              <a:pPr/>
              <a:t>‹#›</a:t>
            </a:fld>
            <a:endParaRPr lang="en-US">
              <a:solidFill>
                <a:prstClr val="black"/>
              </a:solidFill>
              <a:latin typeface="Tahoma" pitchFamily="34" charset="0"/>
            </a:endParaRPr>
          </a:p>
        </p:txBody>
      </p:sp>
    </p:spTree>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Lst>
  <p:hf hdr="0"/>
  <p:txStyles>
    <p:titleStyle>
      <a:lvl1pPr algn="l" rtl="0" fontAlgn="base">
        <a:spcBef>
          <a:spcPct val="0"/>
        </a:spcBef>
        <a:spcAft>
          <a:spcPct val="0"/>
        </a:spcAft>
        <a:defRPr sz="4400">
          <a:solidFill>
            <a:schemeClr val="tx2"/>
          </a:solidFill>
          <a:latin typeface="+mj-lt"/>
          <a:ea typeface="+mj-ea"/>
          <a:cs typeface="+mj-cs"/>
        </a:defRPr>
      </a:lvl1pPr>
      <a:lvl2pPr algn="l" rtl="0" fontAlgn="base">
        <a:spcBef>
          <a:spcPct val="0"/>
        </a:spcBef>
        <a:spcAft>
          <a:spcPct val="0"/>
        </a:spcAft>
        <a:defRPr sz="4400">
          <a:solidFill>
            <a:schemeClr val="tx2"/>
          </a:solidFill>
          <a:latin typeface="Tahoma" pitchFamily="34" charset="0"/>
          <a:cs typeface="Arial" charset="0"/>
        </a:defRPr>
      </a:lvl2pPr>
      <a:lvl3pPr algn="l" rtl="0" fontAlgn="base">
        <a:spcBef>
          <a:spcPct val="0"/>
        </a:spcBef>
        <a:spcAft>
          <a:spcPct val="0"/>
        </a:spcAft>
        <a:defRPr sz="4400">
          <a:solidFill>
            <a:schemeClr val="tx2"/>
          </a:solidFill>
          <a:latin typeface="Tahoma" pitchFamily="34" charset="0"/>
          <a:cs typeface="Arial" charset="0"/>
        </a:defRPr>
      </a:lvl3pPr>
      <a:lvl4pPr algn="l" rtl="0" fontAlgn="base">
        <a:spcBef>
          <a:spcPct val="0"/>
        </a:spcBef>
        <a:spcAft>
          <a:spcPct val="0"/>
        </a:spcAft>
        <a:defRPr sz="4400">
          <a:solidFill>
            <a:schemeClr val="tx2"/>
          </a:solidFill>
          <a:latin typeface="Tahoma" pitchFamily="34" charset="0"/>
          <a:cs typeface="Arial" charset="0"/>
        </a:defRPr>
      </a:lvl4pPr>
      <a:lvl5pPr algn="l" rtl="0" fontAlgn="base">
        <a:spcBef>
          <a:spcPct val="0"/>
        </a:spcBef>
        <a:spcAft>
          <a:spcPct val="0"/>
        </a:spcAft>
        <a:defRPr sz="4400">
          <a:solidFill>
            <a:schemeClr val="tx2"/>
          </a:solidFill>
          <a:latin typeface="Tahoma" pitchFamily="34" charset="0"/>
          <a:cs typeface="Arial" charset="0"/>
        </a:defRPr>
      </a:lvl5pPr>
      <a:lvl6pPr marL="457200" algn="l" rtl="0" fontAlgn="base">
        <a:spcBef>
          <a:spcPct val="0"/>
        </a:spcBef>
        <a:spcAft>
          <a:spcPct val="0"/>
        </a:spcAft>
        <a:defRPr sz="4400">
          <a:solidFill>
            <a:schemeClr val="tx2"/>
          </a:solidFill>
          <a:latin typeface="Tahoma" pitchFamily="34" charset="0"/>
          <a:cs typeface="Arial" charset="0"/>
        </a:defRPr>
      </a:lvl6pPr>
      <a:lvl7pPr marL="914400" algn="l" rtl="0" fontAlgn="base">
        <a:spcBef>
          <a:spcPct val="0"/>
        </a:spcBef>
        <a:spcAft>
          <a:spcPct val="0"/>
        </a:spcAft>
        <a:defRPr sz="4400">
          <a:solidFill>
            <a:schemeClr val="tx2"/>
          </a:solidFill>
          <a:latin typeface="Tahoma" pitchFamily="34" charset="0"/>
          <a:cs typeface="Arial" charset="0"/>
        </a:defRPr>
      </a:lvl7pPr>
      <a:lvl8pPr marL="1371600" algn="l" rtl="0" fontAlgn="base">
        <a:spcBef>
          <a:spcPct val="0"/>
        </a:spcBef>
        <a:spcAft>
          <a:spcPct val="0"/>
        </a:spcAft>
        <a:defRPr sz="4400">
          <a:solidFill>
            <a:schemeClr val="tx2"/>
          </a:solidFill>
          <a:latin typeface="Tahoma" pitchFamily="34" charset="0"/>
          <a:cs typeface="Arial" charset="0"/>
        </a:defRPr>
      </a:lvl8pPr>
      <a:lvl9pPr marL="1828800" algn="l" rtl="0" fontAlgn="base">
        <a:spcBef>
          <a:spcPct val="0"/>
        </a:spcBef>
        <a:spcAft>
          <a:spcPct val="0"/>
        </a:spcAft>
        <a:defRPr sz="4400">
          <a:solidFill>
            <a:schemeClr val="tx2"/>
          </a:solidFill>
          <a:latin typeface="Tahoma" pitchFamily="34" charset="0"/>
          <a:cs typeface="Arial" charset="0"/>
        </a:defRPr>
      </a:lvl9pPr>
    </p:titleStyle>
    <p:bodyStyle>
      <a:lvl1pPr marL="342900" indent="-342900" algn="l" rtl="0" fontAlgn="base">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hlink"/>
        </a:buClr>
        <a:buSzPct val="55000"/>
        <a:buFont typeface="Wingdings" pitchFamily="2" charset="2"/>
        <a:buChar char="n"/>
        <a:defRPr sz="2800">
          <a:solidFill>
            <a:schemeClr val="tx1"/>
          </a:solidFill>
          <a:latin typeface="+mn-lt"/>
          <a:cs typeface="+mn-cs"/>
        </a:defRPr>
      </a:lvl2pPr>
      <a:lvl3pPr marL="1143000" indent="-228600" algn="l" rtl="0" fontAlgn="base">
        <a:spcBef>
          <a:spcPct val="20000"/>
        </a:spcBef>
        <a:spcAft>
          <a:spcPct val="0"/>
        </a:spcAft>
        <a:buClr>
          <a:schemeClr val="folHlink"/>
        </a:buClr>
        <a:buSzPct val="50000"/>
        <a:buFont typeface="Wingdings" pitchFamily="2" charset="2"/>
        <a:buChar char="n"/>
        <a:defRPr sz="2400">
          <a:solidFill>
            <a:schemeClr val="tx1"/>
          </a:solidFill>
          <a:latin typeface="+mn-lt"/>
          <a:cs typeface="+mn-cs"/>
        </a:defRPr>
      </a:lvl3pPr>
      <a:lvl4pPr marL="1600200" indent="-228600" algn="l" rtl="0" fontAlgn="base">
        <a:spcBef>
          <a:spcPct val="20000"/>
        </a:spcBef>
        <a:spcAft>
          <a:spcPct val="0"/>
        </a:spcAft>
        <a:buClr>
          <a:schemeClr val="accent2"/>
        </a:buClr>
        <a:buSzPct val="55000"/>
        <a:buFont typeface="Wingdings" pitchFamily="2" charset="2"/>
        <a:buChar char="n"/>
        <a:defRPr sz="2000">
          <a:solidFill>
            <a:schemeClr val="tx1"/>
          </a:solidFill>
          <a:latin typeface="+mn-lt"/>
          <a:cs typeface="+mn-cs"/>
        </a:defRPr>
      </a:lvl4pPr>
      <a:lvl5pPr marL="20574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103.xml"/><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104.xml"/><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105.xml"/><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106.xml"/><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107.xml"/><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108.xml"/><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10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110.xml"/><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111.xml"/><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2" Type="http://schemas.openxmlformats.org/officeDocument/2006/relationships/notesSlide" Target="../notesSlides/notesSlide112.xml"/><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2" Type="http://schemas.openxmlformats.org/officeDocument/2006/relationships/notesSlide" Target="../notesSlides/notesSlide113.xml"/><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2" Type="http://schemas.openxmlformats.org/officeDocument/2006/relationships/notesSlide" Target="../notesSlides/notesSlide114.xml"/><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2" Type="http://schemas.openxmlformats.org/officeDocument/2006/relationships/notesSlide" Target="../notesSlides/notesSlide115.xml"/><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2" Type="http://schemas.openxmlformats.org/officeDocument/2006/relationships/notesSlide" Target="../notesSlides/notesSlide116.xml"/><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2" Type="http://schemas.openxmlformats.org/officeDocument/2006/relationships/notesSlide" Target="../notesSlides/notesSlide117.xml"/><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2" Type="http://schemas.openxmlformats.org/officeDocument/2006/relationships/notesSlide" Target="../notesSlides/notesSlide118.xml"/><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2" Type="http://schemas.openxmlformats.org/officeDocument/2006/relationships/notesSlide" Target="../notesSlides/notesSlide11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2" Type="http://schemas.openxmlformats.org/officeDocument/2006/relationships/notesSlide" Target="../notesSlides/notesSlide120.xml"/><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2" Type="http://schemas.openxmlformats.org/officeDocument/2006/relationships/notesSlide" Target="../notesSlides/notesSlide121.xml"/><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2" Type="http://schemas.openxmlformats.org/officeDocument/2006/relationships/notesSlide" Target="../notesSlides/notesSlide122.xml"/><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2" Type="http://schemas.openxmlformats.org/officeDocument/2006/relationships/notesSlide" Target="../notesSlides/notesSlide123.xml"/><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2" Type="http://schemas.openxmlformats.org/officeDocument/2006/relationships/notesSlide" Target="../notesSlides/notesSlide124.xml"/><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2" Type="http://schemas.openxmlformats.org/officeDocument/2006/relationships/notesSlide" Target="../notesSlides/notesSlide125.xml"/><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2" Type="http://schemas.openxmlformats.org/officeDocument/2006/relationships/notesSlide" Target="../notesSlides/notesSlide126.xml"/><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2" Type="http://schemas.openxmlformats.org/officeDocument/2006/relationships/notesSlide" Target="../notesSlides/notesSlide127.xml"/><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2" Type="http://schemas.openxmlformats.org/officeDocument/2006/relationships/notesSlide" Target="../notesSlides/notesSlide128.xml"/><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2" Type="http://schemas.openxmlformats.org/officeDocument/2006/relationships/notesSlide" Target="../notesSlides/notesSlide12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2" Type="http://schemas.openxmlformats.org/officeDocument/2006/relationships/notesSlide" Target="../notesSlides/notesSlide130.xml"/><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2" Type="http://schemas.openxmlformats.org/officeDocument/2006/relationships/notesSlide" Target="../notesSlides/notesSlide131.xml"/><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2" Type="http://schemas.openxmlformats.org/officeDocument/2006/relationships/notesSlide" Target="../notesSlides/notesSlide132.xml"/><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2" Type="http://schemas.openxmlformats.org/officeDocument/2006/relationships/notesSlide" Target="../notesSlides/notesSlide133.xml"/><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2" Type="http://schemas.openxmlformats.org/officeDocument/2006/relationships/notesSlide" Target="../notesSlides/notesSlide134.xml"/><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2" Type="http://schemas.openxmlformats.org/officeDocument/2006/relationships/notesSlide" Target="../notesSlides/notesSlide135.xml"/><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2" Type="http://schemas.openxmlformats.org/officeDocument/2006/relationships/notesSlide" Target="../notesSlides/notesSlide136.xml"/><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2" Type="http://schemas.openxmlformats.org/officeDocument/2006/relationships/notesSlide" Target="../notesSlides/notesSlide137.xml"/><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2" Type="http://schemas.openxmlformats.org/officeDocument/2006/relationships/notesSlide" Target="../notesSlides/notesSlide138.xml"/><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2" Type="http://schemas.openxmlformats.org/officeDocument/2006/relationships/notesSlide" Target="../notesSlides/notesSlide13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2" Type="http://schemas.openxmlformats.org/officeDocument/2006/relationships/notesSlide" Target="../notesSlides/notesSlide140.xml"/><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2" Type="http://schemas.openxmlformats.org/officeDocument/2006/relationships/notesSlide" Target="../notesSlides/notesSlide141.xml"/><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2" Type="http://schemas.openxmlformats.org/officeDocument/2006/relationships/notesSlide" Target="../notesSlides/notesSlide142.xml"/><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2" Type="http://schemas.openxmlformats.org/officeDocument/2006/relationships/notesSlide" Target="../notesSlides/notesSlide143.xml"/><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2" Type="http://schemas.openxmlformats.org/officeDocument/2006/relationships/notesSlide" Target="../notesSlides/notesSlide144.xml"/><Relationship Id="rId1" Type="http://schemas.openxmlformats.org/officeDocument/2006/relationships/slideLayout" Target="../slideLayouts/slideLayout2.xml"/></Relationships>
</file>

<file path=ppt/slides/_rels/slide145.xml.rels><?xml version="1.0" encoding="UTF-8" standalone="yes"?>
<Relationships xmlns="http://schemas.openxmlformats.org/package/2006/relationships"><Relationship Id="rId2" Type="http://schemas.openxmlformats.org/officeDocument/2006/relationships/notesSlide" Target="../notesSlides/notesSlide145.xml"/><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2" Type="http://schemas.openxmlformats.org/officeDocument/2006/relationships/notesSlide" Target="../notesSlides/notesSlide146.xml"/><Relationship Id="rId1" Type="http://schemas.openxmlformats.org/officeDocument/2006/relationships/slideLayout" Target="../slideLayouts/slideLayout2.xml"/></Relationships>
</file>

<file path=ppt/slides/_rels/slide147.xml.rels><?xml version="1.0" encoding="UTF-8" standalone="yes"?>
<Relationships xmlns="http://schemas.openxmlformats.org/package/2006/relationships"><Relationship Id="rId2" Type="http://schemas.openxmlformats.org/officeDocument/2006/relationships/notesSlide" Target="../notesSlides/notesSlide147.xml"/><Relationship Id="rId1" Type="http://schemas.openxmlformats.org/officeDocument/2006/relationships/slideLayout" Target="../slideLayouts/slideLayout2.xml"/></Relationships>
</file>

<file path=ppt/slides/_rels/slide148.xml.rels><?xml version="1.0" encoding="UTF-8" standalone="yes"?>
<Relationships xmlns="http://schemas.openxmlformats.org/package/2006/relationships"><Relationship Id="rId2" Type="http://schemas.openxmlformats.org/officeDocument/2006/relationships/notesSlide" Target="../notesSlides/notesSlide148.xml"/><Relationship Id="rId1" Type="http://schemas.openxmlformats.org/officeDocument/2006/relationships/slideLayout" Target="../slideLayouts/slideLayout2.xml"/></Relationships>
</file>

<file path=ppt/slides/_rels/slide149.xml.rels><?xml version="1.0" encoding="UTF-8" standalone="yes"?>
<Relationships xmlns="http://schemas.openxmlformats.org/package/2006/relationships"><Relationship Id="rId2" Type="http://schemas.openxmlformats.org/officeDocument/2006/relationships/notesSlide" Target="../notesSlides/notesSlide14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50.xml.rels><?xml version="1.0" encoding="UTF-8" standalone="yes"?>
<Relationships xmlns="http://schemas.openxmlformats.org/package/2006/relationships"><Relationship Id="rId2" Type="http://schemas.openxmlformats.org/officeDocument/2006/relationships/notesSlide" Target="../notesSlides/notesSlide150.xml"/><Relationship Id="rId1" Type="http://schemas.openxmlformats.org/officeDocument/2006/relationships/slideLayout" Target="../slideLayouts/slideLayout2.xml"/></Relationships>
</file>

<file path=ppt/slides/_rels/slide151.xml.rels><?xml version="1.0" encoding="UTF-8" standalone="yes"?>
<Relationships xmlns="http://schemas.openxmlformats.org/package/2006/relationships"><Relationship Id="rId2" Type="http://schemas.openxmlformats.org/officeDocument/2006/relationships/notesSlide" Target="../notesSlides/notesSlide151.xml"/><Relationship Id="rId1" Type="http://schemas.openxmlformats.org/officeDocument/2006/relationships/slideLayout" Target="../slideLayouts/slideLayout2.xml"/></Relationships>
</file>

<file path=ppt/slides/_rels/slide152.xml.rels><?xml version="1.0" encoding="UTF-8" standalone="yes"?>
<Relationships xmlns="http://schemas.openxmlformats.org/package/2006/relationships"><Relationship Id="rId2" Type="http://schemas.openxmlformats.org/officeDocument/2006/relationships/notesSlide" Target="../notesSlides/notesSlide152.xml"/><Relationship Id="rId1" Type="http://schemas.openxmlformats.org/officeDocument/2006/relationships/slideLayout" Target="../slideLayouts/slideLayout2.xml"/></Relationships>
</file>

<file path=ppt/slides/_rels/slide153.xml.rels><?xml version="1.0" encoding="UTF-8" standalone="yes"?>
<Relationships xmlns="http://schemas.openxmlformats.org/package/2006/relationships"><Relationship Id="rId2" Type="http://schemas.openxmlformats.org/officeDocument/2006/relationships/notesSlide" Target="../notesSlides/notesSlide153.xml"/><Relationship Id="rId1" Type="http://schemas.openxmlformats.org/officeDocument/2006/relationships/slideLayout" Target="../slideLayouts/slideLayout2.xml"/></Relationships>
</file>

<file path=ppt/slides/_rels/slide154.xml.rels><?xml version="1.0" encoding="UTF-8" standalone="yes"?>
<Relationships xmlns="http://schemas.openxmlformats.org/package/2006/relationships"><Relationship Id="rId2" Type="http://schemas.openxmlformats.org/officeDocument/2006/relationships/notesSlide" Target="../notesSlides/notesSlide154.xml"/><Relationship Id="rId1" Type="http://schemas.openxmlformats.org/officeDocument/2006/relationships/slideLayout" Target="../slideLayouts/slideLayout2.xml"/></Relationships>
</file>

<file path=ppt/slides/_rels/slide155.xml.rels><?xml version="1.0" encoding="UTF-8" standalone="yes"?>
<Relationships xmlns="http://schemas.openxmlformats.org/package/2006/relationships"><Relationship Id="rId2" Type="http://schemas.openxmlformats.org/officeDocument/2006/relationships/notesSlide" Target="../notesSlides/notesSlide155.xml"/><Relationship Id="rId1" Type="http://schemas.openxmlformats.org/officeDocument/2006/relationships/slideLayout" Target="../slideLayouts/slideLayout2.xml"/></Relationships>
</file>

<file path=ppt/slides/_rels/slide156.xml.rels><?xml version="1.0" encoding="UTF-8" standalone="yes"?>
<Relationships xmlns="http://schemas.openxmlformats.org/package/2006/relationships"><Relationship Id="rId2" Type="http://schemas.openxmlformats.org/officeDocument/2006/relationships/notesSlide" Target="../notesSlides/notesSlide156.xml"/><Relationship Id="rId1" Type="http://schemas.openxmlformats.org/officeDocument/2006/relationships/slideLayout" Target="../slideLayouts/slideLayout2.xml"/></Relationships>
</file>

<file path=ppt/slides/_rels/slide157.xml.rels><?xml version="1.0" encoding="UTF-8" standalone="yes"?>
<Relationships xmlns="http://schemas.openxmlformats.org/package/2006/relationships"><Relationship Id="rId2" Type="http://schemas.openxmlformats.org/officeDocument/2006/relationships/notesSlide" Target="../notesSlides/notesSlide157.xml"/><Relationship Id="rId1" Type="http://schemas.openxmlformats.org/officeDocument/2006/relationships/slideLayout" Target="../slideLayouts/slideLayout2.xml"/></Relationships>
</file>

<file path=ppt/slides/_rels/slide158.xml.rels><?xml version="1.0" encoding="UTF-8" standalone="yes"?>
<Relationships xmlns="http://schemas.openxmlformats.org/package/2006/relationships"><Relationship Id="rId2" Type="http://schemas.openxmlformats.org/officeDocument/2006/relationships/notesSlide" Target="../notesSlides/notesSlide158.xml"/><Relationship Id="rId1" Type="http://schemas.openxmlformats.org/officeDocument/2006/relationships/slideLayout" Target="../slideLayouts/slideLayout2.xml"/></Relationships>
</file>

<file path=ppt/slides/_rels/slide159.xml.rels><?xml version="1.0" encoding="UTF-8" standalone="yes"?>
<Relationships xmlns="http://schemas.openxmlformats.org/package/2006/relationships"><Relationship Id="rId2" Type="http://schemas.openxmlformats.org/officeDocument/2006/relationships/notesSlide" Target="../notesSlides/notesSlide15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60.xml.rels><?xml version="1.0" encoding="UTF-8" standalone="yes"?>
<Relationships xmlns="http://schemas.openxmlformats.org/package/2006/relationships"><Relationship Id="rId2" Type="http://schemas.openxmlformats.org/officeDocument/2006/relationships/notesSlide" Target="../notesSlides/notesSlide16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031"/>
          <p:cNvSpPr>
            <a:spLocks noGrp="1" noChangeArrowheads="1"/>
          </p:cNvSpPr>
          <p:nvPr>
            <p:ph type="dt" sz="quarter" idx="2"/>
          </p:nvPr>
        </p:nvSpPr>
        <p:spPr/>
        <p:txBody>
          <a:bodyPr/>
          <a:lstStyle/>
          <a:p>
            <a:fld id="{BF4C59AC-CCD6-4CAF-9426-C355723EEEC7}" type="datetime1">
              <a:rPr lang="en-US" smtClean="0"/>
              <a:pPr/>
              <a:t>3/1/2011</a:t>
            </a:fld>
            <a:endParaRPr lang="en-US"/>
          </a:p>
        </p:txBody>
      </p:sp>
      <p:sp>
        <p:nvSpPr>
          <p:cNvPr id="6" name="Rectangle 1032"/>
          <p:cNvSpPr>
            <a:spLocks noGrp="1" noChangeArrowheads="1"/>
          </p:cNvSpPr>
          <p:nvPr>
            <p:ph type="ftr" sz="quarter" idx="3"/>
          </p:nvPr>
        </p:nvSpPr>
        <p:spPr/>
        <p:txBody>
          <a:bodyPr/>
          <a:lstStyle/>
          <a:p>
            <a:r>
              <a:rPr lang="fr-FR" smtClean="0"/>
              <a:t>Les 5 - I Korintiers III</a:t>
            </a:r>
            <a:endParaRPr lang="en-US"/>
          </a:p>
        </p:txBody>
      </p:sp>
      <p:sp>
        <p:nvSpPr>
          <p:cNvPr id="7" name="Rectangle 1033"/>
          <p:cNvSpPr>
            <a:spLocks noGrp="1" noChangeArrowheads="1"/>
          </p:cNvSpPr>
          <p:nvPr>
            <p:ph type="sldNum" sz="quarter" idx="4"/>
          </p:nvPr>
        </p:nvSpPr>
        <p:spPr/>
        <p:txBody>
          <a:bodyPr/>
          <a:lstStyle/>
          <a:p>
            <a:pPr lvl="1"/>
            <a:fld id="{CB5DDF6C-174A-43DF-BAD9-D393DE562D58}" type="slidenum">
              <a:rPr lang="en-US"/>
              <a:pPr lvl="1"/>
              <a:t>1</a:t>
            </a:fld>
            <a:endParaRPr lang="en-US"/>
          </a:p>
        </p:txBody>
      </p:sp>
      <p:sp>
        <p:nvSpPr>
          <p:cNvPr id="157698" name="Rectangle 2"/>
          <p:cNvSpPr>
            <a:spLocks noGrp="1" noChangeArrowheads="1"/>
          </p:cNvSpPr>
          <p:nvPr>
            <p:ph type="ctrTitle"/>
          </p:nvPr>
        </p:nvSpPr>
        <p:spPr>
          <a:xfrm>
            <a:off x="0" y="2960688"/>
            <a:ext cx="9144000" cy="1143000"/>
          </a:xfrm>
          <a:effectLst>
            <a:outerShdw dist="35921" dir="2700000" algn="ctr" rotWithShape="0">
              <a:srgbClr val="808080"/>
            </a:outerShdw>
          </a:effectLst>
        </p:spPr>
        <p:txBody>
          <a:bodyPr/>
          <a:lstStyle/>
          <a:p>
            <a:pPr algn="ctr"/>
            <a:r>
              <a:rPr lang="en-US" b="1" dirty="0" smtClean="0">
                <a:solidFill>
                  <a:schemeClr val="accent2"/>
                </a:solidFill>
              </a:rPr>
              <a:t>Advanced </a:t>
            </a:r>
            <a:r>
              <a:rPr lang="en-US" b="1" dirty="0" err="1" smtClean="0">
                <a:solidFill>
                  <a:schemeClr val="accent2"/>
                </a:solidFill>
              </a:rPr>
              <a:t>Bijbel</a:t>
            </a:r>
            <a:r>
              <a:rPr lang="en-US" b="1" dirty="0" smtClean="0">
                <a:solidFill>
                  <a:schemeClr val="accent2"/>
                </a:solidFill>
              </a:rPr>
              <a:t> </a:t>
            </a:r>
            <a:r>
              <a:rPr lang="en-US" b="1" dirty="0" err="1">
                <a:solidFill>
                  <a:schemeClr val="accent2"/>
                </a:solidFill>
              </a:rPr>
              <a:t>Instituut</a:t>
            </a:r>
            <a:r>
              <a:rPr lang="en-US" b="1" dirty="0">
                <a:solidFill>
                  <a:schemeClr val="accent2"/>
                </a:solidFill>
              </a:rPr>
              <a:t/>
            </a:r>
            <a:br>
              <a:rPr lang="en-US" b="1" dirty="0">
                <a:solidFill>
                  <a:schemeClr val="accent2"/>
                </a:solidFill>
              </a:rPr>
            </a:br>
            <a:r>
              <a:rPr lang="en-US" b="1">
                <a:solidFill>
                  <a:schemeClr val="accent2"/>
                </a:solidFill>
              </a:rPr>
              <a:t> </a:t>
            </a:r>
            <a:r>
              <a:rPr lang="en-US" b="1" smtClean="0">
                <a:solidFill>
                  <a:schemeClr val="accent2"/>
                </a:solidFill>
              </a:rPr>
              <a:t>Module 8 Les 5  </a:t>
            </a:r>
            <a:br>
              <a:rPr lang="en-US" b="1" smtClean="0">
                <a:solidFill>
                  <a:schemeClr val="accent2"/>
                </a:solidFill>
              </a:rPr>
            </a:br>
            <a:r>
              <a:rPr lang="en-US" b="1" smtClean="0">
                <a:solidFill>
                  <a:schemeClr val="accent2"/>
                </a:solidFill>
              </a:rPr>
              <a:t>I </a:t>
            </a:r>
            <a:r>
              <a:rPr lang="en-US" b="1" dirty="0" err="1">
                <a:solidFill>
                  <a:schemeClr val="accent2"/>
                </a:solidFill>
              </a:rPr>
              <a:t>Korintiers</a:t>
            </a:r>
            <a:r>
              <a:rPr lang="en-US" b="1" dirty="0">
                <a:solidFill>
                  <a:schemeClr val="accent2"/>
                </a:solidFill>
              </a:rPr>
              <a:t> </a:t>
            </a:r>
            <a:r>
              <a:rPr lang="en-US" b="1" dirty="0" smtClean="0">
                <a:solidFill>
                  <a:schemeClr val="accent2"/>
                </a:solidFill>
              </a:rPr>
              <a:t>12-15a</a:t>
            </a:r>
            <a:endParaRPr lang="en-US" b="1" dirty="0">
              <a:solidFill>
                <a:schemeClr val="accent2"/>
              </a:solidFill>
            </a:endParaRPr>
          </a:p>
        </p:txBody>
      </p:sp>
      <p:sp>
        <p:nvSpPr>
          <p:cNvPr id="157699" name="Rectangle 3"/>
          <p:cNvSpPr>
            <a:spLocks noGrp="1" noChangeArrowheads="1"/>
          </p:cNvSpPr>
          <p:nvPr>
            <p:ph type="subTitle" idx="1"/>
          </p:nvPr>
        </p:nvSpPr>
        <p:spPr>
          <a:xfrm>
            <a:off x="3505200" y="5049838"/>
            <a:ext cx="5638800" cy="1038225"/>
          </a:xfrm>
        </p:spPr>
        <p:txBody>
          <a:bodyPr/>
          <a:lstStyle/>
          <a:p>
            <a:r>
              <a:rPr lang="en-US"/>
              <a:t>Robert D. Patton</a:t>
            </a:r>
          </a:p>
        </p:txBody>
      </p:sp>
      <p:sp>
        <p:nvSpPr>
          <p:cNvPr id="157700" name="Text Box 4"/>
          <p:cNvSpPr txBox="1">
            <a:spLocks noChangeArrowheads="1"/>
          </p:cNvSpPr>
          <p:nvPr/>
        </p:nvSpPr>
        <p:spPr bwMode="auto">
          <a:xfrm>
            <a:off x="827088" y="728663"/>
            <a:ext cx="7170737" cy="1098550"/>
          </a:xfrm>
          <a:prstGeom prst="rect">
            <a:avLst/>
          </a:prstGeom>
          <a:noFill/>
          <a:ln w="12700">
            <a:noFill/>
            <a:miter lim="800000"/>
            <a:headEnd type="none" w="sm" len="sm"/>
            <a:tailEnd type="none" w="sm" len="sm"/>
          </a:ln>
          <a:effectLst>
            <a:outerShdw dist="107763" dir="13500000" algn="ctr" rotWithShape="0">
              <a:schemeClr val="bg2">
                <a:alpha val="50000"/>
              </a:schemeClr>
            </a:outerShdw>
          </a:effectLst>
        </p:spPr>
        <p:txBody>
          <a:bodyPr wrap="none">
            <a:spAutoFit/>
          </a:bodyPr>
          <a:lstStyle/>
          <a:p>
            <a:r>
              <a:rPr lang="en-US" sz="6600" b="1">
                <a:solidFill>
                  <a:schemeClr val="accent1"/>
                </a:solidFill>
              </a:rPr>
              <a:t>Bijbel Baptist Kerk</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72919D0D-9223-4AEA-BE7E-0830C629BEF8}"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89D7DF78-D5D2-4F06-9F61-2C54C122BAE6}" type="slidenum">
              <a:rPr lang="en-US"/>
              <a:pPr lvl="1"/>
              <a:t>10</a:t>
            </a:fld>
            <a:endParaRPr lang="en-US">
              <a:latin typeface="Times New Roman" pitchFamily="18" charset="0"/>
            </a:endParaRPr>
          </a:p>
        </p:txBody>
      </p:sp>
      <p:sp>
        <p:nvSpPr>
          <p:cNvPr id="165890" name="Rectangle 2"/>
          <p:cNvSpPr>
            <a:spLocks noGrp="1" noChangeArrowheads="1"/>
          </p:cNvSpPr>
          <p:nvPr>
            <p:ph type="title"/>
          </p:nvPr>
        </p:nvSpPr>
        <p:spPr/>
        <p:txBody>
          <a:bodyPr/>
          <a:lstStyle/>
          <a:p>
            <a:r>
              <a:rPr lang="en-US"/>
              <a:t>San da “volmaakt” wani taki?</a:t>
            </a:r>
          </a:p>
        </p:txBody>
      </p:sp>
      <p:sp>
        <p:nvSpPr>
          <p:cNvPr id="165891" name="Rectangle 3"/>
          <p:cNvSpPr>
            <a:spLocks noGrp="1" noChangeArrowheads="1"/>
          </p:cNvSpPr>
          <p:nvPr>
            <p:ph type="body" idx="1"/>
          </p:nvPr>
        </p:nvSpPr>
        <p:spPr/>
        <p:txBody>
          <a:bodyPr/>
          <a:lstStyle/>
          <a:p>
            <a:r>
              <a:rPr lang="en-US"/>
              <a:t>No wan libisoema de volmaakt foe troe tapoe grontapoe</a:t>
            </a:r>
          </a:p>
          <a:p>
            <a:r>
              <a:rPr lang="en-US"/>
              <a:t>No wan sani dati libisoema meki de volmaakt toe</a:t>
            </a:r>
          </a:p>
          <a:p>
            <a:r>
              <a:rPr lang="en-US"/>
              <a:t>Ma da woortoe foe Gado de volmaakt, en so foeroe soema bribi dati di da Bijbel ben skrifi, dem tijdelijk presenti ben tapoe</a:t>
            </a:r>
          </a:p>
        </p:txBody>
      </p:sp>
    </p:spTree>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C570D995-3DF9-45DC-99A6-38DAAA0FE2E6}"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2CB3CA91-8348-443A-9EB9-650FFF52986E}" type="slidenum">
              <a:rPr lang="en-US"/>
              <a:pPr lvl="1"/>
              <a:t>100</a:t>
            </a:fld>
            <a:endParaRPr lang="en-US">
              <a:latin typeface="Times New Roman" pitchFamily="18" charset="0"/>
            </a:endParaRPr>
          </a:p>
        </p:txBody>
      </p:sp>
      <p:sp>
        <p:nvSpPr>
          <p:cNvPr id="248834" name="Rectangle 2"/>
          <p:cNvSpPr>
            <a:spLocks noGrp="1" noChangeArrowheads="1"/>
          </p:cNvSpPr>
          <p:nvPr>
            <p:ph type="title"/>
          </p:nvPr>
        </p:nvSpPr>
        <p:spPr/>
        <p:txBody>
          <a:bodyPr/>
          <a:lstStyle/>
          <a:p>
            <a:r>
              <a:rPr lang="en-US"/>
              <a:t>San wi si dja?</a:t>
            </a:r>
          </a:p>
        </p:txBody>
      </p:sp>
      <p:sp>
        <p:nvSpPr>
          <p:cNvPr id="248835" name="Rectangle 3"/>
          <p:cNvSpPr>
            <a:spLocks noGrp="1" noChangeArrowheads="1"/>
          </p:cNvSpPr>
          <p:nvPr>
            <p:ph type="body" idx="1"/>
          </p:nvPr>
        </p:nvSpPr>
        <p:spPr/>
        <p:txBody>
          <a:bodyPr/>
          <a:lstStyle/>
          <a:p>
            <a:r>
              <a:rPr lang="en-US"/>
              <a:t>Paulus ben genees omeni soema, en hem doekoe srefi ben genees soema</a:t>
            </a:r>
          </a:p>
          <a:p>
            <a:r>
              <a:rPr lang="en-US"/>
              <a:t>Moro lati, a no ben man genees Epafrotidus nanga Trofimus</a:t>
            </a:r>
          </a:p>
        </p:txBody>
      </p:sp>
    </p:spTree>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DD6CE7F8-08A9-4562-8853-0507973E58A2}"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FC6DC69E-D1D6-4056-86C0-A775DFA8729B}" type="slidenum">
              <a:rPr lang="en-US"/>
              <a:pPr lvl="1"/>
              <a:t>101</a:t>
            </a:fld>
            <a:endParaRPr lang="en-US">
              <a:latin typeface="Times New Roman" pitchFamily="18" charset="0"/>
            </a:endParaRPr>
          </a:p>
        </p:txBody>
      </p:sp>
      <p:sp>
        <p:nvSpPr>
          <p:cNvPr id="266242" name="Rectangle 2"/>
          <p:cNvSpPr>
            <a:spLocks noGrp="1" noChangeArrowheads="1"/>
          </p:cNvSpPr>
          <p:nvPr>
            <p:ph type="title"/>
          </p:nvPr>
        </p:nvSpPr>
        <p:spPr>
          <a:xfrm>
            <a:off x="576263" y="0"/>
            <a:ext cx="8080375" cy="1143000"/>
          </a:xfrm>
        </p:spPr>
        <p:txBody>
          <a:bodyPr/>
          <a:lstStyle/>
          <a:p>
            <a:r>
              <a:rPr lang="en-US"/>
              <a:t>Samenvatting:</a:t>
            </a:r>
          </a:p>
        </p:txBody>
      </p:sp>
      <p:sp>
        <p:nvSpPr>
          <p:cNvPr id="266243" name="Rectangle 3"/>
          <p:cNvSpPr>
            <a:spLocks noGrp="1" noChangeArrowheads="1"/>
          </p:cNvSpPr>
          <p:nvPr>
            <p:ph type="body" idx="1"/>
          </p:nvPr>
        </p:nvSpPr>
        <p:spPr>
          <a:xfrm>
            <a:off x="682625" y="1233488"/>
            <a:ext cx="7772400" cy="4862512"/>
          </a:xfrm>
        </p:spPr>
        <p:txBody>
          <a:bodyPr/>
          <a:lstStyle/>
          <a:p>
            <a:pPr>
              <a:lnSpc>
                <a:spcPct val="80000"/>
              </a:lnSpc>
            </a:pPr>
            <a:r>
              <a:rPr lang="en-US"/>
              <a:t>Mi bribi dati Gado ben gi som presenti na da kerki dorodoro, ma som foe dem de foe wan pisi tem nomo</a:t>
            </a:r>
          </a:p>
          <a:p>
            <a:pPr>
              <a:lnSpc>
                <a:spcPct val="80000"/>
              </a:lnSpc>
            </a:pPr>
            <a:r>
              <a:rPr lang="en-US"/>
              <a:t>Dem te:</a:t>
            </a:r>
          </a:p>
          <a:p>
            <a:pPr lvl="1">
              <a:lnSpc>
                <a:spcPct val="90000"/>
              </a:lnSpc>
            </a:pPr>
            <a:r>
              <a:rPr lang="en-US"/>
              <a:t>Tongo</a:t>
            </a:r>
          </a:p>
          <a:p>
            <a:pPr lvl="1">
              <a:lnSpc>
                <a:spcPct val="90000"/>
              </a:lnSpc>
            </a:pPr>
            <a:r>
              <a:rPr lang="en-US"/>
              <a:t>Poeroe tongo krin</a:t>
            </a:r>
          </a:p>
          <a:p>
            <a:pPr lvl="1">
              <a:lnSpc>
                <a:spcPct val="90000"/>
              </a:lnSpc>
            </a:pPr>
            <a:r>
              <a:rPr lang="en-US"/>
              <a:t>Genezing</a:t>
            </a:r>
          </a:p>
          <a:p>
            <a:pPr lvl="1">
              <a:lnSpc>
                <a:spcPct val="90000"/>
              </a:lnSpc>
            </a:pPr>
            <a:r>
              <a:rPr lang="en-US"/>
              <a:t>Profeti-taki</a:t>
            </a:r>
          </a:p>
          <a:p>
            <a:pPr lvl="1">
              <a:lnSpc>
                <a:spcPct val="90000"/>
              </a:lnSpc>
            </a:pPr>
            <a:r>
              <a:rPr lang="en-US"/>
              <a:t>Wondroe-wroko</a:t>
            </a:r>
          </a:p>
          <a:p>
            <a:pPr lvl="1">
              <a:lnSpc>
                <a:spcPct val="90000"/>
              </a:lnSpc>
            </a:pPr>
            <a:r>
              <a:rPr lang="en-US"/>
              <a:t>Apostelschap</a:t>
            </a:r>
          </a:p>
        </p:txBody>
      </p:sp>
    </p:spTree>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2B4E303-E202-461E-A5E7-C8CB4C8C82E1}"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6ADDA64F-E211-496D-91E1-3D10C7FEB2ED}" type="slidenum">
              <a:rPr lang="en-US"/>
              <a:pPr lvl="1"/>
              <a:t>102</a:t>
            </a:fld>
            <a:endParaRPr lang="en-US">
              <a:latin typeface="Times New Roman" pitchFamily="18" charset="0"/>
            </a:endParaRPr>
          </a:p>
        </p:txBody>
      </p:sp>
      <p:sp>
        <p:nvSpPr>
          <p:cNvPr id="267266" name="Rectangle 2"/>
          <p:cNvSpPr>
            <a:spLocks noGrp="1" noChangeArrowheads="1"/>
          </p:cNvSpPr>
          <p:nvPr>
            <p:ph type="title"/>
          </p:nvPr>
        </p:nvSpPr>
        <p:spPr/>
        <p:txBody>
          <a:bodyPr/>
          <a:lstStyle/>
          <a:p>
            <a:r>
              <a:rPr lang="en-US"/>
              <a:t>Samenvatting:</a:t>
            </a:r>
          </a:p>
        </p:txBody>
      </p:sp>
      <p:sp>
        <p:nvSpPr>
          <p:cNvPr id="267267" name="Rectangle 3"/>
          <p:cNvSpPr>
            <a:spLocks noGrp="1" noChangeArrowheads="1"/>
          </p:cNvSpPr>
          <p:nvPr>
            <p:ph type="body" idx="1"/>
          </p:nvPr>
        </p:nvSpPr>
        <p:spPr/>
        <p:txBody>
          <a:bodyPr/>
          <a:lstStyle/>
          <a:p>
            <a:r>
              <a:rPr lang="en-US"/>
              <a:t>Dem presenti ben de foe sori soema na dem troe apostel disi tjari da woortoe foe Gado troe troe</a:t>
            </a:r>
          </a:p>
          <a:p>
            <a:r>
              <a:rPr lang="en-US"/>
              <a:t>Didibri proberi foe kori wi nanga dem srefi sortoe marki te leki tide</a:t>
            </a:r>
          </a:p>
          <a:p>
            <a:r>
              <a:rPr lang="en-US"/>
              <a:t>Wi moesoe loekoe boen dati a no kisi wi</a:t>
            </a:r>
          </a:p>
        </p:txBody>
      </p:sp>
    </p:spTree>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9EAE9D46-150B-4140-95DF-5058887843A9}"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0D1AD1D8-1AFC-47EF-B5AB-D386E8F4DAFD}" type="slidenum">
              <a:rPr lang="en-US"/>
              <a:pPr lvl="1"/>
              <a:t>103</a:t>
            </a:fld>
            <a:endParaRPr lang="en-US">
              <a:latin typeface="Times New Roman" pitchFamily="18" charset="0"/>
            </a:endParaRPr>
          </a:p>
        </p:txBody>
      </p:sp>
      <p:sp>
        <p:nvSpPr>
          <p:cNvPr id="92162" name="Rectangle 2"/>
          <p:cNvSpPr>
            <a:spLocks noGrp="1" noChangeArrowheads="1"/>
          </p:cNvSpPr>
          <p:nvPr>
            <p:ph type="title"/>
          </p:nvPr>
        </p:nvSpPr>
        <p:spPr/>
        <p:txBody>
          <a:bodyPr/>
          <a:lstStyle/>
          <a:p>
            <a:r>
              <a:rPr lang="en-US"/>
              <a:t>Da fosi dei foe da wiki…</a:t>
            </a:r>
          </a:p>
        </p:txBody>
      </p:sp>
      <p:sp>
        <p:nvSpPr>
          <p:cNvPr id="92163" name="Rectangle 3"/>
          <p:cNvSpPr>
            <a:spLocks noGrp="1" noChangeArrowheads="1"/>
          </p:cNvSpPr>
          <p:nvPr>
            <p:ph type="body" idx="1"/>
          </p:nvPr>
        </p:nvSpPr>
        <p:spPr/>
        <p:txBody>
          <a:bodyPr/>
          <a:lstStyle/>
          <a:p>
            <a:r>
              <a:rPr lang="en-US"/>
              <a:t>Paulus ben wani tjari wan ofrandi gi dem potiwan na ini Jerusalem</a:t>
            </a:r>
          </a:p>
          <a:p>
            <a:r>
              <a:rPr lang="en-US"/>
              <a:t>N.B. – da fosi dei foe da wiki.  Dem Djoe ben abi zaterdag leki dem santa dei, ma da kerki ben teki zondag.  Zaterdag loekoe na da rostoe foe da schepping.  Zondag loekoe na da njoen schepping doro da opo baka foe Kristus</a:t>
            </a:r>
          </a:p>
        </p:txBody>
      </p:sp>
    </p:spTree>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1FF744DD-FE08-4034-9366-66D07A49E9FD}"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6155C07B-A008-48BC-A6CB-B1508B9FC0E4}" type="slidenum">
              <a:rPr lang="en-US"/>
              <a:pPr lvl="1"/>
              <a:t>104</a:t>
            </a:fld>
            <a:endParaRPr lang="en-US">
              <a:latin typeface="Times New Roman" pitchFamily="18" charset="0"/>
            </a:endParaRPr>
          </a:p>
        </p:txBody>
      </p:sp>
      <p:sp>
        <p:nvSpPr>
          <p:cNvPr id="91138" name="Rectangle 2"/>
          <p:cNvSpPr>
            <a:spLocks noGrp="1" noChangeArrowheads="1"/>
          </p:cNvSpPr>
          <p:nvPr>
            <p:ph type="title"/>
          </p:nvPr>
        </p:nvSpPr>
        <p:spPr/>
        <p:txBody>
          <a:bodyPr/>
          <a:lstStyle/>
          <a:p>
            <a:r>
              <a:rPr lang="en-US"/>
              <a:t>Ofrandi tori</a:t>
            </a:r>
          </a:p>
        </p:txBody>
      </p:sp>
      <p:sp>
        <p:nvSpPr>
          <p:cNvPr id="91139" name="Rectangle 3"/>
          <p:cNvSpPr>
            <a:spLocks noGrp="1" noChangeArrowheads="1"/>
          </p:cNvSpPr>
          <p:nvPr>
            <p:ph type="body" idx="1"/>
          </p:nvPr>
        </p:nvSpPr>
        <p:spPr/>
        <p:txBody>
          <a:bodyPr/>
          <a:lstStyle/>
          <a:p>
            <a:pPr>
              <a:lnSpc>
                <a:spcPct val="80000"/>
              </a:lnSpc>
            </a:pPr>
            <a:r>
              <a:rPr lang="en-US" sz="2800" b="1"/>
              <a:t>I Kor. 16:1. Now foe taki abra da moni gi dem santawan, mi ben gi wan opdrakti na dem kerki na ini Galatië; oen doe so srefi.  2. Na da fosi dei foe da wiki, ibriwan foe oen moesoe poti moni na wan sei, so leki Gado ben gi hem, so dati te mi sa kom mi no sa</a:t>
            </a:r>
            <a:r>
              <a:rPr lang="en-US" sz="2800" b="1" i="1"/>
              <a:t> abi fanowdoe </a:t>
            </a:r>
            <a:r>
              <a:rPr lang="en-US" sz="2800" b="1"/>
              <a:t>foe tjari moni kom makandra.  3. En te mi sa kom, mi sa seni dem soema disi oen feni boen foe tjari oen brifi nanga oen presenti go na Jerusalem. 4. En efoe a sa fiti foe mi go toe, dem sa go nanga mi.</a:t>
            </a:r>
          </a:p>
        </p:txBody>
      </p:sp>
    </p:spTree>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323C3271-E3D8-4CF6-98CC-0FCA5F43A2BC}"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6153441E-BA9B-4267-B136-4F167ED14151}" type="slidenum">
              <a:rPr lang="en-US"/>
              <a:pPr lvl="1"/>
              <a:t>105</a:t>
            </a:fld>
            <a:endParaRPr lang="en-US">
              <a:latin typeface="Times New Roman" pitchFamily="18" charset="0"/>
            </a:endParaRPr>
          </a:p>
        </p:txBody>
      </p:sp>
      <p:sp>
        <p:nvSpPr>
          <p:cNvPr id="114690" name="Rectangle 2"/>
          <p:cNvSpPr>
            <a:spLocks noGrp="1" noChangeArrowheads="1"/>
          </p:cNvSpPr>
          <p:nvPr>
            <p:ph type="title"/>
          </p:nvPr>
        </p:nvSpPr>
        <p:spPr/>
        <p:txBody>
          <a:bodyPr/>
          <a:lstStyle/>
          <a:p>
            <a:r>
              <a:rPr lang="en-US"/>
              <a:t>Apostelschap</a:t>
            </a:r>
          </a:p>
        </p:txBody>
      </p:sp>
      <p:sp>
        <p:nvSpPr>
          <p:cNvPr id="114691" name="Rectangle 3"/>
          <p:cNvSpPr>
            <a:spLocks noGrp="1" noChangeArrowheads="1"/>
          </p:cNvSpPr>
          <p:nvPr>
            <p:ph type="body" idx="1"/>
          </p:nvPr>
        </p:nvSpPr>
        <p:spPr/>
        <p:txBody>
          <a:bodyPr/>
          <a:lstStyle/>
          <a:p>
            <a:r>
              <a:rPr lang="en-US"/>
              <a:t>Mi ben si wantoe leisi dati dem taki dati iniwan soema disi wroko boen foe tiri wan aantal gemeente de wan apostel</a:t>
            </a:r>
          </a:p>
          <a:p>
            <a:r>
              <a:rPr lang="en-US"/>
              <a:t>Ma mi bribi dati wan apostel abi toe sortoe sani </a:t>
            </a:r>
          </a:p>
          <a:p>
            <a:pPr lvl="1"/>
            <a:r>
              <a:rPr lang="en-US"/>
              <a:t>Marki nanga wondroe-wroko</a:t>
            </a:r>
          </a:p>
          <a:p>
            <a:pPr lvl="1"/>
            <a:r>
              <a:rPr lang="en-US"/>
              <a:t>Dem ben si Jezus Kristus</a:t>
            </a:r>
          </a:p>
        </p:txBody>
      </p:sp>
    </p:spTree>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9D530910-8FE6-4680-A470-BB6439415E6B}"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CBE386D9-3C5C-4D73-8D75-77CD2F8C3419}" type="slidenum">
              <a:rPr lang="en-US"/>
              <a:pPr lvl="1"/>
              <a:t>106</a:t>
            </a:fld>
            <a:endParaRPr lang="en-US">
              <a:latin typeface="Times New Roman" pitchFamily="18" charset="0"/>
            </a:endParaRPr>
          </a:p>
        </p:txBody>
      </p:sp>
      <p:sp>
        <p:nvSpPr>
          <p:cNvPr id="115714" name="Rectangle 2"/>
          <p:cNvSpPr>
            <a:spLocks noGrp="1" noChangeArrowheads="1"/>
          </p:cNvSpPr>
          <p:nvPr>
            <p:ph type="title"/>
          </p:nvPr>
        </p:nvSpPr>
        <p:spPr/>
        <p:txBody>
          <a:bodyPr/>
          <a:lstStyle/>
          <a:p>
            <a:r>
              <a:rPr lang="en-US"/>
              <a:t>Apostelschap</a:t>
            </a:r>
          </a:p>
        </p:txBody>
      </p:sp>
      <p:sp>
        <p:nvSpPr>
          <p:cNvPr id="115715" name="Rectangle 3"/>
          <p:cNvSpPr>
            <a:spLocks noGrp="1" noChangeArrowheads="1"/>
          </p:cNvSpPr>
          <p:nvPr>
            <p:ph type="body" idx="1"/>
          </p:nvPr>
        </p:nvSpPr>
        <p:spPr>
          <a:xfrm>
            <a:off x="336492" y="2017713"/>
            <a:ext cx="8618596" cy="4114800"/>
          </a:xfrm>
        </p:spPr>
        <p:txBody>
          <a:bodyPr/>
          <a:lstStyle/>
          <a:p>
            <a:pPr>
              <a:lnSpc>
                <a:spcPct val="80000"/>
              </a:lnSpc>
            </a:pPr>
            <a:r>
              <a:rPr lang="en-US" dirty="0" err="1"/>
              <a:t>Petrus</a:t>
            </a:r>
            <a:r>
              <a:rPr lang="en-US" dirty="0"/>
              <a:t> </a:t>
            </a:r>
            <a:r>
              <a:rPr lang="en-US" dirty="0" err="1"/>
              <a:t>ben</a:t>
            </a:r>
            <a:r>
              <a:rPr lang="en-US" dirty="0"/>
              <a:t> </a:t>
            </a:r>
            <a:r>
              <a:rPr lang="en-US" dirty="0" err="1"/>
              <a:t>verkisi</a:t>
            </a:r>
            <a:r>
              <a:rPr lang="en-US" dirty="0"/>
              <a:t> </a:t>
            </a:r>
            <a:r>
              <a:rPr lang="en-US" dirty="0" err="1"/>
              <a:t>Mattias</a:t>
            </a:r>
            <a:r>
              <a:rPr lang="en-US" dirty="0"/>
              <a:t> foe </a:t>
            </a:r>
            <a:r>
              <a:rPr lang="en-US" dirty="0" err="1"/>
              <a:t>teki</a:t>
            </a:r>
            <a:r>
              <a:rPr lang="en-US" dirty="0"/>
              <a:t> </a:t>
            </a:r>
            <a:r>
              <a:rPr lang="en-US" dirty="0" err="1"/>
              <a:t>da</a:t>
            </a:r>
            <a:r>
              <a:rPr lang="en-US" dirty="0"/>
              <a:t> </a:t>
            </a:r>
            <a:r>
              <a:rPr lang="en-US" dirty="0" err="1"/>
              <a:t>presi</a:t>
            </a:r>
            <a:r>
              <a:rPr lang="en-US" dirty="0"/>
              <a:t> foe Judas: </a:t>
            </a:r>
          </a:p>
          <a:p>
            <a:pPr algn="just">
              <a:lnSpc>
                <a:spcPct val="80000"/>
              </a:lnSpc>
            </a:pPr>
            <a:r>
              <a:rPr lang="en-US" b="1" dirty="0" err="1"/>
              <a:t>Tori</a:t>
            </a:r>
            <a:r>
              <a:rPr lang="en-US" b="1" dirty="0"/>
              <a:t> 1:21. Foe </a:t>
            </a:r>
            <a:r>
              <a:rPr lang="en-US" b="1" dirty="0" err="1"/>
              <a:t>dat'ede</a:t>
            </a:r>
            <a:r>
              <a:rPr lang="en-US" b="1" dirty="0"/>
              <a:t>, wan foe </a:t>
            </a:r>
            <a:r>
              <a:rPr lang="en-US" b="1" dirty="0" err="1"/>
              <a:t>dem</a:t>
            </a:r>
            <a:r>
              <a:rPr lang="en-US" b="1" dirty="0"/>
              <a:t> </a:t>
            </a:r>
            <a:r>
              <a:rPr lang="en-US" b="1" dirty="0" err="1"/>
              <a:t>mansoema</a:t>
            </a:r>
            <a:r>
              <a:rPr lang="en-US" b="1" dirty="0"/>
              <a:t> </a:t>
            </a:r>
            <a:r>
              <a:rPr lang="en-US" b="1" dirty="0" err="1"/>
              <a:t>disi</a:t>
            </a:r>
            <a:r>
              <a:rPr lang="en-US" b="1" dirty="0"/>
              <a:t> </a:t>
            </a:r>
            <a:r>
              <a:rPr lang="en-US" b="1" dirty="0" err="1"/>
              <a:t>disi</a:t>
            </a:r>
            <a:r>
              <a:rPr lang="en-US" b="1" dirty="0"/>
              <a:t> </a:t>
            </a:r>
            <a:r>
              <a:rPr lang="en-US" b="1" dirty="0" err="1"/>
              <a:t>ben</a:t>
            </a:r>
            <a:r>
              <a:rPr lang="en-US" b="1" dirty="0"/>
              <a:t> de </a:t>
            </a:r>
            <a:r>
              <a:rPr lang="en-US" b="1" dirty="0" err="1"/>
              <a:t>nanga</a:t>
            </a:r>
            <a:r>
              <a:rPr lang="en-US" b="1" dirty="0"/>
              <a:t> </a:t>
            </a:r>
            <a:r>
              <a:rPr lang="en-US" b="1" dirty="0" err="1"/>
              <a:t>wi</a:t>
            </a:r>
            <a:r>
              <a:rPr lang="en-US" b="1" dirty="0"/>
              <a:t> </a:t>
            </a:r>
            <a:r>
              <a:rPr lang="en-US" b="1" dirty="0" err="1"/>
              <a:t>da</a:t>
            </a:r>
            <a:r>
              <a:rPr lang="en-US" b="1" dirty="0"/>
              <a:t> </a:t>
            </a:r>
            <a:r>
              <a:rPr lang="en-US" b="1" dirty="0" err="1"/>
              <a:t>heri</a:t>
            </a:r>
            <a:r>
              <a:rPr lang="en-US" b="1" dirty="0"/>
              <a:t> tem </a:t>
            </a:r>
            <a:r>
              <a:rPr lang="en-US" b="1" dirty="0" err="1"/>
              <a:t>di</a:t>
            </a:r>
            <a:r>
              <a:rPr lang="en-US" b="1" dirty="0"/>
              <a:t> </a:t>
            </a:r>
            <a:r>
              <a:rPr lang="en-US" b="1" dirty="0" err="1"/>
              <a:t>Masra</a:t>
            </a:r>
            <a:r>
              <a:rPr lang="en-US" b="1" dirty="0"/>
              <a:t> </a:t>
            </a:r>
            <a:r>
              <a:rPr lang="en-US" b="1" dirty="0" err="1"/>
              <a:t>Jezus</a:t>
            </a:r>
            <a:r>
              <a:rPr lang="en-US" b="1" dirty="0"/>
              <a:t> </a:t>
            </a:r>
            <a:r>
              <a:rPr lang="en-US" b="1" dirty="0" err="1"/>
              <a:t>ben</a:t>
            </a:r>
            <a:r>
              <a:rPr lang="en-US" b="1" dirty="0"/>
              <a:t> go </a:t>
            </a:r>
            <a:r>
              <a:rPr lang="en-US" b="1" dirty="0" err="1"/>
              <a:t>na</a:t>
            </a:r>
            <a:r>
              <a:rPr lang="en-US" b="1" dirty="0"/>
              <a:t> </a:t>
            </a:r>
            <a:r>
              <a:rPr lang="en-US" b="1" dirty="0" err="1"/>
              <a:t>ini</a:t>
            </a:r>
            <a:r>
              <a:rPr lang="en-US" b="1" dirty="0"/>
              <a:t> en </a:t>
            </a:r>
            <a:r>
              <a:rPr lang="en-US" b="1" dirty="0" err="1"/>
              <a:t>kom</a:t>
            </a:r>
            <a:r>
              <a:rPr lang="en-US" b="1" dirty="0"/>
              <a:t> </a:t>
            </a:r>
            <a:r>
              <a:rPr lang="en-US" b="1" dirty="0" err="1"/>
              <a:t>na</a:t>
            </a:r>
            <a:r>
              <a:rPr lang="en-US" b="1" dirty="0"/>
              <a:t> </a:t>
            </a:r>
            <a:r>
              <a:rPr lang="en-US" b="1" dirty="0" err="1"/>
              <a:t>doro</a:t>
            </a:r>
            <a:r>
              <a:rPr lang="en-US" b="1" dirty="0"/>
              <a:t> </a:t>
            </a:r>
            <a:r>
              <a:rPr lang="en-US" b="1" dirty="0" err="1"/>
              <a:t>nanga</a:t>
            </a:r>
            <a:r>
              <a:rPr lang="en-US" b="1" dirty="0"/>
              <a:t> </a:t>
            </a:r>
            <a:r>
              <a:rPr lang="en-US" b="1" dirty="0" err="1"/>
              <a:t>wi</a:t>
            </a:r>
            <a:r>
              <a:rPr lang="en-US" b="1" dirty="0"/>
              <a:t>,  22. </a:t>
            </a:r>
            <a:r>
              <a:rPr lang="en-US" b="1" dirty="0" err="1"/>
              <a:t>Sinsi</a:t>
            </a:r>
            <a:r>
              <a:rPr lang="en-US" b="1" dirty="0"/>
              <a:t> </a:t>
            </a:r>
            <a:r>
              <a:rPr lang="en-US" b="1" dirty="0" err="1"/>
              <a:t>da</a:t>
            </a:r>
            <a:r>
              <a:rPr lang="en-US" b="1" dirty="0"/>
              <a:t> tem </a:t>
            </a:r>
            <a:r>
              <a:rPr lang="en-US" b="1" dirty="0" err="1"/>
              <a:t>disi</a:t>
            </a:r>
            <a:r>
              <a:rPr lang="en-US" b="1" dirty="0"/>
              <a:t> Johannes </a:t>
            </a:r>
            <a:r>
              <a:rPr lang="en-US" b="1" dirty="0" err="1"/>
              <a:t>ben</a:t>
            </a:r>
            <a:r>
              <a:rPr lang="en-US" b="1" dirty="0"/>
              <a:t> </a:t>
            </a:r>
            <a:r>
              <a:rPr lang="en-US" b="1" dirty="0" err="1"/>
              <a:t>dopoe</a:t>
            </a:r>
            <a:r>
              <a:rPr lang="en-US" b="1" dirty="0"/>
              <a:t> Hem </a:t>
            </a:r>
            <a:r>
              <a:rPr lang="en-US" b="1" dirty="0" err="1">
                <a:solidFill>
                  <a:schemeClr val="accent2"/>
                </a:solidFill>
              </a:rPr>
              <a:t>te</a:t>
            </a:r>
            <a:r>
              <a:rPr lang="en-US" b="1" dirty="0">
                <a:solidFill>
                  <a:schemeClr val="accent2"/>
                </a:solidFill>
              </a:rPr>
              <a:t> </a:t>
            </a:r>
            <a:r>
              <a:rPr lang="en-US" b="1" dirty="0" err="1">
                <a:solidFill>
                  <a:schemeClr val="accent2"/>
                </a:solidFill>
              </a:rPr>
              <a:t>leki</a:t>
            </a:r>
            <a:r>
              <a:rPr lang="en-US" b="1" dirty="0">
                <a:solidFill>
                  <a:schemeClr val="accent2"/>
                </a:solidFill>
              </a:rPr>
              <a:t> </a:t>
            </a:r>
            <a:r>
              <a:rPr lang="en-US" b="1" dirty="0" err="1">
                <a:solidFill>
                  <a:schemeClr val="accent2"/>
                </a:solidFill>
              </a:rPr>
              <a:t>da</a:t>
            </a:r>
            <a:r>
              <a:rPr lang="en-US" b="1" dirty="0">
                <a:solidFill>
                  <a:schemeClr val="accent2"/>
                </a:solidFill>
              </a:rPr>
              <a:t> </a:t>
            </a:r>
            <a:r>
              <a:rPr lang="en-US" b="1" dirty="0" err="1">
                <a:solidFill>
                  <a:schemeClr val="accent2"/>
                </a:solidFill>
              </a:rPr>
              <a:t>srefi</a:t>
            </a:r>
            <a:r>
              <a:rPr lang="en-US" b="1" dirty="0">
                <a:solidFill>
                  <a:schemeClr val="accent2"/>
                </a:solidFill>
              </a:rPr>
              <a:t> </a:t>
            </a:r>
            <a:r>
              <a:rPr lang="en-US" b="1" dirty="0" err="1">
                <a:solidFill>
                  <a:schemeClr val="accent2"/>
                </a:solidFill>
              </a:rPr>
              <a:t>dei</a:t>
            </a:r>
            <a:r>
              <a:rPr lang="en-US" b="1" dirty="0">
                <a:solidFill>
                  <a:schemeClr val="accent2"/>
                </a:solidFill>
              </a:rPr>
              <a:t> </a:t>
            </a:r>
            <a:r>
              <a:rPr lang="en-US" b="1" dirty="0" err="1">
                <a:solidFill>
                  <a:schemeClr val="accent2"/>
                </a:solidFill>
              </a:rPr>
              <a:t>dati</a:t>
            </a:r>
            <a:r>
              <a:rPr lang="en-US" b="1" dirty="0">
                <a:solidFill>
                  <a:schemeClr val="accent2"/>
                </a:solidFill>
              </a:rPr>
              <a:t> A </a:t>
            </a:r>
            <a:r>
              <a:rPr lang="en-US" b="1" dirty="0" err="1">
                <a:solidFill>
                  <a:schemeClr val="accent2"/>
                </a:solidFill>
              </a:rPr>
              <a:t>ben</a:t>
            </a:r>
            <a:r>
              <a:rPr lang="en-US" b="1" dirty="0">
                <a:solidFill>
                  <a:schemeClr val="accent2"/>
                </a:solidFill>
              </a:rPr>
              <a:t> </a:t>
            </a:r>
            <a:r>
              <a:rPr lang="en-US" b="1" dirty="0" err="1">
                <a:solidFill>
                  <a:schemeClr val="accent2"/>
                </a:solidFill>
              </a:rPr>
              <a:t>opo</a:t>
            </a:r>
            <a:r>
              <a:rPr lang="en-US" b="1" dirty="0">
                <a:solidFill>
                  <a:schemeClr val="accent2"/>
                </a:solidFill>
              </a:rPr>
              <a:t> go </a:t>
            </a:r>
            <a:r>
              <a:rPr lang="en-US" b="1" dirty="0" err="1">
                <a:solidFill>
                  <a:schemeClr val="accent2"/>
                </a:solidFill>
              </a:rPr>
              <a:t>na</a:t>
            </a:r>
            <a:r>
              <a:rPr lang="en-US" b="1" dirty="0">
                <a:solidFill>
                  <a:schemeClr val="accent2"/>
                </a:solidFill>
              </a:rPr>
              <a:t> </a:t>
            </a:r>
            <a:r>
              <a:rPr lang="en-US" b="1" dirty="0" err="1">
                <a:solidFill>
                  <a:schemeClr val="accent2"/>
                </a:solidFill>
              </a:rPr>
              <a:t>loktoe</a:t>
            </a:r>
            <a:r>
              <a:rPr lang="en-US" b="1" dirty="0">
                <a:solidFill>
                  <a:schemeClr val="accent2"/>
                </a:solidFill>
              </a:rPr>
              <a:t> </a:t>
            </a:r>
            <a:r>
              <a:rPr lang="en-US" b="1" dirty="0" err="1">
                <a:solidFill>
                  <a:schemeClr val="accent2"/>
                </a:solidFill>
              </a:rPr>
              <a:t>libi</a:t>
            </a:r>
            <a:r>
              <a:rPr lang="en-US" b="1" dirty="0">
                <a:solidFill>
                  <a:schemeClr val="accent2"/>
                </a:solidFill>
              </a:rPr>
              <a:t> </a:t>
            </a:r>
            <a:r>
              <a:rPr lang="en-US" b="1" dirty="0" err="1">
                <a:solidFill>
                  <a:schemeClr val="accent2"/>
                </a:solidFill>
              </a:rPr>
              <a:t>wi</a:t>
            </a:r>
            <a:r>
              <a:rPr lang="en-US" b="1" dirty="0">
                <a:solidFill>
                  <a:schemeClr val="accent2"/>
                </a:solidFill>
              </a:rPr>
              <a:t>, </a:t>
            </a:r>
            <a:r>
              <a:rPr lang="en-US" b="1" dirty="0" err="1">
                <a:solidFill>
                  <a:schemeClr val="accent2"/>
                </a:solidFill>
              </a:rPr>
              <a:t>na</a:t>
            </a:r>
            <a:r>
              <a:rPr lang="en-US" b="1" dirty="0">
                <a:solidFill>
                  <a:schemeClr val="accent2"/>
                </a:solidFill>
              </a:rPr>
              <a:t> hem </a:t>
            </a:r>
            <a:r>
              <a:rPr lang="en-US" b="1" dirty="0" err="1">
                <a:solidFill>
                  <a:schemeClr val="accent2"/>
                </a:solidFill>
              </a:rPr>
              <a:t>wi</a:t>
            </a:r>
            <a:r>
              <a:rPr lang="en-US" b="1" dirty="0">
                <a:solidFill>
                  <a:schemeClr val="accent2"/>
                </a:solidFill>
              </a:rPr>
              <a:t> </a:t>
            </a:r>
            <a:r>
              <a:rPr lang="en-US" b="1" dirty="0" err="1">
                <a:solidFill>
                  <a:schemeClr val="accent2"/>
                </a:solidFill>
              </a:rPr>
              <a:t>moesoe</a:t>
            </a:r>
            <a:r>
              <a:rPr lang="en-US" b="1" dirty="0">
                <a:solidFill>
                  <a:schemeClr val="accent2"/>
                </a:solidFill>
              </a:rPr>
              <a:t> </a:t>
            </a:r>
            <a:r>
              <a:rPr lang="en-US" b="1" dirty="0" err="1">
                <a:solidFill>
                  <a:schemeClr val="accent2"/>
                </a:solidFill>
              </a:rPr>
              <a:t>teki</a:t>
            </a:r>
            <a:r>
              <a:rPr lang="en-US" b="1" dirty="0">
                <a:solidFill>
                  <a:schemeClr val="accent2"/>
                </a:solidFill>
              </a:rPr>
              <a:t> </a:t>
            </a:r>
            <a:r>
              <a:rPr lang="en-US" b="1" dirty="0" err="1">
                <a:solidFill>
                  <a:schemeClr val="accent2"/>
                </a:solidFill>
              </a:rPr>
              <a:t>leki</a:t>
            </a:r>
            <a:r>
              <a:rPr lang="en-US" b="1" dirty="0">
                <a:solidFill>
                  <a:schemeClr val="accent2"/>
                </a:solidFill>
              </a:rPr>
              <a:t> wan </a:t>
            </a:r>
            <a:r>
              <a:rPr lang="en-US" b="1" dirty="0" err="1">
                <a:solidFill>
                  <a:schemeClr val="accent2"/>
                </a:solidFill>
              </a:rPr>
              <a:t>getuigi</a:t>
            </a:r>
            <a:r>
              <a:rPr lang="en-US" b="1" dirty="0">
                <a:solidFill>
                  <a:schemeClr val="accent2"/>
                </a:solidFill>
              </a:rPr>
              <a:t> </a:t>
            </a:r>
            <a:r>
              <a:rPr lang="en-US" b="1" dirty="0" err="1">
                <a:solidFill>
                  <a:schemeClr val="accent2"/>
                </a:solidFill>
              </a:rPr>
              <a:t>nanga</a:t>
            </a:r>
            <a:r>
              <a:rPr lang="en-US" b="1" dirty="0">
                <a:solidFill>
                  <a:schemeClr val="accent2"/>
                </a:solidFill>
              </a:rPr>
              <a:t> </a:t>
            </a:r>
            <a:r>
              <a:rPr lang="en-US" b="1" dirty="0" err="1">
                <a:solidFill>
                  <a:schemeClr val="accent2"/>
                </a:solidFill>
              </a:rPr>
              <a:t>wi</a:t>
            </a:r>
            <a:r>
              <a:rPr lang="en-US" b="1" dirty="0">
                <a:solidFill>
                  <a:schemeClr val="accent2"/>
                </a:solidFill>
              </a:rPr>
              <a:t> foe Hem </a:t>
            </a:r>
            <a:r>
              <a:rPr lang="en-US" b="1" dirty="0" err="1">
                <a:solidFill>
                  <a:schemeClr val="accent2"/>
                </a:solidFill>
              </a:rPr>
              <a:t>opo</a:t>
            </a:r>
            <a:r>
              <a:rPr lang="en-US" b="1" dirty="0">
                <a:solidFill>
                  <a:schemeClr val="accent2"/>
                </a:solidFill>
              </a:rPr>
              <a:t> </a:t>
            </a:r>
            <a:r>
              <a:rPr lang="en-US" b="1" dirty="0" err="1">
                <a:solidFill>
                  <a:schemeClr val="accent2"/>
                </a:solidFill>
              </a:rPr>
              <a:t>baka</a:t>
            </a:r>
            <a:r>
              <a:rPr lang="en-US" b="1" dirty="0">
                <a:solidFill>
                  <a:schemeClr val="accent2"/>
                </a:solidFill>
              </a:rPr>
              <a:t>.</a:t>
            </a:r>
          </a:p>
        </p:txBody>
      </p:sp>
    </p:spTree>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683391F9-D64B-4D8A-B470-4FFD8C0170CB}"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16D54123-241B-467E-A132-69C0D17E50EE}" type="slidenum">
              <a:rPr lang="en-US"/>
              <a:pPr lvl="1"/>
              <a:t>107</a:t>
            </a:fld>
            <a:endParaRPr lang="en-US">
              <a:latin typeface="Times New Roman" pitchFamily="18" charset="0"/>
            </a:endParaRPr>
          </a:p>
        </p:txBody>
      </p:sp>
      <p:sp>
        <p:nvSpPr>
          <p:cNvPr id="116738" name="Rectangle 2"/>
          <p:cNvSpPr>
            <a:spLocks noGrp="1" noChangeArrowheads="1"/>
          </p:cNvSpPr>
          <p:nvPr>
            <p:ph type="title"/>
          </p:nvPr>
        </p:nvSpPr>
        <p:spPr/>
        <p:txBody>
          <a:bodyPr/>
          <a:lstStyle/>
          <a:p>
            <a:r>
              <a:rPr lang="en-US" sz="4000"/>
              <a:t>Paulus ben si Jezus baka Hem opo baka</a:t>
            </a:r>
          </a:p>
        </p:txBody>
      </p:sp>
      <p:sp>
        <p:nvSpPr>
          <p:cNvPr id="116739" name="Rectangle 3"/>
          <p:cNvSpPr>
            <a:spLocks noGrp="1" noChangeArrowheads="1"/>
          </p:cNvSpPr>
          <p:nvPr>
            <p:ph type="body" idx="1"/>
          </p:nvPr>
        </p:nvSpPr>
        <p:spPr>
          <a:xfrm>
            <a:off x="336492" y="2017713"/>
            <a:ext cx="8618596" cy="4114800"/>
          </a:xfrm>
        </p:spPr>
        <p:txBody>
          <a:bodyPr/>
          <a:lstStyle/>
          <a:p>
            <a:pPr algn="just">
              <a:lnSpc>
                <a:spcPct val="80000"/>
              </a:lnSpc>
            </a:pPr>
            <a:r>
              <a:rPr lang="en-US" sz="2800" dirty="0"/>
              <a:t> </a:t>
            </a:r>
            <a:r>
              <a:rPr lang="en-US" sz="2800" b="1" dirty="0"/>
              <a:t>I Kor. 15:8. </a:t>
            </a:r>
            <a:r>
              <a:rPr lang="en-US" sz="2800" b="1" dirty="0">
                <a:solidFill>
                  <a:schemeClr val="accent2"/>
                </a:solidFill>
              </a:rPr>
              <a:t>En </a:t>
            </a:r>
            <a:r>
              <a:rPr lang="en-US" sz="2800" b="1" dirty="0" err="1">
                <a:solidFill>
                  <a:schemeClr val="accent2"/>
                </a:solidFill>
              </a:rPr>
              <a:t>leki</a:t>
            </a:r>
            <a:r>
              <a:rPr lang="en-US" sz="2800" b="1" dirty="0">
                <a:solidFill>
                  <a:schemeClr val="accent2"/>
                </a:solidFill>
              </a:rPr>
              <a:t> </a:t>
            </a:r>
            <a:r>
              <a:rPr lang="en-US" sz="2800" b="1" dirty="0" err="1">
                <a:solidFill>
                  <a:schemeClr val="accent2"/>
                </a:solidFill>
              </a:rPr>
              <a:t>da</a:t>
            </a:r>
            <a:r>
              <a:rPr lang="en-US" sz="2800" b="1" dirty="0">
                <a:solidFill>
                  <a:schemeClr val="accent2"/>
                </a:solidFill>
              </a:rPr>
              <a:t> </a:t>
            </a:r>
            <a:r>
              <a:rPr lang="en-US" sz="2800" b="1" dirty="0" err="1">
                <a:solidFill>
                  <a:schemeClr val="accent2"/>
                </a:solidFill>
              </a:rPr>
              <a:t>laasti</a:t>
            </a:r>
            <a:r>
              <a:rPr lang="en-US" sz="2800" b="1" dirty="0">
                <a:solidFill>
                  <a:schemeClr val="accent2"/>
                </a:solidFill>
              </a:rPr>
              <a:t> foe ala </a:t>
            </a:r>
            <a:r>
              <a:rPr lang="en-US" sz="2800" b="1" dirty="0" err="1">
                <a:solidFill>
                  <a:schemeClr val="accent2"/>
                </a:solidFill>
              </a:rPr>
              <a:t>soema</a:t>
            </a:r>
            <a:r>
              <a:rPr lang="en-US" sz="2800" b="1" dirty="0">
                <a:solidFill>
                  <a:schemeClr val="accent2"/>
                </a:solidFill>
              </a:rPr>
              <a:t>, mi </a:t>
            </a:r>
            <a:r>
              <a:rPr lang="en-US" sz="2800" b="1" dirty="0" err="1">
                <a:solidFill>
                  <a:schemeClr val="accent2"/>
                </a:solidFill>
              </a:rPr>
              <a:t>ben</a:t>
            </a:r>
            <a:r>
              <a:rPr lang="en-US" sz="2800" b="1" dirty="0">
                <a:solidFill>
                  <a:schemeClr val="accent2"/>
                </a:solidFill>
              </a:rPr>
              <a:t> </a:t>
            </a:r>
            <a:r>
              <a:rPr lang="en-US" sz="2800" b="1" dirty="0" err="1">
                <a:solidFill>
                  <a:schemeClr val="accent2"/>
                </a:solidFill>
              </a:rPr>
              <a:t>si</a:t>
            </a:r>
            <a:r>
              <a:rPr lang="en-US" sz="2800" b="1" dirty="0">
                <a:solidFill>
                  <a:schemeClr val="accent2"/>
                </a:solidFill>
              </a:rPr>
              <a:t> Hem toe, </a:t>
            </a:r>
            <a:r>
              <a:rPr lang="en-US" sz="2800" b="1" dirty="0" err="1">
                <a:solidFill>
                  <a:schemeClr val="accent2"/>
                </a:solidFill>
              </a:rPr>
              <a:t>leki</a:t>
            </a:r>
            <a:r>
              <a:rPr lang="en-US" sz="2800" b="1" dirty="0">
                <a:solidFill>
                  <a:schemeClr val="accent2"/>
                </a:solidFill>
              </a:rPr>
              <a:t> wan </a:t>
            </a:r>
            <a:r>
              <a:rPr lang="en-US" sz="2800" b="1" dirty="0" err="1">
                <a:solidFill>
                  <a:schemeClr val="accent2"/>
                </a:solidFill>
              </a:rPr>
              <a:t>soema</a:t>
            </a:r>
            <a:r>
              <a:rPr lang="en-US" sz="2800" b="1" dirty="0">
                <a:solidFill>
                  <a:schemeClr val="accent2"/>
                </a:solidFill>
              </a:rPr>
              <a:t> </a:t>
            </a:r>
            <a:r>
              <a:rPr lang="en-US" sz="2800" b="1" dirty="0" err="1">
                <a:solidFill>
                  <a:schemeClr val="accent2"/>
                </a:solidFill>
              </a:rPr>
              <a:t>disi</a:t>
            </a:r>
            <a:r>
              <a:rPr lang="en-US" sz="2800" b="1" dirty="0">
                <a:solidFill>
                  <a:schemeClr val="accent2"/>
                </a:solidFill>
              </a:rPr>
              <a:t> </a:t>
            </a:r>
            <a:r>
              <a:rPr lang="en-US" sz="2800" b="1" dirty="0" err="1">
                <a:solidFill>
                  <a:schemeClr val="accent2"/>
                </a:solidFill>
              </a:rPr>
              <a:t>ben</a:t>
            </a:r>
            <a:r>
              <a:rPr lang="en-US" sz="2800" b="1" dirty="0">
                <a:solidFill>
                  <a:schemeClr val="accent2"/>
                </a:solidFill>
              </a:rPr>
              <a:t> </a:t>
            </a:r>
            <a:r>
              <a:rPr lang="en-US" sz="2800" b="1" dirty="0" err="1">
                <a:solidFill>
                  <a:schemeClr val="accent2"/>
                </a:solidFill>
              </a:rPr>
              <a:t>gebore</a:t>
            </a:r>
            <a:r>
              <a:rPr lang="en-US" sz="2800" b="1" dirty="0">
                <a:solidFill>
                  <a:schemeClr val="accent2"/>
                </a:solidFill>
              </a:rPr>
              <a:t> </a:t>
            </a:r>
            <a:r>
              <a:rPr lang="en-US" sz="2800" b="1" dirty="0" err="1">
                <a:solidFill>
                  <a:schemeClr val="accent2"/>
                </a:solidFill>
              </a:rPr>
              <a:t>fosi</a:t>
            </a:r>
            <a:r>
              <a:rPr lang="en-US" sz="2800" b="1" dirty="0">
                <a:solidFill>
                  <a:schemeClr val="accent2"/>
                </a:solidFill>
              </a:rPr>
              <a:t> </a:t>
            </a:r>
            <a:r>
              <a:rPr lang="en-US" sz="2800" b="1" dirty="0" err="1">
                <a:solidFill>
                  <a:schemeClr val="accent2"/>
                </a:solidFill>
              </a:rPr>
              <a:t>da</a:t>
            </a:r>
            <a:r>
              <a:rPr lang="en-US" sz="2800" b="1" dirty="0">
                <a:solidFill>
                  <a:schemeClr val="accent2"/>
                </a:solidFill>
              </a:rPr>
              <a:t> </a:t>
            </a:r>
            <a:r>
              <a:rPr lang="en-US" sz="2800" b="1" dirty="0" err="1">
                <a:solidFill>
                  <a:schemeClr val="accent2"/>
                </a:solidFill>
              </a:rPr>
              <a:t>juisti</a:t>
            </a:r>
            <a:r>
              <a:rPr lang="en-US" sz="2800" b="1" dirty="0">
                <a:solidFill>
                  <a:schemeClr val="accent2"/>
                </a:solidFill>
              </a:rPr>
              <a:t> tem.  9. </a:t>
            </a:r>
            <a:r>
              <a:rPr lang="en-US" sz="2800" b="1" dirty="0" err="1">
                <a:solidFill>
                  <a:schemeClr val="accent2"/>
                </a:solidFill>
              </a:rPr>
              <a:t>Bikasi</a:t>
            </a:r>
            <a:r>
              <a:rPr lang="en-US" sz="2800" b="1" dirty="0">
                <a:solidFill>
                  <a:schemeClr val="accent2"/>
                </a:solidFill>
              </a:rPr>
              <a:t> mi de </a:t>
            </a:r>
            <a:r>
              <a:rPr lang="en-US" sz="2800" b="1" dirty="0" err="1">
                <a:solidFill>
                  <a:schemeClr val="accent2"/>
                </a:solidFill>
              </a:rPr>
              <a:t>da</a:t>
            </a:r>
            <a:r>
              <a:rPr lang="en-US" sz="2800" b="1" dirty="0">
                <a:solidFill>
                  <a:schemeClr val="accent2"/>
                </a:solidFill>
              </a:rPr>
              <a:t> </a:t>
            </a:r>
            <a:r>
              <a:rPr lang="en-US" sz="2800" b="1" dirty="0" err="1">
                <a:solidFill>
                  <a:schemeClr val="accent2"/>
                </a:solidFill>
              </a:rPr>
              <a:t>moro</a:t>
            </a:r>
            <a:r>
              <a:rPr lang="en-US" sz="2800" b="1" dirty="0">
                <a:solidFill>
                  <a:schemeClr val="accent2"/>
                </a:solidFill>
              </a:rPr>
              <a:t> </a:t>
            </a:r>
            <a:r>
              <a:rPr lang="en-US" sz="2800" b="1" dirty="0" err="1">
                <a:solidFill>
                  <a:schemeClr val="accent2"/>
                </a:solidFill>
              </a:rPr>
              <a:t>pikinwan</a:t>
            </a:r>
            <a:r>
              <a:rPr lang="en-US" sz="2800" b="1" dirty="0">
                <a:solidFill>
                  <a:schemeClr val="accent2"/>
                </a:solidFill>
              </a:rPr>
              <a:t> foe </a:t>
            </a:r>
            <a:r>
              <a:rPr lang="en-US" sz="2800" b="1" dirty="0" err="1">
                <a:solidFill>
                  <a:schemeClr val="accent2"/>
                </a:solidFill>
              </a:rPr>
              <a:t>dem</a:t>
            </a:r>
            <a:r>
              <a:rPr lang="en-US" sz="2800" b="1" dirty="0">
                <a:solidFill>
                  <a:schemeClr val="accent2"/>
                </a:solidFill>
              </a:rPr>
              <a:t> </a:t>
            </a:r>
            <a:r>
              <a:rPr lang="en-US" sz="2800" b="1" dirty="0" err="1">
                <a:solidFill>
                  <a:schemeClr val="accent2"/>
                </a:solidFill>
              </a:rPr>
              <a:t>apostel</a:t>
            </a:r>
            <a:r>
              <a:rPr lang="en-US" sz="2800" b="1" dirty="0">
                <a:solidFill>
                  <a:schemeClr val="accent2"/>
                </a:solidFill>
              </a:rPr>
              <a:t>,</a:t>
            </a:r>
            <a:r>
              <a:rPr lang="en-US" sz="2800" b="1" dirty="0"/>
              <a:t> en mi no de </a:t>
            </a:r>
            <a:r>
              <a:rPr lang="en-US" sz="2800" b="1" dirty="0" err="1"/>
              <a:t>fiti</a:t>
            </a:r>
            <a:r>
              <a:rPr lang="en-US" sz="2800" b="1" dirty="0"/>
              <a:t> foe </a:t>
            </a:r>
            <a:r>
              <a:rPr lang="en-US" sz="2800" b="1" dirty="0" err="1"/>
              <a:t>dem</a:t>
            </a:r>
            <a:r>
              <a:rPr lang="en-US" sz="2800" b="1" dirty="0"/>
              <a:t> </a:t>
            </a:r>
            <a:r>
              <a:rPr lang="en-US" sz="2800" b="1" dirty="0" err="1"/>
              <a:t>kari</a:t>
            </a:r>
            <a:r>
              <a:rPr lang="en-US" sz="2800" b="1" dirty="0"/>
              <a:t> mi wan </a:t>
            </a:r>
            <a:r>
              <a:rPr lang="en-US" sz="2800" b="1" dirty="0" err="1"/>
              <a:t>apostel</a:t>
            </a:r>
            <a:r>
              <a:rPr lang="en-US" sz="2800" b="1" dirty="0"/>
              <a:t>, </a:t>
            </a:r>
            <a:r>
              <a:rPr lang="en-US" sz="2800" b="1" dirty="0" err="1"/>
              <a:t>bikasi</a:t>
            </a:r>
            <a:r>
              <a:rPr lang="en-US" sz="2800" b="1" dirty="0"/>
              <a:t> mi </a:t>
            </a:r>
            <a:r>
              <a:rPr lang="en-US" sz="2800" b="1" dirty="0" err="1"/>
              <a:t>ben</a:t>
            </a:r>
            <a:r>
              <a:rPr lang="en-US" sz="2800" b="1" dirty="0"/>
              <a:t> </a:t>
            </a:r>
            <a:r>
              <a:rPr lang="en-US" sz="2800" b="1" dirty="0" err="1"/>
              <a:t>vervolgoe</a:t>
            </a:r>
            <a:r>
              <a:rPr lang="en-US" sz="2800" b="1" dirty="0"/>
              <a:t> </a:t>
            </a:r>
            <a:r>
              <a:rPr lang="en-US" sz="2800" b="1" dirty="0" err="1"/>
              <a:t>da</a:t>
            </a:r>
            <a:r>
              <a:rPr lang="en-US" sz="2800" b="1" dirty="0"/>
              <a:t> </a:t>
            </a:r>
            <a:r>
              <a:rPr lang="en-US" sz="2800" b="1" dirty="0" err="1"/>
              <a:t>kerki</a:t>
            </a:r>
            <a:r>
              <a:rPr lang="en-US" sz="2800" b="1" dirty="0"/>
              <a:t> foe </a:t>
            </a:r>
            <a:r>
              <a:rPr lang="en-US" sz="2800" b="1" dirty="0" err="1"/>
              <a:t>Gado</a:t>
            </a:r>
            <a:r>
              <a:rPr lang="en-US" sz="2800" b="1" dirty="0"/>
              <a:t>.  10. Ma </a:t>
            </a:r>
            <a:r>
              <a:rPr lang="en-US" sz="2800" b="1" dirty="0" err="1"/>
              <a:t>nanga</a:t>
            </a:r>
            <a:r>
              <a:rPr lang="en-US" sz="2800" b="1" dirty="0"/>
              <a:t> </a:t>
            </a:r>
            <a:r>
              <a:rPr lang="en-US" sz="2800" b="1" dirty="0" err="1"/>
              <a:t>da</a:t>
            </a:r>
            <a:r>
              <a:rPr lang="en-US" sz="2800" b="1" dirty="0"/>
              <a:t> </a:t>
            </a:r>
            <a:r>
              <a:rPr lang="en-US" sz="2800" b="1" dirty="0" err="1"/>
              <a:t>gnade</a:t>
            </a:r>
            <a:r>
              <a:rPr lang="en-US" sz="2800" b="1" dirty="0"/>
              <a:t> foe </a:t>
            </a:r>
            <a:r>
              <a:rPr lang="en-US" sz="2800" b="1" dirty="0" err="1"/>
              <a:t>Gado</a:t>
            </a:r>
            <a:r>
              <a:rPr lang="en-US" sz="2800" b="1" dirty="0"/>
              <a:t>, mi de so </a:t>
            </a:r>
            <a:r>
              <a:rPr lang="en-US" sz="2800" b="1" dirty="0" err="1"/>
              <a:t>leki</a:t>
            </a:r>
            <a:r>
              <a:rPr lang="en-US" sz="2800" b="1" dirty="0"/>
              <a:t> mi de; en A no </a:t>
            </a:r>
            <a:r>
              <a:rPr lang="en-US" sz="2800" b="1" dirty="0" err="1"/>
              <a:t>ben</a:t>
            </a:r>
            <a:r>
              <a:rPr lang="en-US" sz="2800" b="1" dirty="0"/>
              <a:t> </a:t>
            </a:r>
            <a:r>
              <a:rPr lang="en-US" sz="2800" b="1" dirty="0" err="1"/>
              <a:t>gi</a:t>
            </a:r>
            <a:r>
              <a:rPr lang="en-US" sz="2800" b="1" dirty="0"/>
              <a:t> mi Hem </a:t>
            </a:r>
            <a:r>
              <a:rPr lang="en-US" sz="2800" b="1" dirty="0" err="1"/>
              <a:t>gnade</a:t>
            </a:r>
            <a:r>
              <a:rPr lang="en-US" sz="2800" b="1" dirty="0"/>
              <a:t> foe </a:t>
            </a:r>
            <a:r>
              <a:rPr lang="en-US" sz="2800" b="1" dirty="0" err="1"/>
              <a:t>soso</a:t>
            </a:r>
            <a:r>
              <a:rPr lang="en-US" sz="2800" b="1" dirty="0"/>
              <a:t>; ma mi </a:t>
            </a:r>
            <a:r>
              <a:rPr lang="en-US" sz="2800" b="1" dirty="0" err="1"/>
              <a:t>ben</a:t>
            </a:r>
            <a:r>
              <a:rPr lang="en-US" sz="2800" b="1" dirty="0"/>
              <a:t> </a:t>
            </a:r>
            <a:r>
              <a:rPr lang="en-US" sz="2800" b="1" dirty="0" err="1"/>
              <a:t>wroko</a:t>
            </a:r>
            <a:r>
              <a:rPr lang="en-US" sz="2800" b="1" dirty="0"/>
              <a:t> </a:t>
            </a:r>
            <a:r>
              <a:rPr lang="en-US" sz="2800" b="1" dirty="0" err="1"/>
              <a:t>moro</a:t>
            </a:r>
            <a:r>
              <a:rPr lang="en-US" sz="2800" b="1" dirty="0"/>
              <a:t> </a:t>
            </a:r>
            <a:r>
              <a:rPr lang="en-US" sz="2800" b="1" dirty="0" err="1"/>
              <a:t>tranga</a:t>
            </a:r>
            <a:r>
              <a:rPr lang="en-US" sz="2800" b="1" dirty="0"/>
              <a:t> </a:t>
            </a:r>
            <a:r>
              <a:rPr lang="en-US" sz="2800" b="1" dirty="0" err="1"/>
              <a:t>leki</a:t>
            </a:r>
            <a:r>
              <a:rPr lang="en-US" sz="2800" b="1" dirty="0"/>
              <a:t> </a:t>
            </a:r>
            <a:r>
              <a:rPr lang="en-US" sz="2800" b="1" dirty="0" err="1"/>
              <a:t>dem</a:t>
            </a:r>
            <a:r>
              <a:rPr lang="en-US" sz="2800" b="1" dirty="0"/>
              <a:t> </a:t>
            </a:r>
            <a:r>
              <a:rPr lang="en-US" sz="2800" b="1" dirty="0" err="1"/>
              <a:t>alamala</a:t>
            </a:r>
            <a:r>
              <a:rPr lang="en-US" sz="2800" b="1" dirty="0"/>
              <a:t>; </a:t>
            </a:r>
            <a:r>
              <a:rPr lang="en-US" sz="2800" b="1" dirty="0" err="1"/>
              <a:t>tokoe</a:t>
            </a:r>
            <a:r>
              <a:rPr lang="en-US" sz="2800" b="1" dirty="0"/>
              <a:t>, a no </a:t>
            </a:r>
            <a:r>
              <a:rPr lang="en-US" sz="2800" b="1" dirty="0" err="1"/>
              <a:t>ben</a:t>
            </a:r>
            <a:r>
              <a:rPr lang="en-US" sz="2800" b="1" dirty="0"/>
              <a:t> de mi, ma </a:t>
            </a:r>
            <a:r>
              <a:rPr lang="en-US" sz="2800" b="1" dirty="0" err="1"/>
              <a:t>da</a:t>
            </a:r>
            <a:r>
              <a:rPr lang="en-US" sz="2800" b="1" dirty="0"/>
              <a:t> </a:t>
            </a:r>
            <a:r>
              <a:rPr lang="en-US" sz="2800" b="1" dirty="0" err="1"/>
              <a:t>gnade</a:t>
            </a:r>
            <a:r>
              <a:rPr lang="en-US" sz="2800" b="1" dirty="0"/>
              <a:t> foe </a:t>
            </a:r>
            <a:r>
              <a:rPr lang="en-US" sz="2800" b="1" dirty="0" err="1"/>
              <a:t>Gado</a:t>
            </a:r>
            <a:r>
              <a:rPr lang="en-US" sz="2800" b="1" dirty="0"/>
              <a:t> </a:t>
            </a:r>
            <a:r>
              <a:rPr lang="en-US" sz="2800" b="1" dirty="0" err="1"/>
              <a:t>disi</a:t>
            </a:r>
            <a:r>
              <a:rPr lang="en-US" sz="2800" b="1" dirty="0"/>
              <a:t> </a:t>
            </a:r>
            <a:r>
              <a:rPr lang="en-US" sz="2800" b="1" dirty="0" err="1"/>
              <a:t>ben</a:t>
            </a:r>
            <a:r>
              <a:rPr lang="en-US" sz="2800" b="1" dirty="0"/>
              <a:t> de </a:t>
            </a:r>
            <a:r>
              <a:rPr lang="en-US" sz="2800" b="1" dirty="0" err="1"/>
              <a:t>nanga</a:t>
            </a:r>
            <a:r>
              <a:rPr lang="en-US" sz="2800" b="1" dirty="0"/>
              <a:t> mi.</a:t>
            </a:r>
          </a:p>
        </p:txBody>
      </p:sp>
    </p:spTree>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2FDEE6F-54E4-4971-B52F-A8414616E9BF}"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34CEBCFA-BDC4-42B4-8426-E965FF20806D}" type="slidenum">
              <a:rPr lang="en-US"/>
              <a:pPr lvl="1"/>
              <a:t>108</a:t>
            </a:fld>
            <a:endParaRPr lang="en-US">
              <a:latin typeface="Times New Roman" pitchFamily="18" charset="0"/>
            </a:endParaRPr>
          </a:p>
        </p:txBody>
      </p:sp>
      <p:sp>
        <p:nvSpPr>
          <p:cNvPr id="117762" name="Rectangle 2"/>
          <p:cNvSpPr>
            <a:spLocks noGrp="1" noChangeArrowheads="1"/>
          </p:cNvSpPr>
          <p:nvPr>
            <p:ph type="title"/>
          </p:nvPr>
        </p:nvSpPr>
        <p:spPr/>
        <p:txBody>
          <a:bodyPr/>
          <a:lstStyle/>
          <a:p>
            <a:r>
              <a:rPr lang="en-US" sz="4000"/>
              <a:t>Apostel ben doe marki nanga wondroe-wroko</a:t>
            </a:r>
          </a:p>
        </p:txBody>
      </p:sp>
      <p:sp>
        <p:nvSpPr>
          <p:cNvPr id="117763" name="Rectangle 3"/>
          <p:cNvSpPr>
            <a:spLocks noGrp="1" noChangeArrowheads="1"/>
          </p:cNvSpPr>
          <p:nvPr>
            <p:ph type="body" idx="1"/>
          </p:nvPr>
        </p:nvSpPr>
        <p:spPr>
          <a:xfrm>
            <a:off x="488891" y="1785915"/>
            <a:ext cx="8655109" cy="4114800"/>
          </a:xfrm>
        </p:spPr>
        <p:txBody>
          <a:bodyPr/>
          <a:lstStyle/>
          <a:p>
            <a:r>
              <a:rPr lang="en-US" sz="2800" dirty="0" err="1"/>
              <a:t>Jezus</a:t>
            </a:r>
            <a:r>
              <a:rPr lang="en-US" sz="2800" dirty="0"/>
              <a:t> </a:t>
            </a:r>
            <a:r>
              <a:rPr lang="en-US" sz="2800" dirty="0" err="1"/>
              <a:t>ben</a:t>
            </a:r>
            <a:r>
              <a:rPr lang="en-US" sz="2800" dirty="0"/>
              <a:t> doe so </a:t>
            </a:r>
            <a:r>
              <a:rPr lang="en-US" sz="2800" dirty="0" err="1"/>
              <a:t>fosi</a:t>
            </a:r>
            <a:r>
              <a:rPr lang="en-US" sz="2800" dirty="0"/>
              <a:t>: </a:t>
            </a:r>
          </a:p>
          <a:p>
            <a:pPr algn="just"/>
            <a:r>
              <a:rPr lang="en-US" sz="2800" dirty="0" err="1"/>
              <a:t>Tori</a:t>
            </a:r>
            <a:r>
              <a:rPr lang="en-US" sz="2800" dirty="0"/>
              <a:t> 2:</a:t>
            </a:r>
            <a:r>
              <a:rPr lang="en-US" sz="2800" b="1" dirty="0"/>
              <a:t>22. </a:t>
            </a:r>
            <a:r>
              <a:rPr lang="en-US" sz="2800" b="1" dirty="0" err="1"/>
              <a:t>Oen</a:t>
            </a:r>
            <a:r>
              <a:rPr lang="en-US" sz="2800" b="1" dirty="0"/>
              <a:t> </a:t>
            </a:r>
            <a:r>
              <a:rPr lang="en-US" sz="2800" b="1" dirty="0" err="1"/>
              <a:t>mansoema</a:t>
            </a:r>
            <a:r>
              <a:rPr lang="en-US" sz="2800" b="1" dirty="0"/>
              <a:t> foe </a:t>
            </a:r>
            <a:r>
              <a:rPr lang="en-US" sz="2800" b="1" dirty="0" err="1"/>
              <a:t>Israël</a:t>
            </a:r>
            <a:r>
              <a:rPr lang="en-US" sz="2800" b="1" dirty="0"/>
              <a:t>, </a:t>
            </a:r>
            <a:r>
              <a:rPr lang="en-US" sz="2800" b="1" dirty="0" err="1"/>
              <a:t>jere</a:t>
            </a:r>
            <a:r>
              <a:rPr lang="en-US" sz="2800" b="1" dirty="0"/>
              <a:t> </a:t>
            </a:r>
            <a:r>
              <a:rPr lang="en-US" sz="2800" b="1" dirty="0" err="1"/>
              <a:t>dem</a:t>
            </a:r>
            <a:r>
              <a:rPr lang="en-US" sz="2800" b="1" dirty="0"/>
              <a:t> </a:t>
            </a:r>
            <a:r>
              <a:rPr lang="en-US" sz="2800" b="1" dirty="0" err="1"/>
              <a:t>woortoe</a:t>
            </a:r>
            <a:r>
              <a:rPr lang="en-US" sz="2800" b="1" dirty="0"/>
              <a:t> </a:t>
            </a:r>
            <a:r>
              <a:rPr lang="en-US" sz="2800" b="1" dirty="0" err="1"/>
              <a:t>disi</a:t>
            </a:r>
            <a:r>
              <a:rPr lang="en-US" sz="2800" b="1" dirty="0"/>
              <a:t>: </a:t>
            </a:r>
            <a:r>
              <a:rPr lang="en-US" sz="2800" b="1" dirty="0" err="1"/>
              <a:t>Jezus</a:t>
            </a:r>
            <a:r>
              <a:rPr lang="en-US" sz="2800" b="1" dirty="0"/>
              <a:t> foe </a:t>
            </a:r>
            <a:r>
              <a:rPr lang="en-US" sz="2800" b="1" dirty="0" err="1"/>
              <a:t>Nazaret</a:t>
            </a:r>
            <a:r>
              <a:rPr lang="en-US" sz="2800" b="1" dirty="0"/>
              <a:t>, wan man </a:t>
            </a:r>
            <a:r>
              <a:rPr lang="en-US" sz="2800" b="1" dirty="0" err="1"/>
              <a:t>disi</a:t>
            </a:r>
            <a:r>
              <a:rPr lang="en-US" sz="2800" b="1" dirty="0"/>
              <a:t> </a:t>
            </a:r>
            <a:r>
              <a:rPr lang="en-US" sz="2800" b="1" dirty="0" err="1"/>
              <a:t>Gado</a:t>
            </a:r>
            <a:r>
              <a:rPr lang="en-US" sz="2800" b="1" dirty="0"/>
              <a:t> </a:t>
            </a:r>
            <a:r>
              <a:rPr lang="en-US" sz="2800" b="1" dirty="0" err="1"/>
              <a:t>ben</a:t>
            </a:r>
            <a:r>
              <a:rPr lang="en-US" sz="2800" b="1" dirty="0"/>
              <a:t> </a:t>
            </a:r>
            <a:r>
              <a:rPr lang="en-US" sz="2800" b="1" dirty="0" err="1"/>
              <a:t>sori</a:t>
            </a:r>
            <a:r>
              <a:rPr lang="en-US" sz="2800" b="1" dirty="0"/>
              <a:t> </a:t>
            </a:r>
            <a:r>
              <a:rPr lang="en-US" sz="2800" b="1" dirty="0" err="1"/>
              <a:t>na</a:t>
            </a:r>
            <a:r>
              <a:rPr lang="en-US" sz="2800" b="1" dirty="0"/>
              <a:t> </a:t>
            </a:r>
            <a:r>
              <a:rPr lang="en-US" sz="2800" b="1" dirty="0" err="1"/>
              <a:t>oen</a:t>
            </a:r>
            <a:r>
              <a:rPr lang="en-US" sz="2800" b="1" dirty="0"/>
              <a:t> </a:t>
            </a:r>
            <a:r>
              <a:rPr lang="en-US" sz="2800" b="1" dirty="0" err="1"/>
              <a:t>mindri</a:t>
            </a:r>
            <a:r>
              <a:rPr lang="en-US" sz="2800" b="1" dirty="0"/>
              <a:t> </a:t>
            </a:r>
            <a:r>
              <a:rPr lang="en-US" sz="2800" b="1" dirty="0" err="1"/>
              <a:t>dati</a:t>
            </a:r>
            <a:r>
              <a:rPr lang="en-US" sz="2800" b="1" dirty="0"/>
              <a:t> A </a:t>
            </a:r>
            <a:r>
              <a:rPr lang="en-US" sz="2800" b="1" dirty="0" err="1"/>
              <a:t>ben</a:t>
            </a:r>
            <a:r>
              <a:rPr lang="en-US" sz="2800" b="1" dirty="0"/>
              <a:t> </a:t>
            </a:r>
            <a:r>
              <a:rPr lang="en-US" sz="2800" b="1" dirty="0" err="1"/>
              <a:t>lobi</a:t>
            </a:r>
            <a:r>
              <a:rPr lang="en-US" sz="2800" b="1" dirty="0"/>
              <a:t> Hem </a:t>
            </a:r>
            <a:r>
              <a:rPr lang="en-US" sz="2800" b="1" dirty="0" err="1"/>
              <a:t>nanga</a:t>
            </a:r>
            <a:r>
              <a:rPr lang="en-US" sz="2800" b="1" dirty="0"/>
              <a:t> </a:t>
            </a:r>
            <a:r>
              <a:rPr lang="en-US" sz="2800" b="1" dirty="0" err="1">
                <a:solidFill>
                  <a:schemeClr val="accent2"/>
                </a:solidFill>
              </a:rPr>
              <a:t>wondroewroko</a:t>
            </a:r>
            <a:r>
              <a:rPr lang="en-US" sz="2800" b="1" dirty="0"/>
              <a:t> </a:t>
            </a:r>
            <a:r>
              <a:rPr lang="en-US" sz="2800" b="1" dirty="0" err="1"/>
              <a:t>nanga</a:t>
            </a:r>
            <a:r>
              <a:rPr lang="en-US" sz="2800" b="1" dirty="0"/>
              <a:t> </a:t>
            </a:r>
            <a:r>
              <a:rPr lang="en-US" sz="2800" b="1" dirty="0" err="1">
                <a:solidFill>
                  <a:schemeClr val="accent2"/>
                </a:solidFill>
              </a:rPr>
              <a:t>bigi</a:t>
            </a:r>
            <a:r>
              <a:rPr lang="en-US" sz="2800" b="1" dirty="0">
                <a:solidFill>
                  <a:schemeClr val="accent2"/>
                </a:solidFill>
              </a:rPr>
              <a:t> </a:t>
            </a:r>
            <a:r>
              <a:rPr lang="en-US" sz="2800" b="1" dirty="0" err="1">
                <a:solidFill>
                  <a:schemeClr val="accent2"/>
                </a:solidFill>
              </a:rPr>
              <a:t>marki</a:t>
            </a:r>
            <a:r>
              <a:rPr lang="en-US" sz="2800" b="1" dirty="0"/>
              <a:t>, </a:t>
            </a:r>
            <a:r>
              <a:rPr lang="en-US" sz="2800" b="1" dirty="0" err="1"/>
              <a:t>disi</a:t>
            </a:r>
            <a:r>
              <a:rPr lang="en-US" sz="2800" b="1" dirty="0"/>
              <a:t> </a:t>
            </a:r>
            <a:r>
              <a:rPr lang="en-US" sz="2800" b="1" dirty="0" err="1"/>
              <a:t>Gado</a:t>
            </a:r>
            <a:r>
              <a:rPr lang="en-US" sz="2800" b="1" dirty="0"/>
              <a:t> </a:t>
            </a:r>
            <a:r>
              <a:rPr lang="en-US" sz="2800" b="1" dirty="0" err="1"/>
              <a:t>ben</a:t>
            </a:r>
            <a:r>
              <a:rPr lang="en-US" sz="2800" b="1" dirty="0"/>
              <a:t> doe </a:t>
            </a:r>
            <a:r>
              <a:rPr lang="en-US" sz="2800" b="1" dirty="0" err="1"/>
              <a:t>doro</a:t>
            </a:r>
            <a:r>
              <a:rPr lang="en-US" sz="2800" b="1" dirty="0"/>
              <a:t> Hem </a:t>
            </a:r>
            <a:r>
              <a:rPr lang="en-US" sz="2800" b="1" dirty="0" err="1"/>
              <a:t>na</a:t>
            </a:r>
            <a:r>
              <a:rPr lang="en-US" sz="2800" b="1" dirty="0"/>
              <a:t> </a:t>
            </a:r>
            <a:r>
              <a:rPr lang="en-US" sz="2800" b="1" dirty="0" err="1"/>
              <a:t>oen</a:t>
            </a:r>
            <a:r>
              <a:rPr lang="en-US" sz="2800" b="1" dirty="0"/>
              <a:t> </a:t>
            </a:r>
            <a:r>
              <a:rPr lang="en-US" sz="2800" b="1" dirty="0" err="1"/>
              <a:t>mindri</a:t>
            </a:r>
            <a:r>
              <a:rPr lang="en-US" sz="2800" b="1" dirty="0"/>
              <a:t>, so </a:t>
            </a:r>
            <a:r>
              <a:rPr lang="en-US" sz="2800" b="1" dirty="0" err="1"/>
              <a:t>leki</a:t>
            </a:r>
            <a:r>
              <a:rPr lang="en-US" sz="2800" b="1" dirty="0"/>
              <a:t> </a:t>
            </a:r>
            <a:r>
              <a:rPr lang="en-US" sz="2800" b="1" dirty="0" err="1"/>
              <a:t>oensrefi</a:t>
            </a:r>
            <a:r>
              <a:rPr lang="en-US" sz="2800" b="1" dirty="0"/>
              <a:t> </a:t>
            </a:r>
            <a:r>
              <a:rPr lang="en-US" sz="2800" b="1" dirty="0" err="1"/>
              <a:t>sabi</a:t>
            </a:r>
            <a:r>
              <a:rPr lang="en-US" sz="2800" b="1" dirty="0"/>
              <a:t> </a:t>
            </a:r>
            <a:r>
              <a:rPr lang="en-US" sz="2800" b="1" dirty="0" err="1"/>
              <a:t>kaba</a:t>
            </a:r>
            <a:r>
              <a:rPr lang="en-US" sz="2800" b="1" dirty="0"/>
              <a:t>;</a:t>
            </a:r>
          </a:p>
          <a:p>
            <a:pPr algn="just"/>
            <a:r>
              <a:rPr lang="en-US" sz="2800" b="1" dirty="0"/>
              <a:t>A </a:t>
            </a:r>
            <a:r>
              <a:rPr lang="en-US" sz="2800" b="1" dirty="0" err="1"/>
              <a:t>ben</a:t>
            </a:r>
            <a:r>
              <a:rPr lang="en-US" sz="2800" b="1" dirty="0"/>
              <a:t> de foe </a:t>
            </a:r>
            <a:r>
              <a:rPr lang="en-US" sz="2800" b="1" dirty="0" err="1"/>
              <a:t>jepi</a:t>
            </a:r>
            <a:r>
              <a:rPr lang="en-US" sz="2800" b="1" dirty="0"/>
              <a:t> </a:t>
            </a:r>
            <a:r>
              <a:rPr lang="en-US" sz="2800" b="1" dirty="0" err="1"/>
              <a:t>dem</a:t>
            </a:r>
            <a:r>
              <a:rPr lang="en-US" sz="2800" b="1" dirty="0"/>
              <a:t> </a:t>
            </a:r>
            <a:r>
              <a:rPr lang="en-US" sz="2800" b="1" dirty="0" err="1"/>
              <a:t>bribi</a:t>
            </a:r>
            <a:r>
              <a:rPr lang="en-US" sz="2800" b="1" dirty="0"/>
              <a:t>: Jn. 4:48. Dan </a:t>
            </a:r>
            <a:r>
              <a:rPr lang="en-US" sz="2800" b="1" dirty="0" err="1"/>
              <a:t>Jezus</a:t>
            </a:r>
            <a:r>
              <a:rPr lang="en-US" sz="2800" b="1" dirty="0"/>
              <a:t> </a:t>
            </a:r>
            <a:r>
              <a:rPr lang="en-US" sz="2800" b="1" dirty="0" err="1"/>
              <a:t>ben</a:t>
            </a:r>
            <a:r>
              <a:rPr lang="en-US" sz="2800" b="1" dirty="0"/>
              <a:t> </a:t>
            </a:r>
            <a:r>
              <a:rPr lang="en-US" sz="2800" b="1" dirty="0" err="1"/>
              <a:t>taki</a:t>
            </a:r>
            <a:r>
              <a:rPr lang="en-US" sz="2800" b="1" dirty="0"/>
              <a:t> </a:t>
            </a:r>
            <a:r>
              <a:rPr lang="en-US" sz="2800" b="1" dirty="0" err="1"/>
              <a:t>gi</a:t>
            </a:r>
            <a:r>
              <a:rPr lang="en-US" sz="2800" b="1" dirty="0"/>
              <a:t> hem </a:t>
            </a:r>
            <a:r>
              <a:rPr lang="en-US" sz="2800" b="1" dirty="0" err="1"/>
              <a:t>taki</a:t>
            </a:r>
            <a:r>
              <a:rPr lang="en-US" sz="2800" b="1" dirty="0"/>
              <a:t>: </a:t>
            </a:r>
            <a:r>
              <a:rPr lang="en-US" sz="2800" b="1" dirty="0" err="1">
                <a:solidFill>
                  <a:schemeClr val="accent2"/>
                </a:solidFill>
              </a:rPr>
              <a:t>Efoe</a:t>
            </a:r>
            <a:r>
              <a:rPr lang="en-US" sz="2800" b="1" dirty="0">
                <a:solidFill>
                  <a:schemeClr val="accent2"/>
                </a:solidFill>
              </a:rPr>
              <a:t> </a:t>
            </a:r>
            <a:r>
              <a:rPr lang="en-US" sz="2800" b="1" dirty="0" err="1">
                <a:solidFill>
                  <a:schemeClr val="accent2"/>
                </a:solidFill>
              </a:rPr>
              <a:t>oen</a:t>
            </a:r>
            <a:r>
              <a:rPr lang="en-US" sz="2800" b="1" dirty="0">
                <a:solidFill>
                  <a:schemeClr val="accent2"/>
                </a:solidFill>
              </a:rPr>
              <a:t> no </a:t>
            </a:r>
            <a:r>
              <a:rPr lang="en-US" sz="2800" b="1" dirty="0" err="1">
                <a:solidFill>
                  <a:schemeClr val="accent2"/>
                </a:solidFill>
              </a:rPr>
              <a:t>si</a:t>
            </a:r>
            <a:r>
              <a:rPr lang="en-US" sz="2800" b="1" dirty="0">
                <a:solidFill>
                  <a:schemeClr val="accent2"/>
                </a:solidFill>
              </a:rPr>
              <a:t> </a:t>
            </a:r>
            <a:r>
              <a:rPr lang="en-US" sz="2800" b="1" dirty="0" err="1">
                <a:solidFill>
                  <a:schemeClr val="accent2"/>
                </a:solidFill>
              </a:rPr>
              <a:t>marki</a:t>
            </a:r>
            <a:r>
              <a:rPr lang="en-US" sz="2800" b="1" dirty="0">
                <a:solidFill>
                  <a:schemeClr val="accent2"/>
                </a:solidFill>
              </a:rPr>
              <a:t> </a:t>
            </a:r>
            <a:r>
              <a:rPr lang="en-US" sz="2800" b="1" dirty="0" err="1">
                <a:solidFill>
                  <a:schemeClr val="accent2"/>
                </a:solidFill>
              </a:rPr>
              <a:t>nanga</a:t>
            </a:r>
            <a:r>
              <a:rPr lang="en-US" sz="2800" b="1" dirty="0">
                <a:solidFill>
                  <a:schemeClr val="accent2"/>
                </a:solidFill>
              </a:rPr>
              <a:t> </a:t>
            </a:r>
            <a:r>
              <a:rPr lang="en-US" sz="2800" b="1" dirty="0" err="1">
                <a:solidFill>
                  <a:schemeClr val="accent2"/>
                </a:solidFill>
              </a:rPr>
              <a:t>wondroewroko</a:t>
            </a:r>
            <a:r>
              <a:rPr lang="en-US" sz="2800" b="1" dirty="0">
                <a:solidFill>
                  <a:schemeClr val="accent2"/>
                </a:solidFill>
              </a:rPr>
              <a:t>, </a:t>
            </a:r>
            <a:r>
              <a:rPr lang="en-US" sz="2800" b="1" dirty="0" err="1">
                <a:solidFill>
                  <a:schemeClr val="accent2"/>
                </a:solidFill>
              </a:rPr>
              <a:t>oen</a:t>
            </a:r>
            <a:r>
              <a:rPr lang="en-US" sz="2800" b="1" dirty="0">
                <a:solidFill>
                  <a:schemeClr val="accent2"/>
                </a:solidFill>
              </a:rPr>
              <a:t> no </a:t>
            </a:r>
            <a:r>
              <a:rPr lang="en-US" sz="2800" b="1" dirty="0" err="1">
                <a:solidFill>
                  <a:schemeClr val="accent2"/>
                </a:solidFill>
              </a:rPr>
              <a:t>sa</a:t>
            </a:r>
            <a:r>
              <a:rPr lang="en-US" sz="2800" b="1" dirty="0">
                <a:solidFill>
                  <a:schemeClr val="accent2"/>
                </a:solidFill>
              </a:rPr>
              <a:t> </a:t>
            </a:r>
            <a:r>
              <a:rPr lang="en-US" sz="2800" b="1" dirty="0" err="1">
                <a:solidFill>
                  <a:schemeClr val="accent2"/>
                </a:solidFill>
              </a:rPr>
              <a:t>bribi</a:t>
            </a:r>
            <a:r>
              <a:rPr lang="en-US" sz="2800" b="1" dirty="0"/>
              <a:t>.</a:t>
            </a:r>
          </a:p>
        </p:txBody>
      </p:sp>
    </p:spTree>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21E69B8-6AB9-4688-80D1-E32647A7B724}"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0EB36068-A4EC-4FE3-B5E3-537EBBCD7739}" type="slidenum">
              <a:rPr lang="en-US"/>
              <a:pPr lvl="1"/>
              <a:t>109</a:t>
            </a:fld>
            <a:endParaRPr lang="en-US">
              <a:latin typeface="Times New Roman" pitchFamily="18" charset="0"/>
            </a:endParaRPr>
          </a:p>
        </p:txBody>
      </p:sp>
      <p:sp>
        <p:nvSpPr>
          <p:cNvPr id="118786" name="Rectangle 2"/>
          <p:cNvSpPr>
            <a:spLocks noGrp="1" noChangeArrowheads="1"/>
          </p:cNvSpPr>
          <p:nvPr>
            <p:ph type="title"/>
          </p:nvPr>
        </p:nvSpPr>
        <p:spPr/>
        <p:txBody>
          <a:bodyPr/>
          <a:lstStyle/>
          <a:p>
            <a:r>
              <a:rPr lang="en-US" sz="4000"/>
              <a:t>Dem apostel ben doe marki nanga wondroe-wroko</a:t>
            </a:r>
          </a:p>
        </p:txBody>
      </p:sp>
      <p:sp>
        <p:nvSpPr>
          <p:cNvPr id="118787" name="Rectangle 3"/>
          <p:cNvSpPr>
            <a:spLocks noGrp="1" noChangeArrowheads="1"/>
          </p:cNvSpPr>
          <p:nvPr>
            <p:ph type="body" idx="1"/>
          </p:nvPr>
        </p:nvSpPr>
        <p:spPr/>
        <p:txBody>
          <a:bodyPr/>
          <a:lstStyle/>
          <a:p>
            <a:pPr>
              <a:lnSpc>
                <a:spcPct val="70000"/>
              </a:lnSpc>
            </a:pPr>
            <a:r>
              <a:rPr lang="en-US" sz="2800" b="1"/>
              <a:t>Tori 2:43. En ibri sieli ben kom frede; en dem </a:t>
            </a:r>
            <a:r>
              <a:rPr lang="en-US" sz="2800" b="1">
                <a:solidFill>
                  <a:schemeClr val="accent2"/>
                </a:solidFill>
              </a:rPr>
              <a:t>apostel ben doe foeroe wondroewroko nanga marki</a:t>
            </a:r>
            <a:r>
              <a:rPr lang="en-US" sz="2800" b="1"/>
              <a:t>.</a:t>
            </a:r>
          </a:p>
          <a:p>
            <a:pPr algn="just">
              <a:lnSpc>
                <a:spcPct val="70000"/>
              </a:lnSpc>
            </a:pPr>
            <a:r>
              <a:rPr lang="en-US" sz="2800" b="1"/>
              <a:t>Dem ben begi foe disi: Tori 4:30. En langa Joe anoe foe meki soema kom boen baka, </a:t>
            </a:r>
            <a:r>
              <a:rPr lang="en-US" sz="2800" b="1">
                <a:solidFill>
                  <a:schemeClr val="accent2"/>
                </a:solidFill>
              </a:rPr>
              <a:t>en meki marki nanga wondroewroko pasa nanga da nem foe Joe santa Pikin Jezus.</a:t>
            </a:r>
          </a:p>
          <a:p>
            <a:pPr algn="just">
              <a:lnSpc>
                <a:spcPct val="70000"/>
              </a:lnSpc>
            </a:pPr>
            <a:r>
              <a:rPr lang="en-US" sz="2800" b="1"/>
              <a:t>En dem ben si hem toe: Tori 5:12. </a:t>
            </a:r>
            <a:r>
              <a:rPr lang="en-US" sz="2800" b="1">
                <a:solidFill>
                  <a:schemeClr val="accent2"/>
                </a:solidFill>
              </a:rPr>
              <a:t>En foeroe marki nanga wondroewroko ben pasa nanga dem anoe foe dem apostel</a:t>
            </a:r>
            <a:r>
              <a:rPr lang="en-US" sz="2800" b="1"/>
              <a:t> na mindri da pipel; (en dem ben de nanga wan hati na da gadri foe Salomo.</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49B0303-6519-4D5E-A690-05BD446A32B3}"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4CFE9C5B-2286-4E5B-B35F-7481175E5FD5}" type="slidenum">
              <a:rPr lang="en-US"/>
              <a:pPr lvl="1"/>
              <a:t>11</a:t>
            </a:fld>
            <a:endParaRPr lang="en-US">
              <a:latin typeface="Times New Roman" pitchFamily="18" charset="0"/>
            </a:endParaRPr>
          </a:p>
        </p:txBody>
      </p:sp>
      <p:sp>
        <p:nvSpPr>
          <p:cNvPr id="166914" name="Rectangle 2"/>
          <p:cNvSpPr>
            <a:spLocks noGrp="1" noChangeArrowheads="1"/>
          </p:cNvSpPr>
          <p:nvPr>
            <p:ph type="title"/>
          </p:nvPr>
        </p:nvSpPr>
        <p:spPr/>
        <p:txBody>
          <a:bodyPr/>
          <a:lstStyle/>
          <a:p>
            <a:r>
              <a:rPr lang="en-US"/>
              <a:t>Geschiedenis taki so toe</a:t>
            </a:r>
          </a:p>
        </p:txBody>
      </p:sp>
      <p:sp>
        <p:nvSpPr>
          <p:cNvPr id="166915" name="Rectangle 3"/>
          <p:cNvSpPr>
            <a:spLocks noGrp="1" noChangeArrowheads="1"/>
          </p:cNvSpPr>
          <p:nvPr>
            <p:ph type="body" idx="1"/>
          </p:nvPr>
        </p:nvSpPr>
        <p:spPr/>
        <p:txBody>
          <a:bodyPr/>
          <a:lstStyle/>
          <a:p>
            <a:r>
              <a:rPr lang="en-US" dirty="0" err="1"/>
              <a:t>Wi</a:t>
            </a:r>
            <a:r>
              <a:rPr lang="en-US" dirty="0"/>
              <a:t> no </a:t>
            </a:r>
            <a:r>
              <a:rPr lang="en-US" dirty="0" err="1"/>
              <a:t>feni</a:t>
            </a:r>
            <a:r>
              <a:rPr lang="en-US" dirty="0"/>
              <a:t> </a:t>
            </a:r>
            <a:r>
              <a:rPr lang="en-US" dirty="0" err="1"/>
              <a:t>noti</a:t>
            </a:r>
            <a:r>
              <a:rPr lang="en-US" dirty="0"/>
              <a:t> foe </a:t>
            </a:r>
            <a:r>
              <a:rPr lang="en-US" dirty="0" err="1"/>
              <a:t>tongo</a:t>
            </a:r>
            <a:r>
              <a:rPr lang="en-US" dirty="0"/>
              <a:t> </a:t>
            </a:r>
            <a:r>
              <a:rPr lang="en-US" dirty="0" err="1"/>
              <a:t>baka</a:t>
            </a:r>
            <a:r>
              <a:rPr lang="en-US" dirty="0"/>
              <a:t> </a:t>
            </a:r>
            <a:r>
              <a:rPr lang="en-US" dirty="0" smtClean="0"/>
              <a:t>I </a:t>
            </a:r>
            <a:r>
              <a:rPr lang="en-US" dirty="0" err="1" smtClean="0"/>
              <a:t>Korintiers</a:t>
            </a:r>
            <a:endParaRPr lang="en-US" dirty="0"/>
          </a:p>
          <a:p>
            <a:r>
              <a:rPr lang="en-US" dirty="0" err="1"/>
              <a:t>Wi</a:t>
            </a:r>
            <a:r>
              <a:rPr lang="en-US" dirty="0"/>
              <a:t> no </a:t>
            </a:r>
            <a:r>
              <a:rPr lang="en-US" dirty="0" err="1"/>
              <a:t>feni</a:t>
            </a:r>
            <a:r>
              <a:rPr lang="en-US" dirty="0"/>
              <a:t> </a:t>
            </a:r>
            <a:r>
              <a:rPr lang="en-US" dirty="0" err="1"/>
              <a:t>dem</a:t>
            </a:r>
            <a:r>
              <a:rPr lang="en-US" dirty="0"/>
              <a:t> </a:t>
            </a:r>
            <a:r>
              <a:rPr lang="en-US" dirty="0" err="1"/>
              <a:t>presenti</a:t>
            </a:r>
            <a:r>
              <a:rPr lang="en-US" dirty="0"/>
              <a:t> </a:t>
            </a:r>
            <a:r>
              <a:rPr lang="en-US" dirty="0" err="1"/>
              <a:t>leki</a:t>
            </a:r>
            <a:r>
              <a:rPr lang="en-US" dirty="0"/>
              <a:t> </a:t>
            </a:r>
            <a:r>
              <a:rPr lang="en-US" dirty="0" err="1"/>
              <a:t>tongo</a:t>
            </a:r>
            <a:r>
              <a:rPr lang="en-US" dirty="0"/>
              <a:t>, </a:t>
            </a:r>
            <a:r>
              <a:rPr lang="en-US" dirty="0" err="1"/>
              <a:t>wondroewroko</a:t>
            </a:r>
            <a:r>
              <a:rPr lang="en-US" dirty="0"/>
              <a:t> </a:t>
            </a:r>
            <a:r>
              <a:rPr lang="en-US" dirty="0" err="1"/>
              <a:t>efoe</a:t>
            </a:r>
            <a:r>
              <a:rPr lang="en-US" dirty="0"/>
              <a:t> </a:t>
            </a:r>
            <a:r>
              <a:rPr lang="en-US" dirty="0" err="1"/>
              <a:t>genezing</a:t>
            </a:r>
            <a:r>
              <a:rPr lang="en-US" dirty="0"/>
              <a:t> </a:t>
            </a:r>
            <a:r>
              <a:rPr lang="en-US" dirty="0" err="1"/>
              <a:t>leki</a:t>
            </a:r>
            <a:r>
              <a:rPr lang="en-US" dirty="0"/>
              <a:t> </a:t>
            </a:r>
            <a:r>
              <a:rPr lang="en-US" dirty="0" err="1"/>
              <a:t>marki</a:t>
            </a:r>
            <a:r>
              <a:rPr lang="en-US" dirty="0"/>
              <a:t> foe wan </a:t>
            </a:r>
            <a:r>
              <a:rPr lang="en-US" dirty="0" err="1"/>
              <a:t>predicant</a:t>
            </a:r>
            <a:r>
              <a:rPr lang="en-US" dirty="0"/>
              <a:t> </a:t>
            </a:r>
            <a:r>
              <a:rPr lang="en-US" dirty="0" err="1"/>
              <a:t>efoe</a:t>
            </a:r>
            <a:r>
              <a:rPr lang="en-US" dirty="0"/>
              <a:t> </a:t>
            </a:r>
            <a:r>
              <a:rPr lang="en-US" dirty="0" err="1"/>
              <a:t>diaken</a:t>
            </a:r>
            <a:r>
              <a:rPr lang="en-US" dirty="0"/>
              <a:t> </a:t>
            </a:r>
            <a:r>
              <a:rPr lang="en-US" dirty="0" err="1"/>
              <a:t>na</a:t>
            </a:r>
            <a:r>
              <a:rPr lang="en-US" dirty="0"/>
              <a:t> </a:t>
            </a:r>
            <a:r>
              <a:rPr lang="en-US" dirty="0" err="1"/>
              <a:t>ini</a:t>
            </a:r>
            <a:r>
              <a:rPr lang="en-US" dirty="0"/>
              <a:t> </a:t>
            </a:r>
            <a:r>
              <a:rPr lang="en-US" dirty="0" err="1"/>
              <a:t>da</a:t>
            </a:r>
            <a:r>
              <a:rPr lang="en-US" dirty="0"/>
              <a:t> </a:t>
            </a:r>
            <a:r>
              <a:rPr lang="en-US" dirty="0" err="1"/>
              <a:t>Bijbel</a:t>
            </a:r>
            <a:endParaRPr lang="en-US" dirty="0"/>
          </a:p>
        </p:txBody>
      </p:sp>
    </p:spTree>
  </p:cSld>
  <p:clrMapOvr>
    <a:masterClrMapping/>
  </p:clrMapOvr>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C16DCCFF-71B5-4B0F-93F8-8DCAF3DE6839}"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AD9DAFEF-5CAB-418C-B543-BB7631BF7330}" type="slidenum">
              <a:rPr lang="en-US"/>
              <a:pPr lvl="1"/>
              <a:t>110</a:t>
            </a:fld>
            <a:endParaRPr lang="en-US">
              <a:latin typeface="Times New Roman" pitchFamily="18" charset="0"/>
            </a:endParaRPr>
          </a:p>
        </p:txBody>
      </p:sp>
      <p:sp>
        <p:nvSpPr>
          <p:cNvPr id="119810" name="Rectangle 2"/>
          <p:cNvSpPr>
            <a:spLocks noGrp="1" noChangeArrowheads="1"/>
          </p:cNvSpPr>
          <p:nvPr>
            <p:ph type="title"/>
          </p:nvPr>
        </p:nvSpPr>
        <p:spPr>
          <a:xfrm>
            <a:off x="684213" y="260350"/>
            <a:ext cx="8080375" cy="1143000"/>
          </a:xfrm>
        </p:spPr>
        <p:txBody>
          <a:bodyPr/>
          <a:lstStyle/>
          <a:p>
            <a:r>
              <a:rPr lang="en-US"/>
              <a:t>Paulus ben doe so toe</a:t>
            </a:r>
          </a:p>
        </p:txBody>
      </p:sp>
      <p:sp>
        <p:nvSpPr>
          <p:cNvPr id="119811" name="Rectangle 3"/>
          <p:cNvSpPr>
            <a:spLocks noGrp="1" noChangeArrowheads="1"/>
          </p:cNvSpPr>
          <p:nvPr>
            <p:ph type="body" idx="1"/>
          </p:nvPr>
        </p:nvSpPr>
        <p:spPr>
          <a:xfrm>
            <a:off x="446031" y="1449388"/>
            <a:ext cx="8008994" cy="4646612"/>
          </a:xfrm>
        </p:spPr>
        <p:txBody>
          <a:bodyPr/>
          <a:lstStyle/>
          <a:p>
            <a:pPr algn="just">
              <a:lnSpc>
                <a:spcPct val="70000"/>
              </a:lnSpc>
            </a:pPr>
            <a:r>
              <a:rPr lang="en-US" sz="2800" dirty="0"/>
              <a:t> </a:t>
            </a:r>
            <a:r>
              <a:rPr lang="en-US" sz="2800" b="1" dirty="0" err="1"/>
              <a:t>Tori</a:t>
            </a:r>
            <a:r>
              <a:rPr lang="en-US" sz="2800" b="1" dirty="0"/>
              <a:t> 14:3. Foe </a:t>
            </a:r>
            <a:r>
              <a:rPr lang="en-US" sz="2800" b="1" dirty="0" err="1"/>
              <a:t>dat'ede</a:t>
            </a:r>
            <a:r>
              <a:rPr lang="en-US" sz="2800" b="1" dirty="0"/>
              <a:t> </a:t>
            </a:r>
            <a:r>
              <a:rPr lang="en-US" sz="2800" b="1" dirty="0" err="1"/>
              <a:t>dem</a:t>
            </a:r>
            <a:r>
              <a:rPr lang="en-US" sz="2800" b="1" dirty="0"/>
              <a:t> </a:t>
            </a:r>
            <a:r>
              <a:rPr lang="en-US" sz="2800" b="1" dirty="0" err="1"/>
              <a:t>ben</a:t>
            </a:r>
            <a:r>
              <a:rPr lang="en-US" sz="2800" b="1" dirty="0"/>
              <a:t> tan drape wan </a:t>
            </a:r>
            <a:r>
              <a:rPr lang="en-US" sz="2800" b="1" dirty="0" err="1"/>
              <a:t>langa</a:t>
            </a:r>
            <a:r>
              <a:rPr lang="en-US" sz="2800" b="1" dirty="0"/>
              <a:t> </a:t>
            </a:r>
            <a:r>
              <a:rPr lang="en-US" sz="2800" b="1" dirty="0" err="1"/>
              <a:t>pisi</a:t>
            </a:r>
            <a:r>
              <a:rPr lang="en-US" sz="2800" b="1" dirty="0"/>
              <a:t> tem, en </a:t>
            </a:r>
            <a:r>
              <a:rPr lang="en-US" sz="2800" b="1" dirty="0" err="1"/>
              <a:t>dem</a:t>
            </a:r>
            <a:r>
              <a:rPr lang="en-US" sz="2800" b="1" dirty="0"/>
              <a:t> </a:t>
            </a:r>
            <a:r>
              <a:rPr lang="en-US" sz="2800" b="1" dirty="0" err="1"/>
              <a:t>ben</a:t>
            </a:r>
            <a:r>
              <a:rPr lang="en-US" sz="2800" b="1" dirty="0"/>
              <a:t> </a:t>
            </a:r>
            <a:r>
              <a:rPr lang="en-US" sz="2800" b="1" dirty="0" err="1"/>
              <a:t>taki</a:t>
            </a:r>
            <a:r>
              <a:rPr lang="en-US" sz="2800" b="1" dirty="0"/>
              <a:t> </a:t>
            </a:r>
            <a:r>
              <a:rPr lang="en-US" sz="2800" b="1" dirty="0" err="1"/>
              <a:t>nanga</a:t>
            </a:r>
            <a:r>
              <a:rPr lang="en-US" sz="2800" b="1" dirty="0"/>
              <a:t> </a:t>
            </a:r>
            <a:r>
              <a:rPr lang="en-US" sz="2800" b="1" dirty="0" err="1"/>
              <a:t>dek'ati</a:t>
            </a:r>
            <a:r>
              <a:rPr lang="en-US" sz="2800" b="1" dirty="0"/>
              <a:t> </a:t>
            </a:r>
            <a:r>
              <a:rPr lang="en-US" sz="2800" b="1" dirty="0" err="1"/>
              <a:t>na</a:t>
            </a:r>
            <a:r>
              <a:rPr lang="en-US" sz="2800" b="1" dirty="0"/>
              <a:t> </a:t>
            </a:r>
            <a:r>
              <a:rPr lang="en-US" sz="2800" b="1" dirty="0" err="1"/>
              <a:t>ini</a:t>
            </a:r>
            <a:r>
              <a:rPr lang="en-US" sz="2800" b="1" dirty="0"/>
              <a:t> </a:t>
            </a:r>
            <a:r>
              <a:rPr lang="en-US" sz="2800" b="1" dirty="0" err="1"/>
              <a:t>Masra</a:t>
            </a:r>
            <a:r>
              <a:rPr lang="en-US" sz="2800" b="1" dirty="0"/>
              <a:t>, </a:t>
            </a:r>
            <a:r>
              <a:rPr lang="en-US" sz="2800" b="1" dirty="0" err="1"/>
              <a:t>disi</a:t>
            </a:r>
            <a:r>
              <a:rPr lang="en-US" sz="2800" b="1" dirty="0"/>
              <a:t> </a:t>
            </a:r>
            <a:r>
              <a:rPr lang="en-US" sz="2800" b="1" dirty="0" err="1"/>
              <a:t>ben</a:t>
            </a:r>
            <a:r>
              <a:rPr lang="en-US" sz="2800" b="1" dirty="0"/>
              <a:t> </a:t>
            </a:r>
            <a:r>
              <a:rPr lang="en-US" sz="2800" b="1" dirty="0" err="1"/>
              <a:t>gi</a:t>
            </a:r>
            <a:r>
              <a:rPr lang="en-US" sz="2800" b="1" dirty="0"/>
              <a:t> </a:t>
            </a:r>
            <a:r>
              <a:rPr lang="en-US" sz="2800" b="1" dirty="0" err="1"/>
              <a:t>getuigi</a:t>
            </a:r>
            <a:r>
              <a:rPr lang="en-US" sz="2800" b="1" dirty="0"/>
              <a:t> </a:t>
            </a:r>
            <a:r>
              <a:rPr lang="en-US" sz="2800" b="1" dirty="0" err="1"/>
              <a:t>na</a:t>
            </a:r>
            <a:r>
              <a:rPr lang="en-US" sz="2800" b="1" dirty="0"/>
              <a:t> </a:t>
            </a:r>
            <a:r>
              <a:rPr lang="en-US" sz="2800" b="1" dirty="0" err="1"/>
              <a:t>da</a:t>
            </a:r>
            <a:r>
              <a:rPr lang="en-US" sz="2800" b="1" dirty="0"/>
              <a:t> </a:t>
            </a:r>
            <a:r>
              <a:rPr lang="en-US" sz="2800" b="1" dirty="0" err="1"/>
              <a:t>woortoe</a:t>
            </a:r>
            <a:r>
              <a:rPr lang="en-US" sz="2800" b="1" dirty="0"/>
              <a:t> foe Hem </a:t>
            </a:r>
            <a:r>
              <a:rPr lang="en-US" sz="2800" b="1" dirty="0" err="1"/>
              <a:t>gnade</a:t>
            </a:r>
            <a:r>
              <a:rPr lang="en-US" sz="2800" b="1" dirty="0"/>
              <a:t>, en </a:t>
            </a:r>
            <a:r>
              <a:rPr lang="en-US" sz="2800" b="1" dirty="0" err="1">
                <a:solidFill>
                  <a:schemeClr val="accent2"/>
                </a:solidFill>
              </a:rPr>
              <a:t>disi</a:t>
            </a:r>
            <a:r>
              <a:rPr lang="en-US" sz="2800" b="1" dirty="0">
                <a:solidFill>
                  <a:schemeClr val="accent2"/>
                </a:solidFill>
              </a:rPr>
              <a:t> </a:t>
            </a:r>
            <a:r>
              <a:rPr lang="en-US" sz="2800" b="1" dirty="0" err="1">
                <a:solidFill>
                  <a:schemeClr val="accent2"/>
                </a:solidFill>
              </a:rPr>
              <a:t>ben</a:t>
            </a:r>
            <a:r>
              <a:rPr lang="en-US" sz="2800" b="1" dirty="0">
                <a:solidFill>
                  <a:schemeClr val="accent2"/>
                </a:solidFill>
              </a:rPr>
              <a:t> </a:t>
            </a:r>
            <a:r>
              <a:rPr lang="en-US" sz="2800" b="1" dirty="0" err="1">
                <a:solidFill>
                  <a:schemeClr val="accent2"/>
                </a:solidFill>
              </a:rPr>
              <a:t>gi</a:t>
            </a:r>
            <a:r>
              <a:rPr lang="en-US" sz="2800" b="1" dirty="0">
                <a:solidFill>
                  <a:schemeClr val="accent2"/>
                </a:solidFill>
              </a:rPr>
              <a:t> </a:t>
            </a:r>
            <a:r>
              <a:rPr lang="en-US" sz="2800" b="1" dirty="0" err="1">
                <a:solidFill>
                  <a:schemeClr val="accent2"/>
                </a:solidFill>
              </a:rPr>
              <a:t>dem</a:t>
            </a:r>
            <a:r>
              <a:rPr lang="en-US" sz="2800" b="1" dirty="0">
                <a:solidFill>
                  <a:schemeClr val="accent2"/>
                </a:solidFill>
              </a:rPr>
              <a:t> </a:t>
            </a:r>
            <a:r>
              <a:rPr lang="en-US" sz="2800" b="1" dirty="0" err="1">
                <a:solidFill>
                  <a:schemeClr val="accent2"/>
                </a:solidFill>
              </a:rPr>
              <a:t>pasi</a:t>
            </a:r>
            <a:r>
              <a:rPr lang="en-US" sz="2800" b="1" dirty="0">
                <a:solidFill>
                  <a:schemeClr val="accent2"/>
                </a:solidFill>
              </a:rPr>
              <a:t> foe doe </a:t>
            </a:r>
            <a:r>
              <a:rPr lang="en-US" sz="2800" b="1" dirty="0" err="1">
                <a:solidFill>
                  <a:schemeClr val="accent2"/>
                </a:solidFill>
              </a:rPr>
              <a:t>marki</a:t>
            </a:r>
            <a:r>
              <a:rPr lang="en-US" sz="2800" b="1" dirty="0">
                <a:solidFill>
                  <a:schemeClr val="accent2"/>
                </a:solidFill>
              </a:rPr>
              <a:t> </a:t>
            </a:r>
            <a:r>
              <a:rPr lang="en-US" sz="2800" b="1" dirty="0" err="1">
                <a:solidFill>
                  <a:schemeClr val="accent2"/>
                </a:solidFill>
              </a:rPr>
              <a:t>nanga</a:t>
            </a:r>
            <a:r>
              <a:rPr lang="en-US" sz="2800" b="1" dirty="0">
                <a:solidFill>
                  <a:schemeClr val="accent2"/>
                </a:solidFill>
              </a:rPr>
              <a:t> </a:t>
            </a:r>
            <a:r>
              <a:rPr lang="en-US" sz="2800" b="1" dirty="0" err="1">
                <a:solidFill>
                  <a:schemeClr val="accent2"/>
                </a:solidFill>
              </a:rPr>
              <a:t>wondroewroko</a:t>
            </a:r>
            <a:r>
              <a:rPr lang="en-US" sz="2800" b="1" dirty="0">
                <a:solidFill>
                  <a:schemeClr val="accent2"/>
                </a:solidFill>
              </a:rPr>
              <a:t> </a:t>
            </a:r>
            <a:r>
              <a:rPr lang="en-US" sz="2800" b="1" dirty="0" err="1">
                <a:solidFill>
                  <a:schemeClr val="accent2"/>
                </a:solidFill>
              </a:rPr>
              <a:t>nanga</a:t>
            </a:r>
            <a:r>
              <a:rPr lang="en-US" sz="2800" b="1" dirty="0">
                <a:solidFill>
                  <a:schemeClr val="accent2"/>
                </a:solidFill>
              </a:rPr>
              <a:t> </a:t>
            </a:r>
            <a:r>
              <a:rPr lang="en-US" sz="2800" b="1" dirty="0" err="1">
                <a:solidFill>
                  <a:schemeClr val="accent2"/>
                </a:solidFill>
              </a:rPr>
              <a:t>dem</a:t>
            </a:r>
            <a:r>
              <a:rPr lang="en-US" sz="2800" b="1" dirty="0">
                <a:solidFill>
                  <a:schemeClr val="accent2"/>
                </a:solidFill>
              </a:rPr>
              <a:t> </a:t>
            </a:r>
            <a:r>
              <a:rPr lang="en-US" sz="2800" b="1" dirty="0" err="1">
                <a:solidFill>
                  <a:schemeClr val="accent2"/>
                </a:solidFill>
              </a:rPr>
              <a:t>anoe</a:t>
            </a:r>
            <a:r>
              <a:rPr lang="en-US" sz="2800" b="1" dirty="0">
                <a:solidFill>
                  <a:schemeClr val="accent2"/>
                </a:solidFill>
              </a:rPr>
              <a:t>.</a:t>
            </a:r>
          </a:p>
          <a:p>
            <a:pPr algn="just">
              <a:lnSpc>
                <a:spcPct val="70000"/>
              </a:lnSpc>
            </a:pPr>
            <a:r>
              <a:rPr lang="en-US" sz="2800" b="1" dirty="0" err="1"/>
              <a:t>Romeini</a:t>
            </a:r>
            <a:r>
              <a:rPr lang="en-US" sz="2800" b="1" dirty="0"/>
              <a:t> 14:18. </a:t>
            </a:r>
            <a:r>
              <a:rPr lang="en-US" sz="2800" b="1" dirty="0" err="1"/>
              <a:t>Bikasi</a:t>
            </a:r>
            <a:r>
              <a:rPr lang="en-US" sz="2800" b="1" dirty="0"/>
              <a:t> mi no </a:t>
            </a:r>
            <a:r>
              <a:rPr lang="en-US" sz="2800" b="1" dirty="0" err="1"/>
              <a:t>abi</a:t>
            </a:r>
            <a:r>
              <a:rPr lang="en-US" sz="2800" b="1" dirty="0"/>
              <a:t> </a:t>
            </a:r>
            <a:r>
              <a:rPr lang="en-US" sz="2800" b="1" dirty="0" err="1"/>
              <a:t>dek'ati</a:t>
            </a:r>
            <a:r>
              <a:rPr lang="en-US" sz="2800" b="1" dirty="0"/>
              <a:t> foe </a:t>
            </a:r>
            <a:r>
              <a:rPr lang="en-US" sz="2800" b="1" dirty="0" err="1"/>
              <a:t>taki</a:t>
            </a:r>
            <a:r>
              <a:rPr lang="en-US" sz="2800" b="1" dirty="0"/>
              <a:t> </a:t>
            </a:r>
            <a:r>
              <a:rPr lang="en-US" sz="2800" b="1" dirty="0" err="1"/>
              <a:t>abra</a:t>
            </a:r>
            <a:r>
              <a:rPr lang="en-US" sz="2800" b="1" dirty="0"/>
              <a:t> </a:t>
            </a:r>
            <a:r>
              <a:rPr lang="en-US" sz="2800" b="1" dirty="0" err="1"/>
              <a:t>iniwan</a:t>
            </a:r>
            <a:r>
              <a:rPr lang="en-US" sz="2800" b="1" dirty="0"/>
              <a:t> </a:t>
            </a:r>
            <a:r>
              <a:rPr lang="en-US" sz="2800" b="1" dirty="0" err="1"/>
              <a:t>sani</a:t>
            </a:r>
            <a:r>
              <a:rPr lang="en-US" sz="2800" b="1" dirty="0"/>
              <a:t> </a:t>
            </a:r>
            <a:r>
              <a:rPr lang="en-US" sz="2800" b="1" dirty="0" err="1"/>
              <a:t>disi</a:t>
            </a:r>
            <a:r>
              <a:rPr lang="en-US" sz="2800" b="1" dirty="0"/>
              <a:t> </a:t>
            </a:r>
            <a:r>
              <a:rPr lang="en-US" sz="2800" b="1" dirty="0" err="1"/>
              <a:t>Kristus</a:t>
            </a:r>
            <a:r>
              <a:rPr lang="en-US" sz="2800" b="1" dirty="0"/>
              <a:t> no </a:t>
            </a:r>
            <a:r>
              <a:rPr lang="en-US" sz="2800" b="1" dirty="0" err="1"/>
              <a:t>ben</a:t>
            </a:r>
            <a:r>
              <a:rPr lang="en-US" sz="2800" b="1" dirty="0"/>
              <a:t> doe </a:t>
            </a:r>
            <a:r>
              <a:rPr lang="en-US" sz="2800" b="1" dirty="0" err="1"/>
              <a:t>na</a:t>
            </a:r>
            <a:r>
              <a:rPr lang="en-US" sz="2800" b="1" dirty="0"/>
              <a:t> mi </a:t>
            </a:r>
            <a:r>
              <a:rPr lang="en-US" sz="2800" b="1" dirty="0" err="1"/>
              <a:t>ini</a:t>
            </a:r>
            <a:r>
              <a:rPr lang="en-US" sz="2800" b="1" dirty="0"/>
              <a:t> foe </a:t>
            </a:r>
            <a:r>
              <a:rPr lang="en-US" sz="2800" b="1" dirty="0" err="1"/>
              <a:t>meki</a:t>
            </a:r>
            <a:r>
              <a:rPr lang="en-US" sz="2800" b="1" dirty="0"/>
              <a:t> </a:t>
            </a:r>
            <a:r>
              <a:rPr lang="en-US" sz="2800" b="1" dirty="0" err="1"/>
              <a:t>dem</a:t>
            </a:r>
            <a:r>
              <a:rPr lang="en-US" sz="2800" b="1" dirty="0"/>
              <a:t> </a:t>
            </a:r>
            <a:r>
              <a:rPr lang="en-US" sz="2800" b="1" dirty="0" err="1"/>
              <a:t>heiden</a:t>
            </a:r>
            <a:r>
              <a:rPr lang="en-US" sz="2800" b="1" dirty="0"/>
              <a:t> </a:t>
            </a:r>
            <a:r>
              <a:rPr lang="en-US" sz="2800" b="1" dirty="0" err="1"/>
              <a:t>soema</a:t>
            </a:r>
            <a:r>
              <a:rPr lang="en-US" sz="2800" b="1" dirty="0"/>
              <a:t> </a:t>
            </a:r>
            <a:r>
              <a:rPr lang="en-US" sz="2800" b="1" dirty="0" err="1"/>
              <a:t>gi</a:t>
            </a:r>
            <a:r>
              <a:rPr lang="en-US" sz="2800" b="1" dirty="0"/>
              <a:t> </a:t>
            </a:r>
            <a:r>
              <a:rPr lang="en-US" sz="2800" b="1" dirty="0" err="1"/>
              <a:t>jesi</a:t>
            </a:r>
            <a:r>
              <a:rPr lang="en-US" sz="2800" b="1" dirty="0"/>
              <a:t>, </a:t>
            </a:r>
            <a:r>
              <a:rPr lang="en-US" sz="2800" b="1" dirty="0" err="1"/>
              <a:t>na</a:t>
            </a:r>
            <a:r>
              <a:rPr lang="en-US" sz="2800" b="1" dirty="0"/>
              <a:t> </a:t>
            </a:r>
            <a:r>
              <a:rPr lang="en-US" sz="2800" b="1" dirty="0" err="1"/>
              <a:t>ini</a:t>
            </a:r>
            <a:r>
              <a:rPr lang="en-US" sz="2800" b="1" dirty="0"/>
              <a:t> </a:t>
            </a:r>
            <a:r>
              <a:rPr lang="en-US" sz="2800" b="1" dirty="0" err="1"/>
              <a:t>woortoe</a:t>
            </a:r>
            <a:r>
              <a:rPr lang="en-US" sz="2800" b="1" dirty="0"/>
              <a:t> </a:t>
            </a:r>
            <a:r>
              <a:rPr lang="en-US" sz="2800" b="1" dirty="0" err="1"/>
              <a:t>nanga</a:t>
            </a:r>
            <a:r>
              <a:rPr lang="en-US" sz="2800" b="1" dirty="0"/>
              <a:t> wroko,19. </a:t>
            </a:r>
            <a:r>
              <a:rPr lang="en-US" sz="2800" b="1" dirty="0">
                <a:solidFill>
                  <a:schemeClr val="accent2"/>
                </a:solidFill>
              </a:rPr>
              <a:t>En </a:t>
            </a:r>
            <a:r>
              <a:rPr lang="en-US" sz="2800" b="1" dirty="0" err="1">
                <a:solidFill>
                  <a:schemeClr val="accent2"/>
                </a:solidFill>
              </a:rPr>
              <a:t>nanga</a:t>
            </a:r>
            <a:r>
              <a:rPr lang="en-US" sz="2800" b="1" dirty="0">
                <a:solidFill>
                  <a:schemeClr val="accent2"/>
                </a:solidFill>
              </a:rPr>
              <a:t> </a:t>
            </a:r>
            <a:r>
              <a:rPr lang="en-US" sz="2800" b="1" dirty="0" err="1">
                <a:solidFill>
                  <a:schemeClr val="accent2"/>
                </a:solidFill>
              </a:rPr>
              <a:t>bigi</a:t>
            </a:r>
            <a:r>
              <a:rPr lang="en-US" sz="2800" b="1" dirty="0">
                <a:solidFill>
                  <a:schemeClr val="accent2"/>
                </a:solidFill>
              </a:rPr>
              <a:t> </a:t>
            </a:r>
            <a:r>
              <a:rPr lang="en-US" sz="2800" b="1" dirty="0" err="1">
                <a:solidFill>
                  <a:schemeClr val="accent2"/>
                </a:solidFill>
              </a:rPr>
              <a:t>marki</a:t>
            </a:r>
            <a:r>
              <a:rPr lang="en-US" sz="2800" b="1" dirty="0">
                <a:solidFill>
                  <a:schemeClr val="accent2"/>
                </a:solidFill>
              </a:rPr>
              <a:t> </a:t>
            </a:r>
            <a:r>
              <a:rPr lang="en-US" sz="2800" b="1" dirty="0" err="1">
                <a:solidFill>
                  <a:schemeClr val="accent2"/>
                </a:solidFill>
              </a:rPr>
              <a:t>nanga</a:t>
            </a:r>
            <a:r>
              <a:rPr lang="en-US" sz="2800" b="1" dirty="0">
                <a:solidFill>
                  <a:schemeClr val="accent2"/>
                </a:solidFill>
              </a:rPr>
              <a:t> </a:t>
            </a:r>
            <a:r>
              <a:rPr lang="en-US" sz="2800" b="1" dirty="0" err="1">
                <a:solidFill>
                  <a:schemeClr val="accent2"/>
                </a:solidFill>
              </a:rPr>
              <a:t>wondroewroko</a:t>
            </a:r>
            <a:r>
              <a:rPr lang="en-US" sz="2800" b="1" dirty="0">
                <a:solidFill>
                  <a:schemeClr val="accent2"/>
                </a:solidFill>
              </a:rPr>
              <a:t> </a:t>
            </a:r>
            <a:r>
              <a:rPr lang="en-US" sz="2800" b="1" dirty="0" err="1">
                <a:solidFill>
                  <a:schemeClr val="accent2"/>
                </a:solidFill>
              </a:rPr>
              <a:t>doro</a:t>
            </a:r>
            <a:r>
              <a:rPr lang="en-US" sz="2800" b="1" dirty="0">
                <a:solidFill>
                  <a:schemeClr val="accent2"/>
                </a:solidFill>
              </a:rPr>
              <a:t> </a:t>
            </a:r>
            <a:r>
              <a:rPr lang="en-US" sz="2800" b="1" dirty="0" err="1">
                <a:solidFill>
                  <a:schemeClr val="accent2"/>
                </a:solidFill>
              </a:rPr>
              <a:t>da</a:t>
            </a:r>
            <a:r>
              <a:rPr lang="en-US" sz="2800" b="1" dirty="0">
                <a:solidFill>
                  <a:schemeClr val="accent2"/>
                </a:solidFill>
              </a:rPr>
              <a:t> </a:t>
            </a:r>
            <a:r>
              <a:rPr lang="en-US" sz="2800" b="1" dirty="0" err="1">
                <a:solidFill>
                  <a:schemeClr val="accent2"/>
                </a:solidFill>
              </a:rPr>
              <a:t>krakti</a:t>
            </a:r>
            <a:r>
              <a:rPr lang="en-US" sz="2800" b="1" dirty="0">
                <a:solidFill>
                  <a:schemeClr val="accent2"/>
                </a:solidFill>
              </a:rPr>
              <a:t> foe </a:t>
            </a:r>
            <a:r>
              <a:rPr lang="en-US" sz="2800" b="1" dirty="0" err="1">
                <a:solidFill>
                  <a:schemeClr val="accent2"/>
                </a:solidFill>
              </a:rPr>
              <a:t>da</a:t>
            </a:r>
            <a:r>
              <a:rPr lang="en-US" sz="2800" b="1" dirty="0">
                <a:solidFill>
                  <a:schemeClr val="accent2"/>
                </a:solidFill>
              </a:rPr>
              <a:t> </a:t>
            </a:r>
            <a:r>
              <a:rPr lang="en-US" sz="2800" b="1" dirty="0" err="1">
                <a:solidFill>
                  <a:schemeClr val="accent2"/>
                </a:solidFill>
              </a:rPr>
              <a:t>Jeje</a:t>
            </a:r>
            <a:r>
              <a:rPr lang="en-US" sz="2800" b="1" dirty="0">
                <a:solidFill>
                  <a:schemeClr val="accent2"/>
                </a:solidFill>
              </a:rPr>
              <a:t> foe </a:t>
            </a:r>
            <a:r>
              <a:rPr lang="en-US" sz="2800" b="1" dirty="0" err="1">
                <a:solidFill>
                  <a:schemeClr val="accent2"/>
                </a:solidFill>
              </a:rPr>
              <a:t>Gado</a:t>
            </a:r>
            <a:r>
              <a:rPr lang="en-US" sz="2800" b="1" dirty="0"/>
              <a:t>; so </a:t>
            </a:r>
            <a:r>
              <a:rPr lang="en-US" sz="2800" b="1" dirty="0" err="1"/>
              <a:t>dati</a:t>
            </a:r>
            <a:r>
              <a:rPr lang="en-US" sz="2800" b="1" dirty="0"/>
              <a:t> foe Jerusalem mi </a:t>
            </a:r>
            <a:r>
              <a:rPr lang="en-US" sz="2800" b="1" dirty="0" err="1"/>
              <a:t>ben</a:t>
            </a:r>
            <a:r>
              <a:rPr lang="en-US" sz="2800" b="1" dirty="0"/>
              <a:t> go </a:t>
            </a:r>
            <a:r>
              <a:rPr lang="en-US" sz="2800" b="1" dirty="0" err="1"/>
              <a:t>te</a:t>
            </a:r>
            <a:r>
              <a:rPr lang="en-US" sz="2800" b="1" dirty="0"/>
              <a:t> </a:t>
            </a:r>
            <a:r>
              <a:rPr lang="en-US" sz="2800" b="1" dirty="0" err="1"/>
              <a:t>leki</a:t>
            </a:r>
            <a:r>
              <a:rPr lang="en-US" sz="2800" b="1" dirty="0"/>
              <a:t> </a:t>
            </a:r>
            <a:r>
              <a:rPr lang="en-US" sz="2800" b="1" dirty="0" err="1"/>
              <a:t>Illyrië</a:t>
            </a:r>
            <a:r>
              <a:rPr lang="en-US" sz="2800" b="1" dirty="0"/>
              <a:t> toe, en mi </a:t>
            </a:r>
            <a:r>
              <a:rPr lang="en-US" sz="2800" b="1" dirty="0" err="1"/>
              <a:t>ben</a:t>
            </a:r>
            <a:r>
              <a:rPr lang="en-US" sz="2800" b="1" dirty="0"/>
              <a:t> </a:t>
            </a:r>
            <a:r>
              <a:rPr lang="en-US" sz="2800" b="1" dirty="0" err="1"/>
              <a:t>preiki</a:t>
            </a:r>
            <a:r>
              <a:rPr lang="en-US" sz="2800" b="1" dirty="0"/>
              <a:t> </a:t>
            </a:r>
            <a:r>
              <a:rPr lang="en-US" sz="2800" b="1" dirty="0" err="1"/>
              <a:t>da</a:t>
            </a:r>
            <a:r>
              <a:rPr lang="en-US" sz="2800" b="1" dirty="0"/>
              <a:t> </a:t>
            </a:r>
            <a:r>
              <a:rPr lang="en-US" sz="2800" b="1" dirty="0" err="1"/>
              <a:t>heri</a:t>
            </a:r>
            <a:r>
              <a:rPr lang="en-US" sz="2800" b="1" dirty="0"/>
              <a:t> </a:t>
            </a:r>
            <a:r>
              <a:rPr lang="en-US" sz="2800" b="1" dirty="0" err="1"/>
              <a:t>boen</a:t>
            </a:r>
            <a:r>
              <a:rPr lang="en-US" sz="2800" b="1" dirty="0"/>
              <a:t> </a:t>
            </a:r>
            <a:r>
              <a:rPr lang="en-US" sz="2800" b="1" dirty="0" err="1"/>
              <a:t>njoensoe</a:t>
            </a:r>
            <a:r>
              <a:rPr lang="en-US" sz="2800" b="1" dirty="0"/>
              <a:t> foe </a:t>
            </a:r>
            <a:r>
              <a:rPr lang="en-US" sz="2800" b="1" dirty="0" err="1"/>
              <a:t>Gado</a:t>
            </a:r>
            <a:r>
              <a:rPr lang="en-US" sz="2800" b="1" dirty="0"/>
              <a:t>.</a:t>
            </a:r>
          </a:p>
        </p:txBody>
      </p:sp>
    </p:spTree>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3D4324DD-AAAD-4E0C-A57E-BFE03B51B7B0}"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5EB26BF1-D88D-4582-B83A-1048389DBEE0}" type="slidenum">
              <a:rPr lang="en-US"/>
              <a:pPr lvl="1"/>
              <a:t>111</a:t>
            </a:fld>
            <a:endParaRPr lang="en-US">
              <a:latin typeface="Times New Roman" pitchFamily="18" charset="0"/>
            </a:endParaRPr>
          </a:p>
        </p:txBody>
      </p:sp>
      <p:sp>
        <p:nvSpPr>
          <p:cNvPr id="120834" name="Rectangle 2"/>
          <p:cNvSpPr>
            <a:spLocks noGrp="1" noChangeArrowheads="1"/>
          </p:cNvSpPr>
          <p:nvPr>
            <p:ph type="title"/>
          </p:nvPr>
        </p:nvSpPr>
        <p:spPr/>
        <p:txBody>
          <a:bodyPr/>
          <a:lstStyle/>
          <a:p>
            <a:r>
              <a:rPr lang="en-US" sz="4000"/>
              <a:t>Paulus sori disi leki wan marki foe wan troe apostel</a:t>
            </a:r>
          </a:p>
        </p:txBody>
      </p:sp>
      <p:sp>
        <p:nvSpPr>
          <p:cNvPr id="120835" name="Rectangle 3"/>
          <p:cNvSpPr>
            <a:spLocks noGrp="1" noChangeArrowheads="1"/>
          </p:cNvSpPr>
          <p:nvPr>
            <p:ph type="body" idx="1"/>
          </p:nvPr>
        </p:nvSpPr>
        <p:spPr>
          <a:xfrm>
            <a:off x="263466" y="2017713"/>
            <a:ext cx="8691622" cy="4114800"/>
          </a:xfrm>
        </p:spPr>
        <p:txBody>
          <a:bodyPr/>
          <a:lstStyle/>
          <a:p>
            <a:pPr>
              <a:lnSpc>
                <a:spcPct val="80000"/>
              </a:lnSpc>
            </a:pPr>
            <a:r>
              <a:rPr lang="en-US" b="1" dirty="0"/>
              <a:t>II Kor. 12:12. Foe </a:t>
            </a:r>
            <a:r>
              <a:rPr lang="en-US" b="1" dirty="0" err="1"/>
              <a:t>troe</a:t>
            </a:r>
            <a:r>
              <a:rPr lang="en-US" b="1" dirty="0"/>
              <a:t>, mi </a:t>
            </a:r>
            <a:r>
              <a:rPr lang="en-US" b="1" dirty="0" err="1"/>
              <a:t>ben</a:t>
            </a:r>
            <a:r>
              <a:rPr lang="en-US" b="1" dirty="0"/>
              <a:t> </a:t>
            </a:r>
            <a:r>
              <a:rPr lang="en-US" b="1" dirty="0" err="1"/>
              <a:t>wroko</a:t>
            </a:r>
            <a:r>
              <a:rPr lang="en-US" b="1" dirty="0"/>
              <a:t> </a:t>
            </a:r>
            <a:r>
              <a:rPr lang="en-US" b="1" dirty="0" err="1">
                <a:solidFill>
                  <a:schemeClr val="accent2"/>
                </a:solidFill>
              </a:rPr>
              <a:t>dem</a:t>
            </a:r>
            <a:r>
              <a:rPr lang="en-US" b="1" dirty="0">
                <a:solidFill>
                  <a:schemeClr val="accent2"/>
                </a:solidFill>
              </a:rPr>
              <a:t> </a:t>
            </a:r>
            <a:r>
              <a:rPr lang="en-US" b="1" dirty="0" err="1">
                <a:solidFill>
                  <a:schemeClr val="accent2"/>
                </a:solidFill>
              </a:rPr>
              <a:t>marki</a:t>
            </a:r>
            <a:r>
              <a:rPr lang="en-US" b="1" dirty="0">
                <a:solidFill>
                  <a:schemeClr val="accent2"/>
                </a:solidFill>
              </a:rPr>
              <a:t> foe wan </a:t>
            </a:r>
            <a:r>
              <a:rPr lang="en-US" b="1" dirty="0" err="1">
                <a:solidFill>
                  <a:schemeClr val="accent2"/>
                </a:solidFill>
              </a:rPr>
              <a:t>apostel</a:t>
            </a:r>
            <a:r>
              <a:rPr lang="en-US" b="1" dirty="0">
                <a:solidFill>
                  <a:schemeClr val="accent2"/>
                </a:solidFill>
              </a:rPr>
              <a:t> </a:t>
            </a:r>
            <a:r>
              <a:rPr lang="en-US" b="1" dirty="0" err="1">
                <a:solidFill>
                  <a:schemeClr val="accent2"/>
                </a:solidFill>
              </a:rPr>
              <a:t>na</a:t>
            </a:r>
            <a:r>
              <a:rPr lang="en-US" b="1" dirty="0">
                <a:solidFill>
                  <a:schemeClr val="accent2"/>
                </a:solidFill>
              </a:rPr>
              <a:t> </a:t>
            </a:r>
            <a:r>
              <a:rPr lang="en-US" b="1" dirty="0" err="1">
                <a:solidFill>
                  <a:schemeClr val="accent2"/>
                </a:solidFill>
              </a:rPr>
              <a:t>oen</a:t>
            </a:r>
            <a:r>
              <a:rPr lang="en-US" b="1" dirty="0">
                <a:solidFill>
                  <a:schemeClr val="accent2"/>
                </a:solidFill>
              </a:rPr>
              <a:t> </a:t>
            </a:r>
            <a:r>
              <a:rPr lang="en-US" b="1" dirty="0" err="1">
                <a:solidFill>
                  <a:schemeClr val="accent2"/>
                </a:solidFill>
              </a:rPr>
              <a:t>mindri</a:t>
            </a:r>
            <a:r>
              <a:rPr lang="en-US" b="1" dirty="0">
                <a:solidFill>
                  <a:schemeClr val="accent2"/>
                </a:solidFill>
              </a:rPr>
              <a:t> </a:t>
            </a:r>
            <a:r>
              <a:rPr lang="en-US" b="1" dirty="0" err="1">
                <a:solidFill>
                  <a:schemeClr val="accent2"/>
                </a:solidFill>
              </a:rPr>
              <a:t>na</a:t>
            </a:r>
            <a:r>
              <a:rPr lang="en-US" b="1" dirty="0">
                <a:solidFill>
                  <a:schemeClr val="accent2"/>
                </a:solidFill>
              </a:rPr>
              <a:t> </a:t>
            </a:r>
            <a:r>
              <a:rPr lang="en-US" b="1" dirty="0" err="1">
                <a:solidFill>
                  <a:schemeClr val="accent2"/>
                </a:solidFill>
              </a:rPr>
              <a:t>ini</a:t>
            </a:r>
            <a:r>
              <a:rPr lang="en-US" b="1" dirty="0">
                <a:solidFill>
                  <a:schemeClr val="accent2"/>
                </a:solidFill>
              </a:rPr>
              <a:t> ala </a:t>
            </a:r>
            <a:r>
              <a:rPr lang="en-US" b="1" dirty="0" err="1">
                <a:solidFill>
                  <a:schemeClr val="accent2"/>
                </a:solidFill>
              </a:rPr>
              <a:t>pasensi</a:t>
            </a:r>
            <a:r>
              <a:rPr lang="en-US" b="1" dirty="0">
                <a:solidFill>
                  <a:schemeClr val="accent2"/>
                </a:solidFill>
              </a:rPr>
              <a:t>, </a:t>
            </a:r>
            <a:r>
              <a:rPr lang="en-US" b="1" dirty="0" err="1">
                <a:solidFill>
                  <a:schemeClr val="accent2"/>
                </a:solidFill>
              </a:rPr>
              <a:t>nanga</a:t>
            </a:r>
            <a:r>
              <a:rPr lang="en-US" b="1" dirty="0">
                <a:solidFill>
                  <a:schemeClr val="accent2"/>
                </a:solidFill>
              </a:rPr>
              <a:t> </a:t>
            </a:r>
            <a:r>
              <a:rPr lang="en-US" b="1" dirty="0" err="1">
                <a:solidFill>
                  <a:schemeClr val="accent2"/>
                </a:solidFill>
              </a:rPr>
              <a:t>marki</a:t>
            </a:r>
            <a:r>
              <a:rPr lang="en-US" b="1" dirty="0">
                <a:solidFill>
                  <a:schemeClr val="accent2"/>
                </a:solidFill>
              </a:rPr>
              <a:t>, </a:t>
            </a:r>
            <a:r>
              <a:rPr lang="en-US" b="1" dirty="0" err="1">
                <a:solidFill>
                  <a:schemeClr val="accent2"/>
                </a:solidFill>
              </a:rPr>
              <a:t>nanga</a:t>
            </a:r>
            <a:r>
              <a:rPr lang="en-US" b="1" dirty="0">
                <a:solidFill>
                  <a:schemeClr val="accent2"/>
                </a:solidFill>
              </a:rPr>
              <a:t> </a:t>
            </a:r>
            <a:r>
              <a:rPr lang="en-US" b="1" dirty="0" err="1">
                <a:solidFill>
                  <a:schemeClr val="accent2"/>
                </a:solidFill>
              </a:rPr>
              <a:t>wondroewroko</a:t>
            </a:r>
            <a:r>
              <a:rPr lang="en-US" b="1" dirty="0">
                <a:solidFill>
                  <a:schemeClr val="accent2"/>
                </a:solidFill>
              </a:rPr>
              <a:t>, en </a:t>
            </a:r>
            <a:r>
              <a:rPr lang="en-US" b="1" dirty="0" err="1">
                <a:solidFill>
                  <a:schemeClr val="accent2"/>
                </a:solidFill>
              </a:rPr>
              <a:t>nanga</a:t>
            </a:r>
            <a:r>
              <a:rPr lang="en-US" b="1" dirty="0">
                <a:solidFill>
                  <a:schemeClr val="accent2"/>
                </a:solidFill>
              </a:rPr>
              <a:t> </a:t>
            </a:r>
            <a:r>
              <a:rPr lang="en-US" b="1" dirty="0" err="1">
                <a:solidFill>
                  <a:schemeClr val="accent2"/>
                </a:solidFill>
              </a:rPr>
              <a:t>makti</a:t>
            </a:r>
            <a:r>
              <a:rPr lang="en-US" b="1" dirty="0">
                <a:solidFill>
                  <a:schemeClr val="accent2"/>
                </a:solidFill>
              </a:rPr>
              <a:t> </a:t>
            </a:r>
            <a:r>
              <a:rPr lang="en-US" b="1" dirty="0" err="1">
                <a:solidFill>
                  <a:schemeClr val="accent2"/>
                </a:solidFill>
              </a:rPr>
              <a:t>wroko</a:t>
            </a:r>
            <a:r>
              <a:rPr lang="en-US" b="1" dirty="0"/>
              <a:t>.</a:t>
            </a:r>
          </a:p>
          <a:p>
            <a:pPr>
              <a:lnSpc>
                <a:spcPct val="80000"/>
              </a:lnSpc>
            </a:pPr>
            <a:r>
              <a:rPr lang="en-US" b="1" dirty="0"/>
              <a:t>Heb. 2:4. </a:t>
            </a:r>
            <a:r>
              <a:rPr lang="en-US" b="1" dirty="0">
                <a:solidFill>
                  <a:schemeClr val="accent2"/>
                </a:solidFill>
              </a:rPr>
              <a:t>En </a:t>
            </a:r>
            <a:r>
              <a:rPr lang="en-US" b="1" dirty="0" err="1">
                <a:solidFill>
                  <a:schemeClr val="accent2"/>
                </a:solidFill>
              </a:rPr>
              <a:t>Gado</a:t>
            </a:r>
            <a:r>
              <a:rPr lang="en-US" b="1" dirty="0">
                <a:solidFill>
                  <a:schemeClr val="accent2"/>
                </a:solidFill>
              </a:rPr>
              <a:t> </a:t>
            </a:r>
            <a:r>
              <a:rPr lang="en-US" b="1" dirty="0" err="1">
                <a:solidFill>
                  <a:schemeClr val="accent2"/>
                </a:solidFill>
              </a:rPr>
              <a:t>ben</a:t>
            </a:r>
            <a:r>
              <a:rPr lang="en-US" b="1" dirty="0">
                <a:solidFill>
                  <a:schemeClr val="accent2"/>
                </a:solidFill>
              </a:rPr>
              <a:t> </a:t>
            </a:r>
            <a:r>
              <a:rPr lang="en-US" b="1" dirty="0" err="1">
                <a:solidFill>
                  <a:schemeClr val="accent2"/>
                </a:solidFill>
              </a:rPr>
              <a:t>gi</a:t>
            </a:r>
            <a:r>
              <a:rPr lang="en-US" b="1" dirty="0">
                <a:solidFill>
                  <a:schemeClr val="accent2"/>
                </a:solidFill>
              </a:rPr>
              <a:t> </a:t>
            </a:r>
            <a:r>
              <a:rPr lang="en-US" b="1" dirty="0" err="1">
                <a:solidFill>
                  <a:schemeClr val="accent2"/>
                </a:solidFill>
              </a:rPr>
              <a:t>dem</a:t>
            </a:r>
            <a:r>
              <a:rPr lang="en-US" b="1" dirty="0">
                <a:solidFill>
                  <a:schemeClr val="accent2"/>
                </a:solidFill>
              </a:rPr>
              <a:t> </a:t>
            </a:r>
            <a:r>
              <a:rPr lang="en-US" b="1" dirty="0" err="1">
                <a:solidFill>
                  <a:schemeClr val="accent2"/>
                </a:solidFill>
              </a:rPr>
              <a:t>getuigi</a:t>
            </a:r>
            <a:r>
              <a:rPr lang="en-US" b="1" dirty="0">
                <a:solidFill>
                  <a:schemeClr val="accent2"/>
                </a:solidFill>
              </a:rPr>
              <a:t> toe </a:t>
            </a:r>
            <a:r>
              <a:rPr lang="en-US" b="1" dirty="0" err="1">
                <a:solidFill>
                  <a:schemeClr val="accent2"/>
                </a:solidFill>
              </a:rPr>
              <a:t>nanga</a:t>
            </a:r>
            <a:r>
              <a:rPr lang="en-US" b="1" dirty="0">
                <a:solidFill>
                  <a:schemeClr val="accent2"/>
                </a:solidFill>
              </a:rPr>
              <a:t> </a:t>
            </a:r>
            <a:r>
              <a:rPr lang="en-US" b="1" dirty="0" err="1">
                <a:solidFill>
                  <a:schemeClr val="accent2"/>
                </a:solidFill>
              </a:rPr>
              <a:t>marki</a:t>
            </a:r>
            <a:r>
              <a:rPr lang="en-US" b="1" dirty="0">
                <a:solidFill>
                  <a:schemeClr val="accent2"/>
                </a:solidFill>
              </a:rPr>
              <a:t> </a:t>
            </a:r>
            <a:r>
              <a:rPr lang="en-US" b="1" dirty="0" err="1">
                <a:solidFill>
                  <a:schemeClr val="accent2"/>
                </a:solidFill>
              </a:rPr>
              <a:t>nanga</a:t>
            </a:r>
            <a:r>
              <a:rPr lang="en-US" b="1" dirty="0">
                <a:solidFill>
                  <a:schemeClr val="accent2"/>
                </a:solidFill>
              </a:rPr>
              <a:t> </a:t>
            </a:r>
            <a:r>
              <a:rPr lang="en-US" b="1" dirty="0" err="1">
                <a:solidFill>
                  <a:schemeClr val="accent2"/>
                </a:solidFill>
              </a:rPr>
              <a:t>wondroe</a:t>
            </a:r>
            <a:r>
              <a:rPr lang="en-US" b="1" dirty="0">
                <a:solidFill>
                  <a:schemeClr val="accent2"/>
                </a:solidFill>
              </a:rPr>
              <a:t>, en </a:t>
            </a:r>
            <a:r>
              <a:rPr lang="en-US" b="1" dirty="0" err="1">
                <a:solidFill>
                  <a:schemeClr val="accent2"/>
                </a:solidFill>
              </a:rPr>
              <a:t>nanga</a:t>
            </a:r>
            <a:r>
              <a:rPr lang="en-US" b="1" dirty="0">
                <a:solidFill>
                  <a:schemeClr val="accent2"/>
                </a:solidFill>
              </a:rPr>
              <a:t> </a:t>
            </a:r>
            <a:r>
              <a:rPr lang="en-US" b="1" dirty="0" err="1">
                <a:solidFill>
                  <a:schemeClr val="accent2"/>
                </a:solidFill>
              </a:rPr>
              <a:t>difrenti</a:t>
            </a:r>
            <a:r>
              <a:rPr lang="en-US" b="1" dirty="0">
                <a:solidFill>
                  <a:schemeClr val="accent2"/>
                </a:solidFill>
              </a:rPr>
              <a:t> </a:t>
            </a:r>
            <a:r>
              <a:rPr lang="en-US" b="1" dirty="0" err="1">
                <a:solidFill>
                  <a:schemeClr val="accent2"/>
                </a:solidFill>
              </a:rPr>
              <a:t>wondroewroko</a:t>
            </a:r>
            <a:r>
              <a:rPr lang="en-US" b="1" dirty="0">
                <a:solidFill>
                  <a:schemeClr val="accent2"/>
                </a:solidFill>
              </a:rPr>
              <a:t>, </a:t>
            </a:r>
            <a:r>
              <a:rPr lang="en-US" b="1" dirty="0" err="1">
                <a:solidFill>
                  <a:schemeClr val="accent2"/>
                </a:solidFill>
              </a:rPr>
              <a:t>nanga</a:t>
            </a:r>
            <a:r>
              <a:rPr lang="en-US" b="1" dirty="0">
                <a:solidFill>
                  <a:schemeClr val="accent2"/>
                </a:solidFill>
              </a:rPr>
              <a:t> </a:t>
            </a:r>
            <a:r>
              <a:rPr lang="en-US" b="1" dirty="0" err="1">
                <a:solidFill>
                  <a:schemeClr val="accent2"/>
                </a:solidFill>
              </a:rPr>
              <a:t>presenti</a:t>
            </a:r>
            <a:r>
              <a:rPr lang="en-US" b="1" dirty="0">
                <a:solidFill>
                  <a:schemeClr val="accent2"/>
                </a:solidFill>
              </a:rPr>
              <a:t> foe </a:t>
            </a:r>
            <a:r>
              <a:rPr lang="en-US" b="1" dirty="0" err="1">
                <a:solidFill>
                  <a:schemeClr val="accent2"/>
                </a:solidFill>
              </a:rPr>
              <a:t>da</a:t>
            </a:r>
            <a:r>
              <a:rPr lang="en-US" b="1" dirty="0">
                <a:solidFill>
                  <a:schemeClr val="accent2"/>
                </a:solidFill>
              </a:rPr>
              <a:t> Santa </a:t>
            </a:r>
            <a:r>
              <a:rPr lang="en-US" b="1" dirty="0" err="1">
                <a:solidFill>
                  <a:schemeClr val="accent2"/>
                </a:solidFill>
              </a:rPr>
              <a:t>Jeje</a:t>
            </a:r>
            <a:r>
              <a:rPr lang="en-US" b="1" dirty="0">
                <a:solidFill>
                  <a:schemeClr val="accent2"/>
                </a:solidFill>
              </a:rPr>
              <a:t>, so </a:t>
            </a:r>
            <a:r>
              <a:rPr lang="en-US" b="1" dirty="0" err="1">
                <a:solidFill>
                  <a:schemeClr val="accent2"/>
                </a:solidFill>
              </a:rPr>
              <a:t>leki</a:t>
            </a:r>
            <a:r>
              <a:rPr lang="en-US" b="1" dirty="0">
                <a:solidFill>
                  <a:schemeClr val="accent2"/>
                </a:solidFill>
              </a:rPr>
              <a:t> </a:t>
            </a:r>
            <a:r>
              <a:rPr lang="en-US" b="1" dirty="0" err="1">
                <a:solidFill>
                  <a:schemeClr val="accent2"/>
                </a:solidFill>
              </a:rPr>
              <a:t>Hemsrefi</a:t>
            </a:r>
            <a:r>
              <a:rPr lang="en-US" b="1" dirty="0">
                <a:solidFill>
                  <a:schemeClr val="accent2"/>
                </a:solidFill>
              </a:rPr>
              <a:t> </a:t>
            </a:r>
            <a:r>
              <a:rPr lang="en-US" b="1" dirty="0" err="1">
                <a:solidFill>
                  <a:schemeClr val="accent2"/>
                </a:solidFill>
              </a:rPr>
              <a:t>ben</a:t>
            </a:r>
            <a:r>
              <a:rPr lang="en-US" b="1" dirty="0">
                <a:solidFill>
                  <a:schemeClr val="accent2"/>
                </a:solidFill>
              </a:rPr>
              <a:t> </a:t>
            </a:r>
            <a:r>
              <a:rPr lang="en-US" b="1" dirty="0" err="1">
                <a:solidFill>
                  <a:schemeClr val="accent2"/>
                </a:solidFill>
              </a:rPr>
              <a:t>wani</a:t>
            </a:r>
            <a:r>
              <a:rPr lang="en-US" b="1" dirty="0">
                <a:solidFill>
                  <a:schemeClr val="accent2"/>
                </a:solidFill>
              </a:rPr>
              <a:t> doe?</a:t>
            </a:r>
          </a:p>
        </p:txBody>
      </p:sp>
    </p:spTree>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93574022-19AF-4DE2-9107-AFAF25486361}"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051C8482-281D-416C-861D-8189316E66BE}" type="slidenum">
              <a:rPr lang="en-US"/>
              <a:pPr lvl="1"/>
              <a:t>112</a:t>
            </a:fld>
            <a:endParaRPr lang="en-US">
              <a:latin typeface="Times New Roman" pitchFamily="18" charset="0"/>
            </a:endParaRPr>
          </a:p>
        </p:txBody>
      </p:sp>
      <p:sp>
        <p:nvSpPr>
          <p:cNvPr id="121858" name="Rectangle 2"/>
          <p:cNvSpPr>
            <a:spLocks noGrp="1" noChangeArrowheads="1"/>
          </p:cNvSpPr>
          <p:nvPr>
            <p:ph type="title"/>
          </p:nvPr>
        </p:nvSpPr>
        <p:spPr/>
        <p:txBody>
          <a:bodyPr/>
          <a:lstStyle/>
          <a:p>
            <a:r>
              <a:rPr lang="en-US" sz="4000"/>
              <a:t>Ma Jezus srefi waarskow dati Satan kan doe so toe</a:t>
            </a:r>
          </a:p>
        </p:txBody>
      </p:sp>
      <p:sp>
        <p:nvSpPr>
          <p:cNvPr id="121859" name="Rectangle 3"/>
          <p:cNvSpPr>
            <a:spLocks noGrp="1" noChangeArrowheads="1"/>
          </p:cNvSpPr>
          <p:nvPr>
            <p:ph type="body" idx="1"/>
          </p:nvPr>
        </p:nvSpPr>
        <p:spPr>
          <a:xfrm>
            <a:off x="226953" y="2017713"/>
            <a:ext cx="8728135" cy="4114800"/>
          </a:xfrm>
        </p:spPr>
        <p:txBody>
          <a:bodyPr/>
          <a:lstStyle/>
          <a:p>
            <a:pPr algn="just">
              <a:lnSpc>
                <a:spcPct val="80000"/>
              </a:lnSpc>
            </a:pPr>
            <a:r>
              <a:rPr lang="en-US" b="1" dirty="0"/>
              <a:t>Mt. 24:24. </a:t>
            </a:r>
            <a:r>
              <a:rPr lang="en-US" b="1" dirty="0" err="1"/>
              <a:t>Bikasi</a:t>
            </a:r>
            <a:r>
              <a:rPr lang="en-US" b="1" dirty="0"/>
              <a:t> </a:t>
            </a:r>
            <a:r>
              <a:rPr lang="en-US" b="1" dirty="0" err="1"/>
              <a:t>falsi</a:t>
            </a:r>
            <a:r>
              <a:rPr lang="en-US" b="1" dirty="0"/>
              <a:t> </a:t>
            </a:r>
            <a:r>
              <a:rPr lang="en-US" b="1" dirty="0" err="1"/>
              <a:t>Kristus</a:t>
            </a:r>
            <a:r>
              <a:rPr lang="en-US" b="1" dirty="0"/>
              <a:t> </a:t>
            </a:r>
            <a:r>
              <a:rPr lang="en-US" b="1" dirty="0" err="1"/>
              <a:t>sa</a:t>
            </a:r>
            <a:r>
              <a:rPr lang="en-US" b="1" dirty="0"/>
              <a:t> </a:t>
            </a:r>
            <a:r>
              <a:rPr lang="en-US" b="1" dirty="0" err="1"/>
              <a:t>opo</a:t>
            </a:r>
            <a:r>
              <a:rPr lang="en-US" b="1" dirty="0"/>
              <a:t> </a:t>
            </a:r>
            <a:r>
              <a:rPr lang="en-US" b="1" dirty="0" err="1"/>
              <a:t>nanga</a:t>
            </a:r>
            <a:r>
              <a:rPr lang="en-US" b="1" dirty="0"/>
              <a:t> </a:t>
            </a:r>
            <a:r>
              <a:rPr lang="en-US" b="1" dirty="0" err="1"/>
              <a:t>falsi</a:t>
            </a:r>
            <a:r>
              <a:rPr lang="en-US" b="1" dirty="0"/>
              <a:t> </a:t>
            </a:r>
            <a:r>
              <a:rPr lang="en-US" b="1" dirty="0" err="1"/>
              <a:t>profeti</a:t>
            </a:r>
            <a:r>
              <a:rPr lang="en-US" b="1" dirty="0"/>
              <a:t>, en </a:t>
            </a:r>
            <a:r>
              <a:rPr lang="en-US" b="1" dirty="0" err="1"/>
              <a:t>dem</a:t>
            </a:r>
            <a:r>
              <a:rPr lang="en-US" b="1" dirty="0"/>
              <a:t> </a:t>
            </a:r>
            <a:r>
              <a:rPr lang="en-US" b="1" dirty="0" err="1"/>
              <a:t>sa</a:t>
            </a:r>
            <a:r>
              <a:rPr lang="en-US" b="1" dirty="0"/>
              <a:t> </a:t>
            </a:r>
            <a:r>
              <a:rPr lang="en-US" b="1" dirty="0" err="1"/>
              <a:t>sori</a:t>
            </a:r>
            <a:r>
              <a:rPr lang="en-US" b="1" dirty="0"/>
              <a:t> </a:t>
            </a:r>
            <a:r>
              <a:rPr lang="en-US" b="1" dirty="0" err="1"/>
              <a:t>bigi</a:t>
            </a:r>
            <a:r>
              <a:rPr lang="en-US" b="1" dirty="0"/>
              <a:t> </a:t>
            </a:r>
            <a:r>
              <a:rPr lang="en-US" b="1" dirty="0" err="1"/>
              <a:t>marki</a:t>
            </a:r>
            <a:r>
              <a:rPr lang="en-US" b="1" dirty="0"/>
              <a:t> </a:t>
            </a:r>
            <a:r>
              <a:rPr lang="en-US" b="1" dirty="0" err="1"/>
              <a:t>nanga</a:t>
            </a:r>
            <a:r>
              <a:rPr lang="en-US" b="1" dirty="0"/>
              <a:t> </a:t>
            </a:r>
            <a:r>
              <a:rPr lang="en-US" b="1" dirty="0" err="1"/>
              <a:t>wondroewroko</a:t>
            </a:r>
            <a:r>
              <a:rPr lang="en-US" b="1" dirty="0"/>
              <a:t>; so </a:t>
            </a:r>
            <a:r>
              <a:rPr lang="en-US" b="1" dirty="0" err="1"/>
              <a:t>foeroe</a:t>
            </a:r>
            <a:r>
              <a:rPr lang="en-US" b="1" dirty="0"/>
              <a:t> </a:t>
            </a:r>
            <a:r>
              <a:rPr lang="en-US" b="1" dirty="0" err="1"/>
              <a:t>dati</a:t>
            </a:r>
            <a:r>
              <a:rPr lang="en-US" b="1" dirty="0"/>
              <a:t> </a:t>
            </a:r>
            <a:r>
              <a:rPr lang="en-US" b="1" dirty="0" err="1"/>
              <a:t>efoe</a:t>
            </a:r>
            <a:r>
              <a:rPr lang="en-US" b="1" dirty="0"/>
              <a:t> a </a:t>
            </a:r>
            <a:r>
              <a:rPr lang="en-US" b="1" dirty="0" err="1"/>
              <a:t>ben</a:t>
            </a:r>
            <a:r>
              <a:rPr lang="en-US" b="1" dirty="0"/>
              <a:t> </a:t>
            </a:r>
            <a:r>
              <a:rPr lang="en-US" b="1" dirty="0" err="1"/>
              <a:t>sa</a:t>
            </a:r>
            <a:r>
              <a:rPr lang="en-US" b="1" dirty="0"/>
              <a:t> </a:t>
            </a:r>
            <a:r>
              <a:rPr lang="en-US" b="1" dirty="0" err="1"/>
              <a:t>kan</a:t>
            </a:r>
            <a:r>
              <a:rPr lang="en-US" b="1" dirty="0"/>
              <a:t>, </a:t>
            </a:r>
            <a:r>
              <a:rPr lang="en-US" b="1" dirty="0" err="1"/>
              <a:t>dem</a:t>
            </a:r>
            <a:r>
              <a:rPr lang="en-US" b="1" dirty="0"/>
              <a:t> </a:t>
            </a:r>
            <a:r>
              <a:rPr lang="en-US" b="1" dirty="0" err="1"/>
              <a:t>ben</a:t>
            </a:r>
            <a:r>
              <a:rPr lang="en-US" b="1" dirty="0"/>
              <a:t> </a:t>
            </a:r>
            <a:r>
              <a:rPr lang="en-US" b="1" dirty="0" err="1"/>
              <a:t>sa</a:t>
            </a:r>
            <a:r>
              <a:rPr lang="en-US" b="1" dirty="0"/>
              <a:t> </a:t>
            </a:r>
            <a:r>
              <a:rPr lang="en-US" b="1" dirty="0" err="1"/>
              <a:t>kori</a:t>
            </a:r>
            <a:r>
              <a:rPr lang="en-US" b="1" dirty="0"/>
              <a:t> </a:t>
            </a:r>
            <a:r>
              <a:rPr lang="en-US" b="1" dirty="0" err="1"/>
              <a:t>dem</a:t>
            </a:r>
            <a:r>
              <a:rPr lang="en-US" b="1" dirty="0"/>
              <a:t> </a:t>
            </a:r>
            <a:r>
              <a:rPr lang="en-US" b="1" dirty="0" err="1"/>
              <a:t>soema</a:t>
            </a:r>
            <a:r>
              <a:rPr lang="en-US" b="1" dirty="0"/>
              <a:t> </a:t>
            </a:r>
            <a:r>
              <a:rPr lang="en-US" b="1" dirty="0" err="1"/>
              <a:t>disi</a:t>
            </a:r>
            <a:r>
              <a:rPr lang="en-US" b="1" dirty="0"/>
              <a:t> </a:t>
            </a:r>
            <a:r>
              <a:rPr lang="en-US" b="1" dirty="0" err="1"/>
              <a:t>Gado</a:t>
            </a:r>
            <a:r>
              <a:rPr lang="en-US" b="1" dirty="0"/>
              <a:t> </a:t>
            </a:r>
            <a:r>
              <a:rPr lang="en-US" b="1" dirty="0" err="1"/>
              <a:t>ben</a:t>
            </a:r>
            <a:r>
              <a:rPr lang="en-US" b="1" dirty="0"/>
              <a:t> </a:t>
            </a:r>
            <a:r>
              <a:rPr lang="en-US" b="1" dirty="0" err="1"/>
              <a:t>verkisi</a:t>
            </a:r>
            <a:r>
              <a:rPr lang="en-US" b="1" dirty="0"/>
              <a:t>.</a:t>
            </a:r>
          </a:p>
          <a:p>
            <a:pPr algn="just">
              <a:lnSpc>
                <a:spcPct val="80000"/>
              </a:lnSpc>
            </a:pPr>
            <a:r>
              <a:rPr lang="en-US" b="1" dirty="0"/>
              <a:t>Mk. 13:22. </a:t>
            </a:r>
            <a:r>
              <a:rPr lang="en-US" b="1" dirty="0" err="1"/>
              <a:t>Bikasi</a:t>
            </a:r>
            <a:r>
              <a:rPr lang="en-US" b="1" dirty="0"/>
              <a:t> </a:t>
            </a:r>
            <a:r>
              <a:rPr lang="en-US" b="1" dirty="0" err="1"/>
              <a:t>falsi</a:t>
            </a:r>
            <a:r>
              <a:rPr lang="en-US" b="1" dirty="0"/>
              <a:t> </a:t>
            </a:r>
            <a:r>
              <a:rPr lang="en-US" b="1" dirty="0" err="1"/>
              <a:t>Kristus</a:t>
            </a:r>
            <a:r>
              <a:rPr lang="en-US" b="1" dirty="0"/>
              <a:t> </a:t>
            </a:r>
            <a:r>
              <a:rPr lang="en-US" b="1" dirty="0" err="1"/>
              <a:t>nanga</a:t>
            </a:r>
            <a:r>
              <a:rPr lang="en-US" b="1" dirty="0"/>
              <a:t> </a:t>
            </a:r>
            <a:r>
              <a:rPr lang="en-US" b="1" dirty="0" err="1"/>
              <a:t>falsi</a:t>
            </a:r>
            <a:r>
              <a:rPr lang="en-US" b="1" dirty="0"/>
              <a:t> </a:t>
            </a:r>
            <a:r>
              <a:rPr lang="en-US" b="1" dirty="0" err="1"/>
              <a:t>profeti</a:t>
            </a:r>
            <a:r>
              <a:rPr lang="en-US" b="1" dirty="0"/>
              <a:t> </a:t>
            </a:r>
            <a:r>
              <a:rPr lang="en-US" b="1" dirty="0" err="1"/>
              <a:t>sa</a:t>
            </a:r>
            <a:r>
              <a:rPr lang="en-US" b="1" dirty="0"/>
              <a:t> </a:t>
            </a:r>
            <a:r>
              <a:rPr lang="en-US" b="1" dirty="0" err="1"/>
              <a:t>opo</a:t>
            </a:r>
            <a:r>
              <a:rPr lang="en-US" b="1" dirty="0"/>
              <a:t>, en </a:t>
            </a:r>
            <a:r>
              <a:rPr lang="en-US" b="1" dirty="0" err="1"/>
              <a:t>dem</a:t>
            </a:r>
            <a:r>
              <a:rPr lang="en-US" b="1" dirty="0"/>
              <a:t> </a:t>
            </a:r>
            <a:r>
              <a:rPr lang="en-US" b="1" dirty="0" err="1"/>
              <a:t>sa</a:t>
            </a:r>
            <a:r>
              <a:rPr lang="en-US" b="1" dirty="0"/>
              <a:t> doe </a:t>
            </a:r>
            <a:r>
              <a:rPr lang="en-US" b="1" dirty="0" err="1"/>
              <a:t>marki</a:t>
            </a:r>
            <a:r>
              <a:rPr lang="en-US" b="1" dirty="0"/>
              <a:t> </a:t>
            </a:r>
            <a:r>
              <a:rPr lang="en-US" b="1" dirty="0" err="1"/>
              <a:t>nanga</a:t>
            </a:r>
            <a:r>
              <a:rPr lang="en-US" b="1" dirty="0"/>
              <a:t> </a:t>
            </a:r>
            <a:r>
              <a:rPr lang="en-US" b="1" dirty="0" err="1"/>
              <a:t>wondroewroko</a:t>
            </a:r>
            <a:r>
              <a:rPr lang="en-US" b="1" dirty="0"/>
              <a:t>, </a:t>
            </a:r>
            <a:r>
              <a:rPr lang="en-US" b="1" dirty="0" err="1"/>
              <a:t>efoe</a:t>
            </a:r>
            <a:r>
              <a:rPr lang="en-US" b="1" dirty="0"/>
              <a:t> </a:t>
            </a:r>
            <a:r>
              <a:rPr lang="en-US" b="1" dirty="0" err="1"/>
              <a:t>dem</a:t>
            </a:r>
            <a:r>
              <a:rPr lang="en-US" b="1" dirty="0"/>
              <a:t> </a:t>
            </a:r>
            <a:r>
              <a:rPr lang="en-US" b="1" dirty="0" err="1"/>
              <a:t>ben</a:t>
            </a:r>
            <a:r>
              <a:rPr lang="en-US" b="1" dirty="0"/>
              <a:t> </a:t>
            </a:r>
            <a:r>
              <a:rPr lang="en-US" b="1" dirty="0" err="1"/>
              <a:t>sa</a:t>
            </a:r>
            <a:r>
              <a:rPr lang="en-US" b="1" dirty="0"/>
              <a:t> man, foe </a:t>
            </a:r>
            <a:r>
              <a:rPr lang="en-US" b="1" dirty="0" err="1"/>
              <a:t>kori</a:t>
            </a:r>
            <a:r>
              <a:rPr lang="en-US" b="1" dirty="0"/>
              <a:t> </a:t>
            </a:r>
            <a:r>
              <a:rPr lang="en-US" b="1" dirty="0" err="1"/>
              <a:t>dem</a:t>
            </a:r>
            <a:r>
              <a:rPr lang="en-US" b="1" dirty="0"/>
              <a:t> </a:t>
            </a:r>
            <a:r>
              <a:rPr lang="en-US" b="1" dirty="0" err="1"/>
              <a:t>soema</a:t>
            </a:r>
            <a:r>
              <a:rPr lang="en-US" b="1" dirty="0"/>
              <a:t> </a:t>
            </a:r>
            <a:r>
              <a:rPr lang="en-US" b="1" dirty="0" err="1"/>
              <a:t>srefi</a:t>
            </a:r>
            <a:r>
              <a:rPr lang="en-US" b="1" dirty="0"/>
              <a:t> </a:t>
            </a:r>
            <a:r>
              <a:rPr lang="en-US" b="1" dirty="0" err="1"/>
              <a:t>disi</a:t>
            </a:r>
            <a:r>
              <a:rPr lang="en-US" b="1" dirty="0"/>
              <a:t> </a:t>
            </a:r>
            <a:r>
              <a:rPr lang="en-US" b="1" dirty="0" err="1"/>
              <a:t>Gado</a:t>
            </a:r>
            <a:r>
              <a:rPr lang="en-US" b="1" dirty="0"/>
              <a:t> </a:t>
            </a:r>
            <a:r>
              <a:rPr lang="en-US" b="1" dirty="0" err="1"/>
              <a:t>ben</a:t>
            </a:r>
            <a:r>
              <a:rPr lang="en-US" b="1" dirty="0"/>
              <a:t> </a:t>
            </a:r>
            <a:r>
              <a:rPr lang="en-US" b="1" dirty="0" err="1"/>
              <a:t>verkisi</a:t>
            </a:r>
            <a:r>
              <a:rPr lang="en-US" b="1" dirty="0"/>
              <a:t>.</a:t>
            </a:r>
          </a:p>
        </p:txBody>
      </p:sp>
    </p:spTree>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903929AB-13BF-4ED9-9543-8F80785460AF}"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40BA4BDF-D6F4-452D-9593-BEA2BDD8D7BF}" type="slidenum">
              <a:rPr lang="en-US"/>
              <a:pPr lvl="1"/>
              <a:t>113</a:t>
            </a:fld>
            <a:endParaRPr lang="en-US">
              <a:latin typeface="Times New Roman" pitchFamily="18" charset="0"/>
            </a:endParaRPr>
          </a:p>
        </p:txBody>
      </p:sp>
      <p:sp>
        <p:nvSpPr>
          <p:cNvPr id="122882" name="Rectangle 2"/>
          <p:cNvSpPr>
            <a:spLocks noGrp="1" noChangeArrowheads="1"/>
          </p:cNvSpPr>
          <p:nvPr>
            <p:ph type="title"/>
          </p:nvPr>
        </p:nvSpPr>
        <p:spPr/>
        <p:txBody>
          <a:bodyPr/>
          <a:lstStyle/>
          <a:p>
            <a:r>
              <a:rPr lang="en-US"/>
              <a:t>Satan lobi foe kori wi</a:t>
            </a:r>
          </a:p>
        </p:txBody>
      </p:sp>
      <p:sp>
        <p:nvSpPr>
          <p:cNvPr id="122883" name="Rectangle 3"/>
          <p:cNvSpPr>
            <a:spLocks noGrp="1" noChangeArrowheads="1"/>
          </p:cNvSpPr>
          <p:nvPr>
            <p:ph type="body" idx="1"/>
          </p:nvPr>
        </p:nvSpPr>
        <p:spPr>
          <a:xfrm>
            <a:off x="299979" y="2017713"/>
            <a:ext cx="8655109" cy="4114800"/>
          </a:xfrm>
        </p:spPr>
        <p:txBody>
          <a:bodyPr/>
          <a:lstStyle/>
          <a:p>
            <a:pPr algn="just">
              <a:lnSpc>
                <a:spcPct val="80000"/>
              </a:lnSpc>
            </a:pPr>
            <a:r>
              <a:rPr lang="en-US" b="1" dirty="0"/>
              <a:t>II Kor. 12:13. </a:t>
            </a:r>
            <a:r>
              <a:rPr lang="en-US" b="1" dirty="0" err="1"/>
              <a:t>Bikasi</a:t>
            </a:r>
            <a:r>
              <a:rPr lang="en-US" b="1" dirty="0"/>
              <a:t> </a:t>
            </a:r>
            <a:r>
              <a:rPr lang="en-US" b="1" dirty="0" err="1"/>
              <a:t>dem</a:t>
            </a:r>
            <a:r>
              <a:rPr lang="en-US" b="1" dirty="0"/>
              <a:t> de </a:t>
            </a:r>
            <a:r>
              <a:rPr lang="en-US" b="1" dirty="0" err="1">
                <a:solidFill>
                  <a:schemeClr val="accent2"/>
                </a:solidFill>
              </a:rPr>
              <a:t>falsi</a:t>
            </a:r>
            <a:r>
              <a:rPr lang="en-US" b="1" dirty="0">
                <a:solidFill>
                  <a:schemeClr val="accent2"/>
                </a:solidFill>
              </a:rPr>
              <a:t> </a:t>
            </a:r>
            <a:r>
              <a:rPr lang="en-US" b="1" dirty="0" err="1">
                <a:solidFill>
                  <a:schemeClr val="accent2"/>
                </a:solidFill>
              </a:rPr>
              <a:t>apostel</a:t>
            </a:r>
            <a:r>
              <a:rPr lang="en-US" b="1" dirty="0">
                <a:solidFill>
                  <a:schemeClr val="accent2"/>
                </a:solidFill>
              </a:rPr>
              <a:t>, </a:t>
            </a:r>
            <a:r>
              <a:rPr lang="en-US" b="1" dirty="0" err="1">
                <a:solidFill>
                  <a:schemeClr val="accent2"/>
                </a:solidFill>
              </a:rPr>
              <a:t>bedriegi</a:t>
            </a:r>
            <a:r>
              <a:rPr lang="en-US" b="1" dirty="0">
                <a:solidFill>
                  <a:schemeClr val="accent2"/>
                </a:solidFill>
              </a:rPr>
              <a:t> </a:t>
            </a:r>
            <a:r>
              <a:rPr lang="en-US" b="1" dirty="0" err="1">
                <a:solidFill>
                  <a:schemeClr val="accent2"/>
                </a:solidFill>
              </a:rPr>
              <a:t>wrokoman</a:t>
            </a:r>
            <a:r>
              <a:rPr lang="en-US" b="1" dirty="0">
                <a:solidFill>
                  <a:schemeClr val="accent2"/>
                </a:solidFill>
              </a:rPr>
              <a:t>, </a:t>
            </a:r>
            <a:r>
              <a:rPr lang="en-US" b="1" dirty="0" err="1">
                <a:solidFill>
                  <a:schemeClr val="accent2"/>
                </a:solidFill>
              </a:rPr>
              <a:t>disi</a:t>
            </a:r>
            <a:r>
              <a:rPr lang="en-US" b="1" dirty="0">
                <a:solidFill>
                  <a:schemeClr val="accent2"/>
                </a:solidFill>
              </a:rPr>
              <a:t> </a:t>
            </a:r>
            <a:r>
              <a:rPr lang="en-US" b="1" dirty="0" err="1">
                <a:solidFill>
                  <a:schemeClr val="accent2"/>
                </a:solidFill>
              </a:rPr>
              <a:t>kenki</a:t>
            </a:r>
            <a:r>
              <a:rPr lang="en-US" b="1" dirty="0">
                <a:solidFill>
                  <a:schemeClr val="accent2"/>
                </a:solidFill>
              </a:rPr>
              <a:t> </a:t>
            </a:r>
            <a:r>
              <a:rPr lang="en-US" b="1" dirty="0" err="1">
                <a:solidFill>
                  <a:schemeClr val="accent2"/>
                </a:solidFill>
              </a:rPr>
              <a:t>demsrefi</a:t>
            </a:r>
            <a:r>
              <a:rPr lang="en-US" b="1" dirty="0">
                <a:solidFill>
                  <a:schemeClr val="accent2"/>
                </a:solidFill>
              </a:rPr>
              <a:t> foe </a:t>
            </a:r>
            <a:r>
              <a:rPr lang="en-US" b="1" dirty="0" err="1">
                <a:solidFill>
                  <a:schemeClr val="accent2"/>
                </a:solidFill>
              </a:rPr>
              <a:t>gersi</a:t>
            </a:r>
            <a:r>
              <a:rPr lang="en-US" b="1" dirty="0">
                <a:solidFill>
                  <a:schemeClr val="accent2"/>
                </a:solidFill>
              </a:rPr>
              <a:t> </a:t>
            </a:r>
            <a:r>
              <a:rPr lang="en-US" b="1" dirty="0" err="1">
                <a:solidFill>
                  <a:schemeClr val="accent2"/>
                </a:solidFill>
              </a:rPr>
              <a:t>apostel</a:t>
            </a:r>
            <a:r>
              <a:rPr lang="en-US" b="1" dirty="0">
                <a:solidFill>
                  <a:schemeClr val="accent2"/>
                </a:solidFill>
              </a:rPr>
              <a:t> foe </a:t>
            </a:r>
            <a:r>
              <a:rPr lang="en-US" b="1" dirty="0" err="1">
                <a:solidFill>
                  <a:schemeClr val="accent2"/>
                </a:solidFill>
              </a:rPr>
              <a:t>Kristus</a:t>
            </a:r>
            <a:r>
              <a:rPr lang="en-US" b="1" dirty="0"/>
              <a:t>. 14. En </a:t>
            </a:r>
            <a:r>
              <a:rPr lang="en-US" b="1" dirty="0" err="1"/>
              <a:t>disi</a:t>
            </a:r>
            <a:r>
              <a:rPr lang="en-US" b="1" dirty="0"/>
              <a:t> no de wan </a:t>
            </a:r>
            <a:r>
              <a:rPr lang="en-US" b="1" dirty="0" err="1"/>
              <a:t>verwondroe</a:t>
            </a:r>
            <a:r>
              <a:rPr lang="en-US" b="1" dirty="0"/>
              <a:t> </a:t>
            </a:r>
            <a:r>
              <a:rPr lang="en-US" b="1" dirty="0" err="1"/>
              <a:t>sani</a:t>
            </a:r>
            <a:r>
              <a:rPr lang="en-US" b="1" dirty="0"/>
              <a:t>, </a:t>
            </a:r>
            <a:r>
              <a:rPr lang="en-US" b="1" dirty="0" err="1"/>
              <a:t>bikasi</a:t>
            </a:r>
            <a:r>
              <a:rPr lang="en-US" b="1" dirty="0"/>
              <a:t> Satan </a:t>
            </a:r>
            <a:r>
              <a:rPr lang="en-US" b="1" dirty="0" err="1"/>
              <a:t>hemsrefi</a:t>
            </a:r>
            <a:r>
              <a:rPr lang="en-US" b="1" dirty="0"/>
              <a:t> </a:t>
            </a:r>
            <a:r>
              <a:rPr lang="en-US" b="1" dirty="0" err="1"/>
              <a:t>kenki</a:t>
            </a:r>
            <a:r>
              <a:rPr lang="en-US" b="1" dirty="0"/>
              <a:t> foe </a:t>
            </a:r>
            <a:r>
              <a:rPr lang="en-US" b="1" dirty="0" err="1"/>
              <a:t>gersi</a:t>
            </a:r>
            <a:r>
              <a:rPr lang="en-US" b="1" dirty="0"/>
              <a:t> wan </a:t>
            </a:r>
            <a:r>
              <a:rPr lang="en-US" b="1" dirty="0" err="1"/>
              <a:t>engel</a:t>
            </a:r>
            <a:r>
              <a:rPr lang="en-US" b="1" dirty="0"/>
              <a:t> foe </a:t>
            </a:r>
            <a:r>
              <a:rPr lang="en-US" b="1" dirty="0" err="1"/>
              <a:t>leti</a:t>
            </a:r>
            <a:r>
              <a:rPr lang="en-US" b="1" dirty="0"/>
              <a:t>.  15. Foe </a:t>
            </a:r>
            <a:r>
              <a:rPr lang="en-US" b="1" dirty="0" err="1"/>
              <a:t>dat'ede</a:t>
            </a:r>
            <a:r>
              <a:rPr lang="en-US" b="1" dirty="0"/>
              <a:t> a no de wan </a:t>
            </a:r>
            <a:r>
              <a:rPr lang="en-US" b="1" dirty="0" err="1"/>
              <a:t>bigi</a:t>
            </a:r>
            <a:r>
              <a:rPr lang="en-US" b="1" dirty="0"/>
              <a:t> </a:t>
            </a:r>
            <a:r>
              <a:rPr lang="en-US" b="1" dirty="0" err="1"/>
              <a:t>sani</a:t>
            </a:r>
            <a:r>
              <a:rPr lang="en-US" b="1" dirty="0"/>
              <a:t> </a:t>
            </a:r>
            <a:r>
              <a:rPr lang="en-US" b="1" dirty="0" err="1"/>
              <a:t>efoe</a:t>
            </a:r>
            <a:r>
              <a:rPr lang="en-US" b="1" dirty="0"/>
              <a:t> </a:t>
            </a:r>
            <a:r>
              <a:rPr lang="en-US" b="1" dirty="0">
                <a:solidFill>
                  <a:schemeClr val="accent2"/>
                </a:solidFill>
              </a:rPr>
              <a:t>hem </a:t>
            </a:r>
            <a:r>
              <a:rPr lang="en-US" b="1" dirty="0" err="1">
                <a:solidFill>
                  <a:schemeClr val="accent2"/>
                </a:solidFill>
              </a:rPr>
              <a:t>dinari</a:t>
            </a:r>
            <a:r>
              <a:rPr lang="en-US" b="1" dirty="0">
                <a:solidFill>
                  <a:schemeClr val="accent2"/>
                </a:solidFill>
              </a:rPr>
              <a:t> </a:t>
            </a:r>
            <a:r>
              <a:rPr lang="en-US" b="1" dirty="0" err="1">
                <a:solidFill>
                  <a:schemeClr val="accent2"/>
                </a:solidFill>
              </a:rPr>
              <a:t>srefi</a:t>
            </a:r>
            <a:r>
              <a:rPr lang="en-US" b="1" dirty="0">
                <a:solidFill>
                  <a:schemeClr val="accent2"/>
                </a:solidFill>
              </a:rPr>
              <a:t> </a:t>
            </a:r>
            <a:r>
              <a:rPr lang="en-US" b="1" dirty="0" err="1">
                <a:solidFill>
                  <a:schemeClr val="accent2"/>
                </a:solidFill>
              </a:rPr>
              <a:t>ben</a:t>
            </a:r>
            <a:r>
              <a:rPr lang="en-US" b="1" dirty="0">
                <a:solidFill>
                  <a:schemeClr val="accent2"/>
                </a:solidFill>
              </a:rPr>
              <a:t> </a:t>
            </a:r>
            <a:r>
              <a:rPr lang="en-US" b="1" dirty="0" err="1">
                <a:solidFill>
                  <a:schemeClr val="accent2"/>
                </a:solidFill>
              </a:rPr>
              <a:t>sa</a:t>
            </a:r>
            <a:r>
              <a:rPr lang="en-US" b="1" dirty="0">
                <a:solidFill>
                  <a:schemeClr val="accent2"/>
                </a:solidFill>
              </a:rPr>
              <a:t> </a:t>
            </a:r>
            <a:r>
              <a:rPr lang="en-US" b="1" dirty="0" err="1">
                <a:solidFill>
                  <a:schemeClr val="accent2"/>
                </a:solidFill>
              </a:rPr>
              <a:t>kenki</a:t>
            </a:r>
            <a:r>
              <a:rPr lang="en-US" b="1" dirty="0">
                <a:solidFill>
                  <a:schemeClr val="accent2"/>
                </a:solidFill>
              </a:rPr>
              <a:t> foe </a:t>
            </a:r>
            <a:r>
              <a:rPr lang="en-US" b="1" dirty="0" err="1">
                <a:solidFill>
                  <a:schemeClr val="accent2"/>
                </a:solidFill>
              </a:rPr>
              <a:t>gersi</a:t>
            </a:r>
            <a:r>
              <a:rPr lang="en-US" b="1" dirty="0">
                <a:solidFill>
                  <a:schemeClr val="accent2"/>
                </a:solidFill>
              </a:rPr>
              <a:t> </a:t>
            </a:r>
            <a:r>
              <a:rPr lang="en-US" b="1" dirty="0" err="1">
                <a:solidFill>
                  <a:schemeClr val="accent2"/>
                </a:solidFill>
              </a:rPr>
              <a:t>dinari</a:t>
            </a:r>
            <a:r>
              <a:rPr lang="en-US" b="1" dirty="0">
                <a:solidFill>
                  <a:schemeClr val="accent2"/>
                </a:solidFill>
              </a:rPr>
              <a:t> foe </a:t>
            </a:r>
            <a:r>
              <a:rPr lang="en-US" b="1" dirty="0" err="1">
                <a:solidFill>
                  <a:schemeClr val="accent2"/>
                </a:solidFill>
              </a:rPr>
              <a:t>gerechtigheid</a:t>
            </a:r>
            <a:r>
              <a:rPr lang="en-US" b="1" dirty="0"/>
              <a:t>; </a:t>
            </a:r>
            <a:r>
              <a:rPr lang="en-US" b="1" dirty="0" err="1"/>
              <a:t>da</a:t>
            </a:r>
            <a:r>
              <a:rPr lang="en-US" b="1" dirty="0"/>
              <a:t> </a:t>
            </a:r>
            <a:r>
              <a:rPr lang="en-US" b="1" dirty="0" err="1"/>
              <a:t>kaba</a:t>
            </a:r>
            <a:r>
              <a:rPr lang="en-US" b="1" dirty="0"/>
              <a:t> foe </a:t>
            </a:r>
            <a:r>
              <a:rPr lang="en-US" b="1" dirty="0" err="1"/>
              <a:t>dem</a:t>
            </a:r>
            <a:r>
              <a:rPr lang="en-US" b="1" dirty="0"/>
              <a:t> </a:t>
            </a:r>
            <a:r>
              <a:rPr lang="en-US" b="1" dirty="0" err="1"/>
              <a:t>sa</a:t>
            </a:r>
            <a:r>
              <a:rPr lang="en-US" b="1" dirty="0"/>
              <a:t> de so </a:t>
            </a:r>
            <a:r>
              <a:rPr lang="en-US" b="1" dirty="0" err="1"/>
              <a:t>leki</a:t>
            </a:r>
            <a:r>
              <a:rPr lang="en-US" b="1" dirty="0"/>
              <a:t> a de </a:t>
            </a:r>
            <a:r>
              <a:rPr lang="en-US" b="1" dirty="0" err="1"/>
              <a:t>fiti</a:t>
            </a:r>
            <a:r>
              <a:rPr lang="en-US" b="1" dirty="0"/>
              <a:t> </a:t>
            </a:r>
            <a:r>
              <a:rPr lang="en-US" b="1" dirty="0" err="1"/>
              <a:t>dem</a:t>
            </a:r>
            <a:r>
              <a:rPr lang="en-US" b="1" dirty="0"/>
              <a:t> </a:t>
            </a:r>
            <a:r>
              <a:rPr lang="en-US" b="1" dirty="0" err="1"/>
              <a:t>wroko</a:t>
            </a:r>
            <a:r>
              <a:rPr lang="en-US" b="1" dirty="0"/>
              <a:t>.</a:t>
            </a:r>
          </a:p>
        </p:txBody>
      </p:sp>
    </p:spTree>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18F926ED-C9F6-4E1B-9D73-079576A633DA}"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D433DED2-0D9A-4763-8D6E-F0A8C01CC3E0}" type="slidenum">
              <a:rPr lang="en-US"/>
              <a:pPr lvl="1"/>
              <a:t>114</a:t>
            </a:fld>
            <a:endParaRPr lang="en-US">
              <a:latin typeface="Times New Roman" pitchFamily="18" charset="0"/>
            </a:endParaRPr>
          </a:p>
        </p:txBody>
      </p:sp>
      <p:sp>
        <p:nvSpPr>
          <p:cNvPr id="123906" name="Rectangle 2"/>
          <p:cNvSpPr>
            <a:spLocks noGrp="1" noChangeArrowheads="1"/>
          </p:cNvSpPr>
          <p:nvPr>
            <p:ph type="title"/>
          </p:nvPr>
        </p:nvSpPr>
        <p:spPr/>
        <p:txBody>
          <a:bodyPr/>
          <a:lstStyle/>
          <a:p>
            <a:r>
              <a:rPr lang="en-US" sz="4000"/>
              <a:t>Antikristus nanga da falsi profeti de  voorbeeld</a:t>
            </a:r>
          </a:p>
        </p:txBody>
      </p:sp>
      <p:sp>
        <p:nvSpPr>
          <p:cNvPr id="123907" name="Rectangle 3"/>
          <p:cNvSpPr>
            <a:spLocks noGrp="1" noChangeArrowheads="1"/>
          </p:cNvSpPr>
          <p:nvPr>
            <p:ph type="body" idx="1"/>
          </p:nvPr>
        </p:nvSpPr>
        <p:spPr>
          <a:xfrm>
            <a:off x="0" y="1981200"/>
            <a:ext cx="8455025" cy="4543425"/>
          </a:xfrm>
        </p:spPr>
        <p:txBody>
          <a:bodyPr/>
          <a:lstStyle/>
          <a:p>
            <a:pPr algn="just">
              <a:lnSpc>
                <a:spcPct val="70000"/>
              </a:lnSpc>
            </a:pPr>
            <a:r>
              <a:rPr lang="en-US" sz="2800" b="1" dirty="0"/>
              <a:t>II Tess. 2:9Hem </a:t>
            </a:r>
            <a:r>
              <a:rPr lang="en-US" sz="2800" b="1" dirty="0" err="1"/>
              <a:t>disi</a:t>
            </a:r>
            <a:r>
              <a:rPr lang="en-US" sz="2800" b="1" dirty="0"/>
              <a:t> </a:t>
            </a:r>
            <a:r>
              <a:rPr lang="en-US" sz="2800" b="1" dirty="0" err="1"/>
              <a:t>sa</a:t>
            </a:r>
            <a:r>
              <a:rPr lang="en-US" sz="2800" b="1" dirty="0"/>
              <a:t> </a:t>
            </a:r>
            <a:r>
              <a:rPr lang="en-US" sz="2800" b="1" dirty="0" err="1"/>
              <a:t>kom</a:t>
            </a:r>
            <a:r>
              <a:rPr lang="en-US" sz="2800" b="1" dirty="0"/>
              <a:t> </a:t>
            </a:r>
            <a:r>
              <a:rPr lang="en-US" sz="2800" b="1" dirty="0" err="1"/>
              <a:t>nanga</a:t>
            </a:r>
            <a:r>
              <a:rPr lang="en-US" sz="2800" b="1" dirty="0"/>
              <a:t> </a:t>
            </a:r>
            <a:r>
              <a:rPr lang="en-US" sz="2800" b="1" dirty="0" err="1"/>
              <a:t>da</a:t>
            </a:r>
            <a:r>
              <a:rPr lang="en-US" sz="2800" b="1" dirty="0"/>
              <a:t> </a:t>
            </a:r>
            <a:r>
              <a:rPr lang="en-US" sz="2800" b="1" dirty="0" err="1"/>
              <a:t>wroko</a:t>
            </a:r>
            <a:r>
              <a:rPr lang="en-US" sz="2800" b="1" dirty="0"/>
              <a:t> foe Satan </a:t>
            </a:r>
            <a:r>
              <a:rPr lang="en-US" sz="2800" b="1" dirty="0" err="1"/>
              <a:t>nanga</a:t>
            </a:r>
            <a:r>
              <a:rPr lang="en-US" sz="2800" b="1" dirty="0"/>
              <a:t> ala </a:t>
            </a:r>
            <a:r>
              <a:rPr lang="en-US" sz="2800" b="1" dirty="0" err="1"/>
              <a:t>krakti</a:t>
            </a:r>
            <a:r>
              <a:rPr lang="en-US" sz="2800" b="1" dirty="0"/>
              <a:t> </a:t>
            </a:r>
            <a:r>
              <a:rPr lang="en-US" sz="2800" b="1" dirty="0" err="1"/>
              <a:t>nanga</a:t>
            </a:r>
            <a:r>
              <a:rPr lang="en-US" sz="2800" b="1" dirty="0"/>
              <a:t> </a:t>
            </a:r>
            <a:r>
              <a:rPr lang="en-US" sz="2800" b="1" dirty="0" err="1"/>
              <a:t>marki</a:t>
            </a:r>
            <a:r>
              <a:rPr lang="en-US" sz="2800" b="1" dirty="0"/>
              <a:t> </a:t>
            </a:r>
            <a:r>
              <a:rPr lang="en-US" sz="2800" b="1" dirty="0" err="1"/>
              <a:t>nanga</a:t>
            </a:r>
            <a:r>
              <a:rPr lang="en-US" sz="2800" b="1" dirty="0"/>
              <a:t> </a:t>
            </a:r>
            <a:r>
              <a:rPr lang="en-US" sz="2800" b="1" dirty="0" err="1"/>
              <a:t>bedriegi</a:t>
            </a:r>
            <a:r>
              <a:rPr lang="en-US" sz="2800" b="1" dirty="0"/>
              <a:t> </a:t>
            </a:r>
            <a:r>
              <a:rPr lang="en-US" sz="2800" b="1" dirty="0" err="1"/>
              <a:t>wondroewroko</a:t>
            </a:r>
            <a:r>
              <a:rPr lang="en-US" sz="2800" b="1" dirty="0"/>
              <a:t>,</a:t>
            </a:r>
          </a:p>
          <a:p>
            <a:pPr algn="just">
              <a:lnSpc>
                <a:spcPct val="70000"/>
              </a:lnSpc>
            </a:pPr>
            <a:r>
              <a:rPr lang="en-US" sz="2800" b="1" dirty="0" err="1"/>
              <a:t>Openbaring</a:t>
            </a:r>
            <a:r>
              <a:rPr lang="en-US" sz="2800" b="1" dirty="0"/>
              <a:t> 13:13. En a </a:t>
            </a:r>
            <a:r>
              <a:rPr lang="en-US" sz="2800" b="1" dirty="0" err="1"/>
              <a:t>ben</a:t>
            </a:r>
            <a:r>
              <a:rPr lang="en-US" sz="2800" b="1" dirty="0"/>
              <a:t> doe </a:t>
            </a:r>
            <a:r>
              <a:rPr lang="en-US" sz="2800" b="1" dirty="0" err="1"/>
              <a:t>bigi</a:t>
            </a:r>
            <a:r>
              <a:rPr lang="en-US" sz="2800" b="1" dirty="0"/>
              <a:t> </a:t>
            </a:r>
            <a:r>
              <a:rPr lang="en-US" sz="2800" b="1" dirty="0" err="1"/>
              <a:t>wondroewroko</a:t>
            </a:r>
            <a:r>
              <a:rPr lang="en-US" sz="2800" b="1" dirty="0"/>
              <a:t>, so </a:t>
            </a:r>
            <a:r>
              <a:rPr lang="en-US" sz="2800" b="1" dirty="0" err="1">
                <a:solidFill>
                  <a:srgbClr val="FF0000"/>
                </a:solidFill>
              </a:rPr>
              <a:t>dati</a:t>
            </a:r>
            <a:r>
              <a:rPr lang="en-US" sz="2800" b="1" dirty="0">
                <a:solidFill>
                  <a:srgbClr val="FF0000"/>
                </a:solidFill>
              </a:rPr>
              <a:t> a </a:t>
            </a:r>
            <a:r>
              <a:rPr lang="en-US" sz="2800" b="1" dirty="0" err="1">
                <a:solidFill>
                  <a:srgbClr val="FF0000"/>
                </a:solidFill>
              </a:rPr>
              <a:t>ben</a:t>
            </a:r>
            <a:r>
              <a:rPr lang="en-US" sz="2800" b="1" dirty="0">
                <a:solidFill>
                  <a:srgbClr val="FF0000"/>
                </a:solidFill>
              </a:rPr>
              <a:t> </a:t>
            </a:r>
            <a:r>
              <a:rPr lang="en-US" sz="2800" b="1" dirty="0" err="1">
                <a:solidFill>
                  <a:srgbClr val="FF0000"/>
                </a:solidFill>
              </a:rPr>
              <a:t>meki</a:t>
            </a:r>
            <a:r>
              <a:rPr lang="en-US" sz="2800" b="1" dirty="0">
                <a:solidFill>
                  <a:srgbClr val="FF0000"/>
                </a:solidFill>
              </a:rPr>
              <a:t> </a:t>
            </a:r>
            <a:r>
              <a:rPr lang="en-US" sz="2800" b="1" dirty="0" err="1">
                <a:solidFill>
                  <a:srgbClr val="FF0000"/>
                </a:solidFill>
              </a:rPr>
              <a:t>faja</a:t>
            </a:r>
            <a:r>
              <a:rPr lang="en-US" sz="2800" b="1" dirty="0">
                <a:solidFill>
                  <a:srgbClr val="FF0000"/>
                </a:solidFill>
              </a:rPr>
              <a:t> </a:t>
            </a:r>
            <a:r>
              <a:rPr lang="en-US" sz="2800" b="1" dirty="0" err="1">
                <a:solidFill>
                  <a:srgbClr val="FF0000"/>
                </a:solidFill>
              </a:rPr>
              <a:t>saka</a:t>
            </a:r>
            <a:r>
              <a:rPr lang="en-US" sz="2800" b="1" dirty="0">
                <a:solidFill>
                  <a:srgbClr val="FF0000"/>
                </a:solidFill>
              </a:rPr>
              <a:t> </a:t>
            </a:r>
            <a:r>
              <a:rPr lang="en-US" sz="2800" b="1" dirty="0" err="1">
                <a:solidFill>
                  <a:srgbClr val="FF0000"/>
                </a:solidFill>
              </a:rPr>
              <a:t>komopo</a:t>
            </a:r>
            <a:r>
              <a:rPr lang="en-US" sz="2800" b="1" dirty="0">
                <a:solidFill>
                  <a:srgbClr val="FF0000"/>
                </a:solidFill>
              </a:rPr>
              <a:t> foe </a:t>
            </a:r>
            <a:r>
              <a:rPr lang="en-US" sz="2800" b="1" dirty="0" err="1">
                <a:solidFill>
                  <a:srgbClr val="FF0000"/>
                </a:solidFill>
              </a:rPr>
              <a:t>hemel</a:t>
            </a:r>
            <a:r>
              <a:rPr lang="en-US" sz="2800" b="1" dirty="0">
                <a:solidFill>
                  <a:srgbClr val="FF0000"/>
                </a:solidFill>
              </a:rPr>
              <a:t> </a:t>
            </a:r>
            <a:r>
              <a:rPr lang="en-US" sz="2800" b="1" dirty="0" err="1">
                <a:solidFill>
                  <a:srgbClr val="FF0000"/>
                </a:solidFill>
              </a:rPr>
              <a:t>kom</a:t>
            </a:r>
            <a:r>
              <a:rPr lang="en-US" sz="2800" b="1" dirty="0">
                <a:solidFill>
                  <a:srgbClr val="FF0000"/>
                </a:solidFill>
              </a:rPr>
              <a:t> </a:t>
            </a:r>
            <a:r>
              <a:rPr lang="en-US" sz="2800" b="1" dirty="0" err="1">
                <a:solidFill>
                  <a:srgbClr val="FF0000"/>
                </a:solidFill>
              </a:rPr>
              <a:t>na</a:t>
            </a:r>
            <a:r>
              <a:rPr lang="en-US" sz="2800" b="1" dirty="0">
                <a:solidFill>
                  <a:srgbClr val="FF0000"/>
                </a:solidFill>
              </a:rPr>
              <a:t> </a:t>
            </a:r>
            <a:r>
              <a:rPr lang="en-US" sz="2800" b="1" dirty="0" err="1">
                <a:solidFill>
                  <a:srgbClr val="FF0000"/>
                </a:solidFill>
              </a:rPr>
              <a:t>tapoe</a:t>
            </a:r>
            <a:r>
              <a:rPr lang="en-US" sz="2800" b="1" dirty="0">
                <a:solidFill>
                  <a:srgbClr val="FF0000"/>
                </a:solidFill>
              </a:rPr>
              <a:t> </a:t>
            </a:r>
            <a:r>
              <a:rPr lang="en-US" sz="2800" b="1" dirty="0" err="1">
                <a:solidFill>
                  <a:srgbClr val="FF0000"/>
                </a:solidFill>
              </a:rPr>
              <a:t>grontapoe</a:t>
            </a:r>
            <a:r>
              <a:rPr lang="en-US" sz="2800" b="1" dirty="0">
                <a:solidFill>
                  <a:srgbClr val="FF0000"/>
                </a:solidFill>
              </a:rPr>
              <a:t> </a:t>
            </a:r>
            <a:r>
              <a:rPr lang="en-US" sz="2800" b="1" dirty="0" err="1"/>
              <a:t>na</a:t>
            </a:r>
            <a:r>
              <a:rPr lang="en-US" sz="2800" b="1" dirty="0"/>
              <a:t> </a:t>
            </a:r>
            <a:r>
              <a:rPr lang="en-US" sz="2800" b="1" dirty="0" err="1"/>
              <a:t>fesi</a:t>
            </a:r>
            <a:r>
              <a:rPr lang="en-US" sz="2800" b="1" dirty="0"/>
              <a:t> foe </a:t>
            </a:r>
            <a:r>
              <a:rPr lang="en-US" sz="2800" b="1" dirty="0" err="1"/>
              <a:t>libisoema</a:t>
            </a:r>
            <a:r>
              <a:rPr lang="en-US" sz="2800" b="1" dirty="0"/>
              <a:t>.  14. En a </a:t>
            </a:r>
            <a:r>
              <a:rPr lang="en-US" sz="2800" b="1" dirty="0" err="1"/>
              <a:t>ben</a:t>
            </a:r>
            <a:r>
              <a:rPr lang="en-US" sz="2800" b="1" dirty="0"/>
              <a:t> </a:t>
            </a:r>
            <a:r>
              <a:rPr lang="en-US" sz="2800" b="1" dirty="0" err="1"/>
              <a:t>kori</a:t>
            </a:r>
            <a:r>
              <a:rPr lang="en-US" sz="2800" b="1" dirty="0"/>
              <a:t> </a:t>
            </a:r>
            <a:r>
              <a:rPr lang="en-US" sz="2800" b="1" dirty="0" err="1"/>
              <a:t>dem</a:t>
            </a:r>
            <a:r>
              <a:rPr lang="en-US" sz="2800" b="1" dirty="0"/>
              <a:t> </a:t>
            </a:r>
            <a:r>
              <a:rPr lang="en-US" sz="2800" b="1" dirty="0" err="1"/>
              <a:t>soema</a:t>
            </a:r>
            <a:r>
              <a:rPr lang="en-US" sz="2800" b="1" dirty="0"/>
              <a:t> </a:t>
            </a:r>
            <a:r>
              <a:rPr lang="en-US" sz="2800" b="1" dirty="0" err="1"/>
              <a:t>disi</a:t>
            </a:r>
            <a:r>
              <a:rPr lang="en-US" sz="2800" b="1" dirty="0"/>
              <a:t> </a:t>
            </a:r>
            <a:r>
              <a:rPr lang="en-US" sz="2800" b="1" dirty="0" err="1"/>
              <a:t>ben</a:t>
            </a:r>
            <a:r>
              <a:rPr lang="en-US" sz="2800" b="1" dirty="0"/>
              <a:t> </a:t>
            </a:r>
            <a:r>
              <a:rPr lang="en-US" sz="2800" b="1" dirty="0" err="1"/>
              <a:t>libi</a:t>
            </a:r>
            <a:r>
              <a:rPr lang="en-US" sz="2800" b="1" dirty="0"/>
              <a:t> </a:t>
            </a:r>
            <a:r>
              <a:rPr lang="en-US" sz="2800" b="1" dirty="0" err="1"/>
              <a:t>na</a:t>
            </a:r>
            <a:r>
              <a:rPr lang="en-US" sz="2800" b="1" dirty="0"/>
              <a:t> </a:t>
            </a:r>
            <a:r>
              <a:rPr lang="en-US" sz="2800" b="1" dirty="0" err="1"/>
              <a:t>grontapoe</a:t>
            </a:r>
            <a:r>
              <a:rPr lang="en-US" sz="2800" b="1" dirty="0"/>
              <a:t> </a:t>
            </a:r>
            <a:r>
              <a:rPr lang="en-US" sz="2800" b="1" dirty="0" err="1"/>
              <a:t>nanga</a:t>
            </a:r>
            <a:r>
              <a:rPr lang="en-US" sz="2800" b="1" dirty="0"/>
              <a:t> </a:t>
            </a:r>
            <a:r>
              <a:rPr lang="en-US" sz="2800" b="1" dirty="0" err="1"/>
              <a:t>dem</a:t>
            </a:r>
            <a:r>
              <a:rPr lang="en-US" sz="2800" b="1" dirty="0"/>
              <a:t> </a:t>
            </a:r>
            <a:r>
              <a:rPr lang="en-US" sz="2800" b="1" dirty="0" err="1"/>
              <a:t>wondroewroko</a:t>
            </a:r>
            <a:r>
              <a:rPr lang="en-US" sz="2800" b="1" dirty="0"/>
              <a:t> </a:t>
            </a:r>
            <a:r>
              <a:rPr lang="en-US" sz="2800" b="1" dirty="0" err="1"/>
              <a:t>dati</a:t>
            </a:r>
            <a:r>
              <a:rPr lang="en-US" sz="2800" b="1" dirty="0"/>
              <a:t>, </a:t>
            </a:r>
            <a:r>
              <a:rPr lang="en-US" sz="2800" b="1" dirty="0" err="1"/>
              <a:t>disi</a:t>
            </a:r>
            <a:r>
              <a:rPr lang="en-US" sz="2800" b="1" dirty="0"/>
              <a:t> a </a:t>
            </a:r>
            <a:r>
              <a:rPr lang="en-US" sz="2800" b="1" dirty="0" err="1"/>
              <a:t>ben</a:t>
            </a:r>
            <a:r>
              <a:rPr lang="en-US" sz="2800" b="1" dirty="0"/>
              <a:t> </a:t>
            </a:r>
            <a:r>
              <a:rPr lang="en-US" sz="2800" b="1" dirty="0" err="1"/>
              <a:t>abi</a:t>
            </a:r>
            <a:r>
              <a:rPr lang="en-US" sz="2800" b="1" dirty="0"/>
              <a:t> </a:t>
            </a:r>
            <a:r>
              <a:rPr lang="en-US" sz="2800" b="1" dirty="0" err="1"/>
              <a:t>krakti</a:t>
            </a:r>
            <a:r>
              <a:rPr lang="en-US" sz="2800" b="1" dirty="0"/>
              <a:t> foe doe </a:t>
            </a:r>
            <a:r>
              <a:rPr lang="en-US" sz="2800" b="1" dirty="0" err="1"/>
              <a:t>na</a:t>
            </a:r>
            <a:r>
              <a:rPr lang="en-US" sz="2800" b="1" dirty="0"/>
              <a:t> </a:t>
            </a:r>
            <a:r>
              <a:rPr lang="en-US" sz="2800" b="1" dirty="0" err="1"/>
              <a:t>fesi</a:t>
            </a:r>
            <a:r>
              <a:rPr lang="en-US" sz="2800" b="1" dirty="0"/>
              <a:t> foe </a:t>
            </a:r>
            <a:r>
              <a:rPr lang="en-US" sz="2800" b="1" dirty="0" err="1"/>
              <a:t>da</a:t>
            </a:r>
            <a:r>
              <a:rPr lang="en-US" sz="2800" b="1" dirty="0"/>
              <a:t> </a:t>
            </a:r>
            <a:r>
              <a:rPr lang="en-US" sz="2800" b="1" dirty="0" err="1"/>
              <a:t>meti</a:t>
            </a:r>
            <a:r>
              <a:rPr lang="en-US" sz="2800" b="1" dirty="0"/>
              <a:t>; en a </a:t>
            </a:r>
            <a:r>
              <a:rPr lang="en-US" sz="2800" b="1" dirty="0" err="1"/>
              <a:t>ben</a:t>
            </a:r>
            <a:r>
              <a:rPr lang="en-US" sz="2800" b="1" dirty="0"/>
              <a:t> </a:t>
            </a:r>
            <a:r>
              <a:rPr lang="en-US" sz="2800" b="1" dirty="0" err="1"/>
              <a:t>taki</a:t>
            </a:r>
            <a:r>
              <a:rPr lang="en-US" sz="2800" b="1" dirty="0"/>
              <a:t> </a:t>
            </a:r>
            <a:r>
              <a:rPr lang="en-US" sz="2800" b="1" dirty="0" err="1"/>
              <a:t>gi</a:t>
            </a:r>
            <a:r>
              <a:rPr lang="en-US" sz="2800" b="1" dirty="0"/>
              <a:t> </a:t>
            </a:r>
            <a:r>
              <a:rPr lang="en-US" sz="2800" b="1" dirty="0" err="1"/>
              <a:t>dem</a:t>
            </a:r>
            <a:r>
              <a:rPr lang="en-US" sz="2800" b="1" dirty="0"/>
              <a:t> </a:t>
            </a:r>
            <a:r>
              <a:rPr lang="en-US" sz="2800" b="1" dirty="0" err="1"/>
              <a:t>soema</a:t>
            </a:r>
            <a:r>
              <a:rPr lang="en-US" sz="2800" b="1" dirty="0"/>
              <a:t> </a:t>
            </a:r>
            <a:r>
              <a:rPr lang="en-US" sz="2800" b="1" dirty="0" err="1"/>
              <a:t>disi</a:t>
            </a:r>
            <a:r>
              <a:rPr lang="en-US" sz="2800" b="1" dirty="0"/>
              <a:t> </a:t>
            </a:r>
            <a:r>
              <a:rPr lang="en-US" sz="2800" b="1" dirty="0" err="1"/>
              <a:t>ben</a:t>
            </a:r>
            <a:r>
              <a:rPr lang="en-US" sz="2800" b="1" dirty="0"/>
              <a:t> </a:t>
            </a:r>
            <a:r>
              <a:rPr lang="en-US" sz="2800" b="1" dirty="0" err="1"/>
              <a:t>libi</a:t>
            </a:r>
            <a:r>
              <a:rPr lang="en-US" sz="2800" b="1" dirty="0"/>
              <a:t> </a:t>
            </a:r>
            <a:r>
              <a:rPr lang="en-US" sz="2800" b="1" dirty="0" err="1"/>
              <a:t>na</a:t>
            </a:r>
            <a:r>
              <a:rPr lang="en-US" sz="2800" b="1" dirty="0"/>
              <a:t> </a:t>
            </a:r>
            <a:r>
              <a:rPr lang="en-US" sz="2800" b="1" dirty="0" err="1"/>
              <a:t>grontapoe</a:t>
            </a:r>
            <a:r>
              <a:rPr lang="en-US" sz="2800" b="1" dirty="0"/>
              <a:t> </a:t>
            </a:r>
            <a:r>
              <a:rPr lang="en-US" sz="2800" b="1" dirty="0" err="1"/>
              <a:t>dati</a:t>
            </a:r>
            <a:r>
              <a:rPr lang="en-US" sz="2800" b="1" dirty="0"/>
              <a:t> </a:t>
            </a:r>
            <a:r>
              <a:rPr lang="en-US" sz="2800" b="1" dirty="0" err="1"/>
              <a:t>dem</a:t>
            </a:r>
            <a:r>
              <a:rPr lang="en-US" sz="2800" b="1" dirty="0"/>
              <a:t> </a:t>
            </a:r>
            <a:r>
              <a:rPr lang="en-US" sz="2800" b="1" dirty="0" err="1"/>
              <a:t>moesoe</a:t>
            </a:r>
            <a:r>
              <a:rPr lang="en-US" sz="2800" b="1" dirty="0"/>
              <a:t> </a:t>
            </a:r>
            <a:r>
              <a:rPr lang="en-US" sz="2800" b="1" dirty="0" err="1"/>
              <a:t>meki</a:t>
            </a:r>
            <a:r>
              <a:rPr lang="en-US" sz="2800" b="1" dirty="0"/>
              <a:t> wan </a:t>
            </a:r>
            <a:r>
              <a:rPr lang="en-US" sz="2800" b="1" dirty="0" err="1"/>
              <a:t>popki</a:t>
            </a:r>
            <a:r>
              <a:rPr lang="en-US" sz="2800" b="1" dirty="0"/>
              <a:t> foe </a:t>
            </a:r>
            <a:r>
              <a:rPr lang="en-US" sz="2800" b="1" dirty="0" err="1"/>
              <a:t>da</a:t>
            </a:r>
            <a:r>
              <a:rPr lang="en-US" sz="2800" b="1" dirty="0"/>
              <a:t> </a:t>
            </a:r>
            <a:r>
              <a:rPr lang="en-US" sz="2800" b="1" dirty="0" err="1"/>
              <a:t>meti</a:t>
            </a:r>
            <a:r>
              <a:rPr lang="en-US" sz="2800" b="1" dirty="0"/>
              <a:t> </a:t>
            </a:r>
            <a:r>
              <a:rPr lang="en-US" sz="2800" b="1" dirty="0" err="1"/>
              <a:t>disi</a:t>
            </a:r>
            <a:r>
              <a:rPr lang="en-US" sz="2800" b="1" dirty="0"/>
              <a:t> </a:t>
            </a:r>
            <a:r>
              <a:rPr lang="en-US" sz="2800" b="1" dirty="0" err="1"/>
              <a:t>ben</a:t>
            </a:r>
            <a:r>
              <a:rPr lang="en-US" sz="2800" b="1" dirty="0"/>
              <a:t> </a:t>
            </a:r>
            <a:r>
              <a:rPr lang="en-US" sz="2800" b="1" dirty="0" err="1"/>
              <a:t>abi</a:t>
            </a:r>
            <a:r>
              <a:rPr lang="en-US" sz="2800" b="1" dirty="0"/>
              <a:t> </a:t>
            </a:r>
            <a:r>
              <a:rPr lang="en-US" sz="2800" b="1" dirty="0" err="1"/>
              <a:t>da</a:t>
            </a:r>
            <a:r>
              <a:rPr lang="en-US" sz="2800" b="1" dirty="0"/>
              <a:t> </a:t>
            </a:r>
            <a:r>
              <a:rPr lang="en-US" sz="2800" b="1" dirty="0" err="1"/>
              <a:t>mankeri</a:t>
            </a:r>
            <a:r>
              <a:rPr lang="en-US" sz="2800" b="1" dirty="0"/>
              <a:t> </a:t>
            </a:r>
            <a:r>
              <a:rPr lang="en-US" sz="2800" b="1" dirty="0" err="1"/>
              <a:t>doro</a:t>
            </a:r>
            <a:r>
              <a:rPr lang="en-US" sz="2800" b="1" dirty="0"/>
              <a:t> wan </a:t>
            </a:r>
            <a:r>
              <a:rPr lang="en-US" sz="2800" b="1" dirty="0" err="1"/>
              <a:t>howroe</a:t>
            </a:r>
            <a:r>
              <a:rPr lang="en-US" sz="2800" b="1" dirty="0"/>
              <a:t> en a </a:t>
            </a:r>
            <a:r>
              <a:rPr lang="en-US" sz="2800" b="1" dirty="0" err="1"/>
              <a:t>ben</a:t>
            </a:r>
            <a:r>
              <a:rPr lang="en-US" sz="2800" b="1" dirty="0"/>
              <a:t> tan </a:t>
            </a:r>
            <a:r>
              <a:rPr lang="en-US" sz="2800" b="1" dirty="0" err="1"/>
              <a:t>na</a:t>
            </a:r>
            <a:r>
              <a:rPr lang="en-US" sz="2800" b="1" dirty="0"/>
              <a:t> </a:t>
            </a:r>
            <a:r>
              <a:rPr lang="en-US" sz="2800" b="1" dirty="0" err="1"/>
              <a:t>libi</a:t>
            </a:r>
            <a:r>
              <a:rPr lang="en-US" sz="2800" b="1" dirty="0"/>
              <a:t>.</a:t>
            </a:r>
          </a:p>
          <a:p>
            <a:pPr algn="just">
              <a:lnSpc>
                <a:spcPct val="70000"/>
              </a:lnSpc>
            </a:pPr>
            <a:endParaRPr lang="en-US" sz="2800" b="1" dirty="0"/>
          </a:p>
        </p:txBody>
      </p:sp>
    </p:spTree>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3FE6E34-BB38-48AF-BDF7-96A3C5CBA149}"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B0E7D4E8-9505-4195-821F-8D32B1F3C1C7}" type="slidenum">
              <a:rPr lang="en-US"/>
              <a:pPr lvl="1"/>
              <a:t>115</a:t>
            </a:fld>
            <a:endParaRPr lang="en-US">
              <a:latin typeface="Times New Roman" pitchFamily="18" charset="0"/>
            </a:endParaRPr>
          </a:p>
        </p:txBody>
      </p:sp>
      <p:sp>
        <p:nvSpPr>
          <p:cNvPr id="124930" name="Rectangle 2"/>
          <p:cNvSpPr>
            <a:spLocks noGrp="1" noChangeArrowheads="1"/>
          </p:cNvSpPr>
          <p:nvPr>
            <p:ph type="title"/>
          </p:nvPr>
        </p:nvSpPr>
        <p:spPr/>
        <p:txBody>
          <a:bodyPr/>
          <a:lstStyle/>
          <a:p>
            <a:r>
              <a:rPr lang="en-US" sz="4000"/>
              <a:t>So srefi dem takroe jeje ben doe so</a:t>
            </a:r>
          </a:p>
        </p:txBody>
      </p:sp>
      <p:sp>
        <p:nvSpPr>
          <p:cNvPr id="124931" name="Rectangle 3"/>
          <p:cNvSpPr>
            <a:spLocks noGrp="1" noChangeArrowheads="1"/>
          </p:cNvSpPr>
          <p:nvPr>
            <p:ph type="body" idx="1"/>
          </p:nvPr>
        </p:nvSpPr>
        <p:spPr>
          <a:xfrm>
            <a:off x="0" y="1844675"/>
            <a:ext cx="9144000" cy="4430713"/>
          </a:xfrm>
        </p:spPr>
        <p:txBody>
          <a:bodyPr/>
          <a:lstStyle/>
          <a:p>
            <a:pPr>
              <a:lnSpc>
                <a:spcPct val="80000"/>
              </a:lnSpc>
            </a:pPr>
            <a:r>
              <a:rPr lang="en-US" sz="2800" dirty="0"/>
              <a:t>Dem </a:t>
            </a:r>
            <a:r>
              <a:rPr lang="en-US" sz="2800" dirty="0" err="1"/>
              <a:t>ben</a:t>
            </a:r>
            <a:r>
              <a:rPr lang="en-US" sz="2800" dirty="0"/>
              <a:t> </a:t>
            </a:r>
            <a:r>
              <a:rPr lang="en-US" sz="2800" dirty="0" err="1"/>
              <a:t>bigin</a:t>
            </a:r>
            <a:r>
              <a:rPr lang="en-US" sz="2800" dirty="0"/>
              <a:t> </a:t>
            </a:r>
            <a:r>
              <a:rPr lang="en-US" sz="2800" dirty="0" err="1"/>
              <a:t>na</a:t>
            </a:r>
            <a:r>
              <a:rPr lang="en-US" sz="2800" dirty="0"/>
              <a:t> </a:t>
            </a:r>
            <a:r>
              <a:rPr lang="en-US" sz="2800" dirty="0" err="1"/>
              <a:t>da</a:t>
            </a:r>
            <a:r>
              <a:rPr lang="en-US" sz="2800" dirty="0"/>
              <a:t> tem foe </a:t>
            </a:r>
            <a:r>
              <a:rPr lang="en-US" sz="2800" dirty="0" err="1"/>
              <a:t>Mozes</a:t>
            </a:r>
            <a:r>
              <a:rPr lang="en-US" sz="2800" dirty="0"/>
              <a:t> </a:t>
            </a:r>
            <a:r>
              <a:rPr lang="en-US" sz="2800" dirty="0" err="1"/>
              <a:t>nanga</a:t>
            </a:r>
            <a:r>
              <a:rPr lang="en-US" sz="2800" dirty="0"/>
              <a:t> </a:t>
            </a:r>
            <a:r>
              <a:rPr lang="en-US" sz="2800" dirty="0" err="1"/>
              <a:t>Farao</a:t>
            </a:r>
            <a:r>
              <a:rPr lang="en-US" sz="2800" dirty="0"/>
              <a:t> </a:t>
            </a:r>
          </a:p>
          <a:p>
            <a:pPr algn="just">
              <a:lnSpc>
                <a:spcPct val="80000"/>
              </a:lnSpc>
            </a:pPr>
            <a:r>
              <a:rPr lang="en-US" sz="2800" b="1" dirty="0"/>
              <a:t>Exodus 7:10. En </a:t>
            </a:r>
            <a:r>
              <a:rPr lang="en-US" sz="2800" b="1" dirty="0" err="1"/>
              <a:t>Mozes</a:t>
            </a:r>
            <a:r>
              <a:rPr lang="en-US" sz="2800" b="1" dirty="0"/>
              <a:t> </a:t>
            </a:r>
            <a:r>
              <a:rPr lang="en-US" sz="2800" b="1" dirty="0" err="1"/>
              <a:t>nanga</a:t>
            </a:r>
            <a:r>
              <a:rPr lang="en-US" sz="2800" b="1" dirty="0"/>
              <a:t> </a:t>
            </a:r>
            <a:r>
              <a:rPr lang="en-US" sz="2800" b="1" dirty="0" err="1"/>
              <a:t>Aäron</a:t>
            </a:r>
            <a:r>
              <a:rPr lang="en-US" sz="2800" b="1" dirty="0"/>
              <a:t> </a:t>
            </a:r>
            <a:r>
              <a:rPr lang="en-US" sz="2800" b="1" dirty="0" err="1"/>
              <a:t>ben</a:t>
            </a:r>
            <a:r>
              <a:rPr lang="en-US" sz="2800" b="1" dirty="0"/>
              <a:t> go </a:t>
            </a:r>
            <a:r>
              <a:rPr lang="en-US" sz="2800" b="1" dirty="0" err="1"/>
              <a:t>na</a:t>
            </a:r>
            <a:r>
              <a:rPr lang="en-US" sz="2800" b="1" dirty="0"/>
              <a:t> </a:t>
            </a:r>
            <a:r>
              <a:rPr lang="en-US" sz="2800" b="1" dirty="0" err="1"/>
              <a:t>Farao</a:t>
            </a:r>
            <a:r>
              <a:rPr lang="en-US" sz="2800" b="1" dirty="0"/>
              <a:t>, en </a:t>
            </a:r>
            <a:r>
              <a:rPr lang="en-US" sz="2800" b="1" dirty="0" err="1"/>
              <a:t>dem</a:t>
            </a:r>
            <a:r>
              <a:rPr lang="en-US" sz="2800" b="1" dirty="0"/>
              <a:t> </a:t>
            </a:r>
            <a:r>
              <a:rPr lang="en-US" sz="2800" b="1" dirty="0" err="1"/>
              <a:t>ben</a:t>
            </a:r>
            <a:r>
              <a:rPr lang="en-US" sz="2800" b="1" dirty="0"/>
              <a:t> doe so </a:t>
            </a:r>
            <a:r>
              <a:rPr lang="en-US" sz="2800" b="1" dirty="0" err="1"/>
              <a:t>leki</a:t>
            </a:r>
            <a:r>
              <a:rPr lang="en-US" sz="2800" b="1" dirty="0"/>
              <a:t> MASRA </a:t>
            </a:r>
            <a:r>
              <a:rPr lang="en-US" sz="2800" b="1" dirty="0" err="1"/>
              <a:t>ben</a:t>
            </a:r>
            <a:r>
              <a:rPr lang="en-US" sz="2800" b="1" dirty="0"/>
              <a:t> </a:t>
            </a:r>
            <a:r>
              <a:rPr lang="en-US" sz="2800" b="1" dirty="0" err="1"/>
              <a:t>komanderi</a:t>
            </a:r>
            <a:r>
              <a:rPr lang="en-US" sz="2800" b="1" dirty="0"/>
              <a:t> </a:t>
            </a:r>
            <a:r>
              <a:rPr lang="en-US" sz="2800" b="1" dirty="0" err="1"/>
              <a:t>dem</a:t>
            </a:r>
            <a:r>
              <a:rPr lang="en-US" sz="2800" b="1" dirty="0"/>
              <a:t>, en </a:t>
            </a:r>
            <a:r>
              <a:rPr lang="en-US" sz="2800" b="1" dirty="0" err="1"/>
              <a:t>Aäron</a:t>
            </a:r>
            <a:r>
              <a:rPr lang="en-US" sz="2800" b="1" dirty="0"/>
              <a:t> </a:t>
            </a:r>
            <a:r>
              <a:rPr lang="en-US" sz="2800" b="1" dirty="0" err="1"/>
              <a:t>ben</a:t>
            </a:r>
            <a:r>
              <a:rPr lang="en-US" sz="2800" b="1" dirty="0"/>
              <a:t> </a:t>
            </a:r>
            <a:r>
              <a:rPr lang="en-US" sz="2800" b="1" dirty="0" err="1"/>
              <a:t>trowe</a:t>
            </a:r>
            <a:r>
              <a:rPr lang="en-US" sz="2800" b="1" dirty="0"/>
              <a:t> hem </a:t>
            </a:r>
            <a:r>
              <a:rPr lang="en-US" sz="2800" b="1" dirty="0" err="1"/>
              <a:t>tiki</a:t>
            </a:r>
            <a:r>
              <a:rPr lang="en-US" sz="2800" b="1" dirty="0"/>
              <a:t> </a:t>
            </a:r>
            <a:r>
              <a:rPr lang="en-US" sz="2800" b="1" dirty="0" err="1"/>
              <a:t>na</a:t>
            </a:r>
            <a:r>
              <a:rPr lang="en-US" sz="2800" b="1" dirty="0"/>
              <a:t> </a:t>
            </a:r>
            <a:r>
              <a:rPr lang="en-US" sz="2800" b="1" dirty="0" err="1"/>
              <a:t>fesi</a:t>
            </a:r>
            <a:r>
              <a:rPr lang="en-US" sz="2800" b="1" dirty="0"/>
              <a:t> foe </a:t>
            </a:r>
            <a:r>
              <a:rPr lang="en-US" sz="2800" b="1" dirty="0" err="1"/>
              <a:t>Farao</a:t>
            </a:r>
            <a:r>
              <a:rPr lang="en-US" sz="2800" b="1" dirty="0"/>
              <a:t>, en </a:t>
            </a:r>
            <a:r>
              <a:rPr lang="en-US" sz="2800" b="1" dirty="0" err="1"/>
              <a:t>na</a:t>
            </a:r>
            <a:r>
              <a:rPr lang="en-US" sz="2800" b="1" dirty="0"/>
              <a:t> </a:t>
            </a:r>
            <a:r>
              <a:rPr lang="en-US" sz="2800" b="1" dirty="0" err="1"/>
              <a:t>fesi</a:t>
            </a:r>
            <a:r>
              <a:rPr lang="en-US" sz="2800" b="1" dirty="0"/>
              <a:t> foe hem </a:t>
            </a:r>
            <a:r>
              <a:rPr lang="en-US" sz="2800" b="1" dirty="0" err="1"/>
              <a:t>dinari</a:t>
            </a:r>
            <a:r>
              <a:rPr lang="en-US" sz="2800" b="1" dirty="0"/>
              <a:t>, en a </a:t>
            </a:r>
            <a:r>
              <a:rPr lang="en-US" sz="2800" b="1" dirty="0" err="1"/>
              <a:t>ben</a:t>
            </a:r>
            <a:r>
              <a:rPr lang="en-US" sz="2800" b="1" dirty="0"/>
              <a:t> </a:t>
            </a:r>
            <a:r>
              <a:rPr lang="en-US" sz="2800" b="1" dirty="0" err="1"/>
              <a:t>tron</a:t>
            </a:r>
            <a:r>
              <a:rPr lang="en-US" sz="2800" b="1" dirty="0"/>
              <a:t> wan sneki.11. Dan </a:t>
            </a:r>
            <a:r>
              <a:rPr lang="en-US" sz="2800" b="1" dirty="0" err="1"/>
              <a:t>Farao</a:t>
            </a:r>
            <a:r>
              <a:rPr lang="en-US" sz="2800" b="1" dirty="0"/>
              <a:t> </a:t>
            </a:r>
            <a:r>
              <a:rPr lang="en-US" sz="2800" b="1" dirty="0" err="1"/>
              <a:t>ben</a:t>
            </a:r>
            <a:r>
              <a:rPr lang="en-US" sz="2800" b="1" dirty="0"/>
              <a:t> </a:t>
            </a:r>
            <a:r>
              <a:rPr lang="en-US" sz="2800" b="1" dirty="0" err="1"/>
              <a:t>kari</a:t>
            </a:r>
            <a:r>
              <a:rPr lang="en-US" sz="2800" b="1" dirty="0"/>
              <a:t> </a:t>
            </a:r>
            <a:r>
              <a:rPr lang="en-US" sz="2800" b="1" dirty="0" err="1"/>
              <a:t>dem</a:t>
            </a:r>
            <a:r>
              <a:rPr lang="en-US" sz="2800" b="1" dirty="0"/>
              <a:t> </a:t>
            </a:r>
            <a:r>
              <a:rPr lang="en-US" sz="2800" b="1" dirty="0" err="1"/>
              <a:t>koniman</a:t>
            </a:r>
            <a:r>
              <a:rPr lang="en-US" sz="2800" b="1" dirty="0"/>
              <a:t> </a:t>
            </a:r>
            <a:r>
              <a:rPr lang="en-US" sz="2800" b="1" dirty="0" err="1"/>
              <a:t>nanga</a:t>
            </a:r>
            <a:r>
              <a:rPr lang="en-US" sz="2800" b="1" dirty="0"/>
              <a:t> </a:t>
            </a:r>
            <a:r>
              <a:rPr lang="en-US" sz="2800" b="1" dirty="0" err="1"/>
              <a:t>dem</a:t>
            </a:r>
            <a:r>
              <a:rPr lang="en-US" sz="2800" b="1" dirty="0"/>
              <a:t> </a:t>
            </a:r>
            <a:r>
              <a:rPr lang="en-US" sz="2800" b="1" dirty="0" err="1"/>
              <a:t>tovroeman</a:t>
            </a:r>
            <a:r>
              <a:rPr lang="en-US" sz="2800" b="1" dirty="0"/>
              <a:t> </a:t>
            </a:r>
            <a:r>
              <a:rPr lang="en-US" sz="2800" b="1" dirty="0" err="1"/>
              <a:t>kom</a:t>
            </a:r>
            <a:r>
              <a:rPr lang="en-US" sz="2800" b="1" dirty="0"/>
              <a:t> toe; now </a:t>
            </a:r>
            <a:r>
              <a:rPr lang="en-US" sz="2800" b="1" dirty="0" err="1"/>
              <a:t>dem</a:t>
            </a:r>
            <a:r>
              <a:rPr lang="en-US" sz="2800" b="1" dirty="0"/>
              <a:t> </a:t>
            </a:r>
            <a:r>
              <a:rPr lang="en-US" sz="2800" b="1" dirty="0" err="1"/>
              <a:t>tovroeman</a:t>
            </a:r>
            <a:r>
              <a:rPr lang="en-US" sz="2800" b="1" dirty="0"/>
              <a:t> foe </a:t>
            </a:r>
            <a:r>
              <a:rPr lang="en-US" sz="2800" b="1" dirty="0" err="1"/>
              <a:t>Egyptikondre</a:t>
            </a:r>
            <a:r>
              <a:rPr lang="en-US" sz="2800" b="1" dirty="0"/>
              <a:t> </a:t>
            </a:r>
            <a:r>
              <a:rPr lang="en-US" sz="2800" b="1" dirty="0" err="1"/>
              <a:t>ben</a:t>
            </a:r>
            <a:r>
              <a:rPr lang="en-US" sz="2800" b="1" dirty="0"/>
              <a:t> doe </a:t>
            </a:r>
            <a:r>
              <a:rPr lang="en-US" sz="2800" b="1" dirty="0" err="1"/>
              <a:t>da</a:t>
            </a:r>
            <a:r>
              <a:rPr lang="en-US" sz="2800" b="1" dirty="0"/>
              <a:t> </a:t>
            </a:r>
            <a:r>
              <a:rPr lang="en-US" sz="2800" b="1" dirty="0" err="1">
                <a:solidFill>
                  <a:srgbClr val="FF0000"/>
                </a:solidFill>
              </a:rPr>
              <a:t>srefi</a:t>
            </a:r>
            <a:r>
              <a:rPr lang="en-US" sz="2800" b="1" dirty="0">
                <a:solidFill>
                  <a:srgbClr val="FF0000"/>
                </a:solidFill>
              </a:rPr>
              <a:t> </a:t>
            </a:r>
            <a:r>
              <a:rPr lang="en-US" sz="2800" b="1" dirty="0" err="1">
                <a:solidFill>
                  <a:srgbClr val="FF0000"/>
                </a:solidFill>
              </a:rPr>
              <a:t>sani</a:t>
            </a:r>
            <a:r>
              <a:rPr lang="en-US" sz="2800" b="1" dirty="0">
                <a:solidFill>
                  <a:srgbClr val="FF0000"/>
                </a:solidFill>
              </a:rPr>
              <a:t> toe </a:t>
            </a:r>
            <a:r>
              <a:rPr lang="en-US" sz="2800" b="1" dirty="0" err="1">
                <a:solidFill>
                  <a:srgbClr val="FF0000"/>
                </a:solidFill>
              </a:rPr>
              <a:t>nanga</a:t>
            </a:r>
            <a:r>
              <a:rPr lang="en-US" sz="2800" b="1" dirty="0">
                <a:solidFill>
                  <a:srgbClr val="FF0000"/>
                </a:solidFill>
              </a:rPr>
              <a:t> </a:t>
            </a:r>
            <a:r>
              <a:rPr lang="en-US" sz="2800" b="1" dirty="0" err="1">
                <a:solidFill>
                  <a:srgbClr val="FF0000"/>
                </a:solidFill>
              </a:rPr>
              <a:t>dem</a:t>
            </a:r>
            <a:r>
              <a:rPr lang="en-US" sz="2800" b="1" dirty="0">
                <a:solidFill>
                  <a:srgbClr val="FF0000"/>
                </a:solidFill>
              </a:rPr>
              <a:t> tovroe-wroko.12. </a:t>
            </a:r>
            <a:r>
              <a:rPr lang="en-US" sz="2800" b="1" dirty="0" err="1">
                <a:solidFill>
                  <a:srgbClr val="FF0000"/>
                </a:solidFill>
              </a:rPr>
              <a:t>Bikasi</a:t>
            </a:r>
            <a:r>
              <a:rPr lang="en-US" sz="2800" b="1" dirty="0">
                <a:solidFill>
                  <a:srgbClr val="FF0000"/>
                </a:solidFill>
              </a:rPr>
              <a:t> </a:t>
            </a:r>
            <a:r>
              <a:rPr lang="en-US" sz="2800" b="1" dirty="0" err="1">
                <a:solidFill>
                  <a:srgbClr val="FF0000"/>
                </a:solidFill>
              </a:rPr>
              <a:t>ibriwan</a:t>
            </a:r>
            <a:r>
              <a:rPr lang="en-US" sz="2800" b="1" dirty="0">
                <a:solidFill>
                  <a:srgbClr val="FF0000"/>
                </a:solidFill>
              </a:rPr>
              <a:t> foe </a:t>
            </a:r>
            <a:r>
              <a:rPr lang="en-US" sz="2800" b="1" dirty="0" err="1">
                <a:solidFill>
                  <a:srgbClr val="FF0000"/>
                </a:solidFill>
              </a:rPr>
              <a:t>dem</a:t>
            </a:r>
            <a:r>
              <a:rPr lang="en-US" sz="2800" b="1" dirty="0">
                <a:solidFill>
                  <a:srgbClr val="FF0000"/>
                </a:solidFill>
              </a:rPr>
              <a:t> </a:t>
            </a:r>
            <a:r>
              <a:rPr lang="en-US" sz="2800" b="1" dirty="0" err="1">
                <a:solidFill>
                  <a:srgbClr val="FF0000"/>
                </a:solidFill>
              </a:rPr>
              <a:t>ben</a:t>
            </a:r>
            <a:r>
              <a:rPr lang="en-US" sz="2800" b="1" dirty="0">
                <a:solidFill>
                  <a:srgbClr val="FF0000"/>
                </a:solidFill>
              </a:rPr>
              <a:t> </a:t>
            </a:r>
            <a:r>
              <a:rPr lang="en-US" sz="2800" b="1" dirty="0" err="1">
                <a:solidFill>
                  <a:srgbClr val="FF0000"/>
                </a:solidFill>
              </a:rPr>
              <a:t>fringi</a:t>
            </a:r>
            <a:r>
              <a:rPr lang="en-US" sz="2800" b="1" dirty="0">
                <a:solidFill>
                  <a:srgbClr val="FF0000"/>
                </a:solidFill>
              </a:rPr>
              <a:t> hem </a:t>
            </a:r>
            <a:r>
              <a:rPr lang="en-US" sz="2800" b="1" dirty="0" err="1">
                <a:solidFill>
                  <a:srgbClr val="FF0000"/>
                </a:solidFill>
              </a:rPr>
              <a:t>tiki</a:t>
            </a:r>
            <a:r>
              <a:rPr lang="en-US" sz="2800" b="1" dirty="0">
                <a:solidFill>
                  <a:srgbClr val="FF0000"/>
                </a:solidFill>
              </a:rPr>
              <a:t> </a:t>
            </a:r>
            <a:r>
              <a:rPr lang="en-US" sz="2800" b="1" dirty="0" err="1">
                <a:solidFill>
                  <a:srgbClr val="FF0000"/>
                </a:solidFill>
              </a:rPr>
              <a:t>trowe</a:t>
            </a:r>
            <a:r>
              <a:rPr lang="en-US" sz="2800" b="1" dirty="0">
                <a:solidFill>
                  <a:srgbClr val="FF0000"/>
                </a:solidFill>
              </a:rPr>
              <a:t>, en </a:t>
            </a:r>
            <a:r>
              <a:rPr lang="en-US" sz="2800" b="1" dirty="0" err="1">
                <a:solidFill>
                  <a:srgbClr val="FF0000"/>
                </a:solidFill>
              </a:rPr>
              <a:t>dem</a:t>
            </a:r>
            <a:r>
              <a:rPr lang="en-US" sz="2800" b="1" dirty="0">
                <a:solidFill>
                  <a:srgbClr val="FF0000"/>
                </a:solidFill>
              </a:rPr>
              <a:t> </a:t>
            </a:r>
            <a:r>
              <a:rPr lang="en-US" sz="2800" b="1" dirty="0" err="1">
                <a:solidFill>
                  <a:srgbClr val="FF0000"/>
                </a:solidFill>
              </a:rPr>
              <a:t>ben</a:t>
            </a:r>
            <a:r>
              <a:rPr lang="en-US" sz="2800" b="1" dirty="0">
                <a:solidFill>
                  <a:srgbClr val="FF0000"/>
                </a:solidFill>
              </a:rPr>
              <a:t> </a:t>
            </a:r>
            <a:r>
              <a:rPr lang="en-US" sz="2800" b="1" dirty="0" err="1">
                <a:solidFill>
                  <a:srgbClr val="FF0000"/>
                </a:solidFill>
              </a:rPr>
              <a:t>tron</a:t>
            </a:r>
            <a:r>
              <a:rPr lang="en-US" sz="2800" b="1" dirty="0">
                <a:solidFill>
                  <a:srgbClr val="FF0000"/>
                </a:solidFill>
              </a:rPr>
              <a:t> </a:t>
            </a:r>
            <a:r>
              <a:rPr lang="en-US" sz="2800" b="1" dirty="0" err="1">
                <a:solidFill>
                  <a:srgbClr val="FF0000"/>
                </a:solidFill>
              </a:rPr>
              <a:t>sneki</a:t>
            </a:r>
            <a:r>
              <a:rPr lang="en-US" sz="2800" b="1" dirty="0">
                <a:solidFill>
                  <a:srgbClr val="FF0000"/>
                </a:solidFill>
              </a:rPr>
              <a:t> toe; ma </a:t>
            </a:r>
            <a:r>
              <a:rPr lang="en-US" sz="2800" b="1" dirty="0" err="1">
                <a:solidFill>
                  <a:srgbClr val="FF0000"/>
                </a:solidFill>
              </a:rPr>
              <a:t>da</a:t>
            </a:r>
            <a:r>
              <a:rPr lang="en-US" sz="2800" b="1" dirty="0">
                <a:solidFill>
                  <a:srgbClr val="FF0000"/>
                </a:solidFill>
              </a:rPr>
              <a:t> </a:t>
            </a:r>
            <a:r>
              <a:rPr lang="en-US" sz="2800" b="1" dirty="0" err="1">
                <a:solidFill>
                  <a:srgbClr val="FF0000"/>
                </a:solidFill>
              </a:rPr>
              <a:t>tiki</a:t>
            </a:r>
            <a:r>
              <a:rPr lang="en-US" sz="2800" b="1" dirty="0">
                <a:solidFill>
                  <a:srgbClr val="FF0000"/>
                </a:solidFill>
              </a:rPr>
              <a:t> foe </a:t>
            </a:r>
            <a:r>
              <a:rPr lang="en-US" sz="2800" b="1" dirty="0" err="1">
                <a:solidFill>
                  <a:srgbClr val="FF0000"/>
                </a:solidFill>
              </a:rPr>
              <a:t>Aäron</a:t>
            </a:r>
            <a:r>
              <a:rPr lang="en-US" sz="2800" b="1" dirty="0">
                <a:solidFill>
                  <a:srgbClr val="FF0000"/>
                </a:solidFill>
              </a:rPr>
              <a:t> </a:t>
            </a:r>
            <a:r>
              <a:rPr lang="en-US" sz="2800" b="1" dirty="0" err="1">
                <a:solidFill>
                  <a:srgbClr val="FF0000"/>
                </a:solidFill>
              </a:rPr>
              <a:t>ben</a:t>
            </a:r>
            <a:r>
              <a:rPr lang="en-US" sz="2800" b="1" dirty="0">
                <a:solidFill>
                  <a:srgbClr val="FF0000"/>
                </a:solidFill>
              </a:rPr>
              <a:t> </a:t>
            </a:r>
            <a:r>
              <a:rPr lang="en-US" sz="2800" b="1" dirty="0" err="1">
                <a:solidFill>
                  <a:srgbClr val="FF0000"/>
                </a:solidFill>
              </a:rPr>
              <a:t>swari</a:t>
            </a:r>
            <a:r>
              <a:rPr lang="en-US" sz="2800" b="1" dirty="0">
                <a:solidFill>
                  <a:srgbClr val="FF0000"/>
                </a:solidFill>
              </a:rPr>
              <a:t> </a:t>
            </a:r>
            <a:r>
              <a:rPr lang="en-US" sz="2800" b="1" dirty="0" err="1">
                <a:solidFill>
                  <a:srgbClr val="FF0000"/>
                </a:solidFill>
              </a:rPr>
              <a:t>dem</a:t>
            </a:r>
            <a:r>
              <a:rPr lang="en-US" sz="2800" b="1" dirty="0">
                <a:solidFill>
                  <a:srgbClr val="FF0000"/>
                </a:solidFill>
              </a:rPr>
              <a:t> </a:t>
            </a:r>
            <a:r>
              <a:rPr lang="en-US" sz="2800" b="1" dirty="0" err="1">
                <a:solidFill>
                  <a:srgbClr val="FF0000"/>
                </a:solidFill>
              </a:rPr>
              <a:t>tiki</a:t>
            </a:r>
            <a:r>
              <a:rPr lang="en-US" sz="2800" b="1" dirty="0"/>
              <a:t>.</a:t>
            </a:r>
          </a:p>
        </p:txBody>
      </p:sp>
    </p:spTree>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1C430E82-5539-447B-B99B-D977FEB328DD}"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46A0428E-EB16-47FF-88DC-1362C682D5C6}" type="slidenum">
              <a:rPr lang="en-US"/>
              <a:pPr lvl="1"/>
              <a:t>116</a:t>
            </a:fld>
            <a:endParaRPr lang="en-US">
              <a:latin typeface="Times New Roman" pitchFamily="18" charset="0"/>
            </a:endParaRPr>
          </a:p>
        </p:txBody>
      </p:sp>
      <p:sp>
        <p:nvSpPr>
          <p:cNvPr id="125954" name="Rectangle 2"/>
          <p:cNvSpPr>
            <a:spLocks noGrp="1" noChangeArrowheads="1"/>
          </p:cNvSpPr>
          <p:nvPr>
            <p:ph type="title"/>
          </p:nvPr>
        </p:nvSpPr>
        <p:spPr/>
        <p:txBody>
          <a:bodyPr/>
          <a:lstStyle/>
          <a:p>
            <a:pPr algn="just"/>
            <a:r>
              <a:rPr lang="en-US" sz="4000" b="1" dirty="0" err="1"/>
              <a:t>Takroe</a:t>
            </a:r>
            <a:r>
              <a:rPr lang="en-US" sz="4000" b="1" dirty="0"/>
              <a:t> </a:t>
            </a:r>
            <a:r>
              <a:rPr lang="en-US" sz="4000" b="1" dirty="0" err="1"/>
              <a:t>Jeje</a:t>
            </a:r>
            <a:r>
              <a:rPr lang="en-US" sz="4000" b="1" dirty="0"/>
              <a:t> </a:t>
            </a:r>
            <a:r>
              <a:rPr lang="en-US" sz="4000" b="1" dirty="0" err="1"/>
              <a:t>kan</a:t>
            </a:r>
            <a:r>
              <a:rPr lang="en-US" sz="4000" b="1" dirty="0"/>
              <a:t> doe </a:t>
            </a:r>
            <a:r>
              <a:rPr lang="en-US" sz="4000" b="1" dirty="0" err="1"/>
              <a:t>marki</a:t>
            </a:r>
            <a:r>
              <a:rPr lang="en-US" sz="4000" b="1" dirty="0"/>
              <a:t> toe</a:t>
            </a:r>
          </a:p>
        </p:txBody>
      </p:sp>
      <p:sp>
        <p:nvSpPr>
          <p:cNvPr id="125955" name="Rectangle 3"/>
          <p:cNvSpPr>
            <a:spLocks noGrp="1" noChangeArrowheads="1"/>
          </p:cNvSpPr>
          <p:nvPr>
            <p:ph type="body" idx="1"/>
          </p:nvPr>
        </p:nvSpPr>
        <p:spPr>
          <a:xfrm>
            <a:off x="409518" y="2017713"/>
            <a:ext cx="8545570" cy="4114800"/>
          </a:xfrm>
        </p:spPr>
        <p:txBody>
          <a:bodyPr/>
          <a:lstStyle/>
          <a:p>
            <a:pPr algn="just">
              <a:lnSpc>
                <a:spcPct val="80000"/>
              </a:lnSpc>
            </a:pPr>
            <a:r>
              <a:rPr lang="en-US" b="1" dirty="0"/>
              <a:t>Exodus 7:21. En </a:t>
            </a:r>
            <a:r>
              <a:rPr lang="en-US" b="1" dirty="0" err="1"/>
              <a:t>dem</a:t>
            </a:r>
            <a:r>
              <a:rPr lang="en-US" b="1" dirty="0"/>
              <a:t> </a:t>
            </a:r>
            <a:r>
              <a:rPr lang="en-US" b="1" dirty="0" err="1"/>
              <a:t>fisi</a:t>
            </a:r>
            <a:r>
              <a:rPr lang="en-US" b="1" dirty="0"/>
              <a:t> </a:t>
            </a:r>
            <a:r>
              <a:rPr lang="en-US" b="1" dirty="0" err="1"/>
              <a:t>na</a:t>
            </a:r>
            <a:r>
              <a:rPr lang="en-US" b="1" dirty="0"/>
              <a:t> </a:t>
            </a:r>
            <a:r>
              <a:rPr lang="en-US" b="1" dirty="0" err="1"/>
              <a:t>ini</a:t>
            </a:r>
            <a:r>
              <a:rPr lang="en-US" b="1" dirty="0"/>
              <a:t> </a:t>
            </a:r>
            <a:r>
              <a:rPr lang="en-US" b="1" dirty="0" err="1"/>
              <a:t>da</a:t>
            </a:r>
            <a:r>
              <a:rPr lang="en-US" b="1" dirty="0"/>
              <a:t> </a:t>
            </a:r>
            <a:r>
              <a:rPr lang="en-US" b="1" dirty="0" err="1"/>
              <a:t>liba</a:t>
            </a:r>
            <a:r>
              <a:rPr lang="en-US" b="1" dirty="0"/>
              <a:t> </a:t>
            </a:r>
            <a:r>
              <a:rPr lang="en-US" b="1" dirty="0" err="1"/>
              <a:t>ben</a:t>
            </a:r>
            <a:r>
              <a:rPr lang="en-US" b="1" dirty="0"/>
              <a:t> </a:t>
            </a:r>
            <a:r>
              <a:rPr lang="en-US" b="1" dirty="0" err="1"/>
              <a:t>dede</a:t>
            </a:r>
            <a:r>
              <a:rPr lang="en-US" b="1" dirty="0"/>
              <a:t>; en </a:t>
            </a:r>
            <a:r>
              <a:rPr lang="en-US" b="1" dirty="0" err="1"/>
              <a:t>da</a:t>
            </a:r>
            <a:r>
              <a:rPr lang="en-US" b="1" dirty="0"/>
              <a:t> </a:t>
            </a:r>
            <a:r>
              <a:rPr lang="en-US" b="1" dirty="0" err="1"/>
              <a:t>liba</a:t>
            </a:r>
            <a:r>
              <a:rPr lang="en-US" b="1" dirty="0"/>
              <a:t> </a:t>
            </a:r>
            <a:r>
              <a:rPr lang="en-US" b="1" dirty="0" err="1"/>
              <a:t>ben</a:t>
            </a:r>
            <a:r>
              <a:rPr lang="en-US" b="1" dirty="0"/>
              <a:t> </a:t>
            </a:r>
            <a:r>
              <a:rPr lang="en-US" b="1" dirty="0" err="1"/>
              <a:t>tingi</a:t>
            </a:r>
            <a:r>
              <a:rPr lang="en-US" b="1" dirty="0"/>
              <a:t>, en </a:t>
            </a:r>
            <a:r>
              <a:rPr lang="en-US" b="1" dirty="0" err="1"/>
              <a:t>dem</a:t>
            </a:r>
            <a:r>
              <a:rPr lang="en-US" b="1" dirty="0"/>
              <a:t> </a:t>
            </a:r>
            <a:r>
              <a:rPr lang="en-US" b="1" dirty="0" err="1"/>
              <a:t>Egypti</a:t>
            </a:r>
            <a:r>
              <a:rPr lang="en-US" b="1" dirty="0"/>
              <a:t> </a:t>
            </a:r>
            <a:r>
              <a:rPr lang="en-US" b="1" dirty="0" err="1"/>
              <a:t>soema</a:t>
            </a:r>
            <a:r>
              <a:rPr lang="en-US" b="1" dirty="0"/>
              <a:t> no </a:t>
            </a:r>
            <a:r>
              <a:rPr lang="en-US" b="1" dirty="0" err="1"/>
              <a:t>ben</a:t>
            </a:r>
            <a:r>
              <a:rPr lang="en-US" b="1" dirty="0"/>
              <a:t> man </a:t>
            </a:r>
            <a:r>
              <a:rPr lang="en-US" b="1" dirty="0" err="1"/>
              <a:t>dringi</a:t>
            </a:r>
            <a:r>
              <a:rPr lang="en-US" b="1" dirty="0"/>
              <a:t> </a:t>
            </a:r>
            <a:r>
              <a:rPr lang="en-US" b="1" dirty="0" err="1"/>
              <a:t>da</a:t>
            </a:r>
            <a:r>
              <a:rPr lang="en-US" b="1" dirty="0"/>
              <a:t> </a:t>
            </a:r>
            <a:r>
              <a:rPr lang="en-US" b="1" dirty="0" err="1"/>
              <a:t>watra</a:t>
            </a:r>
            <a:r>
              <a:rPr lang="en-US" b="1" dirty="0"/>
              <a:t> foe </a:t>
            </a:r>
            <a:r>
              <a:rPr lang="en-US" b="1" dirty="0" err="1"/>
              <a:t>da</a:t>
            </a:r>
            <a:r>
              <a:rPr lang="en-US" b="1" dirty="0"/>
              <a:t> </a:t>
            </a:r>
            <a:r>
              <a:rPr lang="en-US" b="1" dirty="0" err="1"/>
              <a:t>liba</a:t>
            </a:r>
            <a:r>
              <a:rPr lang="en-US" b="1" dirty="0"/>
              <a:t>; en </a:t>
            </a:r>
            <a:r>
              <a:rPr lang="en-US" b="1" dirty="0" err="1"/>
              <a:t>broedoe</a:t>
            </a:r>
            <a:r>
              <a:rPr lang="en-US" b="1" dirty="0"/>
              <a:t> </a:t>
            </a:r>
            <a:r>
              <a:rPr lang="en-US" b="1" dirty="0" err="1"/>
              <a:t>ben</a:t>
            </a:r>
            <a:r>
              <a:rPr lang="en-US" b="1" dirty="0"/>
              <a:t> de </a:t>
            </a:r>
            <a:r>
              <a:rPr lang="en-US" b="1" dirty="0" err="1"/>
              <a:t>na</a:t>
            </a:r>
            <a:r>
              <a:rPr lang="en-US" b="1" dirty="0"/>
              <a:t> </a:t>
            </a:r>
            <a:r>
              <a:rPr lang="en-US" b="1" dirty="0" err="1"/>
              <a:t>ini</a:t>
            </a:r>
            <a:r>
              <a:rPr lang="en-US" b="1" dirty="0"/>
              <a:t> </a:t>
            </a:r>
            <a:r>
              <a:rPr lang="en-US" b="1" dirty="0" err="1"/>
              <a:t>da</a:t>
            </a:r>
            <a:r>
              <a:rPr lang="en-US" b="1" dirty="0"/>
              <a:t> </a:t>
            </a:r>
            <a:r>
              <a:rPr lang="en-US" b="1" dirty="0" err="1"/>
              <a:t>heri</a:t>
            </a:r>
            <a:r>
              <a:rPr lang="en-US" b="1" dirty="0"/>
              <a:t> </a:t>
            </a:r>
            <a:r>
              <a:rPr lang="en-US" b="1" dirty="0" err="1"/>
              <a:t>kondre</a:t>
            </a:r>
            <a:r>
              <a:rPr lang="en-US" b="1" dirty="0"/>
              <a:t> foe </a:t>
            </a:r>
            <a:r>
              <a:rPr lang="en-US" b="1" dirty="0" err="1"/>
              <a:t>Egypti</a:t>
            </a:r>
            <a:r>
              <a:rPr lang="en-US" b="1" dirty="0" smtClean="0"/>
              <a:t>. 22</a:t>
            </a:r>
            <a:r>
              <a:rPr lang="en-US" b="1" dirty="0">
                <a:solidFill>
                  <a:srgbClr val="FF0000"/>
                </a:solidFill>
              </a:rPr>
              <a:t>. En </a:t>
            </a:r>
            <a:r>
              <a:rPr lang="en-US" b="1" dirty="0" err="1">
                <a:solidFill>
                  <a:srgbClr val="FF0000"/>
                </a:solidFill>
              </a:rPr>
              <a:t>dem</a:t>
            </a:r>
            <a:r>
              <a:rPr lang="en-US" b="1" dirty="0">
                <a:solidFill>
                  <a:srgbClr val="FF0000"/>
                </a:solidFill>
              </a:rPr>
              <a:t> </a:t>
            </a:r>
            <a:r>
              <a:rPr lang="en-US" b="1" dirty="0" err="1">
                <a:solidFill>
                  <a:srgbClr val="FF0000"/>
                </a:solidFill>
              </a:rPr>
              <a:t>tovroeman</a:t>
            </a:r>
            <a:r>
              <a:rPr lang="en-US" b="1" dirty="0">
                <a:solidFill>
                  <a:srgbClr val="FF0000"/>
                </a:solidFill>
              </a:rPr>
              <a:t> foe </a:t>
            </a:r>
            <a:r>
              <a:rPr lang="en-US" b="1" dirty="0" err="1">
                <a:solidFill>
                  <a:srgbClr val="FF0000"/>
                </a:solidFill>
              </a:rPr>
              <a:t>Egypti</a:t>
            </a:r>
            <a:r>
              <a:rPr lang="en-US" b="1" dirty="0">
                <a:solidFill>
                  <a:srgbClr val="FF0000"/>
                </a:solidFill>
              </a:rPr>
              <a:t> </a:t>
            </a:r>
            <a:r>
              <a:rPr lang="en-US" b="1" dirty="0" err="1">
                <a:solidFill>
                  <a:srgbClr val="FF0000"/>
                </a:solidFill>
              </a:rPr>
              <a:t>ben</a:t>
            </a:r>
            <a:r>
              <a:rPr lang="en-US" b="1" dirty="0">
                <a:solidFill>
                  <a:srgbClr val="FF0000"/>
                </a:solidFill>
              </a:rPr>
              <a:t> doe so </a:t>
            </a:r>
            <a:r>
              <a:rPr lang="en-US" b="1" dirty="0" err="1">
                <a:solidFill>
                  <a:srgbClr val="FF0000"/>
                </a:solidFill>
              </a:rPr>
              <a:t>srefi</a:t>
            </a:r>
            <a:r>
              <a:rPr lang="en-US" b="1" dirty="0">
                <a:solidFill>
                  <a:srgbClr val="FF0000"/>
                </a:solidFill>
              </a:rPr>
              <a:t> </a:t>
            </a:r>
            <a:r>
              <a:rPr lang="en-US" b="1" dirty="0" err="1">
                <a:solidFill>
                  <a:srgbClr val="FF0000"/>
                </a:solidFill>
              </a:rPr>
              <a:t>nanga</a:t>
            </a:r>
            <a:r>
              <a:rPr lang="en-US" b="1" dirty="0">
                <a:solidFill>
                  <a:srgbClr val="FF0000"/>
                </a:solidFill>
              </a:rPr>
              <a:t> </a:t>
            </a:r>
            <a:r>
              <a:rPr lang="en-US" b="1" dirty="0" err="1">
                <a:solidFill>
                  <a:srgbClr val="FF0000"/>
                </a:solidFill>
              </a:rPr>
              <a:t>dem</a:t>
            </a:r>
            <a:r>
              <a:rPr lang="en-US" b="1" dirty="0">
                <a:solidFill>
                  <a:srgbClr val="FF0000"/>
                </a:solidFill>
              </a:rPr>
              <a:t> </a:t>
            </a:r>
            <a:r>
              <a:rPr lang="en-US" b="1" dirty="0" err="1">
                <a:solidFill>
                  <a:srgbClr val="FF0000"/>
                </a:solidFill>
              </a:rPr>
              <a:t>tovroe</a:t>
            </a:r>
            <a:r>
              <a:rPr lang="en-US" b="1" dirty="0">
                <a:solidFill>
                  <a:srgbClr val="FF0000"/>
                </a:solidFill>
              </a:rPr>
              <a:t>-</a:t>
            </a:r>
            <a:r>
              <a:rPr lang="en-US" b="1" dirty="0" err="1">
                <a:solidFill>
                  <a:srgbClr val="FF0000"/>
                </a:solidFill>
              </a:rPr>
              <a:t>wroko</a:t>
            </a:r>
            <a:r>
              <a:rPr lang="en-US" b="1" dirty="0"/>
              <a:t>, en </a:t>
            </a:r>
            <a:r>
              <a:rPr lang="en-US" b="1" dirty="0" err="1"/>
              <a:t>Farao</a:t>
            </a:r>
            <a:r>
              <a:rPr lang="en-US" b="1" dirty="0"/>
              <a:t> </a:t>
            </a:r>
            <a:r>
              <a:rPr lang="en-US" b="1" dirty="0" err="1"/>
              <a:t>hati</a:t>
            </a:r>
            <a:r>
              <a:rPr lang="en-US" b="1" dirty="0"/>
              <a:t> </a:t>
            </a:r>
            <a:r>
              <a:rPr lang="en-US" b="1" dirty="0" err="1"/>
              <a:t>ben</a:t>
            </a:r>
            <a:r>
              <a:rPr lang="en-US" b="1" dirty="0"/>
              <a:t> </a:t>
            </a:r>
            <a:r>
              <a:rPr lang="en-US" b="1" dirty="0" err="1"/>
              <a:t>kom</a:t>
            </a:r>
            <a:r>
              <a:rPr lang="en-US" b="1" dirty="0"/>
              <a:t> </a:t>
            </a:r>
            <a:r>
              <a:rPr lang="en-US" b="1" dirty="0" err="1"/>
              <a:t>tranga</a:t>
            </a:r>
            <a:r>
              <a:rPr lang="en-US" b="1" dirty="0"/>
              <a:t>, en a no </a:t>
            </a:r>
            <a:r>
              <a:rPr lang="en-US" b="1" dirty="0" err="1"/>
              <a:t>ben</a:t>
            </a:r>
            <a:r>
              <a:rPr lang="en-US" b="1" dirty="0"/>
              <a:t> </a:t>
            </a:r>
            <a:r>
              <a:rPr lang="en-US" b="1" dirty="0" err="1"/>
              <a:t>arki</a:t>
            </a:r>
            <a:r>
              <a:rPr lang="en-US" b="1" dirty="0"/>
              <a:t> </a:t>
            </a:r>
            <a:r>
              <a:rPr lang="en-US" b="1" dirty="0" err="1"/>
              <a:t>na</a:t>
            </a:r>
            <a:r>
              <a:rPr lang="en-US" b="1" dirty="0"/>
              <a:t> </a:t>
            </a:r>
            <a:r>
              <a:rPr lang="en-US" b="1" dirty="0" err="1"/>
              <a:t>dem</a:t>
            </a:r>
            <a:r>
              <a:rPr lang="en-US" b="1" dirty="0"/>
              <a:t> </a:t>
            </a:r>
            <a:r>
              <a:rPr lang="en-US" b="1" dirty="0" err="1"/>
              <a:t>kwet'kweti</a:t>
            </a:r>
            <a:r>
              <a:rPr lang="en-US" b="1" dirty="0"/>
              <a:t>; so </a:t>
            </a:r>
            <a:r>
              <a:rPr lang="en-US" b="1" dirty="0" err="1"/>
              <a:t>leki</a:t>
            </a:r>
            <a:r>
              <a:rPr lang="en-US" b="1" dirty="0"/>
              <a:t> MASRA </a:t>
            </a:r>
            <a:r>
              <a:rPr lang="en-US" b="1" dirty="0" err="1"/>
              <a:t>ben</a:t>
            </a:r>
            <a:r>
              <a:rPr lang="en-US" b="1" dirty="0"/>
              <a:t> </a:t>
            </a:r>
            <a:r>
              <a:rPr lang="en-US" b="1" dirty="0" err="1"/>
              <a:t>taki</a:t>
            </a:r>
            <a:r>
              <a:rPr lang="en-US" b="1" dirty="0"/>
              <a:t> </a:t>
            </a:r>
            <a:r>
              <a:rPr lang="en-US" b="1" dirty="0" err="1"/>
              <a:t>kaba</a:t>
            </a:r>
            <a:r>
              <a:rPr lang="en-US" b="1" dirty="0"/>
              <a:t>.</a:t>
            </a:r>
          </a:p>
        </p:txBody>
      </p:sp>
    </p:spTree>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A708F182-174E-4AB7-82C4-67D9D2CEAE98}"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86BCCD9C-2A78-4BC8-9DAD-05A86D6DA023}" type="slidenum">
              <a:rPr lang="en-US"/>
              <a:pPr lvl="1"/>
              <a:t>117</a:t>
            </a:fld>
            <a:endParaRPr lang="en-US">
              <a:latin typeface="Times New Roman" pitchFamily="18" charset="0"/>
            </a:endParaRPr>
          </a:p>
        </p:txBody>
      </p:sp>
      <p:sp>
        <p:nvSpPr>
          <p:cNvPr id="126978" name="Rectangle 2"/>
          <p:cNvSpPr>
            <a:spLocks noGrp="1" noChangeArrowheads="1"/>
          </p:cNvSpPr>
          <p:nvPr>
            <p:ph type="title"/>
          </p:nvPr>
        </p:nvSpPr>
        <p:spPr/>
        <p:txBody>
          <a:bodyPr/>
          <a:lstStyle/>
          <a:p>
            <a:r>
              <a:rPr lang="en-US"/>
              <a:t>Takroe wroko nanga krakti</a:t>
            </a:r>
          </a:p>
        </p:txBody>
      </p:sp>
      <p:sp>
        <p:nvSpPr>
          <p:cNvPr id="126979" name="Rectangle 3"/>
          <p:cNvSpPr>
            <a:spLocks noGrp="1" noChangeArrowheads="1"/>
          </p:cNvSpPr>
          <p:nvPr>
            <p:ph type="body" idx="1"/>
          </p:nvPr>
        </p:nvSpPr>
        <p:spPr>
          <a:xfrm>
            <a:off x="373005" y="2017713"/>
            <a:ext cx="8582083" cy="4114800"/>
          </a:xfrm>
        </p:spPr>
        <p:txBody>
          <a:bodyPr/>
          <a:lstStyle/>
          <a:p>
            <a:pPr algn="just"/>
            <a:r>
              <a:rPr lang="en-US" b="1" dirty="0"/>
              <a:t>Exodus 8:6. En </a:t>
            </a:r>
            <a:r>
              <a:rPr lang="en-US" b="1" dirty="0" err="1"/>
              <a:t>Aäron</a:t>
            </a:r>
            <a:r>
              <a:rPr lang="en-US" b="1" dirty="0"/>
              <a:t> </a:t>
            </a:r>
            <a:r>
              <a:rPr lang="en-US" b="1" dirty="0" err="1"/>
              <a:t>ben</a:t>
            </a:r>
            <a:r>
              <a:rPr lang="en-US" b="1" dirty="0"/>
              <a:t> </a:t>
            </a:r>
            <a:r>
              <a:rPr lang="en-US" b="1" dirty="0" err="1"/>
              <a:t>langa</a:t>
            </a:r>
            <a:r>
              <a:rPr lang="en-US" b="1" dirty="0"/>
              <a:t> hem </a:t>
            </a:r>
            <a:r>
              <a:rPr lang="en-US" b="1" dirty="0" err="1"/>
              <a:t>anoe</a:t>
            </a:r>
            <a:r>
              <a:rPr lang="en-US" b="1" dirty="0"/>
              <a:t> </a:t>
            </a:r>
            <a:r>
              <a:rPr lang="en-US" b="1" dirty="0" err="1"/>
              <a:t>na</a:t>
            </a:r>
            <a:r>
              <a:rPr lang="en-US" b="1" dirty="0"/>
              <a:t> </a:t>
            </a:r>
            <a:r>
              <a:rPr lang="en-US" b="1" dirty="0" err="1"/>
              <a:t>tapoe</a:t>
            </a:r>
            <a:r>
              <a:rPr lang="en-US" b="1" dirty="0"/>
              <a:t> ala </a:t>
            </a:r>
            <a:r>
              <a:rPr lang="en-US" b="1" dirty="0" err="1"/>
              <a:t>dem</a:t>
            </a:r>
            <a:r>
              <a:rPr lang="en-US" b="1" dirty="0"/>
              <a:t> </a:t>
            </a:r>
            <a:r>
              <a:rPr lang="en-US" b="1" dirty="0" err="1"/>
              <a:t>watra</a:t>
            </a:r>
            <a:r>
              <a:rPr lang="en-US" b="1" dirty="0"/>
              <a:t> foe </a:t>
            </a:r>
            <a:r>
              <a:rPr lang="en-US" b="1" dirty="0" err="1"/>
              <a:t>Egypti</a:t>
            </a:r>
            <a:r>
              <a:rPr lang="en-US" b="1" dirty="0"/>
              <a:t>; en </a:t>
            </a:r>
            <a:r>
              <a:rPr lang="en-US" b="1" dirty="0" err="1"/>
              <a:t>dem</a:t>
            </a:r>
            <a:r>
              <a:rPr lang="en-US" b="1" dirty="0"/>
              <a:t> </a:t>
            </a:r>
            <a:r>
              <a:rPr lang="en-US" b="1" dirty="0" err="1"/>
              <a:t>todo</a:t>
            </a:r>
            <a:r>
              <a:rPr lang="en-US" b="1" dirty="0"/>
              <a:t> </a:t>
            </a:r>
            <a:r>
              <a:rPr lang="en-US" b="1" dirty="0" err="1"/>
              <a:t>ben</a:t>
            </a:r>
            <a:r>
              <a:rPr lang="en-US" b="1" dirty="0"/>
              <a:t> </a:t>
            </a:r>
            <a:r>
              <a:rPr lang="en-US" b="1" dirty="0" err="1"/>
              <a:t>komopo</a:t>
            </a:r>
            <a:r>
              <a:rPr lang="en-US" b="1" dirty="0"/>
              <a:t>, en </a:t>
            </a:r>
            <a:r>
              <a:rPr lang="en-US" b="1" dirty="0" err="1"/>
              <a:t>dem</a:t>
            </a:r>
            <a:r>
              <a:rPr lang="en-US" b="1" dirty="0"/>
              <a:t> </a:t>
            </a:r>
            <a:r>
              <a:rPr lang="en-US" b="1" dirty="0" err="1"/>
              <a:t>ben</a:t>
            </a:r>
            <a:r>
              <a:rPr lang="en-US" b="1" dirty="0"/>
              <a:t> </a:t>
            </a:r>
            <a:r>
              <a:rPr lang="en-US" b="1" dirty="0" err="1"/>
              <a:t>lai</a:t>
            </a:r>
            <a:r>
              <a:rPr lang="en-US" b="1" dirty="0"/>
              <a:t> </a:t>
            </a:r>
            <a:r>
              <a:rPr lang="en-US" b="1" dirty="0" err="1"/>
              <a:t>tapoe</a:t>
            </a:r>
            <a:r>
              <a:rPr lang="en-US" b="1" dirty="0"/>
              <a:t> </a:t>
            </a:r>
            <a:r>
              <a:rPr lang="en-US" b="1" dirty="0" err="1"/>
              <a:t>da</a:t>
            </a:r>
            <a:r>
              <a:rPr lang="en-US" b="1" dirty="0"/>
              <a:t> </a:t>
            </a:r>
            <a:r>
              <a:rPr lang="en-US" b="1" dirty="0" err="1"/>
              <a:t>kondre</a:t>
            </a:r>
            <a:r>
              <a:rPr lang="en-US" b="1" dirty="0"/>
              <a:t> foe </a:t>
            </a:r>
            <a:r>
              <a:rPr lang="en-US" b="1" dirty="0" err="1"/>
              <a:t>Egypti</a:t>
            </a:r>
            <a:r>
              <a:rPr lang="en-US" b="1" dirty="0" smtClean="0"/>
              <a:t>. 7</a:t>
            </a:r>
            <a:r>
              <a:rPr lang="en-US" b="1" dirty="0"/>
              <a:t>. </a:t>
            </a:r>
            <a:r>
              <a:rPr lang="en-US" b="1" dirty="0">
                <a:solidFill>
                  <a:srgbClr val="FF0000"/>
                </a:solidFill>
              </a:rPr>
              <a:t>En </a:t>
            </a:r>
            <a:r>
              <a:rPr lang="en-US" b="1" dirty="0" err="1">
                <a:solidFill>
                  <a:srgbClr val="FF0000"/>
                </a:solidFill>
              </a:rPr>
              <a:t>dem</a:t>
            </a:r>
            <a:r>
              <a:rPr lang="en-US" b="1" dirty="0">
                <a:solidFill>
                  <a:srgbClr val="FF0000"/>
                </a:solidFill>
              </a:rPr>
              <a:t> </a:t>
            </a:r>
            <a:r>
              <a:rPr lang="en-US" b="1" dirty="0" err="1">
                <a:solidFill>
                  <a:srgbClr val="FF0000"/>
                </a:solidFill>
              </a:rPr>
              <a:t>tovroeman</a:t>
            </a:r>
            <a:r>
              <a:rPr lang="en-US" b="1" dirty="0">
                <a:solidFill>
                  <a:srgbClr val="FF0000"/>
                </a:solidFill>
              </a:rPr>
              <a:t> </a:t>
            </a:r>
            <a:r>
              <a:rPr lang="en-US" b="1" dirty="0" err="1">
                <a:solidFill>
                  <a:srgbClr val="FF0000"/>
                </a:solidFill>
              </a:rPr>
              <a:t>ben</a:t>
            </a:r>
            <a:r>
              <a:rPr lang="en-US" b="1" dirty="0">
                <a:solidFill>
                  <a:srgbClr val="FF0000"/>
                </a:solidFill>
              </a:rPr>
              <a:t> doe </a:t>
            </a:r>
            <a:r>
              <a:rPr lang="en-US" b="1" dirty="0" err="1">
                <a:solidFill>
                  <a:srgbClr val="FF0000"/>
                </a:solidFill>
              </a:rPr>
              <a:t>da</a:t>
            </a:r>
            <a:r>
              <a:rPr lang="en-US" b="1" dirty="0">
                <a:solidFill>
                  <a:srgbClr val="FF0000"/>
                </a:solidFill>
              </a:rPr>
              <a:t> </a:t>
            </a:r>
            <a:r>
              <a:rPr lang="en-US" b="1" dirty="0" err="1">
                <a:solidFill>
                  <a:srgbClr val="FF0000"/>
                </a:solidFill>
              </a:rPr>
              <a:t>srefi</a:t>
            </a:r>
            <a:r>
              <a:rPr lang="en-US" b="1" dirty="0">
                <a:solidFill>
                  <a:srgbClr val="FF0000"/>
                </a:solidFill>
              </a:rPr>
              <a:t> </a:t>
            </a:r>
            <a:r>
              <a:rPr lang="en-US" b="1" dirty="0" err="1">
                <a:solidFill>
                  <a:srgbClr val="FF0000"/>
                </a:solidFill>
              </a:rPr>
              <a:t>sani</a:t>
            </a:r>
            <a:r>
              <a:rPr lang="en-US" b="1" dirty="0">
                <a:solidFill>
                  <a:srgbClr val="FF0000"/>
                </a:solidFill>
              </a:rPr>
              <a:t> </a:t>
            </a:r>
            <a:r>
              <a:rPr lang="en-US" b="1" dirty="0" err="1">
                <a:solidFill>
                  <a:srgbClr val="FF0000"/>
                </a:solidFill>
              </a:rPr>
              <a:t>nanga</a:t>
            </a:r>
            <a:r>
              <a:rPr lang="en-US" b="1" dirty="0">
                <a:solidFill>
                  <a:srgbClr val="FF0000"/>
                </a:solidFill>
              </a:rPr>
              <a:t> </a:t>
            </a:r>
            <a:r>
              <a:rPr lang="en-US" b="1" dirty="0" err="1">
                <a:solidFill>
                  <a:srgbClr val="FF0000"/>
                </a:solidFill>
              </a:rPr>
              <a:t>dem</a:t>
            </a:r>
            <a:r>
              <a:rPr lang="en-US" b="1" dirty="0">
                <a:solidFill>
                  <a:srgbClr val="FF0000"/>
                </a:solidFill>
              </a:rPr>
              <a:t> </a:t>
            </a:r>
            <a:r>
              <a:rPr lang="en-US" b="1" dirty="0" err="1">
                <a:solidFill>
                  <a:srgbClr val="FF0000"/>
                </a:solidFill>
              </a:rPr>
              <a:t>tovroe</a:t>
            </a:r>
            <a:r>
              <a:rPr lang="en-US" b="1" dirty="0">
                <a:solidFill>
                  <a:srgbClr val="FF0000"/>
                </a:solidFill>
              </a:rPr>
              <a:t>-</a:t>
            </a:r>
            <a:r>
              <a:rPr lang="en-US" b="1" dirty="0" err="1">
                <a:solidFill>
                  <a:srgbClr val="FF0000"/>
                </a:solidFill>
              </a:rPr>
              <a:t>wroko</a:t>
            </a:r>
            <a:r>
              <a:rPr lang="en-US" b="1" dirty="0"/>
              <a:t>, en </a:t>
            </a:r>
            <a:r>
              <a:rPr lang="en-US" b="1" dirty="0" err="1"/>
              <a:t>demsrefi</a:t>
            </a:r>
            <a:r>
              <a:rPr lang="en-US" b="1" dirty="0"/>
              <a:t> </a:t>
            </a:r>
            <a:r>
              <a:rPr lang="en-US" b="1" dirty="0" err="1"/>
              <a:t>ben</a:t>
            </a:r>
            <a:r>
              <a:rPr lang="en-US" b="1" dirty="0"/>
              <a:t> </a:t>
            </a:r>
            <a:r>
              <a:rPr lang="en-US" b="1" dirty="0" err="1"/>
              <a:t>meki</a:t>
            </a:r>
            <a:r>
              <a:rPr lang="en-US" b="1" dirty="0"/>
              <a:t> </a:t>
            </a:r>
            <a:r>
              <a:rPr lang="en-US" b="1" dirty="0" err="1"/>
              <a:t>todo</a:t>
            </a:r>
            <a:r>
              <a:rPr lang="en-US" b="1" dirty="0"/>
              <a:t> </a:t>
            </a:r>
            <a:r>
              <a:rPr lang="en-US" b="1" dirty="0" err="1"/>
              <a:t>kom</a:t>
            </a:r>
            <a:r>
              <a:rPr lang="en-US" b="1" dirty="0"/>
              <a:t> </a:t>
            </a:r>
            <a:r>
              <a:rPr lang="en-US" b="1" dirty="0" err="1"/>
              <a:t>tapoe</a:t>
            </a:r>
            <a:r>
              <a:rPr lang="en-US" b="1" dirty="0"/>
              <a:t> </a:t>
            </a:r>
            <a:r>
              <a:rPr lang="en-US" b="1" dirty="0" err="1"/>
              <a:t>Egyptikondre</a:t>
            </a:r>
            <a:r>
              <a:rPr lang="en-US" b="1" dirty="0"/>
              <a:t>.</a:t>
            </a:r>
          </a:p>
        </p:txBody>
      </p:sp>
    </p:spTree>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2AEA70E-8CD4-4510-86F6-953388C1BA77}"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C807A334-60BB-48CC-BCC5-4B453DF1F7DD}" type="slidenum">
              <a:rPr lang="en-US"/>
              <a:pPr lvl="1"/>
              <a:t>118</a:t>
            </a:fld>
            <a:endParaRPr lang="en-US" dirty="0">
              <a:latin typeface="Times New Roman" pitchFamily="18" charset="0"/>
            </a:endParaRPr>
          </a:p>
        </p:txBody>
      </p:sp>
      <p:sp>
        <p:nvSpPr>
          <p:cNvPr id="128002" name="Rectangle 2"/>
          <p:cNvSpPr>
            <a:spLocks noGrp="1" noChangeArrowheads="1"/>
          </p:cNvSpPr>
          <p:nvPr>
            <p:ph type="title"/>
          </p:nvPr>
        </p:nvSpPr>
        <p:spPr/>
        <p:txBody>
          <a:bodyPr/>
          <a:lstStyle/>
          <a:p>
            <a:pPr algn="just"/>
            <a:r>
              <a:rPr lang="en-US"/>
              <a:t>So srefi dem laasti dei</a:t>
            </a:r>
          </a:p>
        </p:txBody>
      </p:sp>
      <p:sp>
        <p:nvSpPr>
          <p:cNvPr id="128003" name="Rectangle 3"/>
          <p:cNvSpPr>
            <a:spLocks noGrp="1" noChangeArrowheads="1"/>
          </p:cNvSpPr>
          <p:nvPr>
            <p:ph type="body" idx="1"/>
          </p:nvPr>
        </p:nvSpPr>
        <p:spPr>
          <a:xfrm>
            <a:off x="226953" y="2017713"/>
            <a:ext cx="8728135" cy="4114800"/>
          </a:xfrm>
        </p:spPr>
        <p:txBody>
          <a:bodyPr/>
          <a:lstStyle/>
          <a:p>
            <a:pPr algn="just">
              <a:lnSpc>
                <a:spcPct val="80000"/>
              </a:lnSpc>
            </a:pPr>
            <a:r>
              <a:rPr lang="en-US" b="1" dirty="0" err="1"/>
              <a:t>Openbaring</a:t>
            </a:r>
            <a:r>
              <a:rPr lang="en-US" b="1" dirty="0"/>
              <a:t> 16:13. En mi </a:t>
            </a:r>
            <a:r>
              <a:rPr lang="en-US" b="1" dirty="0" err="1"/>
              <a:t>ben</a:t>
            </a:r>
            <a:r>
              <a:rPr lang="en-US" b="1" dirty="0"/>
              <a:t> </a:t>
            </a:r>
            <a:r>
              <a:rPr lang="en-US" b="1" dirty="0" err="1"/>
              <a:t>si</a:t>
            </a:r>
            <a:r>
              <a:rPr lang="en-US" b="1" dirty="0"/>
              <a:t> </a:t>
            </a:r>
            <a:r>
              <a:rPr lang="en-US" b="1" dirty="0" err="1"/>
              <a:t>drie</a:t>
            </a:r>
            <a:r>
              <a:rPr lang="en-US" b="1" dirty="0"/>
              <a:t> </a:t>
            </a:r>
            <a:r>
              <a:rPr lang="en-US" b="1" dirty="0" err="1"/>
              <a:t>takroe</a:t>
            </a:r>
            <a:r>
              <a:rPr lang="en-US" b="1" dirty="0"/>
              <a:t> </a:t>
            </a:r>
            <a:r>
              <a:rPr lang="en-US" b="1" dirty="0" err="1"/>
              <a:t>jeje</a:t>
            </a:r>
            <a:r>
              <a:rPr lang="en-US" b="1" dirty="0"/>
              <a:t> </a:t>
            </a:r>
            <a:r>
              <a:rPr lang="en-US" b="1" dirty="0" err="1"/>
              <a:t>disi</a:t>
            </a:r>
            <a:r>
              <a:rPr lang="en-US" b="1" dirty="0"/>
              <a:t> </a:t>
            </a:r>
            <a:r>
              <a:rPr lang="en-US" b="1" dirty="0" err="1"/>
              <a:t>gersi</a:t>
            </a:r>
            <a:r>
              <a:rPr lang="en-US" b="1" dirty="0"/>
              <a:t> </a:t>
            </a:r>
            <a:r>
              <a:rPr lang="en-US" b="1" dirty="0" err="1"/>
              <a:t>todo</a:t>
            </a:r>
            <a:r>
              <a:rPr lang="en-US" b="1" dirty="0"/>
              <a:t> </a:t>
            </a:r>
            <a:r>
              <a:rPr lang="en-US" b="1" dirty="0" err="1"/>
              <a:t>komopo</a:t>
            </a:r>
            <a:r>
              <a:rPr lang="en-US" b="1" dirty="0"/>
              <a:t> foe </a:t>
            </a:r>
            <a:r>
              <a:rPr lang="en-US" b="1" dirty="0" err="1"/>
              <a:t>da</a:t>
            </a:r>
            <a:r>
              <a:rPr lang="en-US" b="1" dirty="0"/>
              <a:t> </a:t>
            </a:r>
            <a:r>
              <a:rPr lang="en-US" b="1" dirty="0" err="1"/>
              <a:t>mofo</a:t>
            </a:r>
            <a:r>
              <a:rPr lang="en-US" b="1" dirty="0"/>
              <a:t> foe </a:t>
            </a:r>
            <a:r>
              <a:rPr lang="en-US" b="1" dirty="0" err="1"/>
              <a:t>da</a:t>
            </a:r>
            <a:r>
              <a:rPr lang="en-US" b="1" dirty="0"/>
              <a:t> </a:t>
            </a:r>
            <a:r>
              <a:rPr lang="en-US" b="1" dirty="0" err="1"/>
              <a:t>draak</a:t>
            </a:r>
            <a:r>
              <a:rPr lang="en-US" b="1" dirty="0"/>
              <a:t> en foe </a:t>
            </a:r>
            <a:r>
              <a:rPr lang="en-US" b="1" dirty="0" err="1"/>
              <a:t>da</a:t>
            </a:r>
            <a:r>
              <a:rPr lang="en-US" b="1" dirty="0"/>
              <a:t> </a:t>
            </a:r>
            <a:r>
              <a:rPr lang="en-US" b="1" dirty="0" err="1"/>
              <a:t>mofo</a:t>
            </a:r>
            <a:r>
              <a:rPr lang="en-US" b="1" dirty="0"/>
              <a:t> foe </a:t>
            </a:r>
            <a:r>
              <a:rPr lang="en-US" b="1" dirty="0" err="1"/>
              <a:t>da</a:t>
            </a:r>
            <a:r>
              <a:rPr lang="en-US" b="1" dirty="0"/>
              <a:t> </a:t>
            </a:r>
            <a:r>
              <a:rPr lang="en-US" b="1" dirty="0" err="1"/>
              <a:t>meti</a:t>
            </a:r>
            <a:r>
              <a:rPr lang="en-US" b="1" dirty="0"/>
              <a:t> en foe </a:t>
            </a:r>
            <a:r>
              <a:rPr lang="en-US" b="1" dirty="0" err="1"/>
              <a:t>da</a:t>
            </a:r>
            <a:r>
              <a:rPr lang="en-US" b="1" dirty="0"/>
              <a:t> </a:t>
            </a:r>
            <a:r>
              <a:rPr lang="en-US" b="1" dirty="0" err="1"/>
              <a:t>mofo</a:t>
            </a:r>
            <a:r>
              <a:rPr lang="en-US" b="1" dirty="0"/>
              <a:t> foe </a:t>
            </a:r>
            <a:r>
              <a:rPr lang="en-US" b="1" dirty="0" err="1"/>
              <a:t>da</a:t>
            </a:r>
            <a:r>
              <a:rPr lang="en-US" b="1" dirty="0"/>
              <a:t> </a:t>
            </a:r>
            <a:r>
              <a:rPr lang="en-US" b="1" dirty="0" err="1"/>
              <a:t>falsi</a:t>
            </a:r>
            <a:r>
              <a:rPr lang="en-US" b="1" dirty="0"/>
              <a:t> </a:t>
            </a:r>
            <a:r>
              <a:rPr lang="en-US" b="1" dirty="0" err="1"/>
              <a:t>profeti</a:t>
            </a:r>
            <a:r>
              <a:rPr lang="en-US" b="1" dirty="0"/>
              <a:t>.  14. </a:t>
            </a:r>
            <a:r>
              <a:rPr lang="en-US" b="1" dirty="0" err="1">
                <a:solidFill>
                  <a:srgbClr val="FF0000"/>
                </a:solidFill>
              </a:rPr>
              <a:t>Bikasi</a:t>
            </a:r>
            <a:r>
              <a:rPr lang="en-US" b="1" dirty="0">
                <a:solidFill>
                  <a:srgbClr val="FF0000"/>
                </a:solidFill>
              </a:rPr>
              <a:t> </a:t>
            </a:r>
            <a:r>
              <a:rPr lang="en-US" b="1" dirty="0" err="1">
                <a:solidFill>
                  <a:srgbClr val="FF0000"/>
                </a:solidFill>
              </a:rPr>
              <a:t>dem</a:t>
            </a:r>
            <a:r>
              <a:rPr lang="en-US" b="1" dirty="0">
                <a:solidFill>
                  <a:srgbClr val="FF0000"/>
                </a:solidFill>
              </a:rPr>
              <a:t> de </a:t>
            </a:r>
            <a:r>
              <a:rPr lang="en-US" b="1" dirty="0" err="1">
                <a:solidFill>
                  <a:srgbClr val="FF0000"/>
                </a:solidFill>
              </a:rPr>
              <a:t>dem</a:t>
            </a:r>
            <a:r>
              <a:rPr lang="en-US" b="1" dirty="0">
                <a:solidFill>
                  <a:srgbClr val="FF0000"/>
                </a:solidFill>
              </a:rPr>
              <a:t> </a:t>
            </a:r>
            <a:r>
              <a:rPr lang="en-US" b="1" dirty="0" err="1">
                <a:solidFill>
                  <a:srgbClr val="FF0000"/>
                </a:solidFill>
              </a:rPr>
              <a:t>takroe</a:t>
            </a:r>
            <a:r>
              <a:rPr lang="en-US" b="1" dirty="0">
                <a:solidFill>
                  <a:srgbClr val="FF0000"/>
                </a:solidFill>
              </a:rPr>
              <a:t> </a:t>
            </a:r>
            <a:r>
              <a:rPr lang="en-US" b="1" dirty="0" err="1">
                <a:solidFill>
                  <a:srgbClr val="FF0000"/>
                </a:solidFill>
              </a:rPr>
              <a:t>jeje</a:t>
            </a:r>
            <a:r>
              <a:rPr lang="en-US" b="1" dirty="0">
                <a:solidFill>
                  <a:srgbClr val="FF0000"/>
                </a:solidFill>
              </a:rPr>
              <a:t> </a:t>
            </a:r>
            <a:r>
              <a:rPr lang="en-US" b="1" dirty="0" err="1">
                <a:solidFill>
                  <a:srgbClr val="FF0000"/>
                </a:solidFill>
              </a:rPr>
              <a:t>disi</a:t>
            </a:r>
            <a:r>
              <a:rPr lang="en-US" b="1" dirty="0">
                <a:solidFill>
                  <a:srgbClr val="FF0000"/>
                </a:solidFill>
              </a:rPr>
              <a:t> </a:t>
            </a:r>
            <a:r>
              <a:rPr lang="en-US" b="1" dirty="0" err="1">
                <a:solidFill>
                  <a:srgbClr val="FF0000"/>
                </a:solidFill>
              </a:rPr>
              <a:t>ben</a:t>
            </a:r>
            <a:r>
              <a:rPr lang="en-US" b="1" dirty="0">
                <a:solidFill>
                  <a:srgbClr val="FF0000"/>
                </a:solidFill>
              </a:rPr>
              <a:t> doe </a:t>
            </a:r>
            <a:r>
              <a:rPr lang="en-US" b="1" dirty="0" err="1">
                <a:solidFill>
                  <a:srgbClr val="FF0000"/>
                </a:solidFill>
              </a:rPr>
              <a:t>wondroewroko</a:t>
            </a:r>
            <a:r>
              <a:rPr lang="en-US" b="1" dirty="0"/>
              <a:t>, en </a:t>
            </a:r>
            <a:r>
              <a:rPr lang="en-US" b="1" dirty="0" err="1"/>
              <a:t>dem</a:t>
            </a:r>
            <a:r>
              <a:rPr lang="en-US" b="1" dirty="0"/>
              <a:t> </a:t>
            </a:r>
            <a:r>
              <a:rPr lang="en-US" b="1" dirty="0" err="1"/>
              <a:t>ben</a:t>
            </a:r>
            <a:r>
              <a:rPr lang="en-US" b="1" dirty="0"/>
              <a:t> go </a:t>
            </a:r>
            <a:r>
              <a:rPr lang="en-US" b="1" dirty="0" err="1"/>
              <a:t>na</a:t>
            </a:r>
            <a:r>
              <a:rPr lang="en-US" b="1" dirty="0"/>
              <a:t> </a:t>
            </a:r>
            <a:r>
              <a:rPr lang="en-US" b="1" dirty="0" err="1"/>
              <a:t>fesi</a:t>
            </a:r>
            <a:r>
              <a:rPr lang="en-US" b="1" dirty="0"/>
              <a:t> </a:t>
            </a:r>
            <a:r>
              <a:rPr lang="en-US" b="1" dirty="0" err="1"/>
              <a:t>na</a:t>
            </a:r>
            <a:r>
              <a:rPr lang="en-US" b="1" dirty="0"/>
              <a:t> </a:t>
            </a:r>
            <a:r>
              <a:rPr lang="en-US" b="1" dirty="0" err="1"/>
              <a:t>dem</a:t>
            </a:r>
            <a:r>
              <a:rPr lang="en-US" b="1" dirty="0"/>
              <a:t> </a:t>
            </a:r>
            <a:r>
              <a:rPr lang="en-US" b="1" dirty="0" err="1"/>
              <a:t>kownoe</a:t>
            </a:r>
            <a:r>
              <a:rPr lang="en-US" b="1" dirty="0"/>
              <a:t> foe </a:t>
            </a:r>
            <a:r>
              <a:rPr lang="en-US" b="1" dirty="0" err="1"/>
              <a:t>grontapoe</a:t>
            </a:r>
            <a:r>
              <a:rPr lang="en-US" b="1" dirty="0"/>
              <a:t> </a:t>
            </a:r>
            <a:r>
              <a:rPr lang="en-US" b="1" dirty="0" err="1"/>
              <a:t>nanga</a:t>
            </a:r>
            <a:r>
              <a:rPr lang="en-US" b="1" dirty="0"/>
              <a:t> </a:t>
            </a:r>
            <a:r>
              <a:rPr lang="en-US" b="1" dirty="0" err="1"/>
              <a:t>heri</a:t>
            </a:r>
            <a:r>
              <a:rPr lang="en-US" b="1" dirty="0"/>
              <a:t> </a:t>
            </a:r>
            <a:r>
              <a:rPr lang="en-US" b="1" dirty="0" err="1"/>
              <a:t>grontapoe</a:t>
            </a:r>
            <a:r>
              <a:rPr lang="en-US" b="1" dirty="0"/>
              <a:t> foe </a:t>
            </a:r>
            <a:r>
              <a:rPr lang="en-US" b="1" dirty="0" err="1"/>
              <a:t>tjari</a:t>
            </a:r>
            <a:r>
              <a:rPr lang="en-US" b="1" dirty="0"/>
              <a:t> </a:t>
            </a:r>
            <a:r>
              <a:rPr lang="en-US" b="1" dirty="0" err="1"/>
              <a:t>dem</a:t>
            </a:r>
            <a:r>
              <a:rPr lang="en-US" b="1" dirty="0"/>
              <a:t> </a:t>
            </a:r>
            <a:r>
              <a:rPr lang="en-US" b="1" dirty="0" err="1"/>
              <a:t>kom</a:t>
            </a:r>
            <a:r>
              <a:rPr lang="en-US" b="1" dirty="0"/>
              <a:t> </a:t>
            </a:r>
            <a:r>
              <a:rPr lang="en-US" b="1" dirty="0" err="1"/>
              <a:t>makandra</a:t>
            </a:r>
            <a:r>
              <a:rPr lang="en-US" b="1" dirty="0"/>
              <a:t> foe </a:t>
            </a:r>
            <a:r>
              <a:rPr lang="en-US" b="1" dirty="0" err="1"/>
              <a:t>feti</a:t>
            </a:r>
            <a:r>
              <a:rPr lang="en-US" b="1" dirty="0"/>
              <a:t> </a:t>
            </a:r>
            <a:r>
              <a:rPr lang="en-US" b="1" dirty="0" err="1"/>
              <a:t>na</a:t>
            </a:r>
            <a:r>
              <a:rPr lang="en-US" b="1" dirty="0"/>
              <a:t> </a:t>
            </a:r>
            <a:r>
              <a:rPr lang="en-US" b="1" dirty="0" err="1"/>
              <a:t>da</a:t>
            </a:r>
            <a:r>
              <a:rPr lang="en-US" b="1" dirty="0"/>
              <a:t> </a:t>
            </a:r>
            <a:r>
              <a:rPr lang="en-US" b="1" dirty="0" err="1"/>
              <a:t>bigi</a:t>
            </a:r>
            <a:r>
              <a:rPr lang="en-US" b="1" dirty="0"/>
              <a:t> </a:t>
            </a:r>
            <a:r>
              <a:rPr lang="en-US" b="1" dirty="0" err="1"/>
              <a:t>dei</a:t>
            </a:r>
            <a:r>
              <a:rPr lang="en-US" b="1" dirty="0"/>
              <a:t> </a:t>
            </a:r>
            <a:r>
              <a:rPr lang="en-US" b="1" dirty="0" err="1"/>
              <a:t>dati</a:t>
            </a:r>
            <a:r>
              <a:rPr lang="en-US" b="1" dirty="0"/>
              <a:t> foe </a:t>
            </a:r>
            <a:r>
              <a:rPr lang="en-US" b="1" dirty="0" err="1"/>
              <a:t>Gado</a:t>
            </a:r>
            <a:r>
              <a:rPr lang="en-US" b="1" dirty="0"/>
              <a:t> </a:t>
            </a:r>
            <a:r>
              <a:rPr lang="en-US" b="1" dirty="0" err="1"/>
              <a:t>Almakti</a:t>
            </a:r>
            <a:r>
              <a:rPr lang="en-US" b="1" dirty="0"/>
              <a:t>.</a:t>
            </a:r>
          </a:p>
        </p:txBody>
      </p:sp>
    </p:spTree>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D87178E-52C1-4E8A-ABBD-80EAB691B39C}"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033EEC31-4412-41D4-9A71-127DC0329174}" type="slidenum">
              <a:rPr lang="en-US"/>
              <a:pPr lvl="1"/>
              <a:t>119</a:t>
            </a:fld>
            <a:endParaRPr lang="en-US">
              <a:latin typeface="Times New Roman" pitchFamily="18" charset="0"/>
            </a:endParaRPr>
          </a:p>
        </p:txBody>
      </p:sp>
      <p:sp>
        <p:nvSpPr>
          <p:cNvPr id="129026" name="Rectangle 2"/>
          <p:cNvSpPr>
            <a:spLocks noGrp="1" noChangeArrowheads="1"/>
          </p:cNvSpPr>
          <p:nvPr>
            <p:ph type="title"/>
          </p:nvPr>
        </p:nvSpPr>
        <p:spPr/>
        <p:txBody>
          <a:bodyPr/>
          <a:lstStyle/>
          <a:p>
            <a:pPr algn="just"/>
            <a:r>
              <a:rPr lang="en-US" sz="4000"/>
              <a:t>Wi moesoe de voorzichtig dati didibri no kori wi</a:t>
            </a:r>
          </a:p>
        </p:txBody>
      </p:sp>
      <p:sp>
        <p:nvSpPr>
          <p:cNvPr id="129027" name="Rectangle 3"/>
          <p:cNvSpPr>
            <a:spLocks noGrp="1" noChangeArrowheads="1"/>
          </p:cNvSpPr>
          <p:nvPr>
            <p:ph type="body" idx="1"/>
          </p:nvPr>
        </p:nvSpPr>
        <p:spPr>
          <a:xfrm>
            <a:off x="409518" y="2017713"/>
            <a:ext cx="8545570" cy="4114800"/>
          </a:xfrm>
        </p:spPr>
        <p:txBody>
          <a:bodyPr/>
          <a:lstStyle/>
          <a:p>
            <a:pPr algn="just">
              <a:lnSpc>
                <a:spcPct val="70000"/>
              </a:lnSpc>
            </a:pPr>
            <a:r>
              <a:rPr lang="en-US" sz="2800" b="1" dirty="0"/>
              <a:t>Mt. 7:21. A no de </a:t>
            </a:r>
            <a:r>
              <a:rPr lang="en-US" sz="2800" b="1" dirty="0" err="1"/>
              <a:t>ibri</a:t>
            </a:r>
            <a:r>
              <a:rPr lang="en-US" sz="2800" b="1" dirty="0"/>
              <a:t> </a:t>
            </a:r>
            <a:r>
              <a:rPr lang="en-US" sz="2800" b="1" dirty="0" err="1"/>
              <a:t>soema</a:t>
            </a:r>
            <a:r>
              <a:rPr lang="en-US" sz="2800" b="1" dirty="0"/>
              <a:t> </a:t>
            </a:r>
            <a:r>
              <a:rPr lang="en-US" sz="2800" b="1" dirty="0" err="1"/>
              <a:t>disi</a:t>
            </a:r>
            <a:r>
              <a:rPr lang="en-US" sz="2800" b="1" dirty="0"/>
              <a:t> </a:t>
            </a:r>
            <a:r>
              <a:rPr lang="en-US" sz="2800" b="1" dirty="0" err="1"/>
              <a:t>taki</a:t>
            </a:r>
            <a:r>
              <a:rPr lang="en-US" sz="2800" b="1" dirty="0"/>
              <a:t> </a:t>
            </a:r>
            <a:r>
              <a:rPr lang="en-US" sz="2800" b="1" dirty="0" err="1"/>
              <a:t>gi</a:t>
            </a:r>
            <a:r>
              <a:rPr lang="en-US" sz="2800" b="1" dirty="0"/>
              <a:t> Mi </a:t>
            </a:r>
            <a:r>
              <a:rPr lang="en-US" sz="2800" b="1" dirty="0" err="1"/>
              <a:t>taki</a:t>
            </a:r>
            <a:r>
              <a:rPr lang="en-US" sz="2800" b="1" dirty="0"/>
              <a:t>: </a:t>
            </a:r>
            <a:r>
              <a:rPr lang="en-US" sz="2800" b="1" dirty="0" err="1"/>
              <a:t>Masra</a:t>
            </a:r>
            <a:r>
              <a:rPr lang="en-US" sz="2800" b="1" dirty="0"/>
              <a:t>, </a:t>
            </a:r>
            <a:r>
              <a:rPr lang="en-US" sz="2800" b="1" dirty="0" err="1"/>
              <a:t>Masra</a:t>
            </a:r>
            <a:r>
              <a:rPr lang="en-US" sz="2800" b="1" dirty="0"/>
              <a:t>, </a:t>
            </a:r>
            <a:r>
              <a:rPr lang="en-US" sz="2800" b="1" dirty="0" err="1"/>
              <a:t>disi</a:t>
            </a:r>
            <a:r>
              <a:rPr lang="en-US" sz="2800" b="1" dirty="0"/>
              <a:t> </a:t>
            </a:r>
            <a:r>
              <a:rPr lang="en-US" sz="2800" b="1" dirty="0" err="1"/>
              <a:t>sa</a:t>
            </a:r>
            <a:r>
              <a:rPr lang="en-US" sz="2800" b="1" dirty="0"/>
              <a:t> </a:t>
            </a:r>
            <a:r>
              <a:rPr lang="en-US" sz="2800" b="1" dirty="0" err="1"/>
              <a:t>kom</a:t>
            </a:r>
            <a:r>
              <a:rPr lang="en-US" sz="2800" b="1" dirty="0"/>
              <a:t> </a:t>
            </a:r>
            <a:r>
              <a:rPr lang="en-US" sz="2800" b="1" dirty="0" err="1"/>
              <a:t>na</a:t>
            </a:r>
            <a:r>
              <a:rPr lang="en-US" sz="2800" b="1" dirty="0"/>
              <a:t> </a:t>
            </a:r>
            <a:r>
              <a:rPr lang="en-US" sz="2800" b="1" dirty="0" err="1"/>
              <a:t>ini</a:t>
            </a:r>
            <a:r>
              <a:rPr lang="en-US" sz="2800" b="1" dirty="0"/>
              <a:t> </a:t>
            </a:r>
            <a:r>
              <a:rPr lang="en-US" sz="2800" b="1" dirty="0" err="1"/>
              <a:t>da</a:t>
            </a:r>
            <a:r>
              <a:rPr lang="en-US" sz="2800" b="1" dirty="0"/>
              <a:t> </a:t>
            </a:r>
            <a:r>
              <a:rPr lang="en-US" sz="2800" b="1" dirty="0" err="1"/>
              <a:t>kownoekondre</a:t>
            </a:r>
            <a:r>
              <a:rPr lang="en-US" sz="2800" b="1" dirty="0"/>
              <a:t> foe </a:t>
            </a:r>
            <a:r>
              <a:rPr lang="en-US" sz="2800" b="1" dirty="0" err="1"/>
              <a:t>hemel</a:t>
            </a:r>
            <a:r>
              <a:rPr lang="en-US" sz="2800" b="1" dirty="0"/>
              <a:t>; ma </a:t>
            </a:r>
            <a:r>
              <a:rPr lang="en-US" sz="2800" b="1" dirty="0" err="1"/>
              <a:t>da</a:t>
            </a:r>
            <a:r>
              <a:rPr lang="en-US" sz="2800" b="1" dirty="0"/>
              <a:t> </a:t>
            </a:r>
            <a:r>
              <a:rPr lang="en-US" sz="2800" b="1" dirty="0" err="1"/>
              <a:t>soema</a:t>
            </a:r>
            <a:r>
              <a:rPr lang="en-US" sz="2800" b="1" dirty="0"/>
              <a:t> </a:t>
            </a:r>
            <a:r>
              <a:rPr lang="en-US" sz="2800" b="1" dirty="0" err="1"/>
              <a:t>disi</a:t>
            </a:r>
            <a:r>
              <a:rPr lang="en-US" sz="2800" b="1" dirty="0"/>
              <a:t> de doe </a:t>
            </a:r>
            <a:r>
              <a:rPr lang="en-US" sz="2800" b="1" dirty="0" err="1"/>
              <a:t>da</a:t>
            </a:r>
            <a:r>
              <a:rPr lang="en-US" sz="2800" b="1" dirty="0"/>
              <a:t> </a:t>
            </a:r>
            <a:r>
              <a:rPr lang="en-US" sz="2800" b="1" dirty="0" err="1"/>
              <a:t>wani</a:t>
            </a:r>
            <a:r>
              <a:rPr lang="en-US" sz="2800" b="1" dirty="0"/>
              <a:t> foe Mi Tata </a:t>
            </a:r>
            <a:r>
              <a:rPr lang="en-US" sz="2800" b="1" dirty="0" err="1"/>
              <a:t>disi</a:t>
            </a:r>
            <a:r>
              <a:rPr lang="en-US" sz="2800" b="1" dirty="0"/>
              <a:t> de </a:t>
            </a:r>
            <a:r>
              <a:rPr lang="en-US" sz="2800" b="1" dirty="0" err="1"/>
              <a:t>na</a:t>
            </a:r>
            <a:r>
              <a:rPr lang="en-US" sz="2800" b="1" dirty="0"/>
              <a:t> </a:t>
            </a:r>
            <a:r>
              <a:rPr lang="en-US" sz="2800" b="1" dirty="0" err="1"/>
              <a:t>ini</a:t>
            </a:r>
            <a:r>
              <a:rPr lang="en-US" sz="2800" b="1" dirty="0"/>
              <a:t> </a:t>
            </a:r>
            <a:r>
              <a:rPr lang="en-US" sz="2800" b="1" dirty="0" err="1"/>
              <a:t>hemel</a:t>
            </a:r>
            <a:r>
              <a:rPr lang="en-US" sz="2800" b="1" dirty="0"/>
              <a:t>.  22. Na </a:t>
            </a:r>
            <a:r>
              <a:rPr lang="en-US" sz="2800" b="1" dirty="0" err="1"/>
              <a:t>da</a:t>
            </a:r>
            <a:r>
              <a:rPr lang="en-US" sz="2800" b="1" dirty="0"/>
              <a:t> </a:t>
            </a:r>
            <a:r>
              <a:rPr lang="en-US" sz="2800" b="1" dirty="0" err="1"/>
              <a:t>dei</a:t>
            </a:r>
            <a:r>
              <a:rPr lang="en-US" sz="2800" b="1" dirty="0"/>
              <a:t> </a:t>
            </a:r>
            <a:r>
              <a:rPr lang="en-US" sz="2800" b="1" dirty="0" err="1"/>
              <a:t>dati</a:t>
            </a:r>
            <a:r>
              <a:rPr lang="en-US" sz="2800" b="1" dirty="0"/>
              <a:t>, </a:t>
            </a:r>
            <a:r>
              <a:rPr lang="en-US" sz="2800" b="1" dirty="0" err="1">
                <a:solidFill>
                  <a:schemeClr val="accent2"/>
                </a:solidFill>
              </a:rPr>
              <a:t>foeroe</a:t>
            </a:r>
            <a:r>
              <a:rPr lang="en-US" sz="2800" b="1" dirty="0"/>
              <a:t> </a:t>
            </a:r>
            <a:r>
              <a:rPr lang="en-US" sz="2800" b="1" dirty="0" err="1"/>
              <a:t>soema</a:t>
            </a:r>
            <a:r>
              <a:rPr lang="en-US" sz="2800" b="1" dirty="0"/>
              <a:t> </a:t>
            </a:r>
            <a:r>
              <a:rPr lang="en-US" sz="2800" b="1" dirty="0" err="1"/>
              <a:t>sa</a:t>
            </a:r>
            <a:r>
              <a:rPr lang="en-US" sz="2800" b="1" dirty="0"/>
              <a:t> </a:t>
            </a:r>
            <a:r>
              <a:rPr lang="en-US" sz="2800" b="1" dirty="0" err="1"/>
              <a:t>taki</a:t>
            </a:r>
            <a:r>
              <a:rPr lang="en-US" sz="2800" b="1" dirty="0"/>
              <a:t> </a:t>
            </a:r>
            <a:r>
              <a:rPr lang="en-US" sz="2800" b="1" dirty="0" err="1"/>
              <a:t>gi</a:t>
            </a:r>
            <a:r>
              <a:rPr lang="en-US" sz="2800" b="1" dirty="0"/>
              <a:t> Mi </a:t>
            </a:r>
            <a:r>
              <a:rPr lang="en-US" sz="2800" b="1" dirty="0" err="1"/>
              <a:t>taki</a:t>
            </a:r>
            <a:r>
              <a:rPr lang="en-US" sz="2800" b="1" dirty="0"/>
              <a:t>: </a:t>
            </a:r>
            <a:r>
              <a:rPr lang="en-US" sz="2800" b="1" dirty="0" err="1"/>
              <a:t>Masra</a:t>
            </a:r>
            <a:r>
              <a:rPr lang="en-US" sz="2800" b="1" dirty="0"/>
              <a:t>, </a:t>
            </a:r>
            <a:r>
              <a:rPr lang="en-US" sz="2800" b="1" dirty="0" err="1"/>
              <a:t>Masra</a:t>
            </a:r>
            <a:r>
              <a:rPr lang="en-US" sz="2800" b="1" dirty="0"/>
              <a:t>, </a:t>
            </a:r>
            <a:r>
              <a:rPr lang="en-US" sz="2800" b="1" dirty="0" err="1"/>
              <a:t>wi</a:t>
            </a:r>
            <a:r>
              <a:rPr lang="en-US" sz="2800" b="1" dirty="0"/>
              <a:t> no </a:t>
            </a:r>
            <a:r>
              <a:rPr lang="en-US" sz="2800" b="1" dirty="0" err="1"/>
              <a:t>ben</a:t>
            </a:r>
            <a:r>
              <a:rPr lang="en-US" sz="2800" b="1" dirty="0"/>
              <a:t> </a:t>
            </a:r>
            <a:r>
              <a:rPr lang="en-US" sz="2800" b="1" dirty="0" err="1"/>
              <a:t>taki</a:t>
            </a:r>
            <a:r>
              <a:rPr lang="en-US" sz="2800" b="1" dirty="0"/>
              <a:t> </a:t>
            </a:r>
            <a:r>
              <a:rPr lang="en-US" sz="2800" b="1" dirty="0" err="1">
                <a:solidFill>
                  <a:schemeClr val="accent2"/>
                </a:solidFill>
              </a:rPr>
              <a:t>profeti-tori</a:t>
            </a:r>
            <a:r>
              <a:rPr lang="en-US" sz="2800" b="1" dirty="0">
                <a:solidFill>
                  <a:schemeClr val="accent2"/>
                </a:solidFill>
              </a:rPr>
              <a:t> </a:t>
            </a:r>
            <a:r>
              <a:rPr lang="en-US" sz="2800" b="1" dirty="0" err="1"/>
              <a:t>na</a:t>
            </a:r>
            <a:r>
              <a:rPr lang="en-US" sz="2800" b="1" dirty="0"/>
              <a:t> </a:t>
            </a:r>
            <a:r>
              <a:rPr lang="en-US" sz="2800" b="1" dirty="0" err="1"/>
              <a:t>ini</a:t>
            </a:r>
            <a:r>
              <a:rPr lang="en-US" sz="2800" b="1" dirty="0"/>
              <a:t> Joe </a:t>
            </a:r>
            <a:r>
              <a:rPr lang="en-US" sz="2800" b="1" dirty="0" err="1"/>
              <a:t>nem</a:t>
            </a:r>
            <a:r>
              <a:rPr lang="en-US" sz="2800" b="1" dirty="0"/>
              <a:t>? </a:t>
            </a:r>
            <a:r>
              <a:rPr lang="en-US" sz="2800" b="1" dirty="0" err="1"/>
              <a:t>Wi</a:t>
            </a:r>
            <a:r>
              <a:rPr lang="en-US" sz="2800" b="1" dirty="0"/>
              <a:t> no </a:t>
            </a:r>
            <a:r>
              <a:rPr lang="en-US" sz="2800" b="1" dirty="0" err="1"/>
              <a:t>ben</a:t>
            </a:r>
            <a:r>
              <a:rPr lang="en-US" sz="2800" b="1" dirty="0"/>
              <a:t> </a:t>
            </a:r>
            <a:r>
              <a:rPr lang="en-US" sz="2800" b="1" dirty="0" err="1">
                <a:solidFill>
                  <a:schemeClr val="accent2"/>
                </a:solidFill>
              </a:rPr>
              <a:t>jagi</a:t>
            </a:r>
            <a:r>
              <a:rPr lang="en-US" sz="2800" b="1" dirty="0">
                <a:solidFill>
                  <a:schemeClr val="accent2"/>
                </a:solidFill>
              </a:rPr>
              <a:t> </a:t>
            </a:r>
            <a:r>
              <a:rPr lang="en-US" sz="2800" b="1" dirty="0" err="1">
                <a:solidFill>
                  <a:schemeClr val="accent2"/>
                </a:solidFill>
              </a:rPr>
              <a:t>takroe</a:t>
            </a:r>
            <a:r>
              <a:rPr lang="en-US" sz="2800" b="1" dirty="0">
                <a:solidFill>
                  <a:schemeClr val="accent2"/>
                </a:solidFill>
              </a:rPr>
              <a:t> </a:t>
            </a:r>
            <a:r>
              <a:rPr lang="en-US" sz="2800" b="1" dirty="0" err="1">
                <a:solidFill>
                  <a:schemeClr val="accent2"/>
                </a:solidFill>
              </a:rPr>
              <a:t>jeje</a:t>
            </a:r>
            <a:r>
              <a:rPr lang="en-US" sz="2800" b="1" dirty="0">
                <a:solidFill>
                  <a:schemeClr val="accent2"/>
                </a:solidFill>
              </a:rPr>
              <a:t> </a:t>
            </a:r>
            <a:r>
              <a:rPr lang="en-US" sz="2800" b="1" dirty="0" err="1">
                <a:solidFill>
                  <a:schemeClr val="accent2"/>
                </a:solidFill>
              </a:rPr>
              <a:t>poeroe</a:t>
            </a:r>
            <a:r>
              <a:rPr lang="en-US" sz="2800" b="1" dirty="0"/>
              <a:t> </a:t>
            </a:r>
            <a:r>
              <a:rPr lang="en-US" sz="2800" b="1" dirty="0" err="1"/>
              <a:t>na</a:t>
            </a:r>
            <a:r>
              <a:rPr lang="en-US" sz="2800" b="1" dirty="0"/>
              <a:t> </a:t>
            </a:r>
            <a:r>
              <a:rPr lang="en-US" sz="2800" b="1" dirty="0" err="1"/>
              <a:t>ini</a:t>
            </a:r>
            <a:r>
              <a:rPr lang="en-US" sz="2800" b="1" dirty="0"/>
              <a:t> Joe </a:t>
            </a:r>
            <a:r>
              <a:rPr lang="en-US" sz="2800" b="1" dirty="0" err="1"/>
              <a:t>nem</a:t>
            </a:r>
            <a:r>
              <a:rPr lang="en-US" sz="2800" b="1" dirty="0"/>
              <a:t>? En </a:t>
            </a:r>
            <a:r>
              <a:rPr lang="en-US" sz="2800" b="1" dirty="0" err="1"/>
              <a:t>wi</a:t>
            </a:r>
            <a:r>
              <a:rPr lang="en-US" sz="2800" b="1" dirty="0"/>
              <a:t> no </a:t>
            </a:r>
            <a:r>
              <a:rPr lang="en-US" sz="2800" b="1" dirty="0" err="1"/>
              <a:t>ben</a:t>
            </a:r>
            <a:r>
              <a:rPr lang="en-US" sz="2800" b="1" dirty="0"/>
              <a:t> doe </a:t>
            </a:r>
            <a:r>
              <a:rPr lang="en-US" sz="2800" b="1" dirty="0" err="1">
                <a:solidFill>
                  <a:schemeClr val="accent2"/>
                </a:solidFill>
              </a:rPr>
              <a:t>foeroe</a:t>
            </a:r>
            <a:r>
              <a:rPr lang="en-US" sz="2800" b="1" dirty="0">
                <a:solidFill>
                  <a:schemeClr val="accent2"/>
                </a:solidFill>
              </a:rPr>
              <a:t> </a:t>
            </a:r>
            <a:r>
              <a:rPr lang="en-US" sz="2800" b="1" dirty="0" err="1">
                <a:solidFill>
                  <a:schemeClr val="accent2"/>
                </a:solidFill>
              </a:rPr>
              <a:t>wondroewroko</a:t>
            </a:r>
            <a:r>
              <a:rPr lang="en-US" sz="2800" b="1" dirty="0"/>
              <a:t> </a:t>
            </a:r>
            <a:r>
              <a:rPr lang="en-US" sz="2800" b="1" dirty="0" err="1"/>
              <a:t>na</a:t>
            </a:r>
            <a:r>
              <a:rPr lang="en-US" sz="2800" b="1" dirty="0"/>
              <a:t> </a:t>
            </a:r>
            <a:r>
              <a:rPr lang="en-US" sz="2800" b="1" dirty="0" err="1"/>
              <a:t>ini</a:t>
            </a:r>
            <a:r>
              <a:rPr lang="en-US" sz="2800" b="1" dirty="0"/>
              <a:t> Joe </a:t>
            </a:r>
            <a:r>
              <a:rPr lang="en-US" sz="2800" b="1" dirty="0" err="1"/>
              <a:t>nem</a:t>
            </a:r>
            <a:r>
              <a:rPr lang="en-US" sz="2800" b="1" dirty="0"/>
              <a:t>?  23. Ma </a:t>
            </a:r>
            <a:r>
              <a:rPr lang="en-US" sz="2800" b="1" dirty="0" err="1"/>
              <a:t>dan</a:t>
            </a:r>
            <a:r>
              <a:rPr lang="en-US" sz="2800" b="1" dirty="0"/>
              <a:t> Mi </a:t>
            </a:r>
            <a:r>
              <a:rPr lang="en-US" sz="2800" b="1" dirty="0" err="1"/>
              <a:t>sa</a:t>
            </a:r>
            <a:r>
              <a:rPr lang="en-US" sz="2800" b="1" dirty="0"/>
              <a:t> </a:t>
            </a:r>
            <a:r>
              <a:rPr lang="en-US" sz="2800" b="1" dirty="0" err="1"/>
              <a:t>taki</a:t>
            </a:r>
            <a:r>
              <a:rPr lang="en-US" sz="2800" b="1" dirty="0"/>
              <a:t> </a:t>
            </a:r>
            <a:r>
              <a:rPr lang="en-US" sz="2800" b="1" dirty="0" err="1"/>
              <a:t>gi</a:t>
            </a:r>
            <a:r>
              <a:rPr lang="en-US" sz="2800" b="1" dirty="0"/>
              <a:t> </a:t>
            </a:r>
            <a:r>
              <a:rPr lang="en-US" sz="2800" b="1" dirty="0" err="1"/>
              <a:t>dem</a:t>
            </a:r>
            <a:r>
              <a:rPr lang="en-US" sz="2800" b="1" dirty="0"/>
              <a:t> </a:t>
            </a:r>
            <a:r>
              <a:rPr lang="en-US" sz="2800" b="1" dirty="0" err="1"/>
              <a:t>taki</a:t>
            </a:r>
            <a:r>
              <a:rPr lang="en-US" sz="2800" b="1" dirty="0"/>
              <a:t>: </a:t>
            </a:r>
            <a:r>
              <a:rPr lang="en-US" sz="2800" b="1" dirty="0" err="1">
                <a:solidFill>
                  <a:schemeClr val="accent2"/>
                </a:solidFill>
              </a:rPr>
              <a:t>Noiti</a:t>
            </a:r>
            <a:r>
              <a:rPr lang="en-US" sz="2800" b="1" dirty="0"/>
              <a:t> Mi </a:t>
            </a:r>
            <a:r>
              <a:rPr lang="en-US" sz="2800" b="1" dirty="0" err="1"/>
              <a:t>ben</a:t>
            </a:r>
            <a:r>
              <a:rPr lang="en-US" sz="2800" b="1" dirty="0"/>
              <a:t> </a:t>
            </a:r>
            <a:r>
              <a:rPr lang="en-US" sz="2800" b="1" dirty="0" err="1"/>
              <a:t>sabi</a:t>
            </a:r>
            <a:r>
              <a:rPr lang="en-US" sz="2800" b="1" dirty="0"/>
              <a:t> </a:t>
            </a:r>
            <a:r>
              <a:rPr lang="en-US" sz="2800" b="1" dirty="0" err="1"/>
              <a:t>oen</a:t>
            </a:r>
            <a:r>
              <a:rPr lang="en-US" sz="2800" b="1" dirty="0"/>
              <a:t>. </a:t>
            </a:r>
            <a:r>
              <a:rPr lang="en-US" sz="2800" b="1" dirty="0" err="1">
                <a:solidFill>
                  <a:schemeClr val="accent2"/>
                </a:solidFill>
              </a:rPr>
              <a:t>Komopo</a:t>
            </a:r>
            <a:r>
              <a:rPr lang="en-US" sz="2800" b="1" dirty="0">
                <a:solidFill>
                  <a:schemeClr val="accent2"/>
                </a:solidFill>
              </a:rPr>
              <a:t> </a:t>
            </a:r>
            <a:r>
              <a:rPr lang="en-US" sz="2800" b="1" dirty="0" err="1">
                <a:solidFill>
                  <a:schemeClr val="accent2"/>
                </a:solidFill>
              </a:rPr>
              <a:t>na</a:t>
            </a:r>
            <a:r>
              <a:rPr lang="en-US" sz="2800" b="1" dirty="0">
                <a:solidFill>
                  <a:schemeClr val="accent2"/>
                </a:solidFill>
              </a:rPr>
              <a:t> Mi </a:t>
            </a:r>
            <a:r>
              <a:rPr lang="en-US" sz="2800" b="1" dirty="0" err="1">
                <a:solidFill>
                  <a:schemeClr val="accent2"/>
                </a:solidFill>
              </a:rPr>
              <a:t>fesi</a:t>
            </a:r>
            <a:r>
              <a:rPr lang="en-US" sz="2800" b="1" dirty="0">
                <a:solidFill>
                  <a:schemeClr val="accent2"/>
                </a:solidFill>
              </a:rPr>
              <a:t>, </a:t>
            </a:r>
            <a:r>
              <a:rPr lang="en-US" sz="2800" b="1" dirty="0" err="1">
                <a:solidFill>
                  <a:schemeClr val="accent2"/>
                </a:solidFill>
              </a:rPr>
              <a:t>oen</a:t>
            </a:r>
            <a:r>
              <a:rPr lang="en-US" sz="2800" b="1" dirty="0">
                <a:solidFill>
                  <a:schemeClr val="accent2"/>
                </a:solidFill>
              </a:rPr>
              <a:t> </a:t>
            </a:r>
            <a:r>
              <a:rPr lang="en-US" sz="2800" b="1" dirty="0" err="1">
                <a:solidFill>
                  <a:schemeClr val="accent2"/>
                </a:solidFill>
              </a:rPr>
              <a:t>soema</a:t>
            </a:r>
            <a:r>
              <a:rPr lang="en-US" sz="2800" b="1" dirty="0">
                <a:solidFill>
                  <a:schemeClr val="accent2"/>
                </a:solidFill>
              </a:rPr>
              <a:t> </a:t>
            </a:r>
            <a:r>
              <a:rPr lang="en-US" sz="2800" b="1" dirty="0" err="1">
                <a:solidFill>
                  <a:schemeClr val="accent2"/>
                </a:solidFill>
              </a:rPr>
              <a:t>disi</a:t>
            </a:r>
            <a:r>
              <a:rPr lang="en-US" sz="2800" b="1" dirty="0">
                <a:solidFill>
                  <a:schemeClr val="accent2"/>
                </a:solidFill>
              </a:rPr>
              <a:t> doe </a:t>
            </a:r>
            <a:r>
              <a:rPr lang="en-US" sz="2800" b="1" dirty="0" err="1">
                <a:solidFill>
                  <a:schemeClr val="accent2"/>
                </a:solidFill>
              </a:rPr>
              <a:t>ogri</a:t>
            </a:r>
            <a:r>
              <a:rPr lang="en-US" sz="2800" b="1" dirty="0">
                <a:solidFill>
                  <a:schemeClr val="accent2"/>
                </a:solidFill>
              </a:rPr>
              <a:t> </a:t>
            </a:r>
            <a:r>
              <a:rPr lang="en-US" sz="2800" b="1" dirty="0" err="1">
                <a:solidFill>
                  <a:schemeClr val="accent2"/>
                </a:solidFill>
              </a:rPr>
              <a:t>wroko</a:t>
            </a:r>
            <a:r>
              <a:rPr lang="en-US" sz="2800" b="1" dirty="0"/>
              <a: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3EB662FC-C8D6-454B-BCEE-1384408D1977}"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03EE75EA-AAF4-47E0-A249-B207AC6AF804}" type="slidenum">
              <a:rPr lang="en-US"/>
              <a:pPr lvl="1"/>
              <a:t>12</a:t>
            </a:fld>
            <a:endParaRPr lang="en-US">
              <a:latin typeface="Times New Roman" pitchFamily="18" charset="0"/>
            </a:endParaRPr>
          </a:p>
        </p:txBody>
      </p:sp>
      <p:sp>
        <p:nvSpPr>
          <p:cNvPr id="167938" name="Rectangle 2"/>
          <p:cNvSpPr>
            <a:spLocks noGrp="1" noChangeArrowheads="1"/>
          </p:cNvSpPr>
          <p:nvPr>
            <p:ph type="title"/>
          </p:nvPr>
        </p:nvSpPr>
        <p:spPr/>
        <p:txBody>
          <a:bodyPr/>
          <a:lstStyle/>
          <a:p>
            <a:r>
              <a:rPr lang="en-US" sz="4000"/>
              <a:t>Sortoe presenti wi denki de tijdelijk?</a:t>
            </a:r>
          </a:p>
        </p:txBody>
      </p:sp>
      <p:sp>
        <p:nvSpPr>
          <p:cNvPr id="167939" name="Rectangle 3"/>
          <p:cNvSpPr>
            <a:spLocks noGrp="1" noChangeArrowheads="1"/>
          </p:cNvSpPr>
          <p:nvPr>
            <p:ph type="body" idx="1"/>
          </p:nvPr>
        </p:nvSpPr>
        <p:spPr>
          <a:xfrm>
            <a:off x="373005" y="2017713"/>
            <a:ext cx="8582083" cy="4114800"/>
          </a:xfrm>
        </p:spPr>
        <p:txBody>
          <a:bodyPr/>
          <a:lstStyle/>
          <a:p>
            <a:r>
              <a:rPr lang="en-US" dirty="0" err="1"/>
              <a:t>Tongo</a:t>
            </a:r>
            <a:r>
              <a:rPr lang="en-US" dirty="0"/>
              <a:t> </a:t>
            </a:r>
          </a:p>
          <a:p>
            <a:r>
              <a:rPr lang="en-US" dirty="0" err="1"/>
              <a:t>Poeroe</a:t>
            </a:r>
            <a:r>
              <a:rPr lang="en-US" dirty="0"/>
              <a:t> </a:t>
            </a:r>
            <a:r>
              <a:rPr lang="en-US" dirty="0" err="1"/>
              <a:t>dem</a:t>
            </a:r>
            <a:r>
              <a:rPr lang="en-US" dirty="0"/>
              <a:t> </a:t>
            </a:r>
            <a:r>
              <a:rPr lang="en-US" dirty="0" err="1"/>
              <a:t>tongo</a:t>
            </a:r>
            <a:r>
              <a:rPr lang="en-US" dirty="0"/>
              <a:t> </a:t>
            </a:r>
            <a:r>
              <a:rPr lang="en-US" dirty="0" err="1"/>
              <a:t>krin</a:t>
            </a:r>
            <a:endParaRPr lang="en-US" dirty="0"/>
          </a:p>
          <a:p>
            <a:r>
              <a:rPr lang="en-US" dirty="0" err="1"/>
              <a:t>Genezing</a:t>
            </a:r>
            <a:endParaRPr lang="en-US" dirty="0"/>
          </a:p>
          <a:p>
            <a:r>
              <a:rPr lang="en-US" dirty="0" err="1"/>
              <a:t>Profeti-taki</a:t>
            </a:r>
            <a:r>
              <a:rPr lang="en-US" dirty="0"/>
              <a:t> (no </a:t>
            </a:r>
            <a:r>
              <a:rPr lang="en-US" dirty="0" err="1"/>
              <a:t>preiki</a:t>
            </a:r>
            <a:r>
              <a:rPr lang="en-US" dirty="0"/>
              <a:t>, ma foe </a:t>
            </a:r>
            <a:r>
              <a:rPr lang="en-US" dirty="0" err="1"/>
              <a:t>taki</a:t>
            </a:r>
            <a:r>
              <a:rPr lang="en-US" dirty="0"/>
              <a:t> da </a:t>
            </a:r>
            <a:r>
              <a:rPr lang="en-US" dirty="0" err="1"/>
              <a:t>santa</a:t>
            </a:r>
            <a:r>
              <a:rPr lang="en-US" dirty="0"/>
              <a:t> </a:t>
            </a:r>
            <a:r>
              <a:rPr lang="en-US" dirty="0" err="1"/>
              <a:t>woortoe</a:t>
            </a:r>
            <a:r>
              <a:rPr lang="en-US" dirty="0"/>
              <a:t> foe </a:t>
            </a:r>
            <a:r>
              <a:rPr lang="en-US" dirty="0" err="1"/>
              <a:t>Gado</a:t>
            </a:r>
            <a:r>
              <a:rPr lang="en-US" dirty="0"/>
              <a:t> </a:t>
            </a:r>
            <a:r>
              <a:rPr lang="en-US" dirty="0" err="1"/>
              <a:t>disi</a:t>
            </a:r>
            <a:r>
              <a:rPr lang="en-US" dirty="0"/>
              <a:t> de </a:t>
            </a:r>
            <a:r>
              <a:rPr lang="en-US" dirty="0" err="1"/>
              <a:t>sondro</a:t>
            </a:r>
            <a:r>
              <a:rPr lang="en-US" dirty="0"/>
              <a:t> </a:t>
            </a:r>
            <a:r>
              <a:rPr lang="en-US" dirty="0" err="1" smtClean="0"/>
              <a:t>fout</a:t>
            </a:r>
            <a:r>
              <a:rPr lang="en-US" dirty="0" smtClean="0"/>
              <a:t> – now </a:t>
            </a:r>
            <a:r>
              <a:rPr lang="en-US" dirty="0" err="1" smtClean="0"/>
              <a:t>kande</a:t>
            </a:r>
            <a:r>
              <a:rPr lang="en-US" dirty="0" smtClean="0"/>
              <a:t> a </a:t>
            </a:r>
            <a:r>
              <a:rPr lang="en-US" dirty="0" err="1" smtClean="0"/>
              <a:t>taki</a:t>
            </a:r>
            <a:r>
              <a:rPr lang="en-US" dirty="0" smtClean="0"/>
              <a:t> foe </a:t>
            </a:r>
            <a:r>
              <a:rPr lang="en-US" dirty="0" err="1" smtClean="0"/>
              <a:t>preiki</a:t>
            </a:r>
            <a:r>
              <a:rPr lang="en-US" dirty="0" smtClean="0"/>
              <a:t> </a:t>
            </a:r>
            <a:r>
              <a:rPr lang="en-US" dirty="0" err="1" smtClean="0"/>
              <a:t>na</a:t>
            </a:r>
            <a:r>
              <a:rPr lang="en-US" dirty="0" smtClean="0"/>
              <a:t> </a:t>
            </a:r>
            <a:r>
              <a:rPr lang="en-US" dirty="0" err="1" smtClean="0"/>
              <a:t>ini</a:t>
            </a:r>
            <a:r>
              <a:rPr lang="en-US" dirty="0" smtClean="0"/>
              <a:t> da </a:t>
            </a:r>
            <a:r>
              <a:rPr lang="en-US" dirty="0" err="1" smtClean="0"/>
              <a:t>krakti</a:t>
            </a:r>
            <a:r>
              <a:rPr lang="en-US" dirty="0" smtClean="0"/>
              <a:t> foe </a:t>
            </a:r>
            <a:r>
              <a:rPr lang="en-US" dirty="0" smtClean="0"/>
              <a:t>da Santa </a:t>
            </a:r>
            <a:r>
              <a:rPr lang="en-US" dirty="0" err="1" smtClean="0"/>
              <a:t>Jeje</a:t>
            </a:r>
            <a:r>
              <a:rPr lang="en-US" dirty="0" smtClean="0"/>
              <a:t>)</a:t>
            </a:r>
            <a:endParaRPr lang="en-US" dirty="0"/>
          </a:p>
          <a:p>
            <a:r>
              <a:rPr lang="en-US" dirty="0" err="1"/>
              <a:t>Wondroewroko</a:t>
            </a:r>
            <a:endParaRPr lang="en-US" dirty="0"/>
          </a:p>
        </p:txBody>
      </p:sp>
    </p:spTree>
  </p:cSld>
  <p:clrMapOvr>
    <a:masterClrMapping/>
  </p:clrMapOvr>
  <p:timing>
    <p:tnLst>
      <p:par>
        <p:cTn id="1" dur="indefinite" restart="never" nodeType="tmRoot"/>
      </p:par>
    </p:tn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F3F874BA-8F60-4C9E-988A-0F988F780EB7}"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73E59E6B-E584-4403-938F-44AEF9EF36FA}" type="slidenum">
              <a:rPr lang="en-US"/>
              <a:pPr lvl="1"/>
              <a:t>120</a:t>
            </a:fld>
            <a:endParaRPr lang="en-US">
              <a:latin typeface="Times New Roman" pitchFamily="18" charset="0"/>
            </a:endParaRPr>
          </a:p>
        </p:txBody>
      </p:sp>
      <p:sp>
        <p:nvSpPr>
          <p:cNvPr id="130050" name="Rectangle 2"/>
          <p:cNvSpPr>
            <a:spLocks noGrp="1" noChangeArrowheads="1"/>
          </p:cNvSpPr>
          <p:nvPr>
            <p:ph type="title"/>
          </p:nvPr>
        </p:nvSpPr>
        <p:spPr/>
        <p:txBody>
          <a:bodyPr/>
          <a:lstStyle/>
          <a:p>
            <a:r>
              <a:rPr lang="en-US"/>
              <a:t>Loekoe boen</a:t>
            </a:r>
          </a:p>
        </p:txBody>
      </p:sp>
      <p:sp>
        <p:nvSpPr>
          <p:cNvPr id="130051" name="Rectangle 3"/>
          <p:cNvSpPr>
            <a:spLocks noGrp="1" noChangeArrowheads="1"/>
          </p:cNvSpPr>
          <p:nvPr>
            <p:ph type="body" idx="1"/>
          </p:nvPr>
        </p:nvSpPr>
        <p:spPr/>
        <p:txBody>
          <a:bodyPr/>
          <a:lstStyle/>
          <a:p>
            <a:r>
              <a:rPr lang="en-US"/>
              <a:t>Dem soema dja ben denki dati dem ben doe foeroe boen, ma dem ben kori demsrefi (efoe didibri kori dem)</a:t>
            </a:r>
          </a:p>
          <a:p>
            <a:r>
              <a:rPr lang="en-US"/>
              <a:t>Dem ben si wondroewroko; takroe jeje ben komopo; dem ben taki profeti-taki</a:t>
            </a:r>
          </a:p>
          <a:p>
            <a:r>
              <a:rPr lang="en-US"/>
              <a:t>Tokoe Jezus taki: </a:t>
            </a:r>
            <a:r>
              <a:rPr lang="en-US" b="1" i="1">
                <a:solidFill>
                  <a:schemeClr val="accent2"/>
                </a:solidFill>
              </a:rPr>
              <a:t>Noiti</a:t>
            </a:r>
            <a:r>
              <a:rPr lang="en-US"/>
              <a:t> Mi ben sabi joe</a:t>
            </a:r>
          </a:p>
          <a:p>
            <a:r>
              <a:rPr lang="en-US"/>
              <a:t>Disi no taki foe “lasi baka” – ma soema disi no ben drai dem libi</a:t>
            </a:r>
          </a:p>
        </p:txBody>
      </p:sp>
    </p:spTree>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6C54B093-268A-4231-BE6A-957A75774A37}"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5E0AF7D3-CDE4-483A-9326-FE87F22293E1}" type="slidenum">
              <a:rPr lang="en-US"/>
              <a:pPr lvl="1"/>
              <a:t>121</a:t>
            </a:fld>
            <a:endParaRPr lang="en-US">
              <a:latin typeface="Times New Roman" pitchFamily="18" charset="0"/>
            </a:endParaRPr>
          </a:p>
        </p:txBody>
      </p:sp>
      <p:sp>
        <p:nvSpPr>
          <p:cNvPr id="131074" name="Rectangle 2"/>
          <p:cNvSpPr>
            <a:spLocks noGrp="1" noChangeArrowheads="1"/>
          </p:cNvSpPr>
          <p:nvPr>
            <p:ph type="title"/>
          </p:nvPr>
        </p:nvSpPr>
        <p:spPr>
          <a:xfrm>
            <a:off x="576263" y="0"/>
            <a:ext cx="8080375" cy="1143000"/>
          </a:xfrm>
        </p:spPr>
        <p:txBody>
          <a:bodyPr/>
          <a:lstStyle/>
          <a:p>
            <a:r>
              <a:rPr lang="en-US"/>
              <a:t>Samenvatting:</a:t>
            </a:r>
          </a:p>
        </p:txBody>
      </p:sp>
      <p:sp>
        <p:nvSpPr>
          <p:cNvPr id="131075" name="Rectangle 3"/>
          <p:cNvSpPr>
            <a:spLocks noGrp="1" noChangeArrowheads="1"/>
          </p:cNvSpPr>
          <p:nvPr>
            <p:ph type="body" idx="1"/>
          </p:nvPr>
        </p:nvSpPr>
        <p:spPr>
          <a:xfrm>
            <a:off x="682625" y="1233488"/>
            <a:ext cx="7772400" cy="4862512"/>
          </a:xfrm>
        </p:spPr>
        <p:txBody>
          <a:bodyPr/>
          <a:lstStyle/>
          <a:p>
            <a:pPr>
              <a:lnSpc>
                <a:spcPct val="80000"/>
              </a:lnSpc>
            </a:pPr>
            <a:r>
              <a:rPr lang="en-US"/>
              <a:t>Mi bribi dati Gado ben gi som presenti na da kerki dorodoro, ma som foe dem de foe wan pisi tem nomo</a:t>
            </a:r>
          </a:p>
          <a:p>
            <a:pPr>
              <a:lnSpc>
                <a:spcPct val="80000"/>
              </a:lnSpc>
            </a:pPr>
            <a:r>
              <a:rPr lang="en-US"/>
              <a:t>Dem te:</a:t>
            </a:r>
          </a:p>
          <a:p>
            <a:pPr lvl="1">
              <a:lnSpc>
                <a:spcPct val="90000"/>
              </a:lnSpc>
            </a:pPr>
            <a:r>
              <a:rPr lang="en-US"/>
              <a:t>Tongo</a:t>
            </a:r>
          </a:p>
          <a:p>
            <a:pPr lvl="1">
              <a:lnSpc>
                <a:spcPct val="90000"/>
              </a:lnSpc>
            </a:pPr>
            <a:r>
              <a:rPr lang="en-US"/>
              <a:t>Poeroe tongo krin</a:t>
            </a:r>
          </a:p>
          <a:p>
            <a:pPr lvl="1">
              <a:lnSpc>
                <a:spcPct val="90000"/>
              </a:lnSpc>
            </a:pPr>
            <a:r>
              <a:rPr lang="en-US"/>
              <a:t>Genezing</a:t>
            </a:r>
          </a:p>
          <a:p>
            <a:pPr lvl="1">
              <a:lnSpc>
                <a:spcPct val="90000"/>
              </a:lnSpc>
            </a:pPr>
            <a:r>
              <a:rPr lang="en-US"/>
              <a:t>Profeti-taki</a:t>
            </a:r>
          </a:p>
          <a:p>
            <a:pPr lvl="1">
              <a:lnSpc>
                <a:spcPct val="90000"/>
              </a:lnSpc>
            </a:pPr>
            <a:r>
              <a:rPr lang="en-US"/>
              <a:t>Wondroe-wroko</a:t>
            </a:r>
          </a:p>
          <a:p>
            <a:pPr lvl="1">
              <a:lnSpc>
                <a:spcPct val="90000"/>
              </a:lnSpc>
            </a:pPr>
            <a:r>
              <a:rPr lang="en-US"/>
              <a:t>Apostelschap</a:t>
            </a:r>
          </a:p>
        </p:txBody>
      </p:sp>
    </p:spTree>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AEE61A43-3092-4119-9036-099600DB5A82}"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41C8E6C4-A6DF-4E9B-906E-31233ECA82A7}" type="slidenum">
              <a:rPr lang="en-US"/>
              <a:pPr lvl="1"/>
              <a:t>122</a:t>
            </a:fld>
            <a:endParaRPr lang="en-US">
              <a:latin typeface="Times New Roman" pitchFamily="18" charset="0"/>
            </a:endParaRPr>
          </a:p>
        </p:txBody>
      </p:sp>
      <p:sp>
        <p:nvSpPr>
          <p:cNvPr id="132098" name="Rectangle 2"/>
          <p:cNvSpPr>
            <a:spLocks noGrp="1" noChangeArrowheads="1"/>
          </p:cNvSpPr>
          <p:nvPr>
            <p:ph type="title"/>
          </p:nvPr>
        </p:nvSpPr>
        <p:spPr/>
        <p:txBody>
          <a:bodyPr/>
          <a:lstStyle/>
          <a:p>
            <a:r>
              <a:rPr lang="en-US"/>
              <a:t>Samenvatting:</a:t>
            </a:r>
          </a:p>
        </p:txBody>
      </p:sp>
      <p:sp>
        <p:nvSpPr>
          <p:cNvPr id="132099" name="Rectangle 3"/>
          <p:cNvSpPr>
            <a:spLocks noGrp="1" noChangeArrowheads="1"/>
          </p:cNvSpPr>
          <p:nvPr>
            <p:ph type="body" idx="1"/>
          </p:nvPr>
        </p:nvSpPr>
        <p:spPr/>
        <p:txBody>
          <a:bodyPr/>
          <a:lstStyle/>
          <a:p>
            <a:r>
              <a:rPr lang="en-US"/>
              <a:t>Dem presenti ben de foe sori soema na dem troe apostel disi tjari da woortoe foe Gado troe troe</a:t>
            </a:r>
          </a:p>
          <a:p>
            <a:r>
              <a:rPr lang="en-US"/>
              <a:t>Didibri proberi foe kori wi nanga dem srefi sortoe marki te leki tide</a:t>
            </a:r>
          </a:p>
          <a:p>
            <a:r>
              <a:rPr lang="en-US"/>
              <a:t>Wi moesoe loekoe boen dati a no kisi wi</a:t>
            </a:r>
          </a:p>
        </p:txBody>
      </p:sp>
    </p:spTree>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A9871AA-F163-4B1B-9D1B-D5AC4B49308C}"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4516FF5A-69C6-4A8D-88DB-66A19A0D69A3}" type="slidenum">
              <a:rPr lang="en-US"/>
              <a:pPr lvl="1"/>
              <a:t>123</a:t>
            </a:fld>
            <a:endParaRPr lang="en-US">
              <a:latin typeface="Times New Roman" pitchFamily="18" charset="0"/>
            </a:endParaRPr>
          </a:p>
        </p:txBody>
      </p:sp>
      <p:sp>
        <p:nvSpPr>
          <p:cNvPr id="31746" name="Rectangle 2"/>
          <p:cNvSpPr>
            <a:spLocks noGrp="1" noChangeArrowheads="1"/>
          </p:cNvSpPr>
          <p:nvPr>
            <p:ph type="title"/>
          </p:nvPr>
        </p:nvSpPr>
        <p:spPr/>
        <p:txBody>
          <a:bodyPr/>
          <a:lstStyle/>
          <a:p>
            <a:r>
              <a:rPr lang="en-US" sz="4000"/>
              <a:t>Da opo baka foe Jezus de da basis foe wi bribi</a:t>
            </a:r>
          </a:p>
        </p:txBody>
      </p:sp>
      <p:sp>
        <p:nvSpPr>
          <p:cNvPr id="31747" name="Rectangle 3"/>
          <p:cNvSpPr>
            <a:spLocks noGrp="1" noChangeArrowheads="1"/>
          </p:cNvSpPr>
          <p:nvPr>
            <p:ph type="body" idx="1"/>
          </p:nvPr>
        </p:nvSpPr>
        <p:spPr>
          <a:xfrm>
            <a:off x="336492" y="2017713"/>
            <a:ext cx="8618596" cy="4114800"/>
          </a:xfrm>
        </p:spPr>
        <p:txBody>
          <a:bodyPr/>
          <a:lstStyle/>
          <a:p>
            <a:pPr>
              <a:lnSpc>
                <a:spcPct val="80000"/>
              </a:lnSpc>
            </a:pPr>
            <a:r>
              <a:rPr lang="en-US" sz="2800" b="1" dirty="0"/>
              <a:t>I Kor. 15:1. Moro </a:t>
            </a:r>
            <a:r>
              <a:rPr lang="en-US" sz="2800" b="1" dirty="0" err="1"/>
              <a:t>fara</a:t>
            </a:r>
            <a:r>
              <a:rPr lang="en-US" sz="2800" b="1" dirty="0"/>
              <a:t>, mi </a:t>
            </a:r>
            <a:r>
              <a:rPr lang="en-US" sz="2800" b="1" dirty="0" err="1"/>
              <a:t>brada</a:t>
            </a:r>
            <a:r>
              <a:rPr lang="en-US" sz="2800" b="1" dirty="0"/>
              <a:t>, mi </a:t>
            </a:r>
            <a:r>
              <a:rPr lang="en-US" sz="2800" b="1" dirty="0" err="1"/>
              <a:t>meki</a:t>
            </a:r>
            <a:r>
              <a:rPr lang="en-US" sz="2800" b="1" dirty="0"/>
              <a:t> </a:t>
            </a:r>
            <a:r>
              <a:rPr lang="en-US" sz="2800" b="1" dirty="0" err="1"/>
              <a:t>oen</a:t>
            </a:r>
            <a:r>
              <a:rPr lang="en-US" sz="2800" b="1" dirty="0"/>
              <a:t> </a:t>
            </a:r>
            <a:r>
              <a:rPr lang="en-US" sz="2800" b="1" dirty="0" err="1"/>
              <a:t>kom</a:t>
            </a:r>
            <a:r>
              <a:rPr lang="en-US" sz="2800" b="1" dirty="0"/>
              <a:t> </a:t>
            </a:r>
            <a:r>
              <a:rPr lang="en-US" sz="2800" b="1" dirty="0" err="1"/>
              <a:t>sabi</a:t>
            </a:r>
            <a:r>
              <a:rPr lang="en-US" sz="2800" b="1" dirty="0"/>
              <a:t> </a:t>
            </a:r>
            <a:r>
              <a:rPr lang="en-US" sz="2800" b="1" dirty="0" err="1"/>
              <a:t>da</a:t>
            </a:r>
            <a:r>
              <a:rPr lang="en-US" sz="2800" b="1" dirty="0"/>
              <a:t> </a:t>
            </a:r>
            <a:r>
              <a:rPr lang="en-US" sz="2800" b="1" dirty="0" err="1"/>
              <a:t>boen</a:t>
            </a:r>
            <a:r>
              <a:rPr lang="en-US" sz="2800" b="1" dirty="0"/>
              <a:t> </a:t>
            </a:r>
            <a:r>
              <a:rPr lang="en-US" sz="2800" b="1" dirty="0" err="1"/>
              <a:t>njoensoe</a:t>
            </a:r>
            <a:r>
              <a:rPr lang="en-US" sz="2800" b="1" dirty="0"/>
              <a:t> </a:t>
            </a:r>
            <a:r>
              <a:rPr lang="en-US" sz="2800" b="1" dirty="0" err="1"/>
              <a:t>disi</a:t>
            </a:r>
            <a:r>
              <a:rPr lang="en-US" sz="2800" b="1" dirty="0"/>
              <a:t> mi </a:t>
            </a:r>
            <a:r>
              <a:rPr lang="en-US" sz="2800" b="1" dirty="0" err="1"/>
              <a:t>ben</a:t>
            </a:r>
            <a:r>
              <a:rPr lang="en-US" sz="2800" b="1" dirty="0"/>
              <a:t> </a:t>
            </a:r>
            <a:r>
              <a:rPr lang="en-US" sz="2800" b="1" dirty="0" err="1"/>
              <a:t>preiki</a:t>
            </a:r>
            <a:r>
              <a:rPr lang="en-US" sz="2800" b="1" dirty="0"/>
              <a:t> </a:t>
            </a:r>
            <a:r>
              <a:rPr lang="en-US" sz="2800" b="1" dirty="0" err="1"/>
              <a:t>gi</a:t>
            </a:r>
            <a:r>
              <a:rPr lang="en-US" sz="2800" b="1" dirty="0"/>
              <a:t> </a:t>
            </a:r>
            <a:r>
              <a:rPr lang="en-US" sz="2800" b="1" dirty="0" err="1"/>
              <a:t>oen</a:t>
            </a:r>
            <a:r>
              <a:rPr lang="en-US" sz="2800" b="1" dirty="0"/>
              <a:t>, </a:t>
            </a:r>
            <a:r>
              <a:rPr lang="en-US" sz="2800" b="1" dirty="0" err="1"/>
              <a:t>disi</a:t>
            </a:r>
            <a:r>
              <a:rPr lang="en-US" sz="2800" b="1" dirty="0"/>
              <a:t> </a:t>
            </a:r>
            <a:r>
              <a:rPr lang="en-US" sz="2800" b="1" dirty="0" err="1"/>
              <a:t>oen</a:t>
            </a:r>
            <a:r>
              <a:rPr lang="en-US" sz="2800" b="1" dirty="0"/>
              <a:t> </a:t>
            </a:r>
            <a:r>
              <a:rPr lang="en-US" sz="2800" b="1" dirty="0" err="1"/>
              <a:t>ben</a:t>
            </a:r>
            <a:r>
              <a:rPr lang="en-US" sz="2800" b="1" dirty="0"/>
              <a:t> </a:t>
            </a:r>
            <a:r>
              <a:rPr lang="en-US" sz="2800" b="1" dirty="0" err="1"/>
              <a:t>teki</a:t>
            </a:r>
            <a:r>
              <a:rPr lang="en-US" sz="2800" b="1" dirty="0"/>
              <a:t> toe, en </a:t>
            </a:r>
            <a:r>
              <a:rPr lang="en-US" sz="2800" b="1" dirty="0" err="1"/>
              <a:t>nanga</a:t>
            </a:r>
            <a:r>
              <a:rPr lang="en-US" sz="2800" b="1" dirty="0"/>
              <a:t> </a:t>
            </a:r>
            <a:r>
              <a:rPr lang="en-US" sz="2800" b="1" dirty="0" err="1"/>
              <a:t>dati</a:t>
            </a:r>
            <a:r>
              <a:rPr lang="en-US" sz="2800" b="1" dirty="0"/>
              <a:t> </a:t>
            </a:r>
            <a:r>
              <a:rPr lang="en-US" sz="2800" b="1" dirty="0" err="1"/>
              <a:t>oen</a:t>
            </a:r>
            <a:r>
              <a:rPr lang="en-US" sz="2800" b="1" dirty="0"/>
              <a:t> tan toe;  2. Nanga </a:t>
            </a:r>
            <a:r>
              <a:rPr lang="en-US" sz="2800" b="1" dirty="0" err="1"/>
              <a:t>disi</a:t>
            </a:r>
            <a:r>
              <a:rPr lang="en-US" sz="2800" b="1" dirty="0"/>
              <a:t> </a:t>
            </a:r>
            <a:r>
              <a:rPr lang="en-US" sz="2800" b="1" dirty="0" err="1"/>
              <a:t>oen</a:t>
            </a:r>
            <a:r>
              <a:rPr lang="en-US" sz="2800" b="1" dirty="0"/>
              <a:t> </a:t>
            </a:r>
            <a:r>
              <a:rPr lang="en-US" sz="2800" b="1" dirty="0" err="1"/>
              <a:t>ben</a:t>
            </a:r>
            <a:r>
              <a:rPr lang="en-US" sz="2800" b="1" dirty="0"/>
              <a:t> </a:t>
            </a:r>
            <a:r>
              <a:rPr lang="en-US" sz="2800" b="1" dirty="0" err="1"/>
              <a:t>feni</a:t>
            </a:r>
            <a:r>
              <a:rPr lang="en-US" sz="2800" b="1" dirty="0"/>
              <a:t> </a:t>
            </a:r>
            <a:r>
              <a:rPr lang="en-US" sz="2800" b="1" dirty="0" err="1"/>
              <a:t>verloesoe</a:t>
            </a:r>
            <a:r>
              <a:rPr lang="en-US" sz="2800" b="1" dirty="0"/>
              <a:t>, </a:t>
            </a:r>
            <a:r>
              <a:rPr lang="en-US" sz="2800" b="1" dirty="0" err="1"/>
              <a:t>efoe</a:t>
            </a:r>
            <a:r>
              <a:rPr lang="en-US" sz="2800" b="1" dirty="0"/>
              <a:t> </a:t>
            </a:r>
            <a:r>
              <a:rPr lang="en-US" sz="2800" b="1" dirty="0" err="1"/>
              <a:t>oen</a:t>
            </a:r>
            <a:r>
              <a:rPr lang="en-US" sz="2800" b="1" dirty="0"/>
              <a:t> </a:t>
            </a:r>
            <a:r>
              <a:rPr lang="en-US" sz="2800" b="1" dirty="0" err="1"/>
              <a:t>hori</a:t>
            </a:r>
            <a:r>
              <a:rPr lang="en-US" sz="2800" b="1" dirty="0"/>
              <a:t> </a:t>
            </a:r>
            <a:r>
              <a:rPr lang="en-US" sz="2800" b="1" dirty="0" err="1"/>
              <a:t>faste</a:t>
            </a:r>
            <a:r>
              <a:rPr lang="en-US" sz="2800" b="1" dirty="0"/>
              <a:t> san mi </a:t>
            </a:r>
            <a:r>
              <a:rPr lang="en-US" sz="2800" b="1" dirty="0" err="1"/>
              <a:t>ben</a:t>
            </a:r>
            <a:r>
              <a:rPr lang="en-US" sz="2800" b="1" dirty="0"/>
              <a:t> </a:t>
            </a:r>
            <a:r>
              <a:rPr lang="en-US" sz="2800" b="1" dirty="0" err="1"/>
              <a:t>preiki</a:t>
            </a:r>
            <a:r>
              <a:rPr lang="en-US" sz="2800" b="1" dirty="0"/>
              <a:t> </a:t>
            </a:r>
            <a:r>
              <a:rPr lang="en-US" sz="2800" b="1" dirty="0" err="1"/>
              <a:t>gi</a:t>
            </a:r>
            <a:r>
              <a:rPr lang="en-US" sz="2800" b="1" dirty="0"/>
              <a:t> </a:t>
            </a:r>
            <a:r>
              <a:rPr lang="en-US" sz="2800" b="1" dirty="0" err="1"/>
              <a:t>oen</a:t>
            </a:r>
            <a:r>
              <a:rPr lang="en-US" sz="2800" b="1" dirty="0"/>
              <a:t>, </a:t>
            </a:r>
            <a:r>
              <a:rPr lang="en-US" sz="2800" b="1" dirty="0" err="1"/>
              <a:t>efoe</a:t>
            </a:r>
            <a:r>
              <a:rPr lang="en-US" sz="2800" b="1" dirty="0"/>
              <a:t> </a:t>
            </a:r>
            <a:r>
              <a:rPr lang="en-US" sz="2800" b="1" dirty="0" err="1"/>
              <a:t>oen</a:t>
            </a:r>
            <a:r>
              <a:rPr lang="en-US" sz="2800" b="1" dirty="0"/>
              <a:t> no </a:t>
            </a:r>
            <a:r>
              <a:rPr lang="en-US" sz="2800" b="1" dirty="0" err="1"/>
              <a:t>ben</a:t>
            </a:r>
            <a:r>
              <a:rPr lang="en-US" sz="2800" b="1" dirty="0"/>
              <a:t> </a:t>
            </a:r>
            <a:r>
              <a:rPr lang="en-US" sz="2800" b="1" dirty="0" err="1"/>
              <a:t>bribi</a:t>
            </a:r>
            <a:r>
              <a:rPr lang="en-US" sz="2800" b="1" dirty="0"/>
              <a:t> foe </a:t>
            </a:r>
            <a:r>
              <a:rPr lang="en-US" sz="2800" b="1" dirty="0" err="1"/>
              <a:t>soso</a:t>
            </a:r>
            <a:r>
              <a:rPr lang="en-US" sz="2800" b="1" dirty="0"/>
              <a:t>.  3. </a:t>
            </a:r>
            <a:r>
              <a:rPr lang="en-US" sz="2800" b="1" dirty="0" err="1"/>
              <a:t>Bikasi</a:t>
            </a:r>
            <a:r>
              <a:rPr lang="en-US" sz="2800" b="1" dirty="0"/>
              <a:t> </a:t>
            </a:r>
            <a:r>
              <a:rPr lang="en-US" sz="2800" b="1" dirty="0" err="1"/>
              <a:t>fosi</a:t>
            </a:r>
            <a:r>
              <a:rPr lang="en-US" sz="2800" b="1" dirty="0"/>
              <a:t> mi </a:t>
            </a:r>
            <a:r>
              <a:rPr lang="en-US" sz="2800" b="1" dirty="0" err="1"/>
              <a:t>ben</a:t>
            </a:r>
            <a:r>
              <a:rPr lang="en-US" sz="2800" b="1" dirty="0"/>
              <a:t> </a:t>
            </a:r>
            <a:r>
              <a:rPr lang="en-US" sz="2800" b="1" dirty="0" err="1"/>
              <a:t>gi</a:t>
            </a:r>
            <a:r>
              <a:rPr lang="en-US" sz="2800" b="1" dirty="0"/>
              <a:t> </a:t>
            </a:r>
            <a:r>
              <a:rPr lang="en-US" sz="2800" b="1" dirty="0" err="1"/>
              <a:t>oen</a:t>
            </a:r>
            <a:r>
              <a:rPr lang="en-US" sz="2800" b="1" dirty="0"/>
              <a:t> </a:t>
            </a:r>
            <a:r>
              <a:rPr lang="en-US" sz="2800" b="1" dirty="0" err="1"/>
              <a:t>da</a:t>
            </a:r>
            <a:r>
              <a:rPr lang="en-US" sz="2800" b="1" dirty="0"/>
              <a:t> </a:t>
            </a:r>
            <a:r>
              <a:rPr lang="en-US" sz="2800" b="1" dirty="0" err="1"/>
              <a:t>sani</a:t>
            </a:r>
            <a:r>
              <a:rPr lang="en-US" sz="2800" b="1" dirty="0"/>
              <a:t> </a:t>
            </a:r>
            <a:r>
              <a:rPr lang="en-US" sz="2800" b="1" dirty="0" err="1"/>
              <a:t>disi</a:t>
            </a:r>
            <a:r>
              <a:rPr lang="en-US" sz="2800" b="1" dirty="0"/>
              <a:t> mi </a:t>
            </a:r>
            <a:r>
              <a:rPr lang="en-US" sz="2800" b="1" dirty="0" err="1"/>
              <a:t>ben</a:t>
            </a:r>
            <a:r>
              <a:rPr lang="en-US" sz="2800" b="1" dirty="0"/>
              <a:t> </a:t>
            </a:r>
            <a:r>
              <a:rPr lang="en-US" sz="2800" b="1" dirty="0" err="1"/>
              <a:t>kisi</a:t>
            </a:r>
            <a:r>
              <a:rPr lang="en-US" sz="2800" b="1" dirty="0"/>
              <a:t> toe; </a:t>
            </a:r>
            <a:r>
              <a:rPr lang="en-US" sz="2800" b="1" dirty="0" err="1">
                <a:solidFill>
                  <a:schemeClr val="accent2"/>
                </a:solidFill>
              </a:rPr>
              <a:t>fa</a:t>
            </a:r>
            <a:r>
              <a:rPr lang="en-US" sz="2800" b="1" dirty="0">
                <a:solidFill>
                  <a:schemeClr val="accent2"/>
                </a:solidFill>
              </a:rPr>
              <a:t> </a:t>
            </a:r>
            <a:r>
              <a:rPr lang="en-US" sz="2800" b="1" dirty="0" err="1">
                <a:solidFill>
                  <a:schemeClr val="accent2"/>
                </a:solidFill>
              </a:rPr>
              <a:t>Kristus</a:t>
            </a:r>
            <a:r>
              <a:rPr lang="en-US" sz="2800" b="1" dirty="0">
                <a:solidFill>
                  <a:schemeClr val="accent2"/>
                </a:solidFill>
              </a:rPr>
              <a:t> </a:t>
            </a:r>
            <a:r>
              <a:rPr lang="en-US" sz="2800" b="1" dirty="0" err="1">
                <a:solidFill>
                  <a:schemeClr val="accent2"/>
                </a:solidFill>
              </a:rPr>
              <a:t>ben</a:t>
            </a:r>
            <a:r>
              <a:rPr lang="en-US" sz="2800" b="1" dirty="0">
                <a:solidFill>
                  <a:schemeClr val="accent2"/>
                </a:solidFill>
              </a:rPr>
              <a:t> </a:t>
            </a:r>
            <a:r>
              <a:rPr lang="en-US" sz="2800" b="1" dirty="0" err="1">
                <a:solidFill>
                  <a:schemeClr val="accent2"/>
                </a:solidFill>
              </a:rPr>
              <a:t>dede</a:t>
            </a:r>
            <a:r>
              <a:rPr lang="en-US" sz="2800" b="1" dirty="0">
                <a:solidFill>
                  <a:schemeClr val="accent2"/>
                </a:solidFill>
              </a:rPr>
              <a:t> foe </a:t>
            </a:r>
            <a:r>
              <a:rPr lang="en-US" sz="2800" b="1" dirty="0" err="1">
                <a:solidFill>
                  <a:schemeClr val="accent2"/>
                </a:solidFill>
              </a:rPr>
              <a:t>wi</a:t>
            </a:r>
            <a:r>
              <a:rPr lang="en-US" sz="2800" b="1" dirty="0">
                <a:solidFill>
                  <a:schemeClr val="accent2"/>
                </a:solidFill>
              </a:rPr>
              <a:t> </a:t>
            </a:r>
            <a:r>
              <a:rPr lang="en-US" sz="2800" b="1" dirty="0" err="1">
                <a:solidFill>
                  <a:schemeClr val="accent2"/>
                </a:solidFill>
              </a:rPr>
              <a:t>sondoe</a:t>
            </a:r>
            <a:r>
              <a:rPr lang="en-US" sz="2800" b="1" dirty="0">
                <a:solidFill>
                  <a:schemeClr val="accent2"/>
                </a:solidFill>
              </a:rPr>
              <a:t> </a:t>
            </a:r>
            <a:r>
              <a:rPr lang="en-US" sz="2800" b="1" dirty="0" err="1">
                <a:solidFill>
                  <a:schemeClr val="accent2"/>
                </a:solidFill>
              </a:rPr>
              <a:t>ede</a:t>
            </a:r>
            <a:r>
              <a:rPr lang="en-US" sz="2800" b="1" dirty="0">
                <a:solidFill>
                  <a:schemeClr val="accent2"/>
                </a:solidFill>
              </a:rPr>
              <a:t>, so </a:t>
            </a:r>
            <a:r>
              <a:rPr lang="en-US" sz="2800" b="1" dirty="0" err="1">
                <a:solidFill>
                  <a:schemeClr val="accent2"/>
                </a:solidFill>
              </a:rPr>
              <a:t>leki</a:t>
            </a:r>
            <a:r>
              <a:rPr lang="en-US" sz="2800" b="1" dirty="0">
                <a:solidFill>
                  <a:schemeClr val="accent2"/>
                </a:solidFill>
              </a:rPr>
              <a:t> a de </a:t>
            </a:r>
            <a:r>
              <a:rPr lang="en-US" sz="2800" b="1" dirty="0" err="1">
                <a:solidFill>
                  <a:schemeClr val="accent2"/>
                </a:solidFill>
              </a:rPr>
              <a:t>skrifi</a:t>
            </a:r>
            <a:r>
              <a:rPr lang="en-US" sz="2800" b="1" dirty="0">
                <a:solidFill>
                  <a:schemeClr val="accent2"/>
                </a:solidFill>
              </a:rPr>
              <a:t> </a:t>
            </a:r>
            <a:r>
              <a:rPr lang="en-US" sz="2800" b="1" dirty="0" err="1">
                <a:solidFill>
                  <a:schemeClr val="accent2"/>
                </a:solidFill>
              </a:rPr>
              <a:t>kaba</a:t>
            </a:r>
            <a:r>
              <a:rPr lang="en-US" sz="2800" b="1" dirty="0">
                <a:solidFill>
                  <a:schemeClr val="accent2"/>
                </a:solidFill>
              </a:rPr>
              <a:t>;  4. En </a:t>
            </a:r>
            <a:r>
              <a:rPr lang="en-US" sz="2800" b="1" dirty="0" err="1">
                <a:solidFill>
                  <a:schemeClr val="accent2"/>
                </a:solidFill>
              </a:rPr>
              <a:t>dem</a:t>
            </a:r>
            <a:r>
              <a:rPr lang="en-US" sz="2800" b="1" dirty="0">
                <a:solidFill>
                  <a:schemeClr val="accent2"/>
                </a:solidFill>
              </a:rPr>
              <a:t> </a:t>
            </a:r>
            <a:r>
              <a:rPr lang="en-US" sz="2800" b="1" dirty="0" err="1">
                <a:solidFill>
                  <a:schemeClr val="accent2"/>
                </a:solidFill>
              </a:rPr>
              <a:t>ben</a:t>
            </a:r>
            <a:r>
              <a:rPr lang="en-US" sz="2800" b="1" dirty="0">
                <a:solidFill>
                  <a:schemeClr val="accent2"/>
                </a:solidFill>
              </a:rPr>
              <a:t> </a:t>
            </a:r>
            <a:r>
              <a:rPr lang="en-US" sz="2800" b="1" dirty="0" err="1">
                <a:solidFill>
                  <a:schemeClr val="accent2"/>
                </a:solidFill>
              </a:rPr>
              <a:t>beri</a:t>
            </a:r>
            <a:r>
              <a:rPr lang="en-US" sz="2800" b="1" dirty="0">
                <a:solidFill>
                  <a:schemeClr val="accent2"/>
                </a:solidFill>
              </a:rPr>
              <a:t> Hem, en A </a:t>
            </a:r>
            <a:r>
              <a:rPr lang="en-US" sz="2800" b="1" dirty="0" err="1">
                <a:solidFill>
                  <a:schemeClr val="accent2"/>
                </a:solidFill>
              </a:rPr>
              <a:t>ben</a:t>
            </a:r>
            <a:r>
              <a:rPr lang="en-US" sz="2800" b="1" dirty="0">
                <a:solidFill>
                  <a:schemeClr val="accent2"/>
                </a:solidFill>
              </a:rPr>
              <a:t> </a:t>
            </a:r>
            <a:r>
              <a:rPr lang="en-US" sz="2800" b="1" dirty="0" err="1">
                <a:solidFill>
                  <a:schemeClr val="accent2"/>
                </a:solidFill>
              </a:rPr>
              <a:t>opo</a:t>
            </a:r>
            <a:r>
              <a:rPr lang="en-US" sz="2800" b="1" dirty="0">
                <a:solidFill>
                  <a:schemeClr val="accent2"/>
                </a:solidFill>
              </a:rPr>
              <a:t> </a:t>
            </a:r>
            <a:r>
              <a:rPr lang="en-US" sz="2800" b="1" dirty="0" err="1">
                <a:solidFill>
                  <a:schemeClr val="accent2"/>
                </a:solidFill>
              </a:rPr>
              <a:t>baka</a:t>
            </a:r>
            <a:r>
              <a:rPr lang="en-US" sz="2800" b="1" dirty="0">
                <a:solidFill>
                  <a:schemeClr val="accent2"/>
                </a:solidFill>
              </a:rPr>
              <a:t> foe </a:t>
            </a:r>
            <a:r>
              <a:rPr lang="en-US" sz="2800" b="1" dirty="0" err="1">
                <a:solidFill>
                  <a:schemeClr val="accent2"/>
                </a:solidFill>
              </a:rPr>
              <a:t>dede</a:t>
            </a:r>
            <a:r>
              <a:rPr lang="en-US" sz="2800" b="1" dirty="0">
                <a:solidFill>
                  <a:schemeClr val="accent2"/>
                </a:solidFill>
              </a:rPr>
              <a:t> </a:t>
            </a:r>
            <a:r>
              <a:rPr lang="en-US" sz="2800" b="1" dirty="0" err="1">
                <a:solidFill>
                  <a:schemeClr val="accent2"/>
                </a:solidFill>
              </a:rPr>
              <a:t>na</a:t>
            </a:r>
            <a:r>
              <a:rPr lang="en-US" sz="2800" b="1" dirty="0">
                <a:solidFill>
                  <a:schemeClr val="accent2"/>
                </a:solidFill>
              </a:rPr>
              <a:t> </a:t>
            </a:r>
            <a:r>
              <a:rPr lang="en-US" sz="2800" b="1" dirty="0" err="1">
                <a:solidFill>
                  <a:schemeClr val="accent2"/>
                </a:solidFill>
              </a:rPr>
              <a:t>di</a:t>
            </a:r>
            <a:r>
              <a:rPr lang="en-US" sz="2800" b="1" dirty="0">
                <a:solidFill>
                  <a:schemeClr val="accent2"/>
                </a:solidFill>
              </a:rPr>
              <a:t> foe </a:t>
            </a:r>
            <a:r>
              <a:rPr lang="en-US" sz="2800" b="1" dirty="0" err="1">
                <a:solidFill>
                  <a:schemeClr val="accent2"/>
                </a:solidFill>
              </a:rPr>
              <a:t>drie</a:t>
            </a:r>
            <a:r>
              <a:rPr lang="en-US" sz="2800" b="1" dirty="0">
                <a:solidFill>
                  <a:schemeClr val="accent2"/>
                </a:solidFill>
              </a:rPr>
              <a:t> </a:t>
            </a:r>
            <a:r>
              <a:rPr lang="en-US" sz="2800" b="1" dirty="0" err="1">
                <a:solidFill>
                  <a:schemeClr val="accent2"/>
                </a:solidFill>
              </a:rPr>
              <a:t>dei</a:t>
            </a:r>
            <a:r>
              <a:rPr lang="en-US" sz="2800" b="1" dirty="0"/>
              <a:t>, so </a:t>
            </a:r>
            <a:r>
              <a:rPr lang="en-US" sz="2800" b="1" dirty="0" err="1"/>
              <a:t>leki</a:t>
            </a:r>
            <a:r>
              <a:rPr lang="en-US" sz="2800" b="1" dirty="0"/>
              <a:t> a de </a:t>
            </a:r>
            <a:r>
              <a:rPr lang="en-US" sz="2800" b="1" dirty="0" err="1"/>
              <a:t>skrifi</a:t>
            </a:r>
            <a:r>
              <a:rPr lang="en-US" sz="2800" b="1" dirty="0"/>
              <a:t>;</a:t>
            </a:r>
          </a:p>
        </p:txBody>
      </p:sp>
    </p:spTree>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a:t>
            </a:r>
            <a:r>
              <a:rPr lang="en-US" dirty="0" err="1" smtClean="0"/>
              <a:t>ben</a:t>
            </a:r>
            <a:r>
              <a:rPr lang="en-US" dirty="0" smtClean="0"/>
              <a:t> </a:t>
            </a:r>
            <a:r>
              <a:rPr lang="en-US" dirty="0" err="1" smtClean="0"/>
              <a:t>dede</a:t>
            </a:r>
            <a:r>
              <a:rPr lang="en-US" dirty="0" smtClean="0"/>
              <a:t> </a:t>
            </a:r>
            <a:r>
              <a:rPr lang="en-US" dirty="0" err="1" smtClean="0"/>
              <a:t>troe</a:t>
            </a:r>
            <a:r>
              <a:rPr lang="en-US" dirty="0" smtClean="0"/>
              <a:t> </a:t>
            </a:r>
            <a:r>
              <a:rPr lang="en-US" dirty="0" err="1" smtClean="0"/>
              <a:t>troe</a:t>
            </a:r>
            <a:endParaRPr lang="en-US" dirty="0"/>
          </a:p>
        </p:txBody>
      </p:sp>
      <p:sp>
        <p:nvSpPr>
          <p:cNvPr id="3" name="Content Placeholder 2"/>
          <p:cNvSpPr>
            <a:spLocks noGrp="1"/>
          </p:cNvSpPr>
          <p:nvPr>
            <p:ph idx="1"/>
          </p:nvPr>
        </p:nvSpPr>
        <p:spPr/>
        <p:txBody>
          <a:bodyPr/>
          <a:lstStyle/>
          <a:p>
            <a:r>
              <a:rPr lang="en-US" dirty="0" smtClean="0"/>
              <a:t>A no </a:t>
            </a:r>
            <a:r>
              <a:rPr lang="en-US" dirty="0" err="1" smtClean="0"/>
              <a:t>ben</a:t>
            </a:r>
            <a:r>
              <a:rPr lang="en-US" dirty="0" smtClean="0"/>
              <a:t> </a:t>
            </a:r>
            <a:r>
              <a:rPr lang="en-US" dirty="0" err="1" smtClean="0"/>
              <a:t>gersi</a:t>
            </a:r>
            <a:r>
              <a:rPr lang="en-US" dirty="0" smtClean="0"/>
              <a:t> </a:t>
            </a:r>
            <a:r>
              <a:rPr lang="en-US" dirty="0" err="1" smtClean="0"/>
              <a:t>dati</a:t>
            </a:r>
            <a:r>
              <a:rPr lang="en-US" dirty="0" smtClean="0"/>
              <a:t> A </a:t>
            </a:r>
            <a:r>
              <a:rPr lang="en-US" dirty="0" err="1" smtClean="0"/>
              <a:t>ben</a:t>
            </a:r>
            <a:r>
              <a:rPr lang="en-US" dirty="0" smtClean="0"/>
              <a:t> </a:t>
            </a:r>
            <a:r>
              <a:rPr lang="en-US" dirty="0" err="1" smtClean="0"/>
              <a:t>dede</a:t>
            </a:r>
            <a:r>
              <a:rPr lang="en-US" dirty="0" smtClean="0"/>
              <a:t>, ma A </a:t>
            </a:r>
            <a:r>
              <a:rPr lang="en-US" dirty="0" err="1" smtClean="0"/>
              <a:t>ben</a:t>
            </a:r>
            <a:r>
              <a:rPr lang="en-US" dirty="0" smtClean="0"/>
              <a:t> </a:t>
            </a:r>
            <a:r>
              <a:rPr lang="en-US" dirty="0" err="1" smtClean="0"/>
              <a:t>dede</a:t>
            </a:r>
            <a:r>
              <a:rPr lang="en-US" dirty="0" smtClean="0"/>
              <a:t> foe </a:t>
            </a:r>
            <a:r>
              <a:rPr lang="en-US" dirty="0" err="1" smtClean="0"/>
              <a:t>troe</a:t>
            </a:r>
            <a:endParaRPr lang="en-US" dirty="0" smtClean="0"/>
          </a:p>
          <a:p>
            <a:r>
              <a:rPr lang="en-US" dirty="0" smtClean="0"/>
              <a:t>Dem </a:t>
            </a:r>
            <a:r>
              <a:rPr lang="en-US" dirty="0" err="1" smtClean="0"/>
              <a:t>ben</a:t>
            </a:r>
            <a:r>
              <a:rPr lang="en-US" dirty="0" smtClean="0"/>
              <a:t> </a:t>
            </a:r>
            <a:r>
              <a:rPr lang="en-US" dirty="0" err="1" smtClean="0"/>
              <a:t>beri</a:t>
            </a:r>
            <a:r>
              <a:rPr lang="en-US" dirty="0" smtClean="0"/>
              <a:t> hem </a:t>
            </a:r>
            <a:r>
              <a:rPr lang="en-US" dirty="0" err="1" smtClean="0"/>
              <a:t>na</a:t>
            </a:r>
            <a:r>
              <a:rPr lang="en-US" dirty="0" smtClean="0"/>
              <a:t> </a:t>
            </a:r>
            <a:r>
              <a:rPr lang="en-US" dirty="0" err="1" smtClean="0"/>
              <a:t>ini</a:t>
            </a:r>
            <a:r>
              <a:rPr lang="en-US" dirty="0" smtClean="0"/>
              <a:t> </a:t>
            </a:r>
            <a:r>
              <a:rPr lang="en-US" dirty="0" err="1" smtClean="0"/>
              <a:t>da</a:t>
            </a:r>
            <a:r>
              <a:rPr lang="en-US" dirty="0" smtClean="0"/>
              <a:t> </a:t>
            </a:r>
            <a:r>
              <a:rPr lang="en-US" dirty="0" err="1" smtClean="0"/>
              <a:t>grebi</a:t>
            </a:r>
            <a:r>
              <a:rPr lang="en-US" dirty="0" smtClean="0"/>
              <a:t> foe </a:t>
            </a:r>
            <a:r>
              <a:rPr lang="en-US" dirty="0" err="1" smtClean="0"/>
              <a:t>Jozef</a:t>
            </a:r>
            <a:endParaRPr lang="en-US" dirty="0" smtClean="0"/>
          </a:p>
          <a:p>
            <a:r>
              <a:rPr lang="en-US" dirty="0" smtClean="0"/>
              <a:t>Dem </a:t>
            </a:r>
            <a:r>
              <a:rPr lang="en-US" dirty="0" err="1" smtClean="0"/>
              <a:t>soldati</a:t>
            </a:r>
            <a:r>
              <a:rPr lang="en-US" dirty="0" smtClean="0"/>
              <a:t> </a:t>
            </a:r>
            <a:r>
              <a:rPr lang="en-US" dirty="0" err="1" smtClean="0"/>
              <a:t>ben</a:t>
            </a:r>
            <a:r>
              <a:rPr lang="en-US" dirty="0" smtClean="0"/>
              <a:t> </a:t>
            </a:r>
            <a:r>
              <a:rPr lang="en-US" dirty="0" err="1" smtClean="0"/>
              <a:t>si</a:t>
            </a:r>
            <a:r>
              <a:rPr lang="en-US" dirty="0" smtClean="0"/>
              <a:t> Hem </a:t>
            </a:r>
            <a:r>
              <a:rPr lang="en-US" dirty="0" err="1" smtClean="0"/>
              <a:t>dede</a:t>
            </a:r>
            <a:r>
              <a:rPr lang="en-US" dirty="0" smtClean="0"/>
              <a:t>, </a:t>
            </a:r>
            <a:r>
              <a:rPr lang="en-US" dirty="0" err="1" smtClean="0"/>
              <a:t>sowel</a:t>
            </a:r>
            <a:r>
              <a:rPr lang="en-US" dirty="0" smtClean="0"/>
              <a:t> </a:t>
            </a:r>
            <a:r>
              <a:rPr lang="en-US" dirty="0" err="1" smtClean="0"/>
              <a:t>leki</a:t>
            </a:r>
            <a:r>
              <a:rPr lang="en-US" dirty="0" smtClean="0"/>
              <a:t> </a:t>
            </a:r>
            <a:r>
              <a:rPr lang="en-US" dirty="0" err="1" smtClean="0"/>
              <a:t>Jozef</a:t>
            </a:r>
            <a:r>
              <a:rPr lang="en-US" dirty="0" smtClean="0"/>
              <a:t> &amp; </a:t>
            </a:r>
            <a:r>
              <a:rPr lang="en-US" dirty="0" err="1" smtClean="0"/>
              <a:t>Nikodemus</a:t>
            </a:r>
            <a:endParaRPr lang="en-US" dirty="0" smtClean="0"/>
          </a:p>
          <a:p>
            <a:r>
              <a:rPr lang="en-US" dirty="0" smtClean="0"/>
              <a:t>Dem </a:t>
            </a:r>
            <a:r>
              <a:rPr lang="en-US" dirty="0" err="1" smtClean="0"/>
              <a:t>tapoe</a:t>
            </a:r>
            <a:r>
              <a:rPr lang="en-US" dirty="0" smtClean="0"/>
              <a:t> </a:t>
            </a:r>
            <a:r>
              <a:rPr lang="en-US" dirty="0" err="1" smtClean="0"/>
              <a:t>da</a:t>
            </a:r>
            <a:r>
              <a:rPr lang="en-US" dirty="0" smtClean="0"/>
              <a:t> </a:t>
            </a:r>
            <a:r>
              <a:rPr lang="en-US" dirty="0" err="1" smtClean="0"/>
              <a:t>grebi</a:t>
            </a:r>
            <a:r>
              <a:rPr lang="en-US" dirty="0" smtClean="0"/>
              <a:t> </a:t>
            </a:r>
            <a:r>
              <a:rPr lang="en-US" dirty="0" err="1" smtClean="0"/>
              <a:t>nanga</a:t>
            </a:r>
            <a:r>
              <a:rPr lang="en-US" dirty="0" smtClean="0"/>
              <a:t> wan </a:t>
            </a:r>
            <a:r>
              <a:rPr lang="en-US" dirty="0" err="1" smtClean="0"/>
              <a:t>ston</a:t>
            </a:r>
            <a:r>
              <a:rPr lang="en-US" dirty="0" smtClean="0"/>
              <a:t> en </a:t>
            </a:r>
            <a:r>
              <a:rPr lang="en-US" dirty="0" err="1" smtClean="0"/>
              <a:t>seti</a:t>
            </a:r>
            <a:r>
              <a:rPr lang="en-US" dirty="0" smtClean="0"/>
              <a:t> </a:t>
            </a:r>
            <a:r>
              <a:rPr lang="en-US" dirty="0" err="1" smtClean="0"/>
              <a:t>waktiman</a:t>
            </a:r>
            <a:endParaRPr lang="en-US" dirty="0"/>
          </a:p>
        </p:txBody>
      </p:sp>
      <p:sp>
        <p:nvSpPr>
          <p:cNvPr id="4" name="Date Placeholder 3"/>
          <p:cNvSpPr>
            <a:spLocks noGrp="1"/>
          </p:cNvSpPr>
          <p:nvPr>
            <p:ph type="dt" sz="half" idx="10"/>
          </p:nvPr>
        </p:nvSpPr>
        <p:spPr/>
        <p:txBody>
          <a:bodyPr/>
          <a:lstStyle/>
          <a:p>
            <a:fld id="{C7B2A17F-C356-4541-9882-3C5BE5F5776C}"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6FE875A2-0D0F-4986-836D-7F473DE3FE03}" type="slidenum">
              <a:rPr lang="en-US" smtClean="0"/>
              <a:pPr lvl="1"/>
              <a:t>124</a:t>
            </a:fld>
            <a:endParaRPr lang="en-US">
              <a:latin typeface="+mn-lt"/>
            </a:endParaRPr>
          </a:p>
        </p:txBody>
      </p:sp>
    </p:spTree>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8267ED4-B705-4369-A5CF-2785C438ABBA}"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BA20F9DB-9B7B-4DC3-AC59-FCB7A50F2D8E}" type="slidenum">
              <a:rPr lang="en-US"/>
              <a:pPr lvl="1"/>
              <a:t>125</a:t>
            </a:fld>
            <a:endParaRPr lang="en-US">
              <a:latin typeface="Times New Roman" pitchFamily="18" charset="0"/>
            </a:endParaRPr>
          </a:p>
        </p:txBody>
      </p:sp>
      <p:sp>
        <p:nvSpPr>
          <p:cNvPr id="36866" name="Rectangle 2"/>
          <p:cNvSpPr>
            <a:spLocks noGrp="1" noChangeArrowheads="1"/>
          </p:cNvSpPr>
          <p:nvPr>
            <p:ph type="title"/>
          </p:nvPr>
        </p:nvSpPr>
        <p:spPr/>
        <p:txBody>
          <a:bodyPr/>
          <a:lstStyle/>
          <a:p>
            <a:r>
              <a:rPr lang="en-US" b="1" dirty="0"/>
              <a:t>A </a:t>
            </a:r>
            <a:r>
              <a:rPr lang="en-US" b="1" dirty="0" err="1"/>
              <a:t>ben</a:t>
            </a:r>
            <a:r>
              <a:rPr lang="en-US" b="1" dirty="0"/>
              <a:t> </a:t>
            </a:r>
            <a:r>
              <a:rPr lang="en-US" b="1" dirty="0" err="1"/>
              <a:t>opo</a:t>
            </a:r>
            <a:r>
              <a:rPr lang="en-US" b="1" dirty="0"/>
              <a:t> </a:t>
            </a:r>
            <a:r>
              <a:rPr lang="en-US" b="1" dirty="0" err="1" smtClean="0"/>
              <a:t>baka</a:t>
            </a:r>
            <a:r>
              <a:rPr lang="en-US" b="1" dirty="0" smtClean="0"/>
              <a:t> </a:t>
            </a:r>
            <a:r>
              <a:rPr lang="en-US" b="1" dirty="0"/>
              <a:t>3 </a:t>
            </a:r>
            <a:r>
              <a:rPr lang="en-US" b="1" dirty="0" err="1"/>
              <a:t>dei</a:t>
            </a:r>
            <a:endParaRPr lang="en-US" b="1" dirty="0"/>
          </a:p>
        </p:txBody>
      </p:sp>
      <p:sp>
        <p:nvSpPr>
          <p:cNvPr id="36867" name="Rectangle 3"/>
          <p:cNvSpPr>
            <a:spLocks noGrp="1" noChangeArrowheads="1"/>
          </p:cNvSpPr>
          <p:nvPr>
            <p:ph type="body" idx="1"/>
          </p:nvPr>
        </p:nvSpPr>
        <p:spPr>
          <a:xfrm>
            <a:off x="336492" y="2017713"/>
            <a:ext cx="8618596" cy="4114800"/>
          </a:xfrm>
        </p:spPr>
        <p:txBody>
          <a:bodyPr/>
          <a:lstStyle/>
          <a:p>
            <a:r>
              <a:rPr lang="en-US" b="1"/>
              <a:t>Som soema taki op vrijdag – disi de traditie</a:t>
            </a:r>
          </a:p>
          <a:p>
            <a:r>
              <a:rPr lang="en-US" b="1"/>
              <a:t>Som soema denki op woensdag</a:t>
            </a:r>
          </a:p>
          <a:p>
            <a:r>
              <a:rPr lang="en-US" b="1"/>
              <a:t>Wantoe soema denki op donderdag</a:t>
            </a:r>
          </a:p>
          <a:p>
            <a:pPr lvl="1"/>
            <a:r>
              <a:rPr lang="en-US" b="1"/>
              <a:t>Gi dem 3 dei</a:t>
            </a:r>
          </a:p>
          <a:p>
            <a:pPr lvl="1"/>
            <a:r>
              <a:rPr lang="en-US" b="1"/>
              <a:t>Dem taki foe wan hei sabbat – dati paska fadon tapoe zaterdag da jari dati</a:t>
            </a:r>
          </a:p>
          <a:p>
            <a:r>
              <a:rPr lang="en-US" b="1"/>
              <a:t>Wi no sabi foe zeker</a:t>
            </a:r>
          </a:p>
        </p:txBody>
      </p:sp>
    </p:spTree>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6A684048-A9C0-4534-B48E-1D25575F1EE9}"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03B4417E-4D71-496F-AF0E-34F55B63F80A}" type="slidenum">
              <a:rPr lang="en-US"/>
              <a:pPr lvl="1"/>
              <a:t>126</a:t>
            </a:fld>
            <a:endParaRPr lang="en-US">
              <a:latin typeface="Times New Roman" pitchFamily="18" charset="0"/>
            </a:endParaRPr>
          </a:p>
        </p:txBody>
      </p:sp>
      <p:sp>
        <p:nvSpPr>
          <p:cNvPr id="38914" name="Rectangle 2"/>
          <p:cNvSpPr>
            <a:spLocks noGrp="1" noChangeArrowheads="1"/>
          </p:cNvSpPr>
          <p:nvPr>
            <p:ph type="title"/>
          </p:nvPr>
        </p:nvSpPr>
        <p:spPr/>
        <p:txBody>
          <a:bodyPr/>
          <a:lstStyle/>
          <a:p>
            <a:r>
              <a:rPr lang="en-US" sz="4000"/>
              <a:t>Soema ben moksi na ini da dede en opo baka foe Jezus Kristus?</a:t>
            </a:r>
          </a:p>
        </p:txBody>
      </p:sp>
      <p:sp>
        <p:nvSpPr>
          <p:cNvPr id="38915" name="Rectangle 3"/>
          <p:cNvSpPr>
            <a:spLocks noGrp="1" noChangeArrowheads="1"/>
          </p:cNvSpPr>
          <p:nvPr>
            <p:ph type="body" idx="1"/>
          </p:nvPr>
        </p:nvSpPr>
        <p:spPr>
          <a:xfrm>
            <a:off x="682625" y="1981200"/>
            <a:ext cx="7772400" cy="4400550"/>
          </a:xfrm>
        </p:spPr>
        <p:txBody>
          <a:bodyPr/>
          <a:lstStyle/>
          <a:p>
            <a:pPr>
              <a:lnSpc>
                <a:spcPct val="80000"/>
              </a:lnSpc>
            </a:pPr>
            <a:r>
              <a:rPr lang="en-US" dirty="0" err="1"/>
              <a:t>Gado</a:t>
            </a:r>
            <a:r>
              <a:rPr lang="en-US" dirty="0"/>
              <a:t> </a:t>
            </a:r>
            <a:r>
              <a:rPr lang="en-US" dirty="0" err="1"/>
              <a:t>da</a:t>
            </a:r>
            <a:r>
              <a:rPr lang="en-US" dirty="0"/>
              <a:t> Tata:</a:t>
            </a:r>
          </a:p>
          <a:p>
            <a:pPr>
              <a:lnSpc>
                <a:spcPct val="80000"/>
              </a:lnSpc>
            </a:pPr>
            <a:r>
              <a:rPr lang="en-US" b="1" dirty="0"/>
              <a:t>Jn. 3:16Bikasi </a:t>
            </a:r>
            <a:r>
              <a:rPr lang="en-US" b="1" dirty="0" err="1">
                <a:solidFill>
                  <a:srgbClr val="FF0000"/>
                </a:solidFill>
              </a:rPr>
              <a:t>Gado</a:t>
            </a:r>
            <a:r>
              <a:rPr lang="en-US" b="1" dirty="0"/>
              <a:t> </a:t>
            </a:r>
            <a:r>
              <a:rPr lang="en-US" b="1" dirty="0" err="1"/>
              <a:t>ben</a:t>
            </a:r>
            <a:r>
              <a:rPr lang="en-US" b="1" dirty="0"/>
              <a:t> </a:t>
            </a:r>
            <a:r>
              <a:rPr lang="en-US" b="1" dirty="0" err="1"/>
              <a:t>lobi</a:t>
            </a:r>
            <a:r>
              <a:rPr lang="en-US" b="1" dirty="0"/>
              <a:t> ala </a:t>
            </a:r>
            <a:r>
              <a:rPr lang="en-US" b="1" dirty="0" err="1"/>
              <a:t>soema</a:t>
            </a:r>
            <a:r>
              <a:rPr lang="en-US" b="1" dirty="0"/>
              <a:t> so tee </a:t>
            </a:r>
            <a:r>
              <a:rPr lang="en-US" b="1" dirty="0" err="1"/>
              <a:t>dati</a:t>
            </a:r>
            <a:r>
              <a:rPr lang="en-US" b="1" dirty="0"/>
              <a:t> </a:t>
            </a:r>
            <a:r>
              <a:rPr lang="en-US" b="1" dirty="0">
                <a:solidFill>
                  <a:srgbClr val="FF0000"/>
                </a:solidFill>
              </a:rPr>
              <a:t>A </a:t>
            </a:r>
            <a:r>
              <a:rPr lang="en-US" b="1" dirty="0" err="1">
                <a:solidFill>
                  <a:srgbClr val="FF0000"/>
                </a:solidFill>
              </a:rPr>
              <a:t>ben</a:t>
            </a:r>
            <a:r>
              <a:rPr lang="en-US" b="1" dirty="0">
                <a:solidFill>
                  <a:srgbClr val="FF0000"/>
                </a:solidFill>
              </a:rPr>
              <a:t> </a:t>
            </a:r>
            <a:r>
              <a:rPr lang="en-US" b="1" dirty="0" err="1">
                <a:solidFill>
                  <a:srgbClr val="FF0000"/>
                </a:solidFill>
              </a:rPr>
              <a:t>gi</a:t>
            </a:r>
            <a:r>
              <a:rPr lang="en-US" b="1" dirty="0">
                <a:solidFill>
                  <a:srgbClr val="FF0000"/>
                </a:solidFill>
              </a:rPr>
              <a:t> Hem wan </a:t>
            </a:r>
            <a:r>
              <a:rPr lang="en-US" b="1" dirty="0" err="1">
                <a:solidFill>
                  <a:srgbClr val="FF0000"/>
                </a:solidFill>
              </a:rPr>
              <a:t>enkri</a:t>
            </a:r>
            <a:r>
              <a:rPr lang="en-US" b="1" dirty="0">
                <a:solidFill>
                  <a:srgbClr val="FF0000"/>
                </a:solidFill>
              </a:rPr>
              <a:t> </a:t>
            </a:r>
            <a:r>
              <a:rPr lang="en-US" b="1" dirty="0" err="1">
                <a:solidFill>
                  <a:srgbClr val="FF0000"/>
                </a:solidFill>
              </a:rPr>
              <a:t>gebore</a:t>
            </a:r>
            <a:r>
              <a:rPr lang="en-US" b="1" dirty="0">
                <a:solidFill>
                  <a:srgbClr val="FF0000"/>
                </a:solidFill>
              </a:rPr>
              <a:t> </a:t>
            </a:r>
            <a:r>
              <a:rPr lang="en-US" b="1" dirty="0" err="1">
                <a:solidFill>
                  <a:srgbClr val="FF0000"/>
                </a:solidFill>
              </a:rPr>
              <a:t>Pikin</a:t>
            </a:r>
            <a:r>
              <a:rPr lang="en-US" b="1" dirty="0">
                <a:solidFill>
                  <a:srgbClr val="FF0000"/>
                </a:solidFill>
              </a:rPr>
              <a:t> </a:t>
            </a:r>
            <a:r>
              <a:rPr lang="en-US" b="1" dirty="0" err="1">
                <a:solidFill>
                  <a:srgbClr val="FF0000"/>
                </a:solidFill>
              </a:rPr>
              <a:t>abra</a:t>
            </a:r>
            <a:r>
              <a:rPr lang="en-US" b="1" dirty="0"/>
              <a:t>, foe </a:t>
            </a:r>
            <a:r>
              <a:rPr lang="en-US" b="1" dirty="0" err="1"/>
              <a:t>ibri</a:t>
            </a:r>
            <a:r>
              <a:rPr lang="en-US" b="1" dirty="0"/>
              <a:t> </a:t>
            </a:r>
            <a:r>
              <a:rPr lang="en-US" b="1" dirty="0" err="1"/>
              <a:t>soema</a:t>
            </a:r>
            <a:r>
              <a:rPr lang="en-US" b="1" dirty="0"/>
              <a:t> </a:t>
            </a:r>
            <a:r>
              <a:rPr lang="en-US" b="1" dirty="0" err="1"/>
              <a:t>disi</a:t>
            </a:r>
            <a:r>
              <a:rPr lang="en-US" b="1" dirty="0"/>
              <a:t> de </a:t>
            </a:r>
            <a:r>
              <a:rPr lang="en-US" b="1" dirty="0" err="1"/>
              <a:t>bribi</a:t>
            </a:r>
            <a:r>
              <a:rPr lang="en-US" b="1" dirty="0"/>
              <a:t> </a:t>
            </a:r>
            <a:r>
              <a:rPr lang="en-US" b="1" dirty="0" err="1"/>
              <a:t>na</a:t>
            </a:r>
            <a:r>
              <a:rPr lang="en-US" b="1" dirty="0"/>
              <a:t> Hem no </a:t>
            </a:r>
            <a:r>
              <a:rPr lang="en-US" b="1" dirty="0" err="1"/>
              <a:t>moesoe</a:t>
            </a:r>
            <a:r>
              <a:rPr lang="en-US" b="1" dirty="0"/>
              <a:t> go </a:t>
            </a:r>
            <a:r>
              <a:rPr lang="en-US" b="1" dirty="0" err="1"/>
              <a:t>lasi</a:t>
            </a:r>
            <a:r>
              <a:rPr lang="en-US" b="1" dirty="0"/>
              <a:t>, ma a </a:t>
            </a:r>
            <a:r>
              <a:rPr lang="en-US" b="1" dirty="0" err="1"/>
              <a:t>sa</a:t>
            </a:r>
            <a:r>
              <a:rPr lang="en-US" b="1" dirty="0"/>
              <a:t> </a:t>
            </a:r>
            <a:r>
              <a:rPr lang="en-US" b="1" dirty="0" err="1"/>
              <a:t>abi</a:t>
            </a:r>
            <a:r>
              <a:rPr lang="en-US" b="1" dirty="0"/>
              <a:t> </a:t>
            </a:r>
            <a:r>
              <a:rPr lang="en-US" b="1" dirty="0" err="1"/>
              <a:t>da</a:t>
            </a:r>
            <a:r>
              <a:rPr lang="en-US" b="1" dirty="0"/>
              <a:t> </a:t>
            </a:r>
            <a:r>
              <a:rPr lang="en-US" b="1" dirty="0" err="1"/>
              <a:t>libi</a:t>
            </a:r>
            <a:r>
              <a:rPr lang="en-US" b="1" dirty="0"/>
              <a:t> foe </a:t>
            </a:r>
            <a:r>
              <a:rPr lang="en-US" b="1" dirty="0" err="1"/>
              <a:t>teego</a:t>
            </a:r>
            <a:r>
              <a:rPr lang="en-US" b="1" dirty="0"/>
              <a:t>.</a:t>
            </a:r>
            <a:r>
              <a:rPr lang="en-US" dirty="0"/>
              <a:t> </a:t>
            </a:r>
            <a:endParaRPr lang="en-US" b="1" dirty="0"/>
          </a:p>
          <a:p>
            <a:pPr>
              <a:lnSpc>
                <a:spcPct val="80000"/>
              </a:lnSpc>
            </a:pPr>
            <a:r>
              <a:rPr lang="en-US" b="1" dirty="0" err="1"/>
              <a:t>Tori</a:t>
            </a:r>
            <a:r>
              <a:rPr lang="en-US" b="1" dirty="0"/>
              <a:t> 2:24Disi </a:t>
            </a:r>
            <a:r>
              <a:rPr lang="en-US" b="1" dirty="0" err="1">
                <a:solidFill>
                  <a:srgbClr val="FF0000"/>
                </a:solidFill>
              </a:rPr>
              <a:t>Gado</a:t>
            </a:r>
            <a:r>
              <a:rPr lang="en-US" b="1" dirty="0">
                <a:solidFill>
                  <a:srgbClr val="FF0000"/>
                </a:solidFill>
              </a:rPr>
              <a:t> </a:t>
            </a:r>
            <a:r>
              <a:rPr lang="en-US" b="1" dirty="0" err="1">
                <a:solidFill>
                  <a:srgbClr val="FF0000"/>
                </a:solidFill>
              </a:rPr>
              <a:t>ben</a:t>
            </a:r>
            <a:r>
              <a:rPr lang="en-US" b="1" dirty="0">
                <a:solidFill>
                  <a:srgbClr val="FF0000"/>
                </a:solidFill>
              </a:rPr>
              <a:t> </a:t>
            </a:r>
            <a:r>
              <a:rPr lang="en-US" b="1" dirty="0" err="1">
                <a:solidFill>
                  <a:srgbClr val="FF0000"/>
                </a:solidFill>
              </a:rPr>
              <a:t>opo</a:t>
            </a:r>
            <a:r>
              <a:rPr lang="en-US" b="1" dirty="0">
                <a:solidFill>
                  <a:srgbClr val="FF0000"/>
                </a:solidFill>
              </a:rPr>
              <a:t> </a:t>
            </a:r>
            <a:r>
              <a:rPr lang="en-US" b="1" dirty="0" err="1">
                <a:solidFill>
                  <a:srgbClr val="FF0000"/>
                </a:solidFill>
              </a:rPr>
              <a:t>baka</a:t>
            </a:r>
            <a:r>
              <a:rPr lang="en-US" b="1" dirty="0"/>
              <a:t>, en A </a:t>
            </a:r>
            <a:r>
              <a:rPr lang="en-US" b="1" dirty="0" err="1"/>
              <a:t>ben</a:t>
            </a:r>
            <a:r>
              <a:rPr lang="en-US" b="1" dirty="0"/>
              <a:t> </a:t>
            </a:r>
            <a:r>
              <a:rPr lang="en-US" b="1" dirty="0" err="1"/>
              <a:t>verloesoe</a:t>
            </a:r>
            <a:r>
              <a:rPr lang="en-US" b="1" dirty="0"/>
              <a:t> Hem foe </a:t>
            </a:r>
            <a:r>
              <a:rPr lang="en-US" b="1" dirty="0" err="1"/>
              <a:t>da</a:t>
            </a:r>
            <a:r>
              <a:rPr lang="en-US" b="1" dirty="0"/>
              <a:t> skin-</a:t>
            </a:r>
            <a:r>
              <a:rPr lang="en-US" b="1" dirty="0" err="1"/>
              <a:t>hati</a:t>
            </a:r>
            <a:r>
              <a:rPr lang="en-US" b="1" dirty="0"/>
              <a:t> foe </a:t>
            </a:r>
            <a:r>
              <a:rPr lang="en-US" b="1" dirty="0" err="1"/>
              <a:t>dede</a:t>
            </a:r>
            <a:r>
              <a:rPr lang="en-US" b="1" dirty="0"/>
              <a:t>; </a:t>
            </a:r>
            <a:r>
              <a:rPr lang="en-US" b="1" dirty="0" err="1"/>
              <a:t>bikasi</a:t>
            </a:r>
            <a:r>
              <a:rPr lang="en-US" b="1" dirty="0"/>
              <a:t> a no </a:t>
            </a:r>
            <a:r>
              <a:rPr lang="en-US" b="1" dirty="0" err="1"/>
              <a:t>ben</a:t>
            </a:r>
            <a:r>
              <a:rPr lang="en-US" b="1" dirty="0"/>
              <a:t> man </a:t>
            </a:r>
            <a:r>
              <a:rPr lang="en-US" b="1" dirty="0" err="1"/>
              <a:t>dati</a:t>
            </a:r>
            <a:r>
              <a:rPr lang="en-US" b="1" dirty="0"/>
              <a:t> </a:t>
            </a:r>
            <a:r>
              <a:rPr lang="en-US" b="1" dirty="0" err="1"/>
              <a:t>dede</a:t>
            </a:r>
            <a:r>
              <a:rPr lang="en-US" b="1" dirty="0"/>
              <a:t> </a:t>
            </a:r>
            <a:r>
              <a:rPr lang="en-US" b="1" dirty="0" err="1"/>
              <a:t>kan</a:t>
            </a:r>
            <a:r>
              <a:rPr lang="en-US" b="1" dirty="0"/>
              <a:t> </a:t>
            </a:r>
            <a:r>
              <a:rPr lang="en-US" b="1" dirty="0" err="1"/>
              <a:t>hori</a:t>
            </a:r>
            <a:r>
              <a:rPr lang="en-US" b="1" dirty="0"/>
              <a:t> Hem.</a:t>
            </a:r>
          </a:p>
        </p:txBody>
      </p:sp>
    </p:spTree>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6563CF98-C1A6-4AED-BFF7-AE3587B0D708}"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B38582A7-204C-4696-81D9-9E24BD300A42}" type="slidenum">
              <a:rPr lang="en-US"/>
              <a:pPr lvl="1"/>
              <a:t>127</a:t>
            </a:fld>
            <a:endParaRPr lang="en-US">
              <a:latin typeface="Times New Roman" pitchFamily="18" charset="0"/>
            </a:endParaRPr>
          </a:p>
        </p:txBody>
      </p:sp>
      <p:sp>
        <p:nvSpPr>
          <p:cNvPr id="40962" name="Rectangle 2"/>
          <p:cNvSpPr>
            <a:spLocks noGrp="1" noChangeArrowheads="1"/>
          </p:cNvSpPr>
          <p:nvPr>
            <p:ph type="title"/>
          </p:nvPr>
        </p:nvSpPr>
        <p:spPr/>
        <p:txBody>
          <a:bodyPr/>
          <a:lstStyle/>
          <a:p>
            <a:r>
              <a:rPr lang="en-US" sz="4000"/>
              <a:t>Soema ben moksi na ini da dede en opo baka foe Jezus Kristus?</a:t>
            </a:r>
          </a:p>
        </p:txBody>
      </p:sp>
      <p:sp>
        <p:nvSpPr>
          <p:cNvPr id="40963" name="Rectangle 3"/>
          <p:cNvSpPr>
            <a:spLocks noGrp="1" noChangeArrowheads="1"/>
          </p:cNvSpPr>
          <p:nvPr>
            <p:ph type="body" idx="1"/>
          </p:nvPr>
        </p:nvSpPr>
        <p:spPr/>
        <p:txBody>
          <a:bodyPr/>
          <a:lstStyle/>
          <a:p>
            <a:pPr>
              <a:lnSpc>
                <a:spcPct val="80000"/>
              </a:lnSpc>
            </a:pPr>
            <a:r>
              <a:rPr lang="en-US" dirty="0" err="1"/>
              <a:t>Gado</a:t>
            </a:r>
            <a:r>
              <a:rPr lang="en-US" dirty="0"/>
              <a:t> </a:t>
            </a:r>
            <a:r>
              <a:rPr lang="en-US" dirty="0" err="1"/>
              <a:t>da</a:t>
            </a:r>
            <a:r>
              <a:rPr lang="en-US" dirty="0"/>
              <a:t> </a:t>
            </a:r>
            <a:r>
              <a:rPr lang="en-US" dirty="0" err="1"/>
              <a:t>Pikin</a:t>
            </a:r>
            <a:r>
              <a:rPr lang="en-US" dirty="0"/>
              <a:t>:</a:t>
            </a:r>
          </a:p>
          <a:p>
            <a:pPr>
              <a:lnSpc>
                <a:spcPct val="80000"/>
              </a:lnSpc>
            </a:pPr>
            <a:r>
              <a:rPr lang="en-US" b="1" dirty="0" err="1"/>
              <a:t>Jn</a:t>
            </a:r>
            <a:r>
              <a:rPr lang="en-US" b="1" dirty="0"/>
              <a:t> . 10:11, 18Mi de </a:t>
            </a:r>
            <a:r>
              <a:rPr lang="en-US" b="1" dirty="0" err="1"/>
              <a:t>da</a:t>
            </a:r>
            <a:r>
              <a:rPr lang="en-US" b="1" dirty="0"/>
              <a:t> </a:t>
            </a:r>
            <a:r>
              <a:rPr lang="en-US" b="1" dirty="0" err="1"/>
              <a:t>boen</a:t>
            </a:r>
            <a:r>
              <a:rPr lang="en-US" b="1" dirty="0"/>
              <a:t> </a:t>
            </a:r>
            <a:r>
              <a:rPr lang="en-US" b="1" dirty="0" err="1"/>
              <a:t>skapoeman</a:t>
            </a:r>
            <a:r>
              <a:rPr lang="en-US" b="1" dirty="0">
                <a:solidFill>
                  <a:srgbClr val="FF0000"/>
                </a:solidFill>
              </a:rPr>
              <a:t>; </a:t>
            </a:r>
            <a:r>
              <a:rPr lang="en-US" b="1" dirty="0" err="1">
                <a:solidFill>
                  <a:srgbClr val="FF0000"/>
                </a:solidFill>
              </a:rPr>
              <a:t>da</a:t>
            </a:r>
            <a:r>
              <a:rPr lang="en-US" b="1" dirty="0">
                <a:solidFill>
                  <a:srgbClr val="FF0000"/>
                </a:solidFill>
              </a:rPr>
              <a:t> </a:t>
            </a:r>
            <a:r>
              <a:rPr lang="en-US" b="1" dirty="0" err="1">
                <a:solidFill>
                  <a:srgbClr val="FF0000"/>
                </a:solidFill>
              </a:rPr>
              <a:t>boen</a:t>
            </a:r>
            <a:r>
              <a:rPr lang="en-US" b="1" dirty="0">
                <a:solidFill>
                  <a:srgbClr val="FF0000"/>
                </a:solidFill>
              </a:rPr>
              <a:t> </a:t>
            </a:r>
            <a:r>
              <a:rPr lang="en-US" b="1" dirty="0" err="1">
                <a:solidFill>
                  <a:srgbClr val="FF0000"/>
                </a:solidFill>
              </a:rPr>
              <a:t>skapoeman</a:t>
            </a:r>
            <a:r>
              <a:rPr lang="en-US" b="1" dirty="0">
                <a:solidFill>
                  <a:srgbClr val="FF0000"/>
                </a:solidFill>
              </a:rPr>
              <a:t> </a:t>
            </a:r>
            <a:r>
              <a:rPr lang="en-US" b="1" dirty="0" err="1">
                <a:solidFill>
                  <a:srgbClr val="FF0000"/>
                </a:solidFill>
              </a:rPr>
              <a:t>gi</a:t>
            </a:r>
            <a:r>
              <a:rPr lang="en-US" b="1" dirty="0">
                <a:solidFill>
                  <a:srgbClr val="FF0000"/>
                </a:solidFill>
              </a:rPr>
              <a:t> hem </a:t>
            </a:r>
            <a:r>
              <a:rPr lang="en-US" b="1" dirty="0" err="1">
                <a:solidFill>
                  <a:srgbClr val="FF0000"/>
                </a:solidFill>
              </a:rPr>
              <a:t>libi</a:t>
            </a:r>
            <a:r>
              <a:rPr lang="en-US" b="1" dirty="0">
                <a:solidFill>
                  <a:srgbClr val="FF0000"/>
                </a:solidFill>
              </a:rPr>
              <a:t> </a:t>
            </a:r>
            <a:r>
              <a:rPr lang="en-US" b="1" dirty="0" err="1">
                <a:solidFill>
                  <a:srgbClr val="FF0000"/>
                </a:solidFill>
              </a:rPr>
              <a:t>abra</a:t>
            </a:r>
            <a:r>
              <a:rPr lang="en-US" b="1" dirty="0">
                <a:solidFill>
                  <a:srgbClr val="FF0000"/>
                </a:solidFill>
              </a:rPr>
              <a:t> </a:t>
            </a:r>
            <a:r>
              <a:rPr lang="en-US" b="1" dirty="0"/>
              <a:t>foe </a:t>
            </a:r>
            <a:r>
              <a:rPr lang="en-US" b="1" dirty="0" err="1"/>
              <a:t>dem</a:t>
            </a:r>
            <a:r>
              <a:rPr lang="en-US" b="1" dirty="0"/>
              <a:t> </a:t>
            </a:r>
            <a:r>
              <a:rPr lang="en-US" b="1" dirty="0" err="1"/>
              <a:t>skapoe</a:t>
            </a:r>
            <a:r>
              <a:rPr lang="en-US" b="1" dirty="0"/>
              <a:t> </a:t>
            </a:r>
            <a:r>
              <a:rPr lang="en-US" b="1" dirty="0" err="1"/>
              <a:t>ede</a:t>
            </a:r>
            <a:r>
              <a:rPr lang="en-US" b="1" dirty="0"/>
              <a:t>….</a:t>
            </a:r>
            <a:r>
              <a:rPr lang="en-US" dirty="0"/>
              <a:t> </a:t>
            </a:r>
            <a:r>
              <a:rPr lang="en-US" b="1" dirty="0"/>
              <a:t>18. No wan </a:t>
            </a:r>
            <a:r>
              <a:rPr lang="en-US" b="1" dirty="0" err="1"/>
              <a:t>libisoema</a:t>
            </a:r>
            <a:r>
              <a:rPr lang="en-US" b="1" dirty="0"/>
              <a:t> </a:t>
            </a:r>
            <a:r>
              <a:rPr lang="en-US" b="1" dirty="0" err="1"/>
              <a:t>kan</a:t>
            </a:r>
            <a:r>
              <a:rPr lang="en-US" b="1" dirty="0"/>
              <a:t> </a:t>
            </a:r>
            <a:r>
              <a:rPr lang="en-US" b="1" dirty="0" err="1"/>
              <a:t>poeroe</a:t>
            </a:r>
            <a:r>
              <a:rPr lang="en-US" b="1" dirty="0"/>
              <a:t> hem </a:t>
            </a:r>
            <a:r>
              <a:rPr lang="en-US" b="1" dirty="0" err="1"/>
              <a:t>komopo</a:t>
            </a:r>
            <a:r>
              <a:rPr lang="en-US" b="1" dirty="0"/>
              <a:t> foe Mi, </a:t>
            </a:r>
            <a:r>
              <a:rPr lang="en-US" b="1" dirty="0">
                <a:solidFill>
                  <a:srgbClr val="FF0000"/>
                </a:solidFill>
              </a:rPr>
              <a:t>ma Mi </a:t>
            </a:r>
            <a:r>
              <a:rPr lang="en-US" b="1" dirty="0" err="1">
                <a:solidFill>
                  <a:srgbClr val="FF0000"/>
                </a:solidFill>
              </a:rPr>
              <a:t>gi</a:t>
            </a:r>
            <a:r>
              <a:rPr lang="en-US" b="1" dirty="0">
                <a:solidFill>
                  <a:srgbClr val="FF0000"/>
                </a:solidFill>
              </a:rPr>
              <a:t> hem </a:t>
            </a:r>
            <a:r>
              <a:rPr lang="en-US" b="1" dirty="0" err="1">
                <a:solidFill>
                  <a:srgbClr val="FF0000"/>
                </a:solidFill>
              </a:rPr>
              <a:t>abra</a:t>
            </a:r>
            <a:r>
              <a:rPr lang="en-US" b="1" dirty="0">
                <a:solidFill>
                  <a:srgbClr val="FF0000"/>
                </a:solidFill>
              </a:rPr>
              <a:t> </a:t>
            </a:r>
            <a:r>
              <a:rPr lang="en-US" b="1" dirty="0" err="1">
                <a:solidFill>
                  <a:srgbClr val="FF0000"/>
                </a:solidFill>
              </a:rPr>
              <a:t>Misrefi</a:t>
            </a:r>
            <a:r>
              <a:rPr lang="en-US" b="1" dirty="0">
                <a:solidFill>
                  <a:srgbClr val="FF0000"/>
                </a:solidFill>
              </a:rPr>
              <a:t>. Mi </a:t>
            </a:r>
            <a:r>
              <a:rPr lang="en-US" b="1" dirty="0" err="1">
                <a:solidFill>
                  <a:srgbClr val="FF0000"/>
                </a:solidFill>
              </a:rPr>
              <a:t>abi</a:t>
            </a:r>
            <a:r>
              <a:rPr lang="en-US" b="1" dirty="0">
                <a:solidFill>
                  <a:srgbClr val="FF0000"/>
                </a:solidFill>
              </a:rPr>
              <a:t> </a:t>
            </a:r>
            <a:r>
              <a:rPr lang="en-US" b="1" dirty="0" err="1">
                <a:solidFill>
                  <a:srgbClr val="FF0000"/>
                </a:solidFill>
              </a:rPr>
              <a:t>krakti</a:t>
            </a:r>
            <a:r>
              <a:rPr lang="en-US" b="1" dirty="0">
                <a:solidFill>
                  <a:srgbClr val="FF0000"/>
                </a:solidFill>
              </a:rPr>
              <a:t> foe </a:t>
            </a:r>
            <a:r>
              <a:rPr lang="en-US" b="1" dirty="0" err="1">
                <a:solidFill>
                  <a:srgbClr val="FF0000"/>
                </a:solidFill>
              </a:rPr>
              <a:t>gi</a:t>
            </a:r>
            <a:r>
              <a:rPr lang="en-US" b="1" dirty="0">
                <a:solidFill>
                  <a:srgbClr val="FF0000"/>
                </a:solidFill>
              </a:rPr>
              <a:t> hem </a:t>
            </a:r>
            <a:r>
              <a:rPr lang="en-US" b="1" dirty="0" err="1">
                <a:solidFill>
                  <a:srgbClr val="FF0000"/>
                </a:solidFill>
              </a:rPr>
              <a:t>abra</a:t>
            </a:r>
            <a:r>
              <a:rPr lang="en-US" b="1" dirty="0">
                <a:solidFill>
                  <a:srgbClr val="FF0000"/>
                </a:solidFill>
              </a:rPr>
              <a:t>, en Mi </a:t>
            </a:r>
            <a:r>
              <a:rPr lang="en-US" b="1" dirty="0" err="1">
                <a:solidFill>
                  <a:srgbClr val="FF0000"/>
                </a:solidFill>
              </a:rPr>
              <a:t>abi</a:t>
            </a:r>
            <a:r>
              <a:rPr lang="en-US" b="1" dirty="0">
                <a:solidFill>
                  <a:srgbClr val="FF0000"/>
                </a:solidFill>
              </a:rPr>
              <a:t> </a:t>
            </a:r>
            <a:r>
              <a:rPr lang="en-US" b="1" dirty="0" err="1">
                <a:solidFill>
                  <a:srgbClr val="FF0000"/>
                </a:solidFill>
              </a:rPr>
              <a:t>krakti</a:t>
            </a:r>
            <a:r>
              <a:rPr lang="en-US" b="1" dirty="0">
                <a:solidFill>
                  <a:srgbClr val="FF0000"/>
                </a:solidFill>
              </a:rPr>
              <a:t> foe </a:t>
            </a:r>
            <a:r>
              <a:rPr lang="en-US" b="1" dirty="0" err="1">
                <a:solidFill>
                  <a:srgbClr val="FF0000"/>
                </a:solidFill>
              </a:rPr>
              <a:t>teki</a:t>
            </a:r>
            <a:r>
              <a:rPr lang="en-US" b="1" dirty="0">
                <a:solidFill>
                  <a:srgbClr val="FF0000"/>
                </a:solidFill>
              </a:rPr>
              <a:t> hem </a:t>
            </a:r>
            <a:r>
              <a:rPr lang="en-US" b="1" dirty="0" err="1">
                <a:solidFill>
                  <a:srgbClr val="FF0000"/>
                </a:solidFill>
              </a:rPr>
              <a:t>baka</a:t>
            </a:r>
            <a:r>
              <a:rPr lang="en-US" b="1" dirty="0"/>
              <a:t>. Mi </a:t>
            </a:r>
            <a:r>
              <a:rPr lang="en-US" b="1" dirty="0" err="1"/>
              <a:t>ben</a:t>
            </a:r>
            <a:r>
              <a:rPr lang="en-US" b="1" dirty="0"/>
              <a:t> </a:t>
            </a:r>
            <a:r>
              <a:rPr lang="en-US" b="1" dirty="0" err="1"/>
              <a:t>kisi</a:t>
            </a:r>
            <a:r>
              <a:rPr lang="en-US" b="1" dirty="0"/>
              <a:t> </a:t>
            </a:r>
            <a:r>
              <a:rPr lang="en-US" b="1" dirty="0" err="1"/>
              <a:t>da</a:t>
            </a:r>
            <a:r>
              <a:rPr lang="en-US" b="1" dirty="0"/>
              <a:t> </a:t>
            </a:r>
            <a:r>
              <a:rPr lang="en-US" b="1" dirty="0" err="1"/>
              <a:t>komanderi</a:t>
            </a:r>
            <a:r>
              <a:rPr lang="en-US" b="1" dirty="0"/>
              <a:t> </a:t>
            </a:r>
            <a:r>
              <a:rPr lang="en-US" b="1" dirty="0" err="1"/>
              <a:t>disi</a:t>
            </a:r>
            <a:r>
              <a:rPr lang="en-US" b="1" dirty="0"/>
              <a:t> foe Mi Tata.</a:t>
            </a:r>
          </a:p>
          <a:p>
            <a:pPr>
              <a:lnSpc>
                <a:spcPct val="80000"/>
              </a:lnSpc>
            </a:pPr>
            <a:endParaRPr lang="en-US" b="1" dirty="0"/>
          </a:p>
        </p:txBody>
      </p:sp>
    </p:spTree>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C4607DC1-96B9-43A1-8169-C9465279DD71}"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B6D016F8-AB2F-465D-B17B-D689CAC173C2}" type="slidenum">
              <a:rPr lang="en-US"/>
              <a:pPr lvl="1"/>
              <a:t>128</a:t>
            </a:fld>
            <a:endParaRPr lang="en-US">
              <a:latin typeface="Times New Roman" pitchFamily="18" charset="0"/>
            </a:endParaRPr>
          </a:p>
        </p:txBody>
      </p:sp>
      <p:sp>
        <p:nvSpPr>
          <p:cNvPr id="41986" name="Rectangle 2"/>
          <p:cNvSpPr>
            <a:spLocks noGrp="1" noChangeArrowheads="1"/>
          </p:cNvSpPr>
          <p:nvPr>
            <p:ph type="title"/>
          </p:nvPr>
        </p:nvSpPr>
        <p:spPr/>
        <p:txBody>
          <a:bodyPr/>
          <a:lstStyle/>
          <a:p>
            <a:r>
              <a:rPr lang="en-US" sz="4000"/>
              <a:t>Soema ben moksi na ini da dede en opo baka foe Jezus Kristus?</a:t>
            </a:r>
          </a:p>
        </p:txBody>
      </p:sp>
      <p:sp>
        <p:nvSpPr>
          <p:cNvPr id="41987" name="Rectangle 3"/>
          <p:cNvSpPr>
            <a:spLocks noGrp="1" noChangeArrowheads="1"/>
          </p:cNvSpPr>
          <p:nvPr>
            <p:ph type="body" idx="1"/>
          </p:nvPr>
        </p:nvSpPr>
        <p:spPr>
          <a:xfrm>
            <a:off x="682625" y="1981200"/>
            <a:ext cx="7772400" cy="4471988"/>
          </a:xfrm>
        </p:spPr>
        <p:txBody>
          <a:bodyPr/>
          <a:lstStyle/>
          <a:p>
            <a:pPr>
              <a:lnSpc>
                <a:spcPct val="80000"/>
              </a:lnSpc>
            </a:pPr>
            <a:r>
              <a:rPr lang="en-US" dirty="0" err="1"/>
              <a:t>Gado</a:t>
            </a:r>
            <a:r>
              <a:rPr lang="en-US" dirty="0"/>
              <a:t> </a:t>
            </a:r>
            <a:r>
              <a:rPr lang="en-US" dirty="0" err="1"/>
              <a:t>da</a:t>
            </a:r>
            <a:r>
              <a:rPr lang="en-US" dirty="0"/>
              <a:t> Santa </a:t>
            </a:r>
            <a:r>
              <a:rPr lang="en-US" dirty="0" err="1"/>
              <a:t>Jeje</a:t>
            </a:r>
            <a:r>
              <a:rPr lang="en-US" dirty="0"/>
              <a:t>:</a:t>
            </a:r>
          </a:p>
          <a:p>
            <a:pPr>
              <a:lnSpc>
                <a:spcPct val="80000"/>
              </a:lnSpc>
            </a:pPr>
            <a:r>
              <a:rPr lang="en-US" b="1" dirty="0"/>
              <a:t>Rom. 1:4En </a:t>
            </a:r>
            <a:r>
              <a:rPr lang="en-US" b="1" i="1" dirty="0" err="1"/>
              <a:t>Gado</a:t>
            </a:r>
            <a:r>
              <a:rPr lang="en-US" b="1" i="1" dirty="0"/>
              <a:t> </a:t>
            </a:r>
            <a:r>
              <a:rPr lang="en-US" b="1" dirty="0" err="1"/>
              <a:t>ben</a:t>
            </a:r>
            <a:r>
              <a:rPr lang="en-US" b="1" dirty="0"/>
              <a:t> </a:t>
            </a:r>
            <a:r>
              <a:rPr lang="en-US" b="1" dirty="0" err="1"/>
              <a:t>sori</a:t>
            </a:r>
            <a:r>
              <a:rPr lang="en-US" b="1" dirty="0"/>
              <a:t> Hem foe de </a:t>
            </a:r>
            <a:r>
              <a:rPr lang="en-US" b="1" dirty="0" err="1"/>
              <a:t>da</a:t>
            </a:r>
            <a:r>
              <a:rPr lang="en-US" b="1" dirty="0"/>
              <a:t> </a:t>
            </a:r>
            <a:r>
              <a:rPr lang="en-US" b="1" dirty="0" err="1"/>
              <a:t>Manpikin</a:t>
            </a:r>
            <a:r>
              <a:rPr lang="en-US" b="1" dirty="0"/>
              <a:t> foe </a:t>
            </a:r>
            <a:r>
              <a:rPr lang="en-US" b="1" dirty="0" err="1"/>
              <a:t>Gado</a:t>
            </a:r>
            <a:r>
              <a:rPr lang="en-US" b="1" dirty="0"/>
              <a:t> </a:t>
            </a:r>
            <a:r>
              <a:rPr lang="en-US" b="1" dirty="0" err="1"/>
              <a:t>nanga</a:t>
            </a:r>
            <a:r>
              <a:rPr lang="en-US" b="1" dirty="0"/>
              <a:t> </a:t>
            </a:r>
            <a:r>
              <a:rPr lang="en-US" b="1" dirty="0" err="1"/>
              <a:t>krakti</a:t>
            </a:r>
            <a:r>
              <a:rPr lang="en-US" b="1" dirty="0"/>
              <a:t>, </a:t>
            </a:r>
            <a:r>
              <a:rPr lang="en-US" b="1" dirty="0" err="1"/>
              <a:t>doro</a:t>
            </a:r>
            <a:r>
              <a:rPr lang="en-US" b="1" dirty="0"/>
              <a:t> </a:t>
            </a:r>
            <a:r>
              <a:rPr lang="en-US" b="1" dirty="0" err="1">
                <a:solidFill>
                  <a:srgbClr val="FF0000"/>
                </a:solidFill>
              </a:rPr>
              <a:t>da</a:t>
            </a:r>
            <a:r>
              <a:rPr lang="en-US" b="1" dirty="0">
                <a:solidFill>
                  <a:srgbClr val="FF0000"/>
                </a:solidFill>
              </a:rPr>
              <a:t> </a:t>
            </a:r>
            <a:r>
              <a:rPr lang="en-US" b="1" dirty="0" err="1">
                <a:solidFill>
                  <a:srgbClr val="FF0000"/>
                </a:solidFill>
              </a:rPr>
              <a:t>Jeje</a:t>
            </a:r>
            <a:r>
              <a:rPr lang="en-US" b="1" dirty="0">
                <a:solidFill>
                  <a:srgbClr val="FF0000"/>
                </a:solidFill>
              </a:rPr>
              <a:t> foe </a:t>
            </a:r>
            <a:r>
              <a:rPr lang="en-US" b="1" dirty="0" err="1">
                <a:solidFill>
                  <a:srgbClr val="FF0000"/>
                </a:solidFill>
              </a:rPr>
              <a:t>santa-fasi</a:t>
            </a:r>
            <a:r>
              <a:rPr lang="en-US" b="1" dirty="0">
                <a:solidFill>
                  <a:srgbClr val="FF0000"/>
                </a:solidFill>
              </a:rPr>
              <a:t> </a:t>
            </a:r>
            <a:r>
              <a:rPr lang="en-US" b="1" dirty="0" err="1">
                <a:solidFill>
                  <a:srgbClr val="FF0000"/>
                </a:solidFill>
              </a:rPr>
              <a:t>nanga</a:t>
            </a:r>
            <a:r>
              <a:rPr lang="en-US" b="1" dirty="0">
                <a:solidFill>
                  <a:srgbClr val="FF0000"/>
                </a:solidFill>
              </a:rPr>
              <a:t> </a:t>
            </a:r>
            <a:r>
              <a:rPr lang="en-US" b="1" dirty="0" err="1">
                <a:solidFill>
                  <a:srgbClr val="FF0000"/>
                </a:solidFill>
              </a:rPr>
              <a:t>da</a:t>
            </a:r>
            <a:r>
              <a:rPr lang="en-US" b="1" dirty="0">
                <a:solidFill>
                  <a:srgbClr val="FF0000"/>
                </a:solidFill>
              </a:rPr>
              <a:t> </a:t>
            </a:r>
            <a:r>
              <a:rPr lang="en-US" b="1" dirty="0" err="1">
                <a:solidFill>
                  <a:srgbClr val="FF0000"/>
                </a:solidFill>
              </a:rPr>
              <a:t>opo</a:t>
            </a:r>
            <a:r>
              <a:rPr lang="en-US" b="1" dirty="0">
                <a:solidFill>
                  <a:srgbClr val="FF0000"/>
                </a:solidFill>
              </a:rPr>
              <a:t> </a:t>
            </a:r>
            <a:r>
              <a:rPr lang="en-US" b="1" dirty="0" err="1">
                <a:solidFill>
                  <a:srgbClr val="FF0000"/>
                </a:solidFill>
              </a:rPr>
              <a:t>baka</a:t>
            </a:r>
            <a:r>
              <a:rPr lang="en-US" b="1" dirty="0">
                <a:solidFill>
                  <a:srgbClr val="FF0000"/>
                </a:solidFill>
              </a:rPr>
              <a:t> foe </a:t>
            </a:r>
            <a:r>
              <a:rPr lang="en-US" b="1" dirty="0" err="1">
                <a:solidFill>
                  <a:srgbClr val="FF0000"/>
                </a:solidFill>
              </a:rPr>
              <a:t>dede</a:t>
            </a:r>
            <a:r>
              <a:rPr lang="en-US" b="1" dirty="0"/>
              <a:t>.</a:t>
            </a:r>
          </a:p>
          <a:p>
            <a:pPr>
              <a:lnSpc>
                <a:spcPct val="80000"/>
              </a:lnSpc>
            </a:pPr>
            <a:r>
              <a:rPr lang="en-US" b="1" dirty="0"/>
              <a:t>Heb. 9:14 Hoe </a:t>
            </a:r>
            <a:r>
              <a:rPr lang="en-US" b="1" dirty="0" err="1"/>
              <a:t>moro</a:t>
            </a:r>
            <a:r>
              <a:rPr lang="en-US" b="1" dirty="0"/>
              <a:t> </a:t>
            </a:r>
            <a:r>
              <a:rPr lang="en-US" b="1" dirty="0" err="1"/>
              <a:t>da</a:t>
            </a:r>
            <a:r>
              <a:rPr lang="en-US" b="1" dirty="0"/>
              <a:t> </a:t>
            </a:r>
            <a:r>
              <a:rPr lang="en-US" b="1" dirty="0" err="1"/>
              <a:t>broedoe</a:t>
            </a:r>
            <a:r>
              <a:rPr lang="en-US" b="1" dirty="0"/>
              <a:t> foe </a:t>
            </a:r>
            <a:r>
              <a:rPr lang="en-US" b="1" dirty="0" err="1"/>
              <a:t>Kristus</a:t>
            </a:r>
            <a:r>
              <a:rPr lang="en-US" b="1" dirty="0"/>
              <a:t>, </a:t>
            </a:r>
            <a:r>
              <a:rPr lang="en-US" b="1" dirty="0" err="1">
                <a:solidFill>
                  <a:srgbClr val="FF0000"/>
                </a:solidFill>
              </a:rPr>
              <a:t>di</a:t>
            </a:r>
            <a:r>
              <a:rPr lang="en-US" b="1" dirty="0">
                <a:solidFill>
                  <a:srgbClr val="FF0000"/>
                </a:solidFill>
              </a:rPr>
              <a:t> A </a:t>
            </a:r>
            <a:r>
              <a:rPr lang="en-US" b="1" dirty="0" err="1">
                <a:solidFill>
                  <a:srgbClr val="FF0000"/>
                </a:solidFill>
              </a:rPr>
              <a:t>ben</a:t>
            </a:r>
            <a:r>
              <a:rPr lang="en-US" b="1" dirty="0">
                <a:solidFill>
                  <a:srgbClr val="FF0000"/>
                </a:solidFill>
              </a:rPr>
              <a:t> </a:t>
            </a:r>
            <a:r>
              <a:rPr lang="en-US" b="1" dirty="0" err="1">
                <a:solidFill>
                  <a:srgbClr val="FF0000"/>
                </a:solidFill>
              </a:rPr>
              <a:t>gi</a:t>
            </a:r>
            <a:r>
              <a:rPr lang="en-US" b="1" dirty="0">
                <a:solidFill>
                  <a:srgbClr val="FF0000"/>
                </a:solidFill>
              </a:rPr>
              <a:t> </a:t>
            </a:r>
            <a:r>
              <a:rPr lang="en-US" b="1" dirty="0" err="1">
                <a:solidFill>
                  <a:srgbClr val="FF0000"/>
                </a:solidFill>
              </a:rPr>
              <a:t>Hemsrefi</a:t>
            </a:r>
            <a:r>
              <a:rPr lang="en-US" b="1" dirty="0">
                <a:solidFill>
                  <a:srgbClr val="FF0000"/>
                </a:solidFill>
              </a:rPr>
              <a:t> </a:t>
            </a:r>
            <a:r>
              <a:rPr lang="en-US" b="1" dirty="0" err="1">
                <a:solidFill>
                  <a:srgbClr val="FF0000"/>
                </a:solidFill>
              </a:rPr>
              <a:t>sondro</a:t>
            </a:r>
            <a:r>
              <a:rPr lang="en-US" b="1" dirty="0">
                <a:solidFill>
                  <a:srgbClr val="FF0000"/>
                </a:solidFill>
              </a:rPr>
              <a:t> </a:t>
            </a:r>
            <a:r>
              <a:rPr lang="en-US" b="1" dirty="0" err="1">
                <a:solidFill>
                  <a:srgbClr val="FF0000"/>
                </a:solidFill>
              </a:rPr>
              <a:t>sondoe</a:t>
            </a:r>
            <a:r>
              <a:rPr lang="en-US" b="1" dirty="0">
                <a:solidFill>
                  <a:srgbClr val="FF0000"/>
                </a:solidFill>
              </a:rPr>
              <a:t> </a:t>
            </a:r>
            <a:r>
              <a:rPr lang="en-US" b="1" dirty="0" err="1">
                <a:solidFill>
                  <a:srgbClr val="FF0000"/>
                </a:solidFill>
              </a:rPr>
              <a:t>na</a:t>
            </a:r>
            <a:r>
              <a:rPr lang="en-US" b="1" dirty="0">
                <a:solidFill>
                  <a:srgbClr val="FF0000"/>
                </a:solidFill>
              </a:rPr>
              <a:t> </a:t>
            </a:r>
            <a:r>
              <a:rPr lang="en-US" b="1" dirty="0" err="1">
                <a:solidFill>
                  <a:srgbClr val="FF0000"/>
                </a:solidFill>
              </a:rPr>
              <a:t>Gado</a:t>
            </a:r>
            <a:r>
              <a:rPr lang="en-US" b="1" dirty="0">
                <a:solidFill>
                  <a:srgbClr val="FF0000"/>
                </a:solidFill>
              </a:rPr>
              <a:t> </a:t>
            </a:r>
            <a:r>
              <a:rPr lang="en-US" b="1" dirty="0" err="1">
                <a:solidFill>
                  <a:srgbClr val="FF0000"/>
                </a:solidFill>
              </a:rPr>
              <a:t>doro</a:t>
            </a:r>
            <a:r>
              <a:rPr lang="en-US" b="1" dirty="0">
                <a:solidFill>
                  <a:srgbClr val="FF0000"/>
                </a:solidFill>
              </a:rPr>
              <a:t> </a:t>
            </a:r>
            <a:r>
              <a:rPr lang="en-US" b="1" dirty="0" err="1">
                <a:solidFill>
                  <a:srgbClr val="FF0000"/>
                </a:solidFill>
              </a:rPr>
              <a:t>da</a:t>
            </a:r>
            <a:r>
              <a:rPr lang="en-US" b="1" dirty="0">
                <a:solidFill>
                  <a:srgbClr val="FF0000"/>
                </a:solidFill>
              </a:rPr>
              <a:t> </a:t>
            </a:r>
            <a:r>
              <a:rPr lang="en-US" b="1" dirty="0" err="1">
                <a:solidFill>
                  <a:srgbClr val="FF0000"/>
                </a:solidFill>
              </a:rPr>
              <a:t>Jeje</a:t>
            </a:r>
            <a:r>
              <a:rPr lang="en-US" b="1" dirty="0">
                <a:solidFill>
                  <a:srgbClr val="FF0000"/>
                </a:solidFill>
              </a:rPr>
              <a:t> foe </a:t>
            </a:r>
            <a:r>
              <a:rPr lang="en-US" b="1" dirty="0" err="1">
                <a:solidFill>
                  <a:srgbClr val="FF0000"/>
                </a:solidFill>
              </a:rPr>
              <a:t>teego</a:t>
            </a:r>
            <a:r>
              <a:rPr lang="en-US" b="1" dirty="0"/>
              <a:t>, </a:t>
            </a:r>
            <a:r>
              <a:rPr lang="en-US" b="1" dirty="0" err="1"/>
              <a:t>sa</a:t>
            </a:r>
            <a:r>
              <a:rPr lang="en-US" b="1" dirty="0"/>
              <a:t> </a:t>
            </a:r>
            <a:r>
              <a:rPr lang="en-US" b="1" dirty="0" err="1"/>
              <a:t>krin</a:t>
            </a:r>
            <a:r>
              <a:rPr lang="en-US" b="1" dirty="0"/>
              <a:t> </a:t>
            </a:r>
            <a:r>
              <a:rPr lang="en-US" b="1" dirty="0" err="1"/>
              <a:t>oen</a:t>
            </a:r>
            <a:r>
              <a:rPr lang="en-US" b="1" dirty="0"/>
              <a:t> </a:t>
            </a:r>
            <a:r>
              <a:rPr lang="en-US" b="1" dirty="0" err="1"/>
              <a:t>konsensi</a:t>
            </a:r>
            <a:r>
              <a:rPr lang="en-US" b="1" dirty="0"/>
              <a:t> foe </a:t>
            </a:r>
            <a:r>
              <a:rPr lang="en-US" b="1" dirty="0" err="1"/>
              <a:t>dem</a:t>
            </a:r>
            <a:r>
              <a:rPr lang="en-US" b="1" dirty="0"/>
              <a:t> </a:t>
            </a:r>
            <a:r>
              <a:rPr lang="en-US" b="1" dirty="0" err="1"/>
              <a:t>dede</a:t>
            </a:r>
            <a:r>
              <a:rPr lang="en-US" b="1" dirty="0"/>
              <a:t> </a:t>
            </a:r>
            <a:r>
              <a:rPr lang="en-US" b="1" dirty="0" err="1"/>
              <a:t>wroko</a:t>
            </a:r>
            <a:r>
              <a:rPr lang="en-US" b="1" dirty="0"/>
              <a:t> foe </a:t>
            </a:r>
            <a:r>
              <a:rPr lang="en-US" b="1" dirty="0" err="1"/>
              <a:t>dini</a:t>
            </a:r>
            <a:r>
              <a:rPr lang="en-US" b="1" dirty="0"/>
              <a:t> </a:t>
            </a:r>
            <a:r>
              <a:rPr lang="en-US" b="1" dirty="0" err="1"/>
              <a:t>da</a:t>
            </a:r>
            <a:r>
              <a:rPr lang="en-US" b="1" dirty="0"/>
              <a:t> </a:t>
            </a:r>
            <a:r>
              <a:rPr lang="en-US" b="1" dirty="0" err="1"/>
              <a:t>libilibi</a:t>
            </a:r>
            <a:r>
              <a:rPr lang="en-US" b="1" dirty="0"/>
              <a:t> </a:t>
            </a:r>
            <a:r>
              <a:rPr lang="en-US" b="1" dirty="0" err="1"/>
              <a:t>Gado</a:t>
            </a:r>
            <a:r>
              <a:rPr lang="en-US" b="1" dirty="0"/>
              <a:t>?</a:t>
            </a:r>
          </a:p>
        </p:txBody>
      </p:sp>
    </p:spTree>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5A5BAF4-9CED-4FF4-B1F7-9F0518B806F9}"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DB0CDD8E-E7A5-44C8-8007-C3673103A474}" type="slidenum">
              <a:rPr lang="en-US"/>
              <a:pPr lvl="1"/>
              <a:t>129</a:t>
            </a:fld>
            <a:endParaRPr lang="en-US">
              <a:latin typeface="Times New Roman" pitchFamily="18" charset="0"/>
            </a:endParaRPr>
          </a:p>
        </p:txBody>
      </p:sp>
      <p:sp>
        <p:nvSpPr>
          <p:cNvPr id="32770" name="Rectangle 2"/>
          <p:cNvSpPr>
            <a:spLocks noGrp="1" noChangeArrowheads="1"/>
          </p:cNvSpPr>
          <p:nvPr>
            <p:ph type="title"/>
          </p:nvPr>
        </p:nvSpPr>
        <p:spPr/>
        <p:txBody>
          <a:bodyPr/>
          <a:lstStyle/>
          <a:p>
            <a:r>
              <a:rPr lang="en-US" b="1"/>
              <a:t>Getuigi foe da opo baka</a:t>
            </a:r>
          </a:p>
        </p:txBody>
      </p:sp>
      <p:sp>
        <p:nvSpPr>
          <p:cNvPr id="32771" name="Rectangle 3"/>
          <p:cNvSpPr>
            <a:spLocks noGrp="1" noChangeArrowheads="1"/>
          </p:cNvSpPr>
          <p:nvPr>
            <p:ph type="body" idx="1"/>
          </p:nvPr>
        </p:nvSpPr>
        <p:spPr>
          <a:xfrm>
            <a:off x="299979" y="2017713"/>
            <a:ext cx="8655109" cy="4114800"/>
          </a:xfrm>
        </p:spPr>
        <p:txBody>
          <a:bodyPr/>
          <a:lstStyle/>
          <a:p>
            <a:pPr>
              <a:lnSpc>
                <a:spcPct val="80000"/>
              </a:lnSpc>
            </a:pPr>
            <a:r>
              <a:rPr lang="en-US" sz="2800" b="1" dirty="0"/>
              <a:t>I Kor. 15:5. En </a:t>
            </a:r>
            <a:r>
              <a:rPr lang="en-US" sz="2800" b="1" dirty="0" err="1"/>
              <a:t>dati</a:t>
            </a:r>
            <a:r>
              <a:rPr lang="en-US" sz="2800" b="1" dirty="0"/>
              <a:t> </a:t>
            </a:r>
            <a:r>
              <a:rPr lang="en-US" sz="2800" b="1" dirty="0" err="1">
                <a:solidFill>
                  <a:srgbClr val="FF0000"/>
                </a:solidFill>
              </a:rPr>
              <a:t>Kefas</a:t>
            </a:r>
            <a:r>
              <a:rPr lang="en-US" sz="2800" b="1" dirty="0"/>
              <a:t> </a:t>
            </a:r>
            <a:r>
              <a:rPr lang="en-US" sz="2800" b="1" dirty="0" err="1"/>
              <a:t>ben</a:t>
            </a:r>
            <a:r>
              <a:rPr lang="en-US" sz="2800" b="1" dirty="0"/>
              <a:t> </a:t>
            </a:r>
            <a:r>
              <a:rPr lang="en-US" sz="2800" b="1" dirty="0" err="1"/>
              <a:t>si</a:t>
            </a:r>
            <a:r>
              <a:rPr lang="en-US" sz="2800" b="1" dirty="0"/>
              <a:t> Hem, en </a:t>
            </a:r>
            <a:r>
              <a:rPr lang="en-US" sz="2800" b="1" dirty="0" err="1"/>
              <a:t>dan</a:t>
            </a:r>
            <a:r>
              <a:rPr lang="en-US" sz="2800" b="1" dirty="0"/>
              <a:t> </a:t>
            </a:r>
            <a:r>
              <a:rPr lang="en-US" sz="2800" b="1" dirty="0" err="1"/>
              <a:t>dem</a:t>
            </a:r>
            <a:r>
              <a:rPr lang="en-US" sz="2800" b="1" dirty="0"/>
              <a:t> </a:t>
            </a:r>
            <a:r>
              <a:rPr lang="en-US" sz="2800" b="1" dirty="0" err="1">
                <a:solidFill>
                  <a:srgbClr val="FF0000"/>
                </a:solidFill>
              </a:rPr>
              <a:t>twalfoe</a:t>
            </a:r>
            <a:r>
              <a:rPr lang="en-US" sz="2800" b="1" dirty="0">
                <a:solidFill>
                  <a:srgbClr val="FF0000"/>
                </a:solidFill>
              </a:rPr>
              <a:t> </a:t>
            </a:r>
            <a:r>
              <a:rPr lang="en-US" sz="2800" b="1" dirty="0" err="1">
                <a:solidFill>
                  <a:srgbClr val="FF0000"/>
                </a:solidFill>
              </a:rPr>
              <a:t>apostel</a:t>
            </a:r>
            <a:r>
              <a:rPr lang="en-US" sz="2800" b="1" dirty="0"/>
              <a:t>.   6. </a:t>
            </a:r>
            <a:r>
              <a:rPr lang="en-US" sz="2800" b="1" dirty="0" err="1"/>
              <a:t>Baka</a:t>
            </a:r>
            <a:r>
              <a:rPr lang="en-US" sz="2800" b="1" dirty="0"/>
              <a:t> </a:t>
            </a:r>
            <a:r>
              <a:rPr lang="en-US" sz="2800" b="1" dirty="0" err="1"/>
              <a:t>dati</a:t>
            </a:r>
            <a:r>
              <a:rPr lang="en-US" sz="2800" b="1" dirty="0"/>
              <a:t>, </a:t>
            </a:r>
            <a:r>
              <a:rPr lang="en-US" sz="2800" b="1" dirty="0" err="1"/>
              <a:t>moro</a:t>
            </a:r>
            <a:r>
              <a:rPr lang="en-US" sz="2800" b="1" dirty="0"/>
              <a:t> </a:t>
            </a:r>
            <a:r>
              <a:rPr lang="en-US" sz="2800" b="1" dirty="0" err="1"/>
              <a:t>leki</a:t>
            </a:r>
            <a:r>
              <a:rPr lang="en-US" sz="2800" b="1" dirty="0"/>
              <a:t> </a:t>
            </a:r>
            <a:r>
              <a:rPr lang="en-US" sz="2800" b="1" dirty="0" err="1">
                <a:solidFill>
                  <a:srgbClr val="FF0000"/>
                </a:solidFill>
              </a:rPr>
              <a:t>feifi</a:t>
            </a:r>
            <a:r>
              <a:rPr lang="en-US" sz="2800" b="1" dirty="0">
                <a:solidFill>
                  <a:srgbClr val="FF0000"/>
                </a:solidFill>
              </a:rPr>
              <a:t> </a:t>
            </a:r>
            <a:r>
              <a:rPr lang="en-US" sz="2800" b="1" dirty="0" err="1">
                <a:solidFill>
                  <a:srgbClr val="FF0000"/>
                </a:solidFill>
              </a:rPr>
              <a:t>hondro</a:t>
            </a:r>
            <a:r>
              <a:rPr lang="en-US" sz="2800" b="1" dirty="0">
                <a:solidFill>
                  <a:srgbClr val="FF0000"/>
                </a:solidFill>
              </a:rPr>
              <a:t> </a:t>
            </a:r>
            <a:r>
              <a:rPr lang="en-US" sz="2800" b="1" dirty="0" err="1">
                <a:solidFill>
                  <a:srgbClr val="FF0000"/>
                </a:solidFill>
              </a:rPr>
              <a:t>brada</a:t>
            </a:r>
            <a:r>
              <a:rPr lang="en-US" sz="2800" b="1" dirty="0">
                <a:solidFill>
                  <a:srgbClr val="FF0000"/>
                </a:solidFill>
              </a:rPr>
              <a:t> </a:t>
            </a:r>
            <a:r>
              <a:rPr lang="en-US" sz="2800" b="1" dirty="0" err="1"/>
              <a:t>ben</a:t>
            </a:r>
            <a:r>
              <a:rPr lang="en-US" sz="2800" b="1" dirty="0"/>
              <a:t> </a:t>
            </a:r>
            <a:r>
              <a:rPr lang="en-US" sz="2800" b="1" dirty="0" err="1"/>
              <a:t>si</a:t>
            </a:r>
            <a:r>
              <a:rPr lang="en-US" sz="2800" b="1" dirty="0"/>
              <a:t> Hem </a:t>
            </a:r>
            <a:r>
              <a:rPr lang="en-US" sz="2800" b="1" dirty="0" err="1"/>
              <a:t>na</a:t>
            </a:r>
            <a:r>
              <a:rPr lang="en-US" sz="2800" b="1" dirty="0"/>
              <a:t> </a:t>
            </a:r>
            <a:r>
              <a:rPr lang="en-US" sz="2800" b="1" dirty="0" err="1"/>
              <a:t>da</a:t>
            </a:r>
            <a:r>
              <a:rPr lang="en-US" sz="2800" b="1" dirty="0"/>
              <a:t> </a:t>
            </a:r>
            <a:r>
              <a:rPr lang="en-US" sz="2800" b="1" dirty="0" err="1"/>
              <a:t>srefi</a:t>
            </a:r>
            <a:r>
              <a:rPr lang="en-US" sz="2800" b="1" dirty="0"/>
              <a:t> tem, en </a:t>
            </a:r>
            <a:r>
              <a:rPr lang="en-US" sz="2800" b="1" dirty="0" err="1"/>
              <a:t>moro</a:t>
            </a:r>
            <a:r>
              <a:rPr lang="en-US" sz="2800" b="1" dirty="0"/>
              <a:t> </a:t>
            </a:r>
            <a:r>
              <a:rPr lang="en-US" sz="2800" b="1" dirty="0" err="1"/>
              <a:t>foeroe</a:t>
            </a:r>
            <a:r>
              <a:rPr lang="en-US" sz="2800" b="1" dirty="0"/>
              <a:t> foe </a:t>
            </a:r>
            <a:r>
              <a:rPr lang="en-US" sz="2800" b="1" dirty="0" err="1"/>
              <a:t>dem</a:t>
            </a:r>
            <a:r>
              <a:rPr lang="en-US" sz="2800" b="1" dirty="0"/>
              <a:t> de </a:t>
            </a:r>
            <a:r>
              <a:rPr lang="en-US" sz="2800" b="1" dirty="0" err="1"/>
              <a:t>na</a:t>
            </a:r>
            <a:r>
              <a:rPr lang="en-US" sz="2800" b="1" dirty="0"/>
              <a:t> </a:t>
            </a:r>
            <a:r>
              <a:rPr lang="en-US" sz="2800" b="1" dirty="0" err="1"/>
              <a:t>libi</a:t>
            </a:r>
            <a:r>
              <a:rPr lang="en-US" sz="2800" b="1" dirty="0"/>
              <a:t> </a:t>
            </a:r>
            <a:r>
              <a:rPr lang="en-US" sz="2800" b="1" dirty="0" err="1"/>
              <a:t>te</a:t>
            </a:r>
            <a:r>
              <a:rPr lang="en-US" sz="2800" b="1" dirty="0"/>
              <a:t> </a:t>
            </a:r>
            <a:r>
              <a:rPr lang="en-US" sz="2800" b="1" dirty="0" err="1"/>
              <a:t>leki</a:t>
            </a:r>
            <a:r>
              <a:rPr lang="en-US" sz="2800" b="1" dirty="0"/>
              <a:t> tide, ma </a:t>
            </a:r>
            <a:r>
              <a:rPr lang="en-US" sz="2800" b="1" dirty="0" err="1"/>
              <a:t>wantoe</a:t>
            </a:r>
            <a:r>
              <a:rPr lang="en-US" sz="2800" b="1" dirty="0"/>
              <a:t> foe </a:t>
            </a:r>
            <a:r>
              <a:rPr lang="en-US" sz="2800" b="1" dirty="0" err="1"/>
              <a:t>dem</a:t>
            </a:r>
            <a:r>
              <a:rPr lang="en-US" sz="2800" b="1" dirty="0"/>
              <a:t> </a:t>
            </a:r>
            <a:r>
              <a:rPr lang="en-US" sz="2800" b="1" dirty="0" err="1"/>
              <a:t>ben</a:t>
            </a:r>
            <a:r>
              <a:rPr lang="en-US" sz="2800" b="1" dirty="0"/>
              <a:t> </a:t>
            </a:r>
            <a:r>
              <a:rPr lang="en-US" sz="2800" b="1" dirty="0" err="1"/>
              <a:t>fadon</a:t>
            </a:r>
            <a:r>
              <a:rPr lang="en-US" sz="2800" b="1" dirty="0"/>
              <a:t> </a:t>
            </a:r>
            <a:r>
              <a:rPr lang="en-US" sz="2800" b="1" dirty="0" err="1"/>
              <a:t>na</a:t>
            </a:r>
            <a:r>
              <a:rPr lang="en-US" sz="2800" b="1" dirty="0"/>
              <a:t> </a:t>
            </a:r>
            <a:r>
              <a:rPr lang="en-US" sz="2800" b="1" dirty="0" err="1"/>
              <a:t>sribi</a:t>
            </a:r>
            <a:r>
              <a:rPr lang="en-US" sz="2800" b="1" dirty="0"/>
              <a:t> </a:t>
            </a:r>
            <a:r>
              <a:rPr lang="en-US" sz="2800" b="1" dirty="0" err="1"/>
              <a:t>kaba</a:t>
            </a:r>
            <a:r>
              <a:rPr lang="en-US" sz="2800" b="1" dirty="0"/>
              <a:t>.  7. </a:t>
            </a:r>
            <a:r>
              <a:rPr lang="en-US" sz="2800" b="1" dirty="0" err="1"/>
              <a:t>Baka</a:t>
            </a:r>
            <a:r>
              <a:rPr lang="en-US" sz="2800" b="1" dirty="0"/>
              <a:t> </a:t>
            </a:r>
            <a:r>
              <a:rPr lang="en-US" sz="2800" b="1" dirty="0" err="1"/>
              <a:t>dati</a:t>
            </a:r>
            <a:r>
              <a:rPr lang="en-US" sz="2800" b="1" dirty="0"/>
              <a:t>, </a:t>
            </a:r>
            <a:r>
              <a:rPr lang="en-US" sz="2800" b="1" dirty="0" err="1">
                <a:solidFill>
                  <a:srgbClr val="FF0000"/>
                </a:solidFill>
              </a:rPr>
              <a:t>Jakobus</a:t>
            </a:r>
            <a:r>
              <a:rPr lang="en-US" sz="2800" b="1" dirty="0"/>
              <a:t> </a:t>
            </a:r>
            <a:r>
              <a:rPr lang="en-US" sz="2800" b="1" dirty="0" err="1"/>
              <a:t>ben</a:t>
            </a:r>
            <a:r>
              <a:rPr lang="en-US" sz="2800" b="1" dirty="0"/>
              <a:t> </a:t>
            </a:r>
            <a:r>
              <a:rPr lang="en-US" sz="2800" b="1" dirty="0" err="1"/>
              <a:t>si</a:t>
            </a:r>
            <a:r>
              <a:rPr lang="en-US" sz="2800" b="1" dirty="0"/>
              <a:t> Hem, en </a:t>
            </a:r>
            <a:r>
              <a:rPr lang="en-US" sz="2800" b="1" dirty="0" err="1">
                <a:solidFill>
                  <a:srgbClr val="FF0000"/>
                </a:solidFill>
              </a:rPr>
              <a:t>dan</a:t>
            </a:r>
            <a:r>
              <a:rPr lang="en-US" sz="2800" b="1" dirty="0">
                <a:solidFill>
                  <a:srgbClr val="FF0000"/>
                </a:solidFill>
              </a:rPr>
              <a:t> ala </a:t>
            </a:r>
            <a:r>
              <a:rPr lang="en-US" sz="2800" b="1" dirty="0" err="1">
                <a:solidFill>
                  <a:srgbClr val="FF0000"/>
                </a:solidFill>
              </a:rPr>
              <a:t>dem</a:t>
            </a:r>
            <a:r>
              <a:rPr lang="en-US" sz="2800" b="1" dirty="0">
                <a:solidFill>
                  <a:srgbClr val="FF0000"/>
                </a:solidFill>
              </a:rPr>
              <a:t> </a:t>
            </a:r>
            <a:r>
              <a:rPr lang="en-US" sz="2800" b="1" dirty="0" err="1">
                <a:solidFill>
                  <a:srgbClr val="FF0000"/>
                </a:solidFill>
              </a:rPr>
              <a:t>apostel</a:t>
            </a:r>
            <a:r>
              <a:rPr lang="en-US" sz="2800" b="1" dirty="0"/>
              <a:t>.</a:t>
            </a:r>
          </a:p>
          <a:p>
            <a:pPr>
              <a:lnSpc>
                <a:spcPct val="80000"/>
              </a:lnSpc>
            </a:pPr>
            <a:r>
              <a:rPr lang="en-US" sz="2800" b="1" dirty="0" err="1"/>
              <a:t>Petrus</a:t>
            </a:r>
            <a:r>
              <a:rPr lang="en-US" sz="2800" b="1" dirty="0"/>
              <a:t> &amp; </a:t>
            </a:r>
            <a:r>
              <a:rPr lang="en-US" sz="2800" b="1" dirty="0" err="1"/>
              <a:t>Jakobus</a:t>
            </a:r>
            <a:r>
              <a:rPr lang="en-US" sz="2800" b="1" dirty="0"/>
              <a:t> </a:t>
            </a:r>
            <a:r>
              <a:rPr lang="en-US" sz="2800" b="1" dirty="0" err="1"/>
              <a:t>ben</a:t>
            </a:r>
            <a:r>
              <a:rPr lang="en-US" sz="2800" b="1" dirty="0"/>
              <a:t> </a:t>
            </a:r>
            <a:r>
              <a:rPr lang="en-US" sz="2800" b="1" dirty="0" err="1"/>
              <a:t>si</a:t>
            </a:r>
            <a:r>
              <a:rPr lang="en-US" sz="2800" b="1" dirty="0"/>
              <a:t> Hem </a:t>
            </a:r>
            <a:r>
              <a:rPr lang="en-US" sz="2800" b="1" dirty="0" err="1"/>
              <a:t>persoonlijk</a:t>
            </a:r>
            <a:endParaRPr lang="en-US" sz="2800" b="1" dirty="0"/>
          </a:p>
          <a:p>
            <a:pPr>
              <a:lnSpc>
                <a:spcPct val="80000"/>
              </a:lnSpc>
            </a:pPr>
            <a:r>
              <a:rPr lang="en-US" sz="2800" b="1" dirty="0"/>
              <a:t>Ala </a:t>
            </a:r>
            <a:r>
              <a:rPr lang="en-US" sz="2800" b="1" dirty="0" err="1"/>
              <a:t>dem</a:t>
            </a:r>
            <a:r>
              <a:rPr lang="en-US" sz="2800" b="1" dirty="0"/>
              <a:t> </a:t>
            </a:r>
            <a:r>
              <a:rPr lang="en-US" sz="2800" b="1" dirty="0" err="1"/>
              <a:t>apostel</a:t>
            </a:r>
            <a:r>
              <a:rPr lang="en-US" sz="2800" b="1" dirty="0"/>
              <a:t> </a:t>
            </a:r>
            <a:r>
              <a:rPr lang="en-US" sz="2800" b="1" dirty="0" err="1"/>
              <a:t>ben</a:t>
            </a:r>
            <a:r>
              <a:rPr lang="en-US" sz="2800" b="1" dirty="0"/>
              <a:t> </a:t>
            </a:r>
            <a:r>
              <a:rPr lang="en-US" sz="2800" b="1" dirty="0" err="1"/>
              <a:t>si</a:t>
            </a:r>
            <a:r>
              <a:rPr lang="en-US" sz="2800" b="1" dirty="0"/>
              <a:t> Hem</a:t>
            </a:r>
          </a:p>
          <a:p>
            <a:pPr>
              <a:lnSpc>
                <a:spcPct val="80000"/>
              </a:lnSpc>
            </a:pPr>
            <a:r>
              <a:rPr lang="en-US" sz="2800" b="1" dirty="0"/>
              <a:t>Moro </a:t>
            </a:r>
            <a:r>
              <a:rPr lang="en-US" sz="2800" b="1" dirty="0" err="1"/>
              <a:t>leki</a:t>
            </a:r>
            <a:r>
              <a:rPr lang="en-US" sz="2800" b="1" dirty="0"/>
              <a:t> 500 </a:t>
            </a:r>
            <a:r>
              <a:rPr lang="en-US" sz="2800" b="1" dirty="0" err="1"/>
              <a:t>soema</a:t>
            </a:r>
            <a:r>
              <a:rPr lang="en-US" sz="2800" b="1" dirty="0"/>
              <a:t> </a:t>
            </a:r>
            <a:r>
              <a:rPr lang="en-US" sz="2800" b="1" dirty="0" err="1"/>
              <a:t>ben</a:t>
            </a:r>
            <a:r>
              <a:rPr lang="en-US" sz="2800" b="1" dirty="0"/>
              <a:t> </a:t>
            </a:r>
            <a:r>
              <a:rPr lang="en-US" sz="2800" b="1" dirty="0" err="1"/>
              <a:t>si</a:t>
            </a:r>
            <a:r>
              <a:rPr lang="en-US" sz="2800" b="1" dirty="0"/>
              <a:t> Hem wan </a:t>
            </a:r>
            <a:r>
              <a:rPr lang="en-US" sz="2800" b="1" dirty="0" err="1"/>
              <a:t>leisi</a:t>
            </a:r>
            <a:r>
              <a:rPr lang="en-US" sz="2800" b="1" dirty="0"/>
              <a:t>, en </a:t>
            </a:r>
            <a:r>
              <a:rPr lang="en-US" sz="2800" b="1" dirty="0" err="1"/>
              <a:t>foeroe</a:t>
            </a:r>
            <a:r>
              <a:rPr lang="en-US" sz="2800" b="1" dirty="0"/>
              <a:t> de </a:t>
            </a:r>
            <a:r>
              <a:rPr lang="en-US" sz="2800" b="1" dirty="0" err="1"/>
              <a:t>na</a:t>
            </a:r>
            <a:r>
              <a:rPr lang="en-US" sz="2800" b="1" dirty="0"/>
              <a:t> </a:t>
            </a:r>
            <a:r>
              <a:rPr lang="en-US" sz="2800" b="1" dirty="0" err="1"/>
              <a:t>libi</a:t>
            </a:r>
            <a:r>
              <a:rPr lang="en-US" sz="2800" b="1" dirty="0"/>
              <a:t> </a:t>
            </a:r>
            <a:r>
              <a:rPr lang="en-US" sz="2800" b="1" dirty="0" err="1"/>
              <a:t>ete</a:t>
            </a:r>
            <a:r>
              <a:rPr lang="en-US" sz="2800" b="1" dirty="0"/>
              <a:t>…</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3ECB773-E4B0-4474-B4CC-93EED0CDAB4E}"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643ABF80-698A-4718-96D9-CA034A061F9C}" type="slidenum">
              <a:rPr lang="en-US"/>
              <a:pPr lvl="1"/>
              <a:t>13</a:t>
            </a:fld>
            <a:endParaRPr lang="en-US">
              <a:latin typeface="Times New Roman" pitchFamily="18" charset="0"/>
            </a:endParaRPr>
          </a:p>
        </p:txBody>
      </p:sp>
      <p:sp>
        <p:nvSpPr>
          <p:cNvPr id="168962" name="Rectangle 2"/>
          <p:cNvSpPr>
            <a:spLocks noGrp="1" noChangeArrowheads="1"/>
          </p:cNvSpPr>
          <p:nvPr>
            <p:ph type="title"/>
          </p:nvPr>
        </p:nvSpPr>
        <p:spPr/>
        <p:txBody>
          <a:bodyPr/>
          <a:lstStyle/>
          <a:p>
            <a:r>
              <a:rPr lang="en-US"/>
              <a:t>Mi kan verkisi mi egi presenti?</a:t>
            </a:r>
          </a:p>
        </p:txBody>
      </p:sp>
      <p:sp>
        <p:nvSpPr>
          <p:cNvPr id="168963" name="Rectangle 3"/>
          <p:cNvSpPr>
            <a:spLocks noGrp="1" noChangeArrowheads="1"/>
          </p:cNvSpPr>
          <p:nvPr>
            <p:ph type="body" idx="1"/>
          </p:nvPr>
        </p:nvSpPr>
        <p:spPr/>
        <p:txBody>
          <a:bodyPr/>
          <a:lstStyle/>
          <a:p>
            <a:r>
              <a:rPr lang="en-US" b="1"/>
              <a:t>Nono – I Kor. 12:11  Ma da srefi Jeje wroko doro ala dem </a:t>
            </a:r>
            <a:r>
              <a:rPr lang="en-US" b="1" i="1"/>
              <a:t>presenti </a:t>
            </a:r>
            <a:r>
              <a:rPr lang="en-US" b="1"/>
              <a:t>disi, en A de gi dem presenti na </a:t>
            </a:r>
            <a:r>
              <a:rPr lang="en-US" b="1">
                <a:solidFill>
                  <a:schemeClr val="accent2"/>
                </a:solidFill>
              </a:rPr>
              <a:t>ibri</a:t>
            </a:r>
            <a:r>
              <a:rPr lang="en-US" b="1"/>
              <a:t> </a:t>
            </a:r>
            <a:r>
              <a:rPr lang="en-US" b="1">
                <a:solidFill>
                  <a:schemeClr val="accent2"/>
                </a:solidFill>
              </a:rPr>
              <a:t>soema</a:t>
            </a:r>
            <a:r>
              <a:rPr lang="en-US" b="1"/>
              <a:t> </a:t>
            </a:r>
            <a:r>
              <a:rPr lang="en-US" b="1">
                <a:solidFill>
                  <a:schemeClr val="accent2"/>
                </a:solidFill>
              </a:rPr>
              <a:t>leki</a:t>
            </a:r>
            <a:r>
              <a:rPr lang="en-US" b="1"/>
              <a:t> </a:t>
            </a:r>
            <a:r>
              <a:rPr lang="en-US" b="1">
                <a:solidFill>
                  <a:schemeClr val="accent2"/>
                </a:solidFill>
              </a:rPr>
              <a:t>fa</a:t>
            </a:r>
            <a:r>
              <a:rPr lang="en-US" b="1"/>
              <a:t> </a:t>
            </a:r>
            <a:r>
              <a:rPr lang="en-US" b="1">
                <a:solidFill>
                  <a:schemeClr val="accent2"/>
                </a:solidFill>
              </a:rPr>
              <a:t>Hem</a:t>
            </a:r>
            <a:r>
              <a:rPr lang="en-US" b="1"/>
              <a:t> </a:t>
            </a:r>
            <a:r>
              <a:rPr lang="en-US" b="1">
                <a:solidFill>
                  <a:schemeClr val="accent2"/>
                </a:solidFill>
              </a:rPr>
              <a:t>wani</a:t>
            </a:r>
            <a:r>
              <a:rPr lang="en-US" b="1"/>
              <a:t>.</a:t>
            </a:r>
          </a:p>
        </p:txBody>
      </p:sp>
    </p:spTree>
  </p:cSld>
  <p:clrMapOvr>
    <a:masterClrMapping/>
  </p:clrMapOvr>
  <p:timing>
    <p:tnLst>
      <p:par>
        <p:cTn id="1" dur="indefinite" restart="never" nodeType="tmRoot"/>
      </p:par>
    </p:tnLst>
  </p:timing>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AA3E2F6E-0738-4E42-8065-3C8E943B5DD4}"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A08F178E-8E49-4BD0-B760-6C7BD2E2B44F}" type="slidenum">
              <a:rPr lang="en-US"/>
              <a:pPr lvl="1"/>
              <a:t>130</a:t>
            </a:fld>
            <a:endParaRPr lang="en-US">
              <a:latin typeface="Times New Roman" pitchFamily="18" charset="0"/>
            </a:endParaRPr>
          </a:p>
        </p:txBody>
      </p:sp>
      <p:sp>
        <p:nvSpPr>
          <p:cNvPr id="45058" name="Rectangle 2"/>
          <p:cNvSpPr>
            <a:spLocks noGrp="1" noChangeArrowheads="1"/>
          </p:cNvSpPr>
          <p:nvPr>
            <p:ph type="title"/>
          </p:nvPr>
        </p:nvSpPr>
        <p:spPr/>
        <p:txBody>
          <a:bodyPr/>
          <a:lstStyle/>
          <a:p>
            <a:r>
              <a:rPr lang="en-US" sz="4000"/>
              <a:t>Getuigi foe da opo baka</a:t>
            </a:r>
            <a:br>
              <a:rPr lang="en-US" sz="4000"/>
            </a:br>
            <a:endParaRPr lang="en-US" sz="4000"/>
          </a:p>
        </p:txBody>
      </p:sp>
      <p:sp>
        <p:nvSpPr>
          <p:cNvPr id="45059" name="Rectangle 3"/>
          <p:cNvSpPr>
            <a:spLocks noGrp="1" noChangeArrowheads="1"/>
          </p:cNvSpPr>
          <p:nvPr>
            <p:ph type="body" idx="1"/>
          </p:nvPr>
        </p:nvSpPr>
        <p:spPr/>
        <p:txBody>
          <a:bodyPr/>
          <a:lstStyle/>
          <a:p>
            <a:r>
              <a:rPr lang="en-US"/>
              <a:t>Maria foe Magdala: Jn. 20:11-15</a:t>
            </a:r>
          </a:p>
          <a:p>
            <a:r>
              <a:rPr lang="en-US"/>
              <a:t>Dem tra oema: Mt. 28:9-10</a:t>
            </a:r>
          </a:p>
          <a:p>
            <a:r>
              <a:rPr lang="en-US"/>
              <a:t>Dem toe discipel: Lk. 24:13-32</a:t>
            </a:r>
          </a:p>
          <a:p>
            <a:r>
              <a:rPr lang="en-US"/>
              <a:t>Simon Petrus</a:t>
            </a:r>
          </a:p>
          <a:p>
            <a:r>
              <a:rPr lang="en-US"/>
              <a:t>10 apostel na da neti di A ben opo baka: Lk. 25:36-43</a:t>
            </a:r>
          </a:p>
          <a:p>
            <a:r>
              <a:rPr lang="en-US"/>
              <a:t>Disi ben de da fosi dei</a:t>
            </a:r>
          </a:p>
        </p:txBody>
      </p:sp>
    </p:spTree>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0A0796C-7961-4D72-A1AD-251E2E121AFA}"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D4447F63-9D53-42F2-A17D-CA7315D6E928}" type="slidenum">
              <a:rPr lang="en-US"/>
              <a:pPr lvl="1"/>
              <a:t>131</a:t>
            </a:fld>
            <a:endParaRPr lang="en-US">
              <a:latin typeface="Times New Roman" pitchFamily="18" charset="0"/>
            </a:endParaRPr>
          </a:p>
        </p:txBody>
      </p:sp>
      <p:sp>
        <p:nvSpPr>
          <p:cNvPr id="46082" name="Rectangle 2"/>
          <p:cNvSpPr>
            <a:spLocks noGrp="1" noChangeArrowheads="1"/>
          </p:cNvSpPr>
          <p:nvPr>
            <p:ph type="title"/>
          </p:nvPr>
        </p:nvSpPr>
        <p:spPr/>
        <p:txBody>
          <a:bodyPr/>
          <a:lstStyle/>
          <a:p>
            <a:r>
              <a:rPr lang="en-US" sz="4000"/>
              <a:t>Getuigi foe da opo baka</a:t>
            </a:r>
            <a:br>
              <a:rPr lang="en-US" sz="4000"/>
            </a:br>
            <a:endParaRPr lang="en-US" sz="4000"/>
          </a:p>
        </p:txBody>
      </p:sp>
      <p:sp>
        <p:nvSpPr>
          <p:cNvPr id="46083" name="Rectangle 3"/>
          <p:cNvSpPr>
            <a:spLocks noGrp="1" noChangeArrowheads="1"/>
          </p:cNvSpPr>
          <p:nvPr>
            <p:ph type="body" idx="1"/>
          </p:nvPr>
        </p:nvSpPr>
        <p:spPr>
          <a:xfrm>
            <a:off x="299979" y="1712889"/>
            <a:ext cx="8844021" cy="4114800"/>
          </a:xfrm>
        </p:spPr>
        <p:txBody>
          <a:bodyPr/>
          <a:lstStyle/>
          <a:p>
            <a:r>
              <a:rPr lang="en-US" dirty="0"/>
              <a:t>11 </a:t>
            </a:r>
            <a:r>
              <a:rPr lang="en-US" dirty="0" err="1"/>
              <a:t>apostel</a:t>
            </a:r>
            <a:r>
              <a:rPr lang="en-US" dirty="0"/>
              <a:t>: Jn. 20:26-31</a:t>
            </a:r>
          </a:p>
          <a:p>
            <a:r>
              <a:rPr lang="en-US" dirty="0"/>
              <a:t>7 </a:t>
            </a:r>
            <a:r>
              <a:rPr lang="en-US" dirty="0" err="1"/>
              <a:t>apostel</a:t>
            </a:r>
            <a:r>
              <a:rPr lang="en-US" dirty="0"/>
              <a:t>: Jn. 21:1-14</a:t>
            </a:r>
          </a:p>
          <a:p>
            <a:r>
              <a:rPr lang="en-US" dirty="0"/>
              <a:t>500 </a:t>
            </a:r>
            <a:r>
              <a:rPr lang="en-US" dirty="0" err="1"/>
              <a:t>discipel</a:t>
            </a:r>
            <a:r>
              <a:rPr lang="en-US" dirty="0"/>
              <a:t>: I Kor. 15:6</a:t>
            </a:r>
          </a:p>
          <a:p>
            <a:r>
              <a:rPr lang="en-US" dirty="0" err="1"/>
              <a:t>Jakobus</a:t>
            </a:r>
            <a:r>
              <a:rPr lang="en-US" dirty="0"/>
              <a:t>, </a:t>
            </a:r>
            <a:r>
              <a:rPr lang="en-US" dirty="0" err="1"/>
              <a:t>da</a:t>
            </a:r>
            <a:r>
              <a:rPr lang="en-US" dirty="0"/>
              <a:t> </a:t>
            </a:r>
            <a:r>
              <a:rPr lang="en-US" dirty="0" err="1"/>
              <a:t>hafoe</a:t>
            </a:r>
            <a:r>
              <a:rPr lang="en-US" dirty="0"/>
              <a:t> </a:t>
            </a:r>
            <a:r>
              <a:rPr lang="en-US" dirty="0" err="1"/>
              <a:t>brada</a:t>
            </a:r>
            <a:r>
              <a:rPr lang="en-US" dirty="0"/>
              <a:t> foe </a:t>
            </a:r>
            <a:r>
              <a:rPr lang="en-US" dirty="0" err="1"/>
              <a:t>Jezus</a:t>
            </a:r>
            <a:r>
              <a:rPr lang="en-US" dirty="0"/>
              <a:t>: I Kor. 15:7</a:t>
            </a:r>
          </a:p>
          <a:p>
            <a:r>
              <a:rPr lang="en-US" dirty="0"/>
              <a:t>11 </a:t>
            </a:r>
            <a:r>
              <a:rPr lang="en-US" dirty="0" err="1"/>
              <a:t>apostel</a:t>
            </a:r>
            <a:r>
              <a:rPr lang="en-US" dirty="0"/>
              <a:t> </a:t>
            </a:r>
            <a:r>
              <a:rPr lang="en-US" dirty="0" err="1"/>
              <a:t>tapoe</a:t>
            </a:r>
            <a:r>
              <a:rPr lang="en-US" dirty="0"/>
              <a:t> </a:t>
            </a:r>
            <a:r>
              <a:rPr lang="en-US" dirty="0" err="1"/>
              <a:t>da</a:t>
            </a:r>
            <a:r>
              <a:rPr lang="en-US" dirty="0"/>
              <a:t> </a:t>
            </a:r>
            <a:r>
              <a:rPr lang="en-US" dirty="0" err="1"/>
              <a:t>Olijf</a:t>
            </a:r>
            <a:r>
              <a:rPr lang="en-US" dirty="0"/>
              <a:t> </a:t>
            </a:r>
            <a:r>
              <a:rPr lang="en-US" dirty="0" err="1"/>
              <a:t>bergi</a:t>
            </a:r>
            <a:r>
              <a:rPr lang="en-US" dirty="0"/>
              <a:t>: </a:t>
            </a:r>
            <a:r>
              <a:rPr lang="en-US" dirty="0" err="1"/>
              <a:t>Lk</a:t>
            </a:r>
            <a:r>
              <a:rPr lang="en-US" dirty="0"/>
              <a:t>. 24:44-49</a:t>
            </a:r>
          </a:p>
          <a:p>
            <a:r>
              <a:rPr lang="en-US" dirty="0"/>
              <a:t>Ala </a:t>
            </a:r>
            <a:r>
              <a:rPr lang="en-US" dirty="0" err="1"/>
              <a:t>dem</a:t>
            </a:r>
            <a:r>
              <a:rPr lang="en-US" dirty="0"/>
              <a:t> </a:t>
            </a:r>
            <a:r>
              <a:rPr lang="en-US" dirty="0" err="1"/>
              <a:t>disi</a:t>
            </a:r>
            <a:r>
              <a:rPr lang="en-US" dirty="0"/>
              <a:t> </a:t>
            </a:r>
            <a:r>
              <a:rPr lang="en-US" dirty="0" err="1"/>
              <a:t>ben</a:t>
            </a:r>
            <a:r>
              <a:rPr lang="en-US" dirty="0"/>
              <a:t> de op 40 </a:t>
            </a:r>
            <a:r>
              <a:rPr lang="en-US" dirty="0" err="1" smtClean="0"/>
              <a:t>dei</a:t>
            </a:r>
            <a:endParaRPr lang="en-US" dirty="0" smtClean="0"/>
          </a:p>
          <a:p>
            <a:endParaRPr lang="en-US" dirty="0"/>
          </a:p>
        </p:txBody>
      </p:sp>
    </p:spTree>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Wi</a:t>
            </a:r>
            <a:r>
              <a:rPr lang="en-US" dirty="0" smtClean="0"/>
              <a:t> </a:t>
            </a:r>
            <a:r>
              <a:rPr lang="en-US" dirty="0" err="1" smtClean="0"/>
              <a:t>sa</a:t>
            </a:r>
            <a:r>
              <a:rPr lang="en-US" dirty="0" smtClean="0"/>
              <a:t> </a:t>
            </a:r>
            <a:r>
              <a:rPr lang="en-US" dirty="0" err="1" smtClean="0"/>
              <a:t>si</a:t>
            </a:r>
            <a:r>
              <a:rPr lang="en-US" dirty="0" smtClean="0"/>
              <a:t> </a:t>
            </a:r>
            <a:r>
              <a:rPr lang="en-US" dirty="0" err="1" smtClean="0"/>
              <a:t>dati</a:t>
            </a:r>
            <a:r>
              <a:rPr lang="en-US" dirty="0" smtClean="0"/>
              <a:t> </a:t>
            </a:r>
            <a:r>
              <a:rPr lang="en-US" dirty="0" err="1" smtClean="0"/>
              <a:t>da</a:t>
            </a:r>
            <a:r>
              <a:rPr lang="en-US" dirty="0" smtClean="0"/>
              <a:t> </a:t>
            </a:r>
            <a:r>
              <a:rPr lang="en-US" dirty="0" err="1" smtClean="0"/>
              <a:t>opo</a:t>
            </a:r>
            <a:r>
              <a:rPr lang="en-US" dirty="0" smtClean="0"/>
              <a:t> </a:t>
            </a:r>
            <a:r>
              <a:rPr lang="en-US" dirty="0" err="1" smtClean="0"/>
              <a:t>baka</a:t>
            </a:r>
            <a:r>
              <a:rPr lang="en-US" dirty="0" smtClean="0"/>
              <a:t> de wan </a:t>
            </a:r>
            <a:r>
              <a:rPr lang="en-US" dirty="0" err="1" smtClean="0"/>
              <a:t>sleutel</a:t>
            </a:r>
            <a:endParaRPr lang="en-US" dirty="0"/>
          </a:p>
        </p:txBody>
      </p:sp>
      <p:sp>
        <p:nvSpPr>
          <p:cNvPr id="3" name="Content Placeholder 2"/>
          <p:cNvSpPr>
            <a:spLocks noGrp="1"/>
          </p:cNvSpPr>
          <p:nvPr>
            <p:ph idx="1"/>
          </p:nvPr>
        </p:nvSpPr>
        <p:spPr/>
        <p:txBody>
          <a:bodyPr/>
          <a:lstStyle/>
          <a:p>
            <a:r>
              <a:rPr lang="en-US" dirty="0" err="1" smtClean="0"/>
              <a:t>Da</a:t>
            </a:r>
            <a:r>
              <a:rPr lang="en-US" dirty="0" smtClean="0"/>
              <a:t> </a:t>
            </a:r>
            <a:r>
              <a:rPr lang="en-US" dirty="0" err="1" smtClean="0"/>
              <a:t>opo</a:t>
            </a:r>
            <a:r>
              <a:rPr lang="en-US" dirty="0" smtClean="0"/>
              <a:t> </a:t>
            </a:r>
            <a:r>
              <a:rPr lang="en-US" dirty="0" err="1" smtClean="0"/>
              <a:t>baka</a:t>
            </a:r>
            <a:r>
              <a:rPr lang="en-US" dirty="0" smtClean="0"/>
              <a:t> foe </a:t>
            </a:r>
            <a:r>
              <a:rPr lang="en-US" dirty="0" err="1" smtClean="0"/>
              <a:t>Jezus</a:t>
            </a:r>
            <a:r>
              <a:rPr lang="en-US" dirty="0" smtClean="0"/>
              <a:t> </a:t>
            </a:r>
            <a:r>
              <a:rPr lang="en-US" dirty="0" err="1" smtClean="0"/>
              <a:t>lichamelijk</a:t>
            </a:r>
            <a:r>
              <a:rPr lang="en-US" dirty="0" smtClean="0"/>
              <a:t> </a:t>
            </a:r>
            <a:r>
              <a:rPr lang="en-US" dirty="0" err="1" smtClean="0"/>
              <a:t>ben</a:t>
            </a:r>
            <a:r>
              <a:rPr lang="en-US" dirty="0" smtClean="0"/>
              <a:t> de </a:t>
            </a:r>
            <a:r>
              <a:rPr lang="en-US" dirty="0" err="1" smtClean="0"/>
              <a:t>da</a:t>
            </a:r>
            <a:r>
              <a:rPr lang="en-US" dirty="0" smtClean="0"/>
              <a:t> </a:t>
            </a:r>
            <a:r>
              <a:rPr lang="en-US" dirty="0" err="1" smtClean="0"/>
              <a:t>bewijs</a:t>
            </a:r>
            <a:r>
              <a:rPr lang="en-US" dirty="0" smtClean="0"/>
              <a:t> </a:t>
            </a:r>
            <a:r>
              <a:rPr lang="en-US" dirty="0" err="1" smtClean="0"/>
              <a:t>dati</a:t>
            </a:r>
            <a:r>
              <a:rPr lang="en-US" dirty="0" smtClean="0"/>
              <a:t> </a:t>
            </a:r>
            <a:r>
              <a:rPr lang="en-US" dirty="0" err="1" smtClean="0"/>
              <a:t>Gado</a:t>
            </a:r>
            <a:r>
              <a:rPr lang="en-US" dirty="0" smtClean="0"/>
              <a:t> </a:t>
            </a:r>
            <a:r>
              <a:rPr lang="en-US" dirty="0" err="1" smtClean="0"/>
              <a:t>srefi</a:t>
            </a:r>
            <a:r>
              <a:rPr lang="en-US" dirty="0" smtClean="0"/>
              <a:t> </a:t>
            </a:r>
            <a:r>
              <a:rPr lang="en-US" dirty="0" err="1" smtClean="0"/>
              <a:t>ben</a:t>
            </a:r>
            <a:r>
              <a:rPr lang="en-US" dirty="0" smtClean="0"/>
              <a:t> </a:t>
            </a:r>
            <a:r>
              <a:rPr lang="en-US" dirty="0" err="1" smtClean="0"/>
              <a:t>accepteer</a:t>
            </a:r>
            <a:r>
              <a:rPr lang="en-US" dirty="0" smtClean="0"/>
              <a:t> Hem offer foe </a:t>
            </a:r>
            <a:r>
              <a:rPr lang="en-US" dirty="0" err="1" smtClean="0"/>
              <a:t>Hemsrefi</a:t>
            </a:r>
            <a:r>
              <a:rPr lang="en-US" dirty="0" smtClean="0"/>
              <a:t> foe </a:t>
            </a:r>
            <a:r>
              <a:rPr lang="en-US" dirty="0" err="1" smtClean="0"/>
              <a:t>wi</a:t>
            </a:r>
            <a:r>
              <a:rPr lang="en-US" dirty="0" smtClean="0"/>
              <a:t> </a:t>
            </a:r>
            <a:r>
              <a:rPr lang="en-US" dirty="0" err="1" smtClean="0"/>
              <a:t>sondoe</a:t>
            </a:r>
            <a:r>
              <a:rPr lang="en-US" dirty="0" smtClean="0"/>
              <a:t> </a:t>
            </a:r>
            <a:r>
              <a:rPr lang="en-US" dirty="0" err="1" smtClean="0"/>
              <a:t>ede</a:t>
            </a:r>
            <a:endParaRPr lang="en-US" dirty="0" smtClean="0"/>
          </a:p>
          <a:p>
            <a:r>
              <a:rPr lang="en-US" dirty="0" smtClean="0"/>
              <a:t>Leviticus 23 – </a:t>
            </a:r>
            <a:r>
              <a:rPr lang="en-US" dirty="0" err="1" smtClean="0"/>
              <a:t>da</a:t>
            </a:r>
            <a:r>
              <a:rPr lang="en-US" dirty="0" smtClean="0"/>
              <a:t> </a:t>
            </a:r>
            <a:r>
              <a:rPr lang="en-US" dirty="0" err="1" smtClean="0"/>
              <a:t>fesa</a:t>
            </a:r>
            <a:r>
              <a:rPr lang="en-US" dirty="0" smtClean="0"/>
              <a:t> foe </a:t>
            </a:r>
            <a:r>
              <a:rPr lang="en-US" dirty="0" err="1" smtClean="0"/>
              <a:t>fosi</a:t>
            </a:r>
            <a:r>
              <a:rPr lang="en-US" dirty="0" smtClean="0"/>
              <a:t> </a:t>
            </a:r>
            <a:r>
              <a:rPr lang="en-US" dirty="0" err="1" smtClean="0"/>
              <a:t>froktoe</a:t>
            </a:r>
            <a:endParaRPr lang="en-US" dirty="0" smtClean="0"/>
          </a:p>
          <a:p>
            <a:r>
              <a:rPr lang="en-US" dirty="0" smtClean="0"/>
              <a:t>Psalm 16:10 &amp; </a:t>
            </a:r>
            <a:r>
              <a:rPr lang="en-US" dirty="0" err="1" smtClean="0"/>
              <a:t>Jesaja</a:t>
            </a:r>
            <a:r>
              <a:rPr lang="en-US" dirty="0" smtClean="0"/>
              <a:t> 53:10 </a:t>
            </a:r>
            <a:r>
              <a:rPr lang="en-US" dirty="0" err="1" smtClean="0"/>
              <a:t>taki</a:t>
            </a:r>
            <a:r>
              <a:rPr lang="en-US" dirty="0" smtClean="0"/>
              <a:t> </a:t>
            </a:r>
            <a:r>
              <a:rPr lang="en-US" dirty="0" err="1" smtClean="0"/>
              <a:t>abra</a:t>
            </a:r>
            <a:r>
              <a:rPr lang="en-US" dirty="0" smtClean="0"/>
              <a:t> Hem </a:t>
            </a:r>
            <a:r>
              <a:rPr lang="en-US" dirty="0" err="1" smtClean="0"/>
              <a:t>opo</a:t>
            </a:r>
            <a:r>
              <a:rPr lang="en-US" dirty="0" smtClean="0"/>
              <a:t> </a:t>
            </a:r>
            <a:r>
              <a:rPr lang="en-US" dirty="0" err="1" smtClean="0"/>
              <a:t>baka</a:t>
            </a:r>
            <a:endParaRPr lang="en-US" dirty="0" smtClean="0"/>
          </a:p>
          <a:p>
            <a:r>
              <a:rPr lang="en-US" dirty="0" smtClean="0"/>
              <a:t>Psalm 110 – A </a:t>
            </a:r>
            <a:r>
              <a:rPr lang="en-US" dirty="0" err="1" smtClean="0"/>
              <a:t>sidon</a:t>
            </a:r>
            <a:r>
              <a:rPr lang="en-US" dirty="0" smtClean="0"/>
              <a:t> </a:t>
            </a:r>
            <a:r>
              <a:rPr lang="en-US" dirty="0" err="1" smtClean="0"/>
              <a:t>na</a:t>
            </a:r>
            <a:r>
              <a:rPr lang="en-US" dirty="0" smtClean="0"/>
              <a:t> </a:t>
            </a:r>
            <a:r>
              <a:rPr lang="en-US" dirty="0" err="1" smtClean="0"/>
              <a:t>ini</a:t>
            </a:r>
            <a:r>
              <a:rPr lang="en-US" dirty="0" smtClean="0"/>
              <a:t> </a:t>
            </a:r>
            <a:r>
              <a:rPr lang="en-US" dirty="0" err="1" smtClean="0"/>
              <a:t>hemel</a:t>
            </a:r>
            <a:endParaRPr lang="en-US" dirty="0"/>
          </a:p>
        </p:txBody>
      </p:sp>
      <p:sp>
        <p:nvSpPr>
          <p:cNvPr id="4" name="Date Placeholder 3"/>
          <p:cNvSpPr>
            <a:spLocks noGrp="1"/>
          </p:cNvSpPr>
          <p:nvPr>
            <p:ph type="dt" sz="half" idx="10"/>
          </p:nvPr>
        </p:nvSpPr>
        <p:spPr/>
        <p:txBody>
          <a:bodyPr/>
          <a:lstStyle/>
          <a:p>
            <a:fld id="{070BE142-6B71-49EA-9C32-D84C7DB6FB9C}" type="datetime1">
              <a:rPr lang="en-US" smtClean="0"/>
              <a:pPr/>
              <a:t>3/1/2011</a:t>
            </a:fld>
            <a:endParaRPr lang="en-US" dirty="0"/>
          </a:p>
        </p:txBody>
      </p:sp>
      <p:sp>
        <p:nvSpPr>
          <p:cNvPr id="5" name="Footer Placeholder 4"/>
          <p:cNvSpPr>
            <a:spLocks noGrp="1"/>
          </p:cNvSpPr>
          <p:nvPr>
            <p:ph type="ftr" sz="quarter" idx="11"/>
          </p:nvPr>
        </p:nvSpPr>
        <p:spPr/>
        <p:txBody>
          <a:bodyPr/>
          <a:lstStyle/>
          <a:p>
            <a:r>
              <a:rPr lang="fr-FR" dirty="0" smtClean="0"/>
              <a:t>Les 5 - I </a:t>
            </a:r>
            <a:r>
              <a:rPr lang="fr-FR" dirty="0" err="1" smtClean="0"/>
              <a:t>Korintiers</a:t>
            </a:r>
            <a:r>
              <a:rPr lang="fr-FR" dirty="0" smtClean="0"/>
              <a:t> III</a:t>
            </a:r>
            <a:endParaRPr lang="en-US" dirty="0"/>
          </a:p>
        </p:txBody>
      </p:sp>
      <p:sp>
        <p:nvSpPr>
          <p:cNvPr id="6" name="Slide Number Placeholder 5"/>
          <p:cNvSpPr>
            <a:spLocks noGrp="1"/>
          </p:cNvSpPr>
          <p:nvPr>
            <p:ph type="sldNum" sz="quarter" idx="12"/>
          </p:nvPr>
        </p:nvSpPr>
        <p:spPr/>
        <p:txBody>
          <a:bodyPr/>
          <a:lstStyle/>
          <a:p>
            <a:pPr lvl="1"/>
            <a:fld id="{6FE875A2-0D0F-4986-836D-7F473DE3FE03}" type="slidenum">
              <a:rPr lang="en-US" smtClean="0"/>
              <a:pPr lvl="1"/>
              <a:t>132</a:t>
            </a:fld>
            <a:endParaRPr lang="en-US" dirty="0">
              <a:latin typeface="+mn-lt"/>
            </a:endParaRPr>
          </a:p>
        </p:txBody>
      </p:sp>
    </p:spTree>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Da</a:t>
            </a:r>
            <a:r>
              <a:rPr lang="en-US" dirty="0" smtClean="0"/>
              <a:t> </a:t>
            </a:r>
            <a:r>
              <a:rPr lang="en-US" dirty="0" err="1" smtClean="0"/>
              <a:t>dedeskin</a:t>
            </a:r>
            <a:r>
              <a:rPr lang="en-US" dirty="0" smtClean="0"/>
              <a:t> foe </a:t>
            </a:r>
            <a:r>
              <a:rPr lang="en-US" dirty="0" err="1" smtClean="0"/>
              <a:t>Jezus</a:t>
            </a:r>
            <a:endParaRPr lang="en-US" dirty="0"/>
          </a:p>
        </p:txBody>
      </p:sp>
      <p:sp>
        <p:nvSpPr>
          <p:cNvPr id="3" name="Content Placeholder 2"/>
          <p:cNvSpPr>
            <a:spLocks noGrp="1"/>
          </p:cNvSpPr>
          <p:nvPr>
            <p:ph idx="1"/>
          </p:nvPr>
        </p:nvSpPr>
        <p:spPr/>
        <p:txBody>
          <a:bodyPr/>
          <a:lstStyle/>
          <a:p>
            <a:r>
              <a:rPr lang="en-US" dirty="0" smtClean="0"/>
              <a:t>A </a:t>
            </a:r>
            <a:r>
              <a:rPr lang="en-US" dirty="0" err="1" smtClean="0"/>
              <a:t>sori</a:t>
            </a:r>
            <a:r>
              <a:rPr lang="en-US" dirty="0" smtClean="0"/>
              <a:t> </a:t>
            </a:r>
            <a:r>
              <a:rPr lang="en-US" dirty="0" err="1" smtClean="0"/>
              <a:t>dem</a:t>
            </a:r>
            <a:r>
              <a:rPr lang="en-US" dirty="0" smtClean="0"/>
              <a:t> </a:t>
            </a:r>
            <a:r>
              <a:rPr lang="en-US" dirty="0" err="1" smtClean="0"/>
              <a:t>marki</a:t>
            </a:r>
            <a:r>
              <a:rPr lang="en-US" dirty="0" smtClean="0"/>
              <a:t> foe Hem </a:t>
            </a:r>
            <a:r>
              <a:rPr lang="en-US" dirty="0" err="1" smtClean="0"/>
              <a:t>dede</a:t>
            </a:r>
            <a:r>
              <a:rPr lang="en-US" dirty="0" smtClean="0"/>
              <a:t> – Hem </a:t>
            </a:r>
            <a:r>
              <a:rPr lang="en-US" dirty="0" err="1" smtClean="0"/>
              <a:t>anoe</a:t>
            </a:r>
            <a:r>
              <a:rPr lang="en-US" dirty="0" smtClean="0"/>
              <a:t>, Hem </a:t>
            </a:r>
            <a:r>
              <a:rPr lang="en-US" dirty="0" err="1" smtClean="0"/>
              <a:t>foetoe</a:t>
            </a:r>
            <a:r>
              <a:rPr lang="en-US" dirty="0" smtClean="0"/>
              <a:t>: Jn. 20:27</a:t>
            </a:r>
          </a:p>
          <a:p>
            <a:r>
              <a:rPr lang="en-US" dirty="0" smtClean="0"/>
              <a:t>Di A </a:t>
            </a:r>
            <a:r>
              <a:rPr lang="en-US" dirty="0" err="1" smtClean="0"/>
              <a:t>ben</a:t>
            </a:r>
            <a:r>
              <a:rPr lang="en-US" dirty="0" smtClean="0"/>
              <a:t> </a:t>
            </a:r>
            <a:r>
              <a:rPr lang="en-US" dirty="0" err="1" smtClean="0"/>
              <a:t>opo</a:t>
            </a:r>
            <a:r>
              <a:rPr lang="en-US" dirty="0" smtClean="0"/>
              <a:t> </a:t>
            </a:r>
            <a:r>
              <a:rPr lang="en-US" dirty="0" err="1" smtClean="0"/>
              <a:t>baka</a:t>
            </a:r>
            <a:r>
              <a:rPr lang="en-US" dirty="0" smtClean="0"/>
              <a:t> </a:t>
            </a:r>
            <a:r>
              <a:rPr lang="en-US" dirty="0" err="1" smtClean="0"/>
              <a:t>dem</a:t>
            </a:r>
            <a:r>
              <a:rPr lang="en-US" dirty="0" smtClean="0"/>
              <a:t> </a:t>
            </a:r>
            <a:r>
              <a:rPr lang="en-US" dirty="0" err="1" smtClean="0"/>
              <a:t>ben</a:t>
            </a:r>
            <a:r>
              <a:rPr lang="en-US" dirty="0" smtClean="0"/>
              <a:t> </a:t>
            </a:r>
            <a:r>
              <a:rPr lang="en-US" dirty="0" err="1" smtClean="0"/>
              <a:t>sori</a:t>
            </a:r>
            <a:endParaRPr lang="en-US" dirty="0" smtClean="0"/>
          </a:p>
          <a:p>
            <a:r>
              <a:rPr lang="en-US" dirty="0" smtClean="0"/>
              <a:t>Johannes </a:t>
            </a:r>
            <a:r>
              <a:rPr lang="en-US" dirty="0" err="1" smtClean="0"/>
              <a:t>ben</a:t>
            </a:r>
            <a:r>
              <a:rPr lang="en-US" dirty="0" smtClean="0"/>
              <a:t> </a:t>
            </a:r>
            <a:r>
              <a:rPr lang="en-US" dirty="0" err="1" smtClean="0"/>
              <a:t>si</a:t>
            </a:r>
            <a:r>
              <a:rPr lang="en-US" dirty="0" smtClean="0"/>
              <a:t> Hem </a:t>
            </a:r>
            <a:r>
              <a:rPr lang="en-US" dirty="0" err="1" smtClean="0"/>
              <a:t>leki</a:t>
            </a:r>
            <a:r>
              <a:rPr lang="en-US" dirty="0" smtClean="0"/>
              <a:t> wan lam </a:t>
            </a:r>
            <a:r>
              <a:rPr lang="en-US" dirty="0" err="1" smtClean="0"/>
              <a:t>disi</a:t>
            </a:r>
            <a:r>
              <a:rPr lang="en-US" dirty="0" smtClean="0"/>
              <a:t> </a:t>
            </a:r>
            <a:r>
              <a:rPr lang="en-US" dirty="0" err="1" smtClean="0"/>
              <a:t>ben</a:t>
            </a:r>
            <a:r>
              <a:rPr lang="en-US" dirty="0" smtClean="0"/>
              <a:t> </a:t>
            </a:r>
            <a:r>
              <a:rPr lang="en-US" dirty="0" err="1" smtClean="0"/>
              <a:t>slakti</a:t>
            </a:r>
            <a:r>
              <a:rPr lang="en-US" dirty="0" smtClean="0"/>
              <a:t> – </a:t>
            </a:r>
            <a:r>
              <a:rPr lang="en-US" dirty="0" err="1" smtClean="0"/>
              <a:t>Openbaring</a:t>
            </a:r>
            <a:r>
              <a:rPr lang="en-US" dirty="0" smtClean="0"/>
              <a:t> 5:6</a:t>
            </a:r>
            <a:endParaRPr lang="en-US" dirty="0"/>
          </a:p>
        </p:txBody>
      </p:sp>
      <p:sp>
        <p:nvSpPr>
          <p:cNvPr id="4" name="Date Placeholder 3"/>
          <p:cNvSpPr>
            <a:spLocks noGrp="1"/>
          </p:cNvSpPr>
          <p:nvPr>
            <p:ph type="dt" sz="half" idx="10"/>
          </p:nvPr>
        </p:nvSpPr>
        <p:spPr/>
        <p:txBody>
          <a:bodyPr/>
          <a:lstStyle/>
          <a:p>
            <a:fld id="{626F57B8-1147-4214-86E5-AFE5FE636168}"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6FE875A2-0D0F-4986-836D-7F473DE3FE03}" type="slidenum">
              <a:rPr lang="en-US" smtClean="0"/>
              <a:pPr lvl="1"/>
              <a:t>133</a:t>
            </a:fld>
            <a:endParaRPr lang="en-US">
              <a:latin typeface="+mn-lt"/>
            </a:endParaRPr>
          </a:p>
        </p:txBody>
      </p:sp>
    </p:spTree>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5057E43E-5793-4A3E-A7F9-399DC8F23B41}" type="datetime1">
              <a:rPr lang="en-US" smtClean="0"/>
              <a:pPr/>
              <a:t>3/1/2011</a:t>
            </a:fld>
            <a:endParaRPr lang="en-US" dirty="0"/>
          </a:p>
        </p:txBody>
      </p:sp>
      <p:sp>
        <p:nvSpPr>
          <p:cNvPr id="5" name="Footer Placeholder 4"/>
          <p:cNvSpPr>
            <a:spLocks noGrp="1"/>
          </p:cNvSpPr>
          <p:nvPr>
            <p:ph type="ftr" sz="quarter" idx="11"/>
          </p:nvPr>
        </p:nvSpPr>
        <p:spPr/>
        <p:txBody>
          <a:bodyPr/>
          <a:lstStyle/>
          <a:p>
            <a:r>
              <a:rPr lang="fr-FR" smtClean="0"/>
              <a:t>Les 5 - I Korintiers III</a:t>
            </a:r>
            <a:endParaRPr lang="en-US" dirty="0"/>
          </a:p>
        </p:txBody>
      </p:sp>
      <p:sp>
        <p:nvSpPr>
          <p:cNvPr id="6" name="Slide Number Placeholder 5"/>
          <p:cNvSpPr>
            <a:spLocks noGrp="1"/>
          </p:cNvSpPr>
          <p:nvPr>
            <p:ph type="sldNum" sz="quarter" idx="12"/>
          </p:nvPr>
        </p:nvSpPr>
        <p:spPr/>
        <p:txBody>
          <a:bodyPr/>
          <a:lstStyle/>
          <a:p>
            <a:pPr lvl="1"/>
            <a:fld id="{9BFFF61E-1AEF-4AD1-B17C-D0F62CAD979B}" type="slidenum">
              <a:rPr lang="en-US"/>
              <a:pPr lvl="1"/>
              <a:t>134</a:t>
            </a:fld>
            <a:endParaRPr lang="en-US" dirty="0">
              <a:latin typeface="Times New Roman" pitchFamily="18" charset="0"/>
            </a:endParaRPr>
          </a:p>
        </p:txBody>
      </p:sp>
      <p:sp>
        <p:nvSpPr>
          <p:cNvPr id="33794" name="Rectangle 2"/>
          <p:cNvSpPr>
            <a:spLocks noGrp="1" noChangeArrowheads="1"/>
          </p:cNvSpPr>
          <p:nvPr>
            <p:ph type="title"/>
          </p:nvPr>
        </p:nvSpPr>
        <p:spPr/>
        <p:txBody>
          <a:bodyPr/>
          <a:lstStyle/>
          <a:p>
            <a:r>
              <a:rPr lang="en-US" sz="4000" dirty="0" err="1"/>
              <a:t>Paulus</a:t>
            </a:r>
            <a:r>
              <a:rPr lang="en-US" sz="4000" dirty="0"/>
              <a:t> </a:t>
            </a:r>
            <a:r>
              <a:rPr lang="en-US" sz="4000" dirty="0" err="1"/>
              <a:t>ben</a:t>
            </a:r>
            <a:r>
              <a:rPr lang="en-US" sz="4000" dirty="0"/>
              <a:t> </a:t>
            </a:r>
            <a:r>
              <a:rPr lang="en-US" sz="4000" dirty="0" err="1"/>
              <a:t>si</a:t>
            </a:r>
            <a:r>
              <a:rPr lang="en-US" sz="4000" dirty="0"/>
              <a:t> </a:t>
            </a:r>
            <a:r>
              <a:rPr lang="en-US" sz="4000" dirty="0" err="1"/>
              <a:t>Jezus</a:t>
            </a:r>
            <a:r>
              <a:rPr lang="en-US" sz="4000" dirty="0"/>
              <a:t> </a:t>
            </a:r>
            <a:r>
              <a:rPr lang="en-US" sz="4000" dirty="0" err="1"/>
              <a:t>baka</a:t>
            </a:r>
            <a:r>
              <a:rPr lang="en-US" sz="4000" dirty="0"/>
              <a:t> </a:t>
            </a:r>
            <a:r>
              <a:rPr lang="en-US" sz="4000" dirty="0" err="1"/>
              <a:t>da</a:t>
            </a:r>
            <a:r>
              <a:rPr lang="en-US" sz="4000" dirty="0"/>
              <a:t> tem a </a:t>
            </a:r>
            <a:r>
              <a:rPr lang="en-US" sz="4000" dirty="0" err="1"/>
              <a:t>ben</a:t>
            </a:r>
            <a:r>
              <a:rPr lang="en-US" sz="4000" dirty="0"/>
              <a:t> </a:t>
            </a:r>
            <a:r>
              <a:rPr lang="en-US" sz="4000" dirty="0" err="1"/>
              <a:t>opo</a:t>
            </a:r>
            <a:r>
              <a:rPr lang="en-US" sz="4000" dirty="0"/>
              <a:t> </a:t>
            </a:r>
            <a:r>
              <a:rPr lang="en-US" sz="4000" dirty="0" err="1"/>
              <a:t>baka</a:t>
            </a:r>
            <a:endParaRPr lang="en-US" sz="4000" dirty="0"/>
          </a:p>
        </p:txBody>
      </p:sp>
      <p:sp>
        <p:nvSpPr>
          <p:cNvPr id="33795" name="Rectangle 3"/>
          <p:cNvSpPr>
            <a:spLocks noGrp="1" noChangeArrowheads="1"/>
          </p:cNvSpPr>
          <p:nvPr>
            <p:ph type="body" idx="1"/>
          </p:nvPr>
        </p:nvSpPr>
        <p:spPr>
          <a:xfrm>
            <a:off x="226953" y="1981200"/>
            <a:ext cx="8690094" cy="4364038"/>
          </a:xfrm>
        </p:spPr>
        <p:txBody>
          <a:bodyPr/>
          <a:lstStyle/>
          <a:p>
            <a:pPr>
              <a:lnSpc>
                <a:spcPct val="80000"/>
              </a:lnSpc>
            </a:pPr>
            <a:r>
              <a:rPr lang="en-US" b="1" dirty="0"/>
              <a:t>I Kor. 15:8. En </a:t>
            </a:r>
            <a:r>
              <a:rPr lang="en-US" b="1" dirty="0" err="1"/>
              <a:t>leki</a:t>
            </a:r>
            <a:r>
              <a:rPr lang="en-US" b="1" dirty="0"/>
              <a:t> </a:t>
            </a:r>
            <a:r>
              <a:rPr lang="en-US" b="1" dirty="0" err="1"/>
              <a:t>da</a:t>
            </a:r>
            <a:r>
              <a:rPr lang="en-US" b="1" dirty="0"/>
              <a:t> </a:t>
            </a:r>
            <a:r>
              <a:rPr lang="en-US" b="1" dirty="0" err="1"/>
              <a:t>laasti</a:t>
            </a:r>
            <a:r>
              <a:rPr lang="en-US" b="1" dirty="0"/>
              <a:t> foe ala </a:t>
            </a:r>
            <a:r>
              <a:rPr lang="en-US" b="1" dirty="0" err="1"/>
              <a:t>soema</a:t>
            </a:r>
            <a:r>
              <a:rPr lang="en-US" b="1" dirty="0"/>
              <a:t>, </a:t>
            </a:r>
            <a:r>
              <a:rPr lang="en-US" b="1" dirty="0">
                <a:solidFill>
                  <a:srgbClr val="FF0000"/>
                </a:solidFill>
              </a:rPr>
              <a:t>mi </a:t>
            </a:r>
            <a:r>
              <a:rPr lang="en-US" b="1" dirty="0" err="1">
                <a:solidFill>
                  <a:srgbClr val="FF0000"/>
                </a:solidFill>
              </a:rPr>
              <a:t>ben</a:t>
            </a:r>
            <a:r>
              <a:rPr lang="en-US" b="1" dirty="0">
                <a:solidFill>
                  <a:srgbClr val="FF0000"/>
                </a:solidFill>
              </a:rPr>
              <a:t> </a:t>
            </a:r>
            <a:r>
              <a:rPr lang="en-US" b="1" dirty="0" err="1">
                <a:solidFill>
                  <a:srgbClr val="FF0000"/>
                </a:solidFill>
              </a:rPr>
              <a:t>si</a:t>
            </a:r>
            <a:r>
              <a:rPr lang="en-US" b="1" dirty="0">
                <a:solidFill>
                  <a:srgbClr val="FF0000"/>
                </a:solidFill>
              </a:rPr>
              <a:t> Hem toe</a:t>
            </a:r>
            <a:r>
              <a:rPr lang="en-US" b="1" dirty="0"/>
              <a:t>, </a:t>
            </a:r>
            <a:r>
              <a:rPr lang="en-US" b="1" dirty="0" err="1"/>
              <a:t>leki</a:t>
            </a:r>
            <a:r>
              <a:rPr lang="en-US" b="1" dirty="0"/>
              <a:t> wan </a:t>
            </a:r>
            <a:r>
              <a:rPr lang="en-US" b="1" dirty="0" err="1"/>
              <a:t>soema</a:t>
            </a:r>
            <a:r>
              <a:rPr lang="en-US" b="1" dirty="0"/>
              <a:t> </a:t>
            </a:r>
            <a:r>
              <a:rPr lang="en-US" b="1" dirty="0" err="1">
                <a:solidFill>
                  <a:srgbClr val="FF0000"/>
                </a:solidFill>
              </a:rPr>
              <a:t>disi</a:t>
            </a:r>
            <a:r>
              <a:rPr lang="en-US" b="1" dirty="0">
                <a:solidFill>
                  <a:srgbClr val="FF0000"/>
                </a:solidFill>
              </a:rPr>
              <a:t> </a:t>
            </a:r>
            <a:r>
              <a:rPr lang="en-US" b="1" dirty="0" err="1">
                <a:solidFill>
                  <a:srgbClr val="FF0000"/>
                </a:solidFill>
              </a:rPr>
              <a:t>ben</a:t>
            </a:r>
            <a:r>
              <a:rPr lang="en-US" b="1" dirty="0">
                <a:solidFill>
                  <a:srgbClr val="FF0000"/>
                </a:solidFill>
              </a:rPr>
              <a:t> </a:t>
            </a:r>
            <a:r>
              <a:rPr lang="en-US" b="1" dirty="0" err="1">
                <a:solidFill>
                  <a:srgbClr val="FF0000"/>
                </a:solidFill>
              </a:rPr>
              <a:t>gebore</a:t>
            </a:r>
            <a:r>
              <a:rPr lang="en-US" b="1" dirty="0">
                <a:solidFill>
                  <a:srgbClr val="FF0000"/>
                </a:solidFill>
              </a:rPr>
              <a:t> </a:t>
            </a:r>
            <a:r>
              <a:rPr lang="en-US" b="1" dirty="0" err="1">
                <a:solidFill>
                  <a:srgbClr val="FF0000"/>
                </a:solidFill>
              </a:rPr>
              <a:t>fosi</a:t>
            </a:r>
            <a:r>
              <a:rPr lang="en-US" b="1" dirty="0">
                <a:solidFill>
                  <a:srgbClr val="FF0000"/>
                </a:solidFill>
              </a:rPr>
              <a:t> </a:t>
            </a:r>
            <a:r>
              <a:rPr lang="en-US" b="1" dirty="0" err="1">
                <a:solidFill>
                  <a:srgbClr val="FF0000"/>
                </a:solidFill>
              </a:rPr>
              <a:t>da</a:t>
            </a:r>
            <a:r>
              <a:rPr lang="en-US" b="1" dirty="0">
                <a:solidFill>
                  <a:srgbClr val="FF0000"/>
                </a:solidFill>
              </a:rPr>
              <a:t> </a:t>
            </a:r>
            <a:r>
              <a:rPr lang="en-US" b="1" dirty="0" err="1">
                <a:solidFill>
                  <a:srgbClr val="FF0000"/>
                </a:solidFill>
              </a:rPr>
              <a:t>juisti</a:t>
            </a:r>
            <a:r>
              <a:rPr lang="en-US" b="1" dirty="0">
                <a:solidFill>
                  <a:srgbClr val="FF0000"/>
                </a:solidFill>
              </a:rPr>
              <a:t> tem.</a:t>
            </a:r>
            <a:r>
              <a:rPr lang="en-US" b="1" dirty="0"/>
              <a:t>  9. </a:t>
            </a:r>
            <a:r>
              <a:rPr lang="en-US" b="1" dirty="0" err="1"/>
              <a:t>Bikasi</a:t>
            </a:r>
            <a:r>
              <a:rPr lang="en-US" b="1" dirty="0"/>
              <a:t> mi de </a:t>
            </a:r>
            <a:r>
              <a:rPr lang="en-US" b="1" dirty="0" err="1"/>
              <a:t>da</a:t>
            </a:r>
            <a:r>
              <a:rPr lang="en-US" b="1" dirty="0"/>
              <a:t> </a:t>
            </a:r>
            <a:r>
              <a:rPr lang="en-US" b="1" dirty="0" err="1"/>
              <a:t>moro</a:t>
            </a:r>
            <a:r>
              <a:rPr lang="en-US" b="1" dirty="0"/>
              <a:t> </a:t>
            </a:r>
            <a:r>
              <a:rPr lang="en-US" b="1" dirty="0" err="1"/>
              <a:t>pikinwan</a:t>
            </a:r>
            <a:r>
              <a:rPr lang="en-US" b="1" dirty="0"/>
              <a:t> foe </a:t>
            </a:r>
            <a:r>
              <a:rPr lang="en-US" b="1" dirty="0" err="1"/>
              <a:t>dem</a:t>
            </a:r>
            <a:r>
              <a:rPr lang="en-US" b="1" dirty="0"/>
              <a:t> </a:t>
            </a:r>
            <a:r>
              <a:rPr lang="en-US" b="1" dirty="0" err="1"/>
              <a:t>apostel</a:t>
            </a:r>
            <a:r>
              <a:rPr lang="en-US" b="1" dirty="0"/>
              <a:t>, en mi no de </a:t>
            </a:r>
            <a:r>
              <a:rPr lang="en-US" b="1" dirty="0" err="1"/>
              <a:t>fiti</a:t>
            </a:r>
            <a:r>
              <a:rPr lang="en-US" b="1" dirty="0"/>
              <a:t> foe </a:t>
            </a:r>
            <a:r>
              <a:rPr lang="en-US" b="1" dirty="0" err="1"/>
              <a:t>dem</a:t>
            </a:r>
            <a:r>
              <a:rPr lang="en-US" b="1" dirty="0"/>
              <a:t> </a:t>
            </a:r>
            <a:r>
              <a:rPr lang="en-US" b="1" dirty="0" err="1"/>
              <a:t>kari</a:t>
            </a:r>
            <a:r>
              <a:rPr lang="en-US" b="1" dirty="0"/>
              <a:t> mi wan </a:t>
            </a:r>
            <a:r>
              <a:rPr lang="en-US" b="1" dirty="0" err="1"/>
              <a:t>apostel</a:t>
            </a:r>
            <a:r>
              <a:rPr lang="en-US" b="1" dirty="0"/>
              <a:t>, </a:t>
            </a:r>
            <a:r>
              <a:rPr lang="en-US" b="1" dirty="0" err="1"/>
              <a:t>bikasi</a:t>
            </a:r>
            <a:r>
              <a:rPr lang="en-US" b="1" dirty="0"/>
              <a:t> mi </a:t>
            </a:r>
            <a:r>
              <a:rPr lang="en-US" b="1" dirty="0" err="1"/>
              <a:t>ben</a:t>
            </a:r>
            <a:r>
              <a:rPr lang="en-US" b="1" dirty="0"/>
              <a:t> </a:t>
            </a:r>
            <a:r>
              <a:rPr lang="en-US" b="1" dirty="0" err="1"/>
              <a:t>vervolgoe</a:t>
            </a:r>
            <a:r>
              <a:rPr lang="en-US" b="1" dirty="0"/>
              <a:t> </a:t>
            </a:r>
            <a:r>
              <a:rPr lang="en-US" b="1" dirty="0" err="1"/>
              <a:t>da</a:t>
            </a:r>
            <a:r>
              <a:rPr lang="en-US" b="1" dirty="0"/>
              <a:t> </a:t>
            </a:r>
            <a:r>
              <a:rPr lang="en-US" b="1" dirty="0" err="1"/>
              <a:t>kerki</a:t>
            </a:r>
            <a:r>
              <a:rPr lang="en-US" b="1" dirty="0"/>
              <a:t> foe </a:t>
            </a:r>
            <a:r>
              <a:rPr lang="en-US" b="1" dirty="0" err="1"/>
              <a:t>Gado</a:t>
            </a:r>
            <a:r>
              <a:rPr lang="en-US" b="1" dirty="0"/>
              <a:t>.</a:t>
            </a:r>
          </a:p>
          <a:p>
            <a:pPr>
              <a:lnSpc>
                <a:spcPct val="80000"/>
              </a:lnSpc>
            </a:pPr>
            <a:r>
              <a:rPr lang="en-US" b="1" dirty="0" err="1"/>
              <a:t>Leki</a:t>
            </a:r>
            <a:r>
              <a:rPr lang="en-US" b="1" dirty="0"/>
              <a:t> wan </a:t>
            </a:r>
            <a:r>
              <a:rPr lang="en-US" b="1" dirty="0" err="1"/>
              <a:t>apostel</a:t>
            </a:r>
            <a:r>
              <a:rPr lang="en-US" b="1" dirty="0"/>
              <a:t>, a </a:t>
            </a:r>
            <a:r>
              <a:rPr lang="en-US" b="1" dirty="0" err="1"/>
              <a:t>ben</a:t>
            </a:r>
            <a:r>
              <a:rPr lang="en-US" b="1" dirty="0"/>
              <a:t> de </a:t>
            </a:r>
            <a:r>
              <a:rPr lang="en-US" b="1" dirty="0" err="1"/>
              <a:t>fanowdoe</a:t>
            </a:r>
            <a:r>
              <a:rPr lang="en-US" b="1" dirty="0"/>
              <a:t> foe </a:t>
            </a:r>
            <a:r>
              <a:rPr lang="en-US" b="1" dirty="0" err="1"/>
              <a:t>Paulus</a:t>
            </a:r>
            <a:r>
              <a:rPr lang="en-US" b="1" dirty="0"/>
              <a:t> </a:t>
            </a:r>
            <a:r>
              <a:rPr lang="en-US" b="1" dirty="0" err="1"/>
              <a:t>si</a:t>
            </a:r>
            <a:r>
              <a:rPr lang="en-US" b="1" dirty="0"/>
              <a:t> </a:t>
            </a:r>
            <a:r>
              <a:rPr lang="en-US" b="1" dirty="0" err="1" smtClean="0"/>
              <a:t>Jezus</a:t>
            </a:r>
            <a:endParaRPr lang="en-US" b="1" dirty="0"/>
          </a:p>
        </p:txBody>
      </p:sp>
    </p:spTree>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Gebore</a:t>
            </a:r>
            <a:r>
              <a:rPr lang="en-US" dirty="0" smtClean="0"/>
              <a:t> foe wan </a:t>
            </a:r>
            <a:r>
              <a:rPr lang="en-US" dirty="0" err="1" smtClean="0"/>
              <a:t>tra</a:t>
            </a:r>
            <a:r>
              <a:rPr lang="en-US" dirty="0" smtClean="0"/>
              <a:t> tem…</a:t>
            </a:r>
            <a:endParaRPr lang="en-US" dirty="0"/>
          </a:p>
        </p:txBody>
      </p:sp>
      <p:sp>
        <p:nvSpPr>
          <p:cNvPr id="3" name="Content Placeholder 2"/>
          <p:cNvSpPr>
            <a:spLocks noGrp="1"/>
          </p:cNvSpPr>
          <p:nvPr>
            <p:ph idx="1"/>
          </p:nvPr>
        </p:nvSpPr>
        <p:spPr/>
        <p:txBody>
          <a:bodyPr/>
          <a:lstStyle/>
          <a:p>
            <a:r>
              <a:rPr lang="en-US" dirty="0" err="1" smtClean="0"/>
              <a:t>Som</a:t>
            </a:r>
            <a:r>
              <a:rPr lang="en-US" dirty="0" smtClean="0"/>
              <a:t> </a:t>
            </a:r>
            <a:r>
              <a:rPr lang="en-US" dirty="0" err="1" smtClean="0"/>
              <a:t>bribi</a:t>
            </a:r>
            <a:r>
              <a:rPr lang="en-US" dirty="0" smtClean="0"/>
              <a:t> </a:t>
            </a:r>
            <a:r>
              <a:rPr lang="en-US" dirty="0" err="1" smtClean="0"/>
              <a:t>dati</a:t>
            </a:r>
            <a:r>
              <a:rPr lang="en-US" dirty="0" smtClean="0"/>
              <a:t> </a:t>
            </a:r>
            <a:r>
              <a:rPr lang="en-US" dirty="0" err="1" smtClean="0"/>
              <a:t>Paulus</a:t>
            </a:r>
            <a:r>
              <a:rPr lang="en-US" dirty="0" smtClean="0"/>
              <a:t> </a:t>
            </a:r>
            <a:r>
              <a:rPr lang="en-US" dirty="0" err="1" smtClean="0"/>
              <a:t>ben</a:t>
            </a:r>
            <a:r>
              <a:rPr lang="en-US" dirty="0" smtClean="0"/>
              <a:t> </a:t>
            </a:r>
            <a:r>
              <a:rPr lang="en-US" dirty="0" err="1" smtClean="0"/>
              <a:t>taki</a:t>
            </a:r>
            <a:r>
              <a:rPr lang="en-US" dirty="0" smtClean="0"/>
              <a:t> </a:t>
            </a:r>
            <a:r>
              <a:rPr lang="en-US" dirty="0" err="1" smtClean="0"/>
              <a:t>dati</a:t>
            </a:r>
            <a:r>
              <a:rPr lang="en-US" dirty="0" smtClean="0"/>
              <a:t> a </a:t>
            </a:r>
            <a:r>
              <a:rPr lang="en-US" dirty="0" err="1" smtClean="0"/>
              <a:t>ben</a:t>
            </a:r>
            <a:r>
              <a:rPr lang="en-US" dirty="0" smtClean="0"/>
              <a:t> </a:t>
            </a:r>
            <a:r>
              <a:rPr lang="en-US" dirty="0" err="1" smtClean="0"/>
              <a:t>si</a:t>
            </a:r>
            <a:r>
              <a:rPr lang="en-US" dirty="0" smtClean="0"/>
              <a:t> </a:t>
            </a:r>
            <a:r>
              <a:rPr lang="en-US" dirty="0" err="1" smtClean="0"/>
              <a:t>Jezus</a:t>
            </a:r>
            <a:r>
              <a:rPr lang="en-US" dirty="0" smtClean="0"/>
              <a:t> </a:t>
            </a:r>
            <a:r>
              <a:rPr lang="en-US" dirty="0" err="1" smtClean="0"/>
              <a:t>disi</a:t>
            </a:r>
            <a:r>
              <a:rPr lang="en-US" dirty="0" smtClean="0"/>
              <a:t> </a:t>
            </a:r>
            <a:r>
              <a:rPr lang="en-US" dirty="0" err="1" smtClean="0"/>
              <a:t>ben</a:t>
            </a:r>
            <a:r>
              <a:rPr lang="en-US" dirty="0" smtClean="0"/>
              <a:t> </a:t>
            </a:r>
            <a:r>
              <a:rPr lang="en-US" dirty="0" err="1" smtClean="0"/>
              <a:t>opo</a:t>
            </a:r>
            <a:r>
              <a:rPr lang="en-US" dirty="0" smtClean="0"/>
              <a:t> </a:t>
            </a:r>
            <a:r>
              <a:rPr lang="en-US" dirty="0" err="1" smtClean="0"/>
              <a:t>baka</a:t>
            </a:r>
            <a:r>
              <a:rPr lang="en-US" dirty="0" smtClean="0"/>
              <a:t> </a:t>
            </a:r>
            <a:r>
              <a:rPr lang="en-US" dirty="0" err="1" smtClean="0"/>
              <a:t>leki</a:t>
            </a:r>
            <a:r>
              <a:rPr lang="en-US" dirty="0" smtClean="0"/>
              <a:t> </a:t>
            </a:r>
            <a:r>
              <a:rPr lang="en-US" dirty="0" err="1" smtClean="0"/>
              <a:t>da</a:t>
            </a:r>
            <a:r>
              <a:rPr lang="en-US" dirty="0" smtClean="0"/>
              <a:t> </a:t>
            </a:r>
            <a:r>
              <a:rPr lang="en-US" dirty="0" err="1" smtClean="0"/>
              <a:t>fosiwan</a:t>
            </a:r>
            <a:r>
              <a:rPr lang="en-US" dirty="0" smtClean="0"/>
              <a:t> foe </a:t>
            </a:r>
            <a:r>
              <a:rPr lang="en-US" dirty="0" err="1" smtClean="0"/>
              <a:t>dem</a:t>
            </a:r>
            <a:r>
              <a:rPr lang="en-US" dirty="0" smtClean="0"/>
              <a:t> </a:t>
            </a:r>
            <a:r>
              <a:rPr lang="en-US" dirty="0" err="1" smtClean="0"/>
              <a:t>soema</a:t>
            </a:r>
            <a:r>
              <a:rPr lang="en-US" dirty="0" smtClean="0"/>
              <a:t> </a:t>
            </a:r>
            <a:r>
              <a:rPr lang="en-US" dirty="0" err="1" smtClean="0"/>
              <a:t>disi</a:t>
            </a:r>
            <a:r>
              <a:rPr lang="en-US" dirty="0" smtClean="0"/>
              <a:t> </a:t>
            </a:r>
            <a:r>
              <a:rPr lang="en-US" dirty="0" err="1" smtClean="0"/>
              <a:t>sa</a:t>
            </a:r>
            <a:r>
              <a:rPr lang="en-US" dirty="0" smtClean="0"/>
              <a:t> </a:t>
            </a:r>
            <a:r>
              <a:rPr lang="en-US" dirty="0" err="1" smtClean="0"/>
              <a:t>si</a:t>
            </a:r>
            <a:r>
              <a:rPr lang="en-US" dirty="0" smtClean="0"/>
              <a:t> </a:t>
            </a:r>
            <a:r>
              <a:rPr lang="en-US" dirty="0" err="1" smtClean="0"/>
              <a:t>da</a:t>
            </a:r>
            <a:r>
              <a:rPr lang="en-US" dirty="0" smtClean="0"/>
              <a:t> </a:t>
            </a:r>
            <a:r>
              <a:rPr lang="en-US" dirty="0" err="1" smtClean="0"/>
              <a:t>glori</a:t>
            </a:r>
            <a:r>
              <a:rPr lang="en-US" dirty="0" smtClean="0"/>
              <a:t> </a:t>
            </a:r>
            <a:r>
              <a:rPr lang="en-US" dirty="0" err="1" smtClean="0"/>
              <a:t>Kristus</a:t>
            </a:r>
            <a:r>
              <a:rPr lang="en-US" dirty="0" smtClean="0"/>
              <a:t> </a:t>
            </a:r>
            <a:r>
              <a:rPr lang="en-US" dirty="0" err="1" smtClean="0"/>
              <a:t>te</a:t>
            </a:r>
            <a:r>
              <a:rPr lang="en-US" dirty="0" smtClean="0"/>
              <a:t> A </a:t>
            </a:r>
            <a:r>
              <a:rPr lang="en-US" dirty="0" err="1" smtClean="0"/>
              <a:t>sa</a:t>
            </a:r>
            <a:r>
              <a:rPr lang="en-US" dirty="0" smtClean="0"/>
              <a:t> </a:t>
            </a:r>
            <a:r>
              <a:rPr lang="en-US" dirty="0" err="1" smtClean="0"/>
              <a:t>kom</a:t>
            </a:r>
            <a:r>
              <a:rPr lang="en-US" dirty="0" smtClean="0"/>
              <a:t> </a:t>
            </a:r>
            <a:r>
              <a:rPr lang="en-US" dirty="0" err="1" smtClean="0"/>
              <a:t>baka</a:t>
            </a:r>
            <a:r>
              <a:rPr lang="en-US" dirty="0" smtClean="0"/>
              <a:t> </a:t>
            </a:r>
            <a:r>
              <a:rPr lang="en-US" dirty="0" err="1" smtClean="0"/>
              <a:t>na</a:t>
            </a:r>
            <a:r>
              <a:rPr lang="en-US" dirty="0" smtClean="0"/>
              <a:t> </a:t>
            </a:r>
            <a:r>
              <a:rPr lang="en-US" dirty="0" err="1" smtClean="0"/>
              <a:t>grontapoe</a:t>
            </a:r>
            <a:r>
              <a:rPr lang="en-US" dirty="0" smtClean="0"/>
              <a:t>… en no </a:t>
            </a:r>
            <a:r>
              <a:rPr lang="en-US" dirty="0" err="1" smtClean="0"/>
              <a:t>dati</a:t>
            </a:r>
            <a:r>
              <a:rPr lang="en-US" dirty="0" smtClean="0"/>
              <a:t> a de </a:t>
            </a:r>
            <a:r>
              <a:rPr lang="en-US" dirty="0" err="1" smtClean="0"/>
              <a:t>da</a:t>
            </a:r>
            <a:r>
              <a:rPr lang="en-US" dirty="0" smtClean="0"/>
              <a:t> </a:t>
            </a:r>
            <a:r>
              <a:rPr lang="en-US" dirty="0" err="1" smtClean="0"/>
              <a:t>laasti</a:t>
            </a:r>
            <a:r>
              <a:rPr lang="en-US" dirty="0" smtClean="0"/>
              <a:t> wan ma </a:t>
            </a:r>
            <a:r>
              <a:rPr lang="en-US" dirty="0" err="1" smtClean="0"/>
              <a:t>da</a:t>
            </a:r>
            <a:r>
              <a:rPr lang="en-US" dirty="0" smtClean="0"/>
              <a:t> </a:t>
            </a:r>
            <a:r>
              <a:rPr lang="en-US" dirty="0" err="1" smtClean="0"/>
              <a:t>fosiwan</a:t>
            </a:r>
            <a:r>
              <a:rPr lang="en-US" dirty="0" smtClean="0"/>
              <a:t> </a:t>
            </a:r>
            <a:r>
              <a:rPr lang="en-US" dirty="0" err="1" smtClean="0"/>
              <a:t>disi</a:t>
            </a:r>
            <a:r>
              <a:rPr lang="en-US" dirty="0" smtClean="0"/>
              <a:t> </a:t>
            </a:r>
            <a:r>
              <a:rPr lang="en-US" dirty="0" err="1" smtClean="0"/>
              <a:t>si</a:t>
            </a:r>
            <a:r>
              <a:rPr lang="en-US" dirty="0" smtClean="0"/>
              <a:t> Hem</a:t>
            </a:r>
            <a:endParaRPr lang="en-US" dirty="0"/>
          </a:p>
        </p:txBody>
      </p:sp>
      <p:sp>
        <p:nvSpPr>
          <p:cNvPr id="4" name="Date Placeholder 3"/>
          <p:cNvSpPr>
            <a:spLocks noGrp="1"/>
          </p:cNvSpPr>
          <p:nvPr>
            <p:ph type="dt" sz="half" idx="10"/>
          </p:nvPr>
        </p:nvSpPr>
        <p:spPr/>
        <p:txBody>
          <a:bodyPr/>
          <a:lstStyle/>
          <a:p>
            <a:fld id="{99E1A2E3-853E-426B-A71D-F7C04D06E08C}"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6FE875A2-0D0F-4986-836D-7F473DE3FE03}" type="slidenum">
              <a:rPr lang="en-US" smtClean="0"/>
              <a:pPr lvl="1"/>
              <a:t>135</a:t>
            </a:fld>
            <a:endParaRPr lang="en-US">
              <a:latin typeface="+mn-lt"/>
            </a:endParaRPr>
          </a:p>
        </p:txBody>
      </p:sp>
    </p:spTree>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409BCC3-8ADB-4CB7-B7F7-140F716CAFA9}"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C967C1E6-C928-4778-8069-F3426615A734}" type="slidenum">
              <a:rPr lang="en-US"/>
              <a:pPr lvl="1"/>
              <a:t>136</a:t>
            </a:fld>
            <a:endParaRPr lang="en-US">
              <a:latin typeface="Times New Roman" pitchFamily="18" charset="0"/>
            </a:endParaRPr>
          </a:p>
        </p:txBody>
      </p:sp>
      <p:sp>
        <p:nvSpPr>
          <p:cNvPr id="47106" name="Rectangle 2"/>
          <p:cNvSpPr>
            <a:spLocks noGrp="1" noChangeArrowheads="1"/>
          </p:cNvSpPr>
          <p:nvPr>
            <p:ph type="title"/>
          </p:nvPr>
        </p:nvSpPr>
        <p:spPr/>
        <p:txBody>
          <a:bodyPr/>
          <a:lstStyle/>
          <a:p>
            <a:r>
              <a:rPr lang="en-US" b="1"/>
              <a:t>Paulus ben si Jezus:</a:t>
            </a:r>
          </a:p>
        </p:txBody>
      </p:sp>
      <p:sp>
        <p:nvSpPr>
          <p:cNvPr id="47107" name="Rectangle 3"/>
          <p:cNvSpPr>
            <a:spLocks noGrp="1" noChangeArrowheads="1"/>
          </p:cNvSpPr>
          <p:nvPr>
            <p:ph type="body" idx="1"/>
          </p:nvPr>
        </p:nvSpPr>
        <p:spPr>
          <a:xfrm>
            <a:off x="226953" y="2017713"/>
            <a:ext cx="8728135" cy="4114800"/>
          </a:xfrm>
        </p:spPr>
        <p:txBody>
          <a:bodyPr/>
          <a:lstStyle/>
          <a:p>
            <a:r>
              <a:rPr lang="en-US" b="1" dirty="0" err="1"/>
              <a:t>Da</a:t>
            </a:r>
            <a:r>
              <a:rPr lang="en-US" b="1" dirty="0"/>
              <a:t> </a:t>
            </a:r>
            <a:r>
              <a:rPr lang="en-US" b="1" dirty="0" err="1"/>
              <a:t>pasi</a:t>
            </a:r>
            <a:r>
              <a:rPr lang="en-US" b="1" dirty="0"/>
              <a:t> </a:t>
            </a:r>
            <a:r>
              <a:rPr lang="en-US" b="1" dirty="0" err="1"/>
              <a:t>na</a:t>
            </a:r>
            <a:r>
              <a:rPr lang="en-US" b="1" dirty="0"/>
              <a:t> Damascus: </a:t>
            </a:r>
            <a:r>
              <a:rPr lang="en-US" b="1" dirty="0" err="1"/>
              <a:t>Tori</a:t>
            </a:r>
            <a:r>
              <a:rPr lang="en-US" b="1" dirty="0"/>
              <a:t> 9:1-9; 22:6-11; 26:12-19</a:t>
            </a:r>
          </a:p>
          <a:p>
            <a:r>
              <a:rPr lang="en-US" b="1" dirty="0" err="1"/>
              <a:t>Korinte</a:t>
            </a:r>
            <a:r>
              <a:rPr lang="en-US" b="1" dirty="0"/>
              <a:t>: </a:t>
            </a:r>
            <a:r>
              <a:rPr lang="en-US" b="1" dirty="0" err="1"/>
              <a:t>Tori</a:t>
            </a:r>
            <a:r>
              <a:rPr lang="en-US" b="1" dirty="0"/>
              <a:t> 18:9</a:t>
            </a:r>
          </a:p>
          <a:p>
            <a:r>
              <a:rPr lang="en-US" b="1" dirty="0"/>
              <a:t>Jerusalem: </a:t>
            </a:r>
            <a:r>
              <a:rPr lang="en-US" b="1" dirty="0" err="1"/>
              <a:t>Tori</a:t>
            </a:r>
            <a:r>
              <a:rPr lang="en-US" b="1" dirty="0"/>
              <a:t> 23:11</a:t>
            </a:r>
          </a:p>
          <a:p>
            <a:r>
              <a:rPr lang="en-US" b="1" dirty="0" err="1" smtClean="0"/>
              <a:t>Ete</a:t>
            </a:r>
            <a:r>
              <a:rPr lang="en-US" b="1" dirty="0" smtClean="0"/>
              <a:t> </a:t>
            </a:r>
            <a:r>
              <a:rPr lang="en-US" b="1" dirty="0"/>
              <a:t>wan </a:t>
            </a:r>
            <a:r>
              <a:rPr lang="en-US" b="1" dirty="0" err="1"/>
              <a:t>presi</a:t>
            </a:r>
            <a:r>
              <a:rPr lang="en-US" b="1" dirty="0"/>
              <a:t> - ?</a:t>
            </a:r>
            <a:r>
              <a:rPr lang="en-US" b="1" dirty="0" err="1"/>
              <a:t>Lystra</a:t>
            </a:r>
            <a:r>
              <a:rPr lang="en-US" b="1" dirty="0"/>
              <a:t>? II Kor. 12:1-4</a:t>
            </a:r>
          </a:p>
        </p:txBody>
      </p:sp>
    </p:spTree>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10FA6B55-00C6-4DB0-B412-B70A219DD7C2}"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E3807520-86C6-4A72-8B49-3825735FC523}" type="slidenum">
              <a:rPr lang="en-US"/>
              <a:pPr lvl="1"/>
              <a:t>137</a:t>
            </a:fld>
            <a:endParaRPr lang="en-US">
              <a:latin typeface="Times New Roman" pitchFamily="18" charset="0"/>
            </a:endParaRPr>
          </a:p>
        </p:txBody>
      </p:sp>
      <p:sp>
        <p:nvSpPr>
          <p:cNvPr id="34818" name="Rectangle 2"/>
          <p:cNvSpPr>
            <a:spLocks noGrp="1" noChangeArrowheads="1"/>
          </p:cNvSpPr>
          <p:nvPr>
            <p:ph type="title"/>
          </p:nvPr>
        </p:nvSpPr>
        <p:spPr/>
        <p:txBody>
          <a:bodyPr/>
          <a:lstStyle/>
          <a:p>
            <a:r>
              <a:rPr lang="en-US" sz="4000" b="1"/>
              <a:t>No misrefi, ma Kristus disi wroko…</a:t>
            </a:r>
          </a:p>
        </p:txBody>
      </p:sp>
      <p:sp>
        <p:nvSpPr>
          <p:cNvPr id="34819" name="Rectangle 3"/>
          <p:cNvSpPr>
            <a:spLocks noGrp="1" noChangeArrowheads="1"/>
          </p:cNvSpPr>
          <p:nvPr>
            <p:ph type="body" idx="1"/>
          </p:nvPr>
        </p:nvSpPr>
        <p:spPr>
          <a:xfrm>
            <a:off x="190440" y="2017713"/>
            <a:ext cx="8764648" cy="4114800"/>
          </a:xfrm>
        </p:spPr>
        <p:txBody>
          <a:bodyPr/>
          <a:lstStyle/>
          <a:p>
            <a:r>
              <a:rPr lang="en-US" sz="2800" b="1" dirty="0"/>
              <a:t>I Kor. 15:10. Ma </a:t>
            </a:r>
            <a:r>
              <a:rPr lang="en-US" sz="2800" b="1" dirty="0" err="1"/>
              <a:t>nanga</a:t>
            </a:r>
            <a:r>
              <a:rPr lang="en-US" sz="2800" b="1" dirty="0"/>
              <a:t> </a:t>
            </a:r>
            <a:r>
              <a:rPr lang="en-US" sz="2800" b="1" dirty="0" err="1"/>
              <a:t>da</a:t>
            </a:r>
            <a:r>
              <a:rPr lang="en-US" sz="2800" b="1" dirty="0"/>
              <a:t> </a:t>
            </a:r>
            <a:r>
              <a:rPr lang="en-US" sz="2800" b="1" dirty="0" err="1"/>
              <a:t>gnade</a:t>
            </a:r>
            <a:r>
              <a:rPr lang="en-US" sz="2800" b="1" dirty="0"/>
              <a:t> foe </a:t>
            </a:r>
            <a:r>
              <a:rPr lang="en-US" sz="2800" b="1" dirty="0" err="1"/>
              <a:t>Gado</a:t>
            </a:r>
            <a:r>
              <a:rPr lang="en-US" sz="2800" b="1" dirty="0"/>
              <a:t>, mi de so </a:t>
            </a:r>
            <a:r>
              <a:rPr lang="en-US" sz="2800" b="1" dirty="0" err="1"/>
              <a:t>leki</a:t>
            </a:r>
            <a:r>
              <a:rPr lang="en-US" sz="2800" b="1" dirty="0"/>
              <a:t> mi de; en A no </a:t>
            </a:r>
            <a:r>
              <a:rPr lang="en-US" sz="2800" b="1" dirty="0" err="1"/>
              <a:t>ben</a:t>
            </a:r>
            <a:r>
              <a:rPr lang="en-US" sz="2800" b="1" dirty="0"/>
              <a:t> </a:t>
            </a:r>
            <a:r>
              <a:rPr lang="en-US" sz="2800" b="1" dirty="0" err="1"/>
              <a:t>gi</a:t>
            </a:r>
            <a:r>
              <a:rPr lang="en-US" sz="2800" b="1" dirty="0"/>
              <a:t> mi Hem </a:t>
            </a:r>
            <a:r>
              <a:rPr lang="en-US" sz="2800" b="1" dirty="0" err="1"/>
              <a:t>gnade</a:t>
            </a:r>
            <a:r>
              <a:rPr lang="en-US" sz="2800" b="1" dirty="0"/>
              <a:t> foe </a:t>
            </a:r>
            <a:r>
              <a:rPr lang="en-US" sz="2800" b="1" dirty="0" err="1"/>
              <a:t>soso</a:t>
            </a:r>
            <a:r>
              <a:rPr lang="en-US" sz="2800" b="1" dirty="0"/>
              <a:t>; ma mi </a:t>
            </a:r>
            <a:r>
              <a:rPr lang="en-US" sz="2800" b="1" dirty="0" err="1"/>
              <a:t>ben</a:t>
            </a:r>
            <a:r>
              <a:rPr lang="en-US" sz="2800" b="1" dirty="0"/>
              <a:t> </a:t>
            </a:r>
            <a:r>
              <a:rPr lang="en-US" sz="2800" b="1" dirty="0" err="1"/>
              <a:t>wroko</a:t>
            </a:r>
            <a:r>
              <a:rPr lang="en-US" sz="2800" b="1" dirty="0"/>
              <a:t> </a:t>
            </a:r>
            <a:r>
              <a:rPr lang="en-US" sz="2800" b="1" dirty="0" err="1"/>
              <a:t>moro</a:t>
            </a:r>
            <a:r>
              <a:rPr lang="en-US" sz="2800" b="1" dirty="0"/>
              <a:t> </a:t>
            </a:r>
            <a:r>
              <a:rPr lang="en-US" sz="2800" b="1" dirty="0" err="1"/>
              <a:t>tranga</a:t>
            </a:r>
            <a:r>
              <a:rPr lang="en-US" sz="2800" b="1" dirty="0"/>
              <a:t> </a:t>
            </a:r>
            <a:r>
              <a:rPr lang="en-US" sz="2800" b="1" dirty="0" err="1"/>
              <a:t>leki</a:t>
            </a:r>
            <a:r>
              <a:rPr lang="en-US" sz="2800" b="1" dirty="0"/>
              <a:t> </a:t>
            </a:r>
            <a:r>
              <a:rPr lang="en-US" sz="2800" b="1" dirty="0" err="1"/>
              <a:t>dem</a:t>
            </a:r>
            <a:r>
              <a:rPr lang="en-US" sz="2800" b="1" dirty="0"/>
              <a:t> </a:t>
            </a:r>
            <a:r>
              <a:rPr lang="en-US" sz="2800" b="1" dirty="0" err="1"/>
              <a:t>alamala</a:t>
            </a:r>
            <a:r>
              <a:rPr lang="en-US" sz="2800" b="1" dirty="0"/>
              <a:t>; </a:t>
            </a:r>
            <a:r>
              <a:rPr lang="en-US" sz="2800" b="1" dirty="0" err="1"/>
              <a:t>tokoe</a:t>
            </a:r>
            <a:r>
              <a:rPr lang="en-US" sz="2800" b="1" dirty="0"/>
              <a:t>, a no </a:t>
            </a:r>
            <a:r>
              <a:rPr lang="en-US" sz="2800" b="1" dirty="0" err="1"/>
              <a:t>ben</a:t>
            </a:r>
            <a:r>
              <a:rPr lang="en-US" sz="2800" b="1" dirty="0"/>
              <a:t> de mi, ma </a:t>
            </a:r>
            <a:r>
              <a:rPr lang="en-US" sz="2800" b="1" dirty="0" err="1"/>
              <a:t>da</a:t>
            </a:r>
            <a:r>
              <a:rPr lang="en-US" sz="2800" b="1" dirty="0"/>
              <a:t> </a:t>
            </a:r>
            <a:r>
              <a:rPr lang="en-US" sz="2800" b="1" dirty="0" err="1"/>
              <a:t>gnade</a:t>
            </a:r>
            <a:r>
              <a:rPr lang="en-US" sz="2800" b="1" dirty="0"/>
              <a:t> foe </a:t>
            </a:r>
            <a:r>
              <a:rPr lang="en-US" sz="2800" b="1" dirty="0" err="1"/>
              <a:t>Gado</a:t>
            </a:r>
            <a:r>
              <a:rPr lang="en-US" sz="2800" b="1" dirty="0"/>
              <a:t> </a:t>
            </a:r>
            <a:r>
              <a:rPr lang="en-US" sz="2800" b="1" dirty="0" err="1"/>
              <a:t>disi</a:t>
            </a:r>
            <a:r>
              <a:rPr lang="en-US" sz="2800" b="1" dirty="0"/>
              <a:t> </a:t>
            </a:r>
            <a:r>
              <a:rPr lang="en-US" sz="2800" b="1" dirty="0" err="1"/>
              <a:t>ben</a:t>
            </a:r>
            <a:r>
              <a:rPr lang="en-US" sz="2800" b="1" dirty="0"/>
              <a:t> de </a:t>
            </a:r>
            <a:r>
              <a:rPr lang="en-US" sz="2800" b="1" dirty="0" err="1"/>
              <a:t>nanga</a:t>
            </a:r>
            <a:r>
              <a:rPr lang="en-US" sz="2800" b="1" dirty="0"/>
              <a:t> mi.  11. Foe </a:t>
            </a:r>
            <a:r>
              <a:rPr lang="en-US" sz="2800" b="1" dirty="0" err="1"/>
              <a:t>dat'ede</a:t>
            </a:r>
            <a:r>
              <a:rPr lang="en-US" sz="2800" b="1" dirty="0"/>
              <a:t>, </a:t>
            </a:r>
            <a:r>
              <a:rPr lang="en-US" sz="2800" b="1" dirty="0" err="1"/>
              <a:t>efoe</a:t>
            </a:r>
            <a:r>
              <a:rPr lang="en-US" sz="2800" b="1" dirty="0"/>
              <a:t> </a:t>
            </a:r>
            <a:r>
              <a:rPr lang="en-US" sz="2800" b="1" dirty="0" err="1"/>
              <a:t>na</a:t>
            </a:r>
            <a:r>
              <a:rPr lang="en-US" sz="2800" b="1" dirty="0"/>
              <a:t> mi </a:t>
            </a:r>
            <a:r>
              <a:rPr lang="en-US" sz="2800" b="1" dirty="0" err="1"/>
              <a:t>efoe</a:t>
            </a:r>
            <a:r>
              <a:rPr lang="en-US" sz="2800" b="1" dirty="0"/>
              <a:t> </a:t>
            </a:r>
            <a:r>
              <a:rPr lang="en-US" sz="2800" b="1" dirty="0" err="1"/>
              <a:t>na</a:t>
            </a:r>
            <a:r>
              <a:rPr lang="en-US" sz="2800" b="1" dirty="0"/>
              <a:t> </a:t>
            </a:r>
            <a:r>
              <a:rPr lang="en-US" sz="2800" b="1" dirty="0" err="1"/>
              <a:t>dem</a:t>
            </a:r>
            <a:r>
              <a:rPr lang="en-US" sz="2800" b="1" dirty="0"/>
              <a:t>, </a:t>
            </a:r>
            <a:r>
              <a:rPr lang="en-US" sz="2800" b="1" dirty="0" err="1"/>
              <a:t>na</a:t>
            </a:r>
            <a:r>
              <a:rPr lang="en-US" sz="2800" b="1" dirty="0"/>
              <a:t> so </a:t>
            </a:r>
            <a:r>
              <a:rPr lang="en-US" sz="2800" b="1" dirty="0" err="1"/>
              <a:t>wi</a:t>
            </a:r>
            <a:r>
              <a:rPr lang="en-US" sz="2800" b="1" dirty="0"/>
              <a:t> de </a:t>
            </a:r>
            <a:r>
              <a:rPr lang="en-US" sz="2800" b="1" dirty="0" err="1"/>
              <a:t>preiki</a:t>
            </a:r>
            <a:r>
              <a:rPr lang="en-US" sz="2800" b="1" dirty="0"/>
              <a:t>, en so </a:t>
            </a:r>
            <a:r>
              <a:rPr lang="en-US" sz="2800" b="1" dirty="0" err="1"/>
              <a:t>oen</a:t>
            </a:r>
            <a:r>
              <a:rPr lang="en-US" sz="2800" b="1" dirty="0"/>
              <a:t> </a:t>
            </a:r>
            <a:r>
              <a:rPr lang="en-US" sz="2800" b="1" dirty="0" err="1"/>
              <a:t>ben</a:t>
            </a:r>
            <a:r>
              <a:rPr lang="en-US" sz="2800" b="1" dirty="0"/>
              <a:t> </a:t>
            </a:r>
            <a:r>
              <a:rPr lang="en-US" sz="2800" b="1" dirty="0" err="1"/>
              <a:t>kom</a:t>
            </a:r>
            <a:r>
              <a:rPr lang="en-US" sz="2800" b="1" dirty="0"/>
              <a:t> </a:t>
            </a:r>
            <a:r>
              <a:rPr lang="en-US" sz="2800" b="1" dirty="0" err="1"/>
              <a:t>na</a:t>
            </a:r>
            <a:r>
              <a:rPr lang="en-US" sz="2800" b="1" dirty="0"/>
              <a:t> </a:t>
            </a:r>
            <a:r>
              <a:rPr lang="en-US" sz="2800" b="1" dirty="0" err="1"/>
              <a:t>bribi</a:t>
            </a:r>
            <a:r>
              <a:rPr lang="en-US" sz="2800" b="1" dirty="0"/>
              <a:t>.</a:t>
            </a:r>
          </a:p>
          <a:p>
            <a:r>
              <a:rPr lang="en-US" sz="2800" b="1" dirty="0" err="1"/>
              <a:t>Paulus</a:t>
            </a:r>
            <a:r>
              <a:rPr lang="en-US" sz="2800" b="1" dirty="0"/>
              <a:t> </a:t>
            </a:r>
            <a:r>
              <a:rPr lang="en-US" sz="2800" b="1" dirty="0" err="1"/>
              <a:t>ben</a:t>
            </a:r>
            <a:r>
              <a:rPr lang="en-US" sz="2800" b="1" dirty="0"/>
              <a:t> </a:t>
            </a:r>
            <a:r>
              <a:rPr lang="en-US" sz="2800" b="1" dirty="0" err="1"/>
              <a:t>wroko</a:t>
            </a:r>
            <a:r>
              <a:rPr lang="en-US" sz="2800" b="1" dirty="0"/>
              <a:t> </a:t>
            </a:r>
            <a:r>
              <a:rPr lang="en-US" sz="2800" b="1" dirty="0" err="1"/>
              <a:t>tranga</a:t>
            </a:r>
            <a:endParaRPr lang="en-US" sz="2800" b="1" dirty="0"/>
          </a:p>
          <a:p>
            <a:r>
              <a:rPr lang="en-US" sz="2800" b="1" dirty="0" err="1"/>
              <a:t>Paulus</a:t>
            </a:r>
            <a:r>
              <a:rPr lang="en-US" sz="2800" b="1" dirty="0"/>
              <a:t> </a:t>
            </a:r>
            <a:r>
              <a:rPr lang="en-US" sz="2800" b="1" dirty="0" err="1"/>
              <a:t>ben</a:t>
            </a:r>
            <a:r>
              <a:rPr lang="en-US" sz="2800" b="1" dirty="0"/>
              <a:t> </a:t>
            </a:r>
            <a:r>
              <a:rPr lang="en-US" sz="2800" b="1" dirty="0" err="1"/>
              <a:t>wroko</a:t>
            </a:r>
            <a:r>
              <a:rPr lang="en-US" sz="2800" b="1" dirty="0"/>
              <a:t> </a:t>
            </a:r>
            <a:r>
              <a:rPr lang="en-US" sz="2800" b="1" dirty="0" err="1"/>
              <a:t>nanga</a:t>
            </a:r>
            <a:r>
              <a:rPr lang="en-US" sz="2800" b="1" dirty="0"/>
              <a:t> </a:t>
            </a:r>
            <a:r>
              <a:rPr lang="en-US" sz="2800" b="1" dirty="0" err="1"/>
              <a:t>da</a:t>
            </a:r>
            <a:r>
              <a:rPr lang="en-US" sz="2800" b="1" dirty="0"/>
              <a:t> </a:t>
            </a:r>
            <a:r>
              <a:rPr lang="en-US" sz="2800" b="1" dirty="0" err="1"/>
              <a:t>krakti</a:t>
            </a:r>
            <a:r>
              <a:rPr lang="en-US" sz="2800" b="1" dirty="0"/>
              <a:t> foe </a:t>
            </a:r>
            <a:r>
              <a:rPr lang="en-US" sz="2800" b="1" dirty="0" err="1"/>
              <a:t>Kristus</a:t>
            </a:r>
            <a:endParaRPr lang="en-US" sz="2800" b="1" dirty="0"/>
          </a:p>
        </p:txBody>
      </p:sp>
    </p:spTree>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3752D7D2-8CEE-4DD7-B0C7-0770EC4BFD34}"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35DDEADE-6D90-4C83-8864-C9F99C1CBB07}" type="slidenum">
              <a:rPr lang="en-US"/>
              <a:pPr lvl="1"/>
              <a:t>138</a:t>
            </a:fld>
            <a:endParaRPr lang="en-US">
              <a:latin typeface="Times New Roman" pitchFamily="18" charset="0"/>
            </a:endParaRPr>
          </a:p>
        </p:txBody>
      </p:sp>
      <p:sp>
        <p:nvSpPr>
          <p:cNvPr id="35842" name="Rectangle 2"/>
          <p:cNvSpPr>
            <a:spLocks noGrp="1" noChangeArrowheads="1"/>
          </p:cNvSpPr>
          <p:nvPr>
            <p:ph type="title"/>
          </p:nvPr>
        </p:nvSpPr>
        <p:spPr>
          <a:xfrm>
            <a:off x="684213" y="225425"/>
            <a:ext cx="8080375" cy="1143000"/>
          </a:xfrm>
        </p:spPr>
        <p:txBody>
          <a:bodyPr/>
          <a:lstStyle/>
          <a:p>
            <a:r>
              <a:rPr lang="en-US" sz="4000"/>
              <a:t>Sinsi Jezus ben opo baka, soema taki dati a no de so</a:t>
            </a:r>
          </a:p>
        </p:txBody>
      </p:sp>
      <p:sp>
        <p:nvSpPr>
          <p:cNvPr id="35843" name="Rectangle 3"/>
          <p:cNvSpPr>
            <a:spLocks noGrp="1" noChangeArrowheads="1"/>
          </p:cNvSpPr>
          <p:nvPr>
            <p:ph type="body" idx="1"/>
          </p:nvPr>
        </p:nvSpPr>
        <p:spPr>
          <a:xfrm>
            <a:off x="409518" y="1520825"/>
            <a:ext cx="8045507" cy="4895850"/>
          </a:xfrm>
        </p:spPr>
        <p:txBody>
          <a:bodyPr/>
          <a:lstStyle/>
          <a:p>
            <a:pPr>
              <a:lnSpc>
                <a:spcPct val="70000"/>
              </a:lnSpc>
            </a:pPr>
            <a:r>
              <a:rPr lang="en-US" sz="2800" dirty="0"/>
              <a:t>Lei – </a:t>
            </a:r>
            <a:r>
              <a:rPr lang="en-US" sz="2800" dirty="0" err="1"/>
              <a:t>dem</a:t>
            </a:r>
            <a:r>
              <a:rPr lang="en-US" sz="2800" dirty="0"/>
              <a:t> </a:t>
            </a:r>
            <a:r>
              <a:rPr lang="en-US" sz="2800" dirty="0" err="1"/>
              <a:t>taki</a:t>
            </a:r>
            <a:r>
              <a:rPr lang="en-US" sz="2800" dirty="0"/>
              <a:t> </a:t>
            </a:r>
            <a:r>
              <a:rPr lang="en-US" sz="2800" dirty="0" err="1"/>
              <a:t>dati</a:t>
            </a:r>
            <a:r>
              <a:rPr lang="en-US" sz="2800" dirty="0"/>
              <a:t> </a:t>
            </a:r>
            <a:r>
              <a:rPr lang="en-US" sz="2800" dirty="0" err="1"/>
              <a:t>dem</a:t>
            </a:r>
            <a:r>
              <a:rPr lang="en-US" sz="2800" dirty="0"/>
              <a:t> </a:t>
            </a:r>
            <a:r>
              <a:rPr lang="en-US" sz="2800" dirty="0" err="1"/>
              <a:t>discipel</a:t>
            </a:r>
            <a:r>
              <a:rPr lang="en-US" sz="2800" dirty="0"/>
              <a:t> </a:t>
            </a:r>
            <a:r>
              <a:rPr lang="en-US" sz="2800" dirty="0" err="1"/>
              <a:t>ben</a:t>
            </a:r>
            <a:r>
              <a:rPr lang="en-US" sz="2800" dirty="0"/>
              <a:t> lei </a:t>
            </a:r>
            <a:r>
              <a:rPr lang="en-US" sz="2800" dirty="0" err="1"/>
              <a:t>abra</a:t>
            </a:r>
            <a:r>
              <a:rPr lang="en-US" sz="2800" dirty="0"/>
              <a:t> </a:t>
            </a:r>
            <a:r>
              <a:rPr lang="en-US" sz="2800" dirty="0" err="1"/>
              <a:t>da</a:t>
            </a:r>
            <a:r>
              <a:rPr lang="en-US" sz="2800" dirty="0"/>
              <a:t> </a:t>
            </a:r>
            <a:r>
              <a:rPr lang="en-US" sz="2800" dirty="0" err="1"/>
              <a:t>heri</a:t>
            </a:r>
            <a:r>
              <a:rPr lang="en-US" sz="2800" dirty="0"/>
              <a:t> </a:t>
            </a:r>
            <a:r>
              <a:rPr lang="en-US" sz="2800" dirty="0" err="1"/>
              <a:t>tori</a:t>
            </a:r>
            <a:r>
              <a:rPr lang="en-US" sz="2800" dirty="0"/>
              <a:t>, en </a:t>
            </a:r>
            <a:r>
              <a:rPr lang="en-US" sz="2800" dirty="0" err="1"/>
              <a:t>dem</a:t>
            </a:r>
            <a:r>
              <a:rPr lang="en-US" sz="2800" dirty="0"/>
              <a:t> </a:t>
            </a:r>
            <a:r>
              <a:rPr lang="en-US" sz="2800" dirty="0" err="1"/>
              <a:t>ben</a:t>
            </a:r>
            <a:r>
              <a:rPr lang="en-US" sz="2800" dirty="0"/>
              <a:t> </a:t>
            </a:r>
            <a:r>
              <a:rPr lang="en-US" sz="2800" dirty="0" err="1"/>
              <a:t>foefoeroe</a:t>
            </a:r>
            <a:r>
              <a:rPr lang="en-US" sz="2800" dirty="0"/>
              <a:t> </a:t>
            </a:r>
            <a:r>
              <a:rPr lang="en-US" sz="2800" dirty="0" err="1"/>
              <a:t>da</a:t>
            </a:r>
            <a:r>
              <a:rPr lang="en-US" sz="2800" dirty="0"/>
              <a:t> </a:t>
            </a:r>
            <a:r>
              <a:rPr lang="en-US" sz="2800" dirty="0" err="1"/>
              <a:t>dedeskin</a:t>
            </a:r>
            <a:r>
              <a:rPr lang="en-US" sz="2800" dirty="0"/>
              <a:t>. </a:t>
            </a:r>
            <a:endParaRPr lang="en-US" sz="2800" dirty="0" smtClean="0"/>
          </a:p>
          <a:p>
            <a:pPr>
              <a:lnSpc>
                <a:spcPct val="70000"/>
              </a:lnSpc>
            </a:pPr>
            <a:endParaRPr lang="en-US" sz="2800" b="1" dirty="0" smtClean="0"/>
          </a:p>
          <a:p>
            <a:pPr>
              <a:lnSpc>
                <a:spcPct val="70000"/>
              </a:lnSpc>
            </a:pPr>
            <a:r>
              <a:rPr lang="en-US" sz="2800" b="1" dirty="0" smtClean="0"/>
              <a:t>Mt</a:t>
            </a:r>
            <a:r>
              <a:rPr lang="en-US" sz="2800" b="1" dirty="0"/>
              <a:t>. 28:11. Now </a:t>
            </a:r>
            <a:r>
              <a:rPr lang="en-US" sz="2800" b="1" dirty="0" err="1"/>
              <a:t>di</a:t>
            </a:r>
            <a:r>
              <a:rPr lang="en-US" sz="2800" b="1" dirty="0"/>
              <a:t> </a:t>
            </a:r>
            <a:r>
              <a:rPr lang="en-US" sz="2800" b="1" dirty="0" err="1"/>
              <a:t>dem</a:t>
            </a:r>
            <a:r>
              <a:rPr lang="en-US" sz="2800" b="1" dirty="0"/>
              <a:t> </a:t>
            </a:r>
            <a:r>
              <a:rPr lang="en-US" sz="2800" b="1" dirty="0" err="1"/>
              <a:t>ben</a:t>
            </a:r>
            <a:r>
              <a:rPr lang="en-US" sz="2800" b="1" dirty="0"/>
              <a:t> </a:t>
            </a:r>
            <a:r>
              <a:rPr lang="en-US" sz="2800" b="1" dirty="0" err="1"/>
              <a:t>gowe</a:t>
            </a:r>
            <a:r>
              <a:rPr lang="en-US" sz="2800" b="1" dirty="0"/>
              <a:t>, </a:t>
            </a:r>
            <a:r>
              <a:rPr lang="en-US" sz="2800" b="1" dirty="0" err="1"/>
              <a:t>loekoe</a:t>
            </a:r>
            <a:r>
              <a:rPr lang="en-US" sz="2800" b="1" dirty="0"/>
              <a:t>, </a:t>
            </a:r>
            <a:r>
              <a:rPr lang="en-US" sz="2800" b="1" dirty="0" err="1"/>
              <a:t>som</a:t>
            </a:r>
            <a:r>
              <a:rPr lang="en-US" sz="2800" b="1" dirty="0"/>
              <a:t> foe </a:t>
            </a:r>
            <a:r>
              <a:rPr lang="en-US" sz="2800" b="1" dirty="0" err="1"/>
              <a:t>dem</a:t>
            </a:r>
            <a:r>
              <a:rPr lang="en-US" sz="2800" b="1" dirty="0"/>
              <a:t> </a:t>
            </a:r>
            <a:r>
              <a:rPr lang="en-US" sz="2800" b="1" dirty="0" err="1"/>
              <a:t>waktiman</a:t>
            </a:r>
            <a:r>
              <a:rPr lang="en-US" sz="2800" b="1" dirty="0"/>
              <a:t> </a:t>
            </a:r>
            <a:r>
              <a:rPr lang="en-US" sz="2800" b="1" dirty="0" err="1"/>
              <a:t>ben</a:t>
            </a:r>
            <a:r>
              <a:rPr lang="en-US" sz="2800" b="1" dirty="0"/>
              <a:t> go </a:t>
            </a:r>
            <a:r>
              <a:rPr lang="en-US" sz="2800" b="1" dirty="0" err="1"/>
              <a:t>na</a:t>
            </a:r>
            <a:r>
              <a:rPr lang="en-US" sz="2800" b="1" dirty="0"/>
              <a:t> </a:t>
            </a:r>
            <a:r>
              <a:rPr lang="en-US" sz="2800" b="1" dirty="0" err="1"/>
              <a:t>da</a:t>
            </a:r>
            <a:r>
              <a:rPr lang="en-US" sz="2800" b="1" dirty="0"/>
              <a:t> </a:t>
            </a:r>
            <a:r>
              <a:rPr lang="en-US" sz="2800" b="1" dirty="0" err="1"/>
              <a:t>foto</a:t>
            </a:r>
            <a:r>
              <a:rPr lang="en-US" sz="2800" b="1" dirty="0"/>
              <a:t>, en </a:t>
            </a:r>
            <a:r>
              <a:rPr lang="en-US" sz="2800" b="1" dirty="0" err="1"/>
              <a:t>dem</a:t>
            </a:r>
            <a:r>
              <a:rPr lang="en-US" sz="2800" b="1" dirty="0"/>
              <a:t> </a:t>
            </a:r>
            <a:r>
              <a:rPr lang="en-US" sz="2800" b="1" dirty="0" err="1"/>
              <a:t>ben</a:t>
            </a:r>
            <a:r>
              <a:rPr lang="en-US" sz="2800" b="1" dirty="0"/>
              <a:t> </a:t>
            </a:r>
            <a:r>
              <a:rPr lang="en-US" sz="2800" b="1" dirty="0" err="1"/>
              <a:t>taigi</a:t>
            </a:r>
            <a:r>
              <a:rPr lang="en-US" sz="2800" b="1" dirty="0"/>
              <a:t> </a:t>
            </a:r>
            <a:r>
              <a:rPr lang="en-US" sz="2800" b="1" dirty="0" err="1"/>
              <a:t>dem</a:t>
            </a:r>
            <a:r>
              <a:rPr lang="en-US" sz="2800" b="1" dirty="0"/>
              <a:t> </a:t>
            </a:r>
            <a:r>
              <a:rPr lang="en-US" sz="2800" b="1" dirty="0" err="1"/>
              <a:t>bigi</a:t>
            </a:r>
            <a:r>
              <a:rPr lang="en-US" sz="2800" b="1" dirty="0"/>
              <a:t> </a:t>
            </a:r>
            <a:r>
              <a:rPr lang="en-US" sz="2800" b="1" dirty="0" err="1"/>
              <a:t>priester</a:t>
            </a:r>
            <a:r>
              <a:rPr lang="en-US" sz="2800" b="1" dirty="0"/>
              <a:t> </a:t>
            </a:r>
            <a:r>
              <a:rPr lang="en-US" sz="2800" b="1" dirty="0" err="1"/>
              <a:t>alasani</a:t>
            </a:r>
            <a:r>
              <a:rPr lang="en-US" sz="2800" b="1" dirty="0"/>
              <a:t> </a:t>
            </a:r>
            <a:r>
              <a:rPr lang="en-US" sz="2800" b="1" dirty="0" err="1"/>
              <a:t>disi</a:t>
            </a:r>
            <a:r>
              <a:rPr lang="en-US" sz="2800" b="1" dirty="0"/>
              <a:t> </a:t>
            </a:r>
            <a:r>
              <a:rPr lang="en-US" sz="2800" b="1" dirty="0" err="1"/>
              <a:t>ben</a:t>
            </a:r>
            <a:r>
              <a:rPr lang="en-US" sz="2800" b="1" dirty="0"/>
              <a:t> </a:t>
            </a:r>
            <a:r>
              <a:rPr lang="en-US" sz="2800" b="1" dirty="0" err="1"/>
              <a:t>pasa</a:t>
            </a:r>
            <a:r>
              <a:rPr lang="en-US" sz="2800" b="1" dirty="0"/>
              <a:t>.  12. En </a:t>
            </a:r>
            <a:r>
              <a:rPr lang="en-US" sz="2800" b="1" dirty="0" err="1"/>
              <a:t>di</a:t>
            </a:r>
            <a:r>
              <a:rPr lang="en-US" sz="2800" b="1" dirty="0"/>
              <a:t> </a:t>
            </a:r>
            <a:r>
              <a:rPr lang="en-US" sz="2800" b="1" dirty="0" err="1"/>
              <a:t>dem</a:t>
            </a:r>
            <a:r>
              <a:rPr lang="en-US" sz="2800" b="1" dirty="0"/>
              <a:t> </a:t>
            </a:r>
            <a:r>
              <a:rPr lang="en-US" sz="2800" b="1" dirty="0" err="1"/>
              <a:t>ben</a:t>
            </a:r>
            <a:r>
              <a:rPr lang="en-US" sz="2800" b="1" dirty="0"/>
              <a:t> </a:t>
            </a:r>
            <a:r>
              <a:rPr lang="en-US" sz="2800" b="1" dirty="0" err="1"/>
              <a:t>kom</a:t>
            </a:r>
            <a:r>
              <a:rPr lang="en-US" sz="2800" b="1" dirty="0"/>
              <a:t> </a:t>
            </a:r>
            <a:r>
              <a:rPr lang="en-US" sz="2800" b="1" dirty="0" err="1"/>
              <a:t>makandra</a:t>
            </a:r>
            <a:r>
              <a:rPr lang="en-US" sz="2800" b="1" dirty="0"/>
              <a:t> </a:t>
            </a:r>
            <a:r>
              <a:rPr lang="en-US" sz="2800" b="1" dirty="0" err="1"/>
              <a:t>nanga</a:t>
            </a:r>
            <a:r>
              <a:rPr lang="en-US" sz="2800" b="1" dirty="0"/>
              <a:t> </a:t>
            </a:r>
            <a:r>
              <a:rPr lang="en-US" sz="2800" b="1" dirty="0" err="1"/>
              <a:t>dem</a:t>
            </a:r>
            <a:r>
              <a:rPr lang="en-US" sz="2800" b="1" dirty="0"/>
              <a:t> </a:t>
            </a:r>
            <a:r>
              <a:rPr lang="en-US" sz="2800" b="1" dirty="0" err="1"/>
              <a:t>gransoema</a:t>
            </a:r>
            <a:r>
              <a:rPr lang="en-US" sz="2800" b="1" dirty="0"/>
              <a:t>, en </a:t>
            </a:r>
            <a:r>
              <a:rPr lang="en-US" sz="2800" b="1" dirty="0" err="1"/>
              <a:t>dem</a:t>
            </a:r>
            <a:r>
              <a:rPr lang="en-US" sz="2800" b="1" dirty="0"/>
              <a:t> </a:t>
            </a:r>
            <a:r>
              <a:rPr lang="en-US" sz="2800" b="1" dirty="0" err="1"/>
              <a:t>ben</a:t>
            </a:r>
            <a:r>
              <a:rPr lang="en-US" sz="2800" b="1" dirty="0"/>
              <a:t> </a:t>
            </a:r>
            <a:r>
              <a:rPr lang="en-US" sz="2800" b="1" dirty="0" err="1"/>
              <a:t>miti</a:t>
            </a:r>
            <a:r>
              <a:rPr lang="en-US" sz="2800" b="1" dirty="0"/>
              <a:t> </a:t>
            </a:r>
            <a:r>
              <a:rPr lang="en-US" sz="2800" b="1" dirty="0" err="1"/>
              <a:t>mofo</a:t>
            </a:r>
            <a:r>
              <a:rPr lang="en-US" sz="2800" b="1" dirty="0"/>
              <a:t>, </a:t>
            </a:r>
            <a:r>
              <a:rPr lang="en-US" sz="2800" b="1" dirty="0" err="1"/>
              <a:t>dem</a:t>
            </a:r>
            <a:r>
              <a:rPr lang="en-US" sz="2800" b="1" dirty="0"/>
              <a:t> </a:t>
            </a:r>
            <a:r>
              <a:rPr lang="en-US" sz="2800" b="1" dirty="0" err="1"/>
              <a:t>ben</a:t>
            </a:r>
            <a:r>
              <a:rPr lang="en-US" sz="2800" b="1" dirty="0"/>
              <a:t> </a:t>
            </a:r>
            <a:r>
              <a:rPr lang="en-US" sz="2800" b="1" dirty="0" err="1"/>
              <a:t>gi</a:t>
            </a:r>
            <a:r>
              <a:rPr lang="en-US" sz="2800" b="1" dirty="0"/>
              <a:t> </a:t>
            </a:r>
            <a:r>
              <a:rPr lang="en-US" sz="2800" b="1" dirty="0" err="1"/>
              <a:t>dem</a:t>
            </a:r>
            <a:r>
              <a:rPr lang="en-US" sz="2800" b="1" dirty="0"/>
              <a:t> </a:t>
            </a:r>
            <a:r>
              <a:rPr lang="en-US" sz="2800" b="1" dirty="0" err="1"/>
              <a:t>soldati</a:t>
            </a:r>
            <a:r>
              <a:rPr lang="en-US" sz="2800" b="1" dirty="0"/>
              <a:t> </a:t>
            </a:r>
            <a:r>
              <a:rPr lang="en-US" sz="2800" b="1" dirty="0" err="1"/>
              <a:t>foeroe</a:t>
            </a:r>
            <a:r>
              <a:rPr lang="en-US" sz="2800" b="1" dirty="0"/>
              <a:t> </a:t>
            </a:r>
            <a:r>
              <a:rPr lang="en-US" sz="2800" b="1" dirty="0" err="1"/>
              <a:t>moni</a:t>
            </a:r>
            <a:r>
              <a:rPr lang="en-US" sz="2800" b="1" dirty="0"/>
              <a:t>,  13. En </a:t>
            </a:r>
            <a:r>
              <a:rPr lang="en-US" sz="2800" b="1" dirty="0" err="1"/>
              <a:t>dem</a:t>
            </a:r>
            <a:r>
              <a:rPr lang="en-US" sz="2800" b="1" dirty="0"/>
              <a:t> </a:t>
            </a:r>
            <a:r>
              <a:rPr lang="en-US" sz="2800" b="1" dirty="0" err="1"/>
              <a:t>ben</a:t>
            </a:r>
            <a:r>
              <a:rPr lang="en-US" sz="2800" b="1" dirty="0"/>
              <a:t> </a:t>
            </a:r>
            <a:r>
              <a:rPr lang="en-US" sz="2800" b="1" dirty="0" err="1"/>
              <a:t>taki</a:t>
            </a:r>
            <a:r>
              <a:rPr lang="en-US" sz="2800" b="1" dirty="0"/>
              <a:t>: </a:t>
            </a:r>
            <a:r>
              <a:rPr lang="en-US" sz="2800" b="1" dirty="0" err="1"/>
              <a:t>Oen</a:t>
            </a:r>
            <a:r>
              <a:rPr lang="en-US" sz="2800" b="1" dirty="0"/>
              <a:t> </a:t>
            </a:r>
            <a:r>
              <a:rPr lang="en-US" sz="2800" b="1" dirty="0" err="1"/>
              <a:t>moesoe</a:t>
            </a:r>
            <a:r>
              <a:rPr lang="en-US" sz="2800" b="1" dirty="0"/>
              <a:t> </a:t>
            </a:r>
            <a:r>
              <a:rPr lang="en-US" sz="2800" b="1" dirty="0" err="1"/>
              <a:t>taki</a:t>
            </a:r>
            <a:r>
              <a:rPr lang="en-US" sz="2800" b="1" dirty="0"/>
              <a:t>: Hem </a:t>
            </a:r>
            <a:r>
              <a:rPr lang="en-US" sz="2800" b="1" dirty="0" err="1"/>
              <a:t>discipel</a:t>
            </a:r>
            <a:r>
              <a:rPr lang="en-US" sz="2800" b="1" dirty="0"/>
              <a:t> </a:t>
            </a:r>
            <a:r>
              <a:rPr lang="en-US" sz="2800" b="1" dirty="0" err="1"/>
              <a:t>ben</a:t>
            </a:r>
            <a:r>
              <a:rPr lang="en-US" sz="2800" b="1" dirty="0"/>
              <a:t> </a:t>
            </a:r>
            <a:r>
              <a:rPr lang="en-US" sz="2800" b="1" dirty="0" err="1"/>
              <a:t>kom</a:t>
            </a:r>
            <a:r>
              <a:rPr lang="en-US" sz="2800" b="1" dirty="0"/>
              <a:t> </a:t>
            </a:r>
            <a:r>
              <a:rPr lang="en-US" sz="2800" b="1" dirty="0" err="1"/>
              <a:t>na</a:t>
            </a:r>
            <a:r>
              <a:rPr lang="en-US" sz="2800" b="1" dirty="0"/>
              <a:t> </a:t>
            </a:r>
            <a:r>
              <a:rPr lang="en-US" sz="2800" b="1" dirty="0" err="1"/>
              <a:t>netitem</a:t>
            </a:r>
            <a:r>
              <a:rPr lang="en-US" sz="2800" b="1" dirty="0"/>
              <a:t>, en </a:t>
            </a:r>
            <a:r>
              <a:rPr lang="en-US" sz="2800" b="1" dirty="0" err="1"/>
              <a:t>dem</a:t>
            </a:r>
            <a:r>
              <a:rPr lang="en-US" sz="2800" b="1" dirty="0"/>
              <a:t> </a:t>
            </a:r>
            <a:r>
              <a:rPr lang="en-US" sz="2800" b="1" dirty="0" err="1"/>
              <a:t>ben</a:t>
            </a:r>
            <a:r>
              <a:rPr lang="en-US" sz="2800" b="1" dirty="0"/>
              <a:t> </a:t>
            </a:r>
            <a:r>
              <a:rPr lang="en-US" sz="2800" b="1" dirty="0" err="1"/>
              <a:t>foefoeroe</a:t>
            </a:r>
            <a:r>
              <a:rPr lang="en-US" sz="2800" b="1" dirty="0"/>
              <a:t> Hem </a:t>
            </a:r>
            <a:r>
              <a:rPr lang="en-US" sz="2800" b="1" dirty="0" err="1"/>
              <a:t>dedeskin</a:t>
            </a:r>
            <a:r>
              <a:rPr lang="en-US" sz="2800" b="1" dirty="0"/>
              <a:t> </a:t>
            </a:r>
            <a:r>
              <a:rPr lang="en-US" sz="2800" b="1" dirty="0" err="1"/>
              <a:t>di</a:t>
            </a:r>
            <a:r>
              <a:rPr lang="en-US" sz="2800" b="1" dirty="0"/>
              <a:t> </a:t>
            </a:r>
            <a:r>
              <a:rPr lang="en-US" sz="2800" b="1" dirty="0" err="1"/>
              <a:t>wi</a:t>
            </a:r>
            <a:r>
              <a:rPr lang="en-US" sz="2800" b="1" dirty="0"/>
              <a:t> </a:t>
            </a:r>
            <a:r>
              <a:rPr lang="en-US" sz="2800" b="1" dirty="0" err="1"/>
              <a:t>ben</a:t>
            </a:r>
            <a:r>
              <a:rPr lang="en-US" sz="2800" b="1" dirty="0"/>
              <a:t> </a:t>
            </a:r>
            <a:r>
              <a:rPr lang="en-US" sz="2800" b="1" dirty="0" err="1"/>
              <a:t>sribi</a:t>
            </a:r>
            <a:r>
              <a:rPr lang="en-US" sz="2800" b="1" dirty="0"/>
              <a:t>.  </a:t>
            </a:r>
          </a:p>
        </p:txBody>
      </p:sp>
    </p:spTree>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06D909DC-E2D4-452B-BB4D-20BE67A00CC3}"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35DDEADE-6D90-4C83-8864-C9F99C1CBB07}" type="slidenum">
              <a:rPr lang="en-US"/>
              <a:pPr lvl="1"/>
              <a:t>139</a:t>
            </a:fld>
            <a:endParaRPr lang="en-US">
              <a:latin typeface="Times New Roman" pitchFamily="18" charset="0"/>
            </a:endParaRPr>
          </a:p>
        </p:txBody>
      </p:sp>
      <p:sp>
        <p:nvSpPr>
          <p:cNvPr id="35842" name="Rectangle 2"/>
          <p:cNvSpPr>
            <a:spLocks noGrp="1" noChangeArrowheads="1"/>
          </p:cNvSpPr>
          <p:nvPr>
            <p:ph type="title"/>
          </p:nvPr>
        </p:nvSpPr>
        <p:spPr>
          <a:xfrm>
            <a:off x="684213" y="225425"/>
            <a:ext cx="8080375" cy="1143000"/>
          </a:xfrm>
        </p:spPr>
        <p:txBody>
          <a:bodyPr/>
          <a:lstStyle/>
          <a:p>
            <a:r>
              <a:rPr lang="en-US" sz="4000" dirty="0" err="1"/>
              <a:t>Sinsi</a:t>
            </a:r>
            <a:r>
              <a:rPr lang="en-US" sz="4000" dirty="0"/>
              <a:t> </a:t>
            </a:r>
            <a:r>
              <a:rPr lang="en-US" sz="4000" dirty="0" err="1"/>
              <a:t>Jezus</a:t>
            </a:r>
            <a:r>
              <a:rPr lang="en-US" sz="4000" dirty="0"/>
              <a:t> </a:t>
            </a:r>
            <a:r>
              <a:rPr lang="en-US" sz="4000" dirty="0" err="1"/>
              <a:t>ben</a:t>
            </a:r>
            <a:r>
              <a:rPr lang="en-US" sz="4000" dirty="0"/>
              <a:t> </a:t>
            </a:r>
            <a:r>
              <a:rPr lang="en-US" sz="4000" dirty="0" err="1"/>
              <a:t>opo</a:t>
            </a:r>
            <a:r>
              <a:rPr lang="en-US" sz="4000" dirty="0"/>
              <a:t> </a:t>
            </a:r>
            <a:r>
              <a:rPr lang="en-US" sz="4000" dirty="0" err="1"/>
              <a:t>baka</a:t>
            </a:r>
            <a:r>
              <a:rPr lang="en-US" sz="4000" dirty="0"/>
              <a:t>, </a:t>
            </a:r>
            <a:r>
              <a:rPr lang="en-US" sz="4000" dirty="0" err="1"/>
              <a:t>soema</a:t>
            </a:r>
            <a:r>
              <a:rPr lang="en-US" sz="4000" dirty="0"/>
              <a:t> </a:t>
            </a:r>
            <a:r>
              <a:rPr lang="en-US" sz="4000" dirty="0" err="1"/>
              <a:t>taki</a:t>
            </a:r>
            <a:r>
              <a:rPr lang="en-US" sz="4000" dirty="0"/>
              <a:t> </a:t>
            </a:r>
            <a:r>
              <a:rPr lang="en-US" sz="4000" dirty="0" err="1"/>
              <a:t>dati</a:t>
            </a:r>
            <a:r>
              <a:rPr lang="en-US" sz="4000" dirty="0"/>
              <a:t> a no de so</a:t>
            </a:r>
          </a:p>
        </p:txBody>
      </p:sp>
      <p:sp>
        <p:nvSpPr>
          <p:cNvPr id="35843" name="Rectangle 3"/>
          <p:cNvSpPr>
            <a:spLocks noGrp="1" noChangeArrowheads="1"/>
          </p:cNvSpPr>
          <p:nvPr>
            <p:ph type="body" idx="1"/>
          </p:nvPr>
        </p:nvSpPr>
        <p:spPr>
          <a:xfrm>
            <a:off x="592083" y="2151045"/>
            <a:ext cx="7772400" cy="4895850"/>
          </a:xfrm>
        </p:spPr>
        <p:txBody>
          <a:bodyPr/>
          <a:lstStyle/>
          <a:p>
            <a:pPr>
              <a:lnSpc>
                <a:spcPct val="70000"/>
              </a:lnSpc>
            </a:pPr>
            <a:r>
              <a:rPr lang="en-US" sz="2800" dirty="0"/>
              <a:t>Lei – </a:t>
            </a:r>
            <a:r>
              <a:rPr lang="en-US" sz="2800" dirty="0" err="1"/>
              <a:t>dem</a:t>
            </a:r>
            <a:r>
              <a:rPr lang="en-US" sz="2800" dirty="0"/>
              <a:t> </a:t>
            </a:r>
            <a:r>
              <a:rPr lang="en-US" sz="2800" dirty="0" err="1"/>
              <a:t>taki</a:t>
            </a:r>
            <a:r>
              <a:rPr lang="en-US" sz="2800" dirty="0"/>
              <a:t> </a:t>
            </a:r>
            <a:r>
              <a:rPr lang="en-US" sz="2800" dirty="0" err="1"/>
              <a:t>dati</a:t>
            </a:r>
            <a:r>
              <a:rPr lang="en-US" sz="2800" dirty="0"/>
              <a:t> </a:t>
            </a:r>
            <a:r>
              <a:rPr lang="en-US" sz="2800" dirty="0" err="1"/>
              <a:t>dem</a:t>
            </a:r>
            <a:r>
              <a:rPr lang="en-US" sz="2800" dirty="0"/>
              <a:t> </a:t>
            </a:r>
            <a:r>
              <a:rPr lang="en-US" sz="2800" dirty="0" err="1"/>
              <a:t>discipel</a:t>
            </a:r>
            <a:r>
              <a:rPr lang="en-US" sz="2800" dirty="0"/>
              <a:t> </a:t>
            </a:r>
            <a:r>
              <a:rPr lang="en-US" sz="2800" dirty="0" err="1"/>
              <a:t>ben</a:t>
            </a:r>
            <a:r>
              <a:rPr lang="en-US" sz="2800" dirty="0"/>
              <a:t> lei </a:t>
            </a:r>
            <a:r>
              <a:rPr lang="en-US" sz="2800" dirty="0" err="1"/>
              <a:t>abra</a:t>
            </a:r>
            <a:r>
              <a:rPr lang="en-US" sz="2800" dirty="0"/>
              <a:t> </a:t>
            </a:r>
            <a:r>
              <a:rPr lang="en-US" sz="2800" dirty="0" err="1"/>
              <a:t>da</a:t>
            </a:r>
            <a:r>
              <a:rPr lang="en-US" sz="2800" dirty="0"/>
              <a:t> </a:t>
            </a:r>
            <a:r>
              <a:rPr lang="en-US" sz="2800" dirty="0" err="1"/>
              <a:t>heri</a:t>
            </a:r>
            <a:r>
              <a:rPr lang="en-US" sz="2800" dirty="0"/>
              <a:t> </a:t>
            </a:r>
            <a:r>
              <a:rPr lang="en-US" sz="2800" dirty="0" err="1"/>
              <a:t>tori</a:t>
            </a:r>
            <a:r>
              <a:rPr lang="en-US" sz="2800" dirty="0"/>
              <a:t>, en </a:t>
            </a:r>
            <a:r>
              <a:rPr lang="en-US" sz="2800" dirty="0" err="1"/>
              <a:t>dem</a:t>
            </a:r>
            <a:r>
              <a:rPr lang="en-US" sz="2800" dirty="0"/>
              <a:t> </a:t>
            </a:r>
            <a:r>
              <a:rPr lang="en-US" sz="2800" dirty="0" err="1"/>
              <a:t>ben</a:t>
            </a:r>
            <a:r>
              <a:rPr lang="en-US" sz="2800" dirty="0"/>
              <a:t> </a:t>
            </a:r>
            <a:r>
              <a:rPr lang="en-US" sz="2800" dirty="0" err="1"/>
              <a:t>foefoeroe</a:t>
            </a:r>
            <a:r>
              <a:rPr lang="en-US" sz="2800" dirty="0"/>
              <a:t> </a:t>
            </a:r>
            <a:r>
              <a:rPr lang="en-US" sz="2800" dirty="0" err="1"/>
              <a:t>da</a:t>
            </a:r>
            <a:r>
              <a:rPr lang="en-US" sz="2800" dirty="0"/>
              <a:t> </a:t>
            </a:r>
            <a:r>
              <a:rPr lang="en-US" sz="2800" dirty="0" err="1"/>
              <a:t>dedeskin</a:t>
            </a:r>
            <a:r>
              <a:rPr lang="en-US" sz="2800" dirty="0"/>
              <a:t>. </a:t>
            </a:r>
            <a:endParaRPr lang="en-US" sz="2800" dirty="0" smtClean="0"/>
          </a:p>
          <a:p>
            <a:pPr>
              <a:lnSpc>
                <a:spcPct val="70000"/>
              </a:lnSpc>
            </a:pPr>
            <a:endParaRPr lang="en-US" sz="2800" b="1" dirty="0" smtClean="0"/>
          </a:p>
          <a:p>
            <a:pPr>
              <a:lnSpc>
                <a:spcPct val="70000"/>
              </a:lnSpc>
            </a:pPr>
            <a:r>
              <a:rPr lang="en-US" sz="2800" b="1" dirty="0" smtClean="0"/>
              <a:t>Mt</a:t>
            </a:r>
            <a:r>
              <a:rPr lang="en-US" sz="2800" b="1" dirty="0"/>
              <a:t>. </a:t>
            </a:r>
            <a:r>
              <a:rPr lang="en-US" sz="2800" b="1" dirty="0" smtClean="0"/>
              <a:t>28:14</a:t>
            </a:r>
            <a:r>
              <a:rPr lang="en-US" sz="2800" b="1" dirty="0"/>
              <a:t>. En </a:t>
            </a:r>
            <a:r>
              <a:rPr lang="en-US" sz="2800" b="1" dirty="0" err="1"/>
              <a:t>efoe</a:t>
            </a:r>
            <a:r>
              <a:rPr lang="en-US" sz="2800" b="1" dirty="0"/>
              <a:t> </a:t>
            </a:r>
            <a:r>
              <a:rPr lang="en-US" sz="2800" b="1" dirty="0" err="1"/>
              <a:t>da</a:t>
            </a:r>
            <a:r>
              <a:rPr lang="en-US" sz="2800" b="1" dirty="0"/>
              <a:t> </a:t>
            </a:r>
            <a:r>
              <a:rPr lang="en-US" sz="2800" b="1" dirty="0" err="1"/>
              <a:t>granman</a:t>
            </a:r>
            <a:r>
              <a:rPr lang="en-US" sz="2800" b="1" dirty="0"/>
              <a:t> </a:t>
            </a:r>
            <a:r>
              <a:rPr lang="en-US" sz="2800" b="1" dirty="0" err="1"/>
              <a:t>sa</a:t>
            </a:r>
            <a:r>
              <a:rPr lang="en-US" sz="2800" b="1" dirty="0"/>
              <a:t> </a:t>
            </a:r>
            <a:r>
              <a:rPr lang="en-US" sz="2800" b="1" dirty="0" err="1"/>
              <a:t>jere</a:t>
            </a:r>
            <a:r>
              <a:rPr lang="en-US" sz="2800" b="1" dirty="0"/>
              <a:t> </a:t>
            </a:r>
            <a:r>
              <a:rPr lang="en-US" sz="2800" b="1" dirty="0" err="1"/>
              <a:t>disi</a:t>
            </a:r>
            <a:r>
              <a:rPr lang="en-US" sz="2800" b="1" dirty="0"/>
              <a:t>, </a:t>
            </a:r>
            <a:r>
              <a:rPr lang="en-US" sz="2800" b="1" dirty="0" err="1"/>
              <a:t>wi</a:t>
            </a:r>
            <a:r>
              <a:rPr lang="en-US" sz="2800" b="1" dirty="0"/>
              <a:t> </a:t>
            </a:r>
            <a:r>
              <a:rPr lang="en-US" sz="2800" b="1" dirty="0" err="1"/>
              <a:t>sa</a:t>
            </a:r>
            <a:r>
              <a:rPr lang="en-US" sz="2800" b="1" dirty="0"/>
              <a:t> </a:t>
            </a:r>
            <a:r>
              <a:rPr lang="en-US" sz="2800" b="1" dirty="0" err="1"/>
              <a:t>taki</a:t>
            </a:r>
            <a:r>
              <a:rPr lang="en-US" sz="2800" b="1" dirty="0"/>
              <a:t> </a:t>
            </a:r>
            <a:r>
              <a:rPr lang="en-US" sz="2800" b="1" dirty="0" err="1"/>
              <a:t>nanga</a:t>
            </a:r>
            <a:r>
              <a:rPr lang="en-US" sz="2800" b="1" dirty="0"/>
              <a:t> hem foe </a:t>
            </a:r>
            <a:r>
              <a:rPr lang="en-US" sz="2800" b="1" dirty="0" err="1"/>
              <a:t>kibri</a:t>
            </a:r>
            <a:r>
              <a:rPr lang="en-US" sz="2800" b="1" dirty="0"/>
              <a:t> </a:t>
            </a:r>
            <a:r>
              <a:rPr lang="en-US" sz="2800" b="1" dirty="0" err="1"/>
              <a:t>oenoe</a:t>
            </a:r>
            <a:r>
              <a:rPr lang="en-US" sz="2800" b="1" dirty="0"/>
              <a:t>.  15. So </a:t>
            </a:r>
            <a:r>
              <a:rPr lang="en-US" sz="2800" b="1" dirty="0" err="1"/>
              <a:t>dem</a:t>
            </a:r>
            <a:r>
              <a:rPr lang="en-US" sz="2800" b="1" dirty="0"/>
              <a:t> </a:t>
            </a:r>
            <a:r>
              <a:rPr lang="en-US" sz="2800" b="1" dirty="0" err="1"/>
              <a:t>ben</a:t>
            </a:r>
            <a:r>
              <a:rPr lang="en-US" sz="2800" b="1" dirty="0"/>
              <a:t> </a:t>
            </a:r>
            <a:r>
              <a:rPr lang="en-US" sz="2800" b="1" dirty="0" err="1"/>
              <a:t>teki</a:t>
            </a:r>
            <a:r>
              <a:rPr lang="en-US" sz="2800" b="1" dirty="0"/>
              <a:t> </a:t>
            </a:r>
            <a:r>
              <a:rPr lang="en-US" sz="2800" b="1" dirty="0" err="1"/>
              <a:t>da</a:t>
            </a:r>
            <a:r>
              <a:rPr lang="en-US" sz="2800" b="1" dirty="0"/>
              <a:t> </a:t>
            </a:r>
            <a:r>
              <a:rPr lang="en-US" sz="2800" b="1" dirty="0" err="1"/>
              <a:t>moni</a:t>
            </a:r>
            <a:r>
              <a:rPr lang="en-US" sz="2800" b="1" dirty="0"/>
              <a:t>, en </a:t>
            </a:r>
            <a:r>
              <a:rPr lang="en-US" sz="2800" b="1" dirty="0" err="1"/>
              <a:t>dem</a:t>
            </a:r>
            <a:r>
              <a:rPr lang="en-US" sz="2800" b="1" dirty="0"/>
              <a:t> </a:t>
            </a:r>
            <a:r>
              <a:rPr lang="en-US" sz="2800" b="1" dirty="0" err="1"/>
              <a:t>ben</a:t>
            </a:r>
            <a:r>
              <a:rPr lang="en-US" sz="2800" b="1" dirty="0"/>
              <a:t> doe so </a:t>
            </a:r>
            <a:r>
              <a:rPr lang="en-US" sz="2800" b="1" dirty="0" err="1"/>
              <a:t>leki</a:t>
            </a:r>
            <a:r>
              <a:rPr lang="en-US" sz="2800" b="1" dirty="0"/>
              <a:t> </a:t>
            </a:r>
            <a:r>
              <a:rPr lang="en-US" sz="2800" b="1" dirty="0" err="1"/>
              <a:t>dem</a:t>
            </a:r>
            <a:r>
              <a:rPr lang="en-US" sz="2800" b="1" dirty="0"/>
              <a:t> </a:t>
            </a:r>
            <a:r>
              <a:rPr lang="en-US" sz="2800" b="1" dirty="0" err="1"/>
              <a:t>ben</a:t>
            </a:r>
            <a:r>
              <a:rPr lang="en-US" sz="2800" b="1" dirty="0"/>
              <a:t> </a:t>
            </a:r>
            <a:r>
              <a:rPr lang="en-US" sz="2800" b="1" dirty="0" err="1"/>
              <a:t>leri</a:t>
            </a:r>
            <a:r>
              <a:rPr lang="en-US" sz="2800" b="1" dirty="0"/>
              <a:t> </a:t>
            </a:r>
            <a:r>
              <a:rPr lang="en-US" sz="2800" b="1" dirty="0" err="1"/>
              <a:t>dem</a:t>
            </a:r>
            <a:r>
              <a:rPr lang="en-US" sz="2800" b="1" dirty="0"/>
              <a:t>; en </a:t>
            </a:r>
            <a:r>
              <a:rPr lang="en-US" sz="2800" b="1" dirty="0" err="1"/>
              <a:t>dem</a:t>
            </a:r>
            <a:r>
              <a:rPr lang="en-US" sz="2800" b="1" dirty="0"/>
              <a:t> </a:t>
            </a:r>
            <a:r>
              <a:rPr lang="en-US" sz="2800" b="1" dirty="0" err="1"/>
              <a:t>taki</a:t>
            </a:r>
            <a:r>
              <a:rPr lang="en-US" sz="2800" b="1" dirty="0"/>
              <a:t> </a:t>
            </a:r>
            <a:r>
              <a:rPr lang="en-US" sz="2800" b="1" dirty="0" err="1"/>
              <a:t>da</a:t>
            </a:r>
            <a:r>
              <a:rPr lang="en-US" sz="2800" b="1" dirty="0"/>
              <a:t> </a:t>
            </a:r>
            <a:r>
              <a:rPr lang="en-US" sz="2800" b="1" dirty="0" err="1"/>
              <a:t>tori</a:t>
            </a:r>
            <a:r>
              <a:rPr lang="en-US" sz="2800" b="1" dirty="0"/>
              <a:t> </a:t>
            </a:r>
            <a:r>
              <a:rPr lang="en-US" sz="2800" b="1" dirty="0" err="1"/>
              <a:t>disi</a:t>
            </a:r>
            <a:r>
              <a:rPr lang="en-US" sz="2800" b="1" dirty="0"/>
              <a:t> </a:t>
            </a:r>
            <a:r>
              <a:rPr lang="en-US" sz="2800" b="1" dirty="0" err="1"/>
              <a:t>foeroe</a:t>
            </a:r>
            <a:r>
              <a:rPr lang="en-US" sz="2800" b="1" dirty="0"/>
              <a:t> </a:t>
            </a:r>
            <a:r>
              <a:rPr lang="en-US" sz="2800" b="1" dirty="0" err="1"/>
              <a:t>ete</a:t>
            </a:r>
            <a:r>
              <a:rPr lang="en-US" sz="2800" b="1" dirty="0"/>
              <a:t> </a:t>
            </a:r>
            <a:r>
              <a:rPr lang="en-US" sz="2800" b="1" dirty="0" err="1"/>
              <a:t>na</a:t>
            </a:r>
            <a:r>
              <a:rPr lang="en-US" sz="2800" b="1" dirty="0"/>
              <a:t> </a:t>
            </a:r>
            <a:r>
              <a:rPr lang="en-US" sz="2800" b="1" dirty="0" err="1"/>
              <a:t>mindri</a:t>
            </a:r>
            <a:r>
              <a:rPr lang="en-US" sz="2800" b="1" dirty="0"/>
              <a:t> foe </a:t>
            </a:r>
            <a:r>
              <a:rPr lang="en-US" sz="2800" b="1" dirty="0" err="1"/>
              <a:t>dem</a:t>
            </a:r>
            <a:r>
              <a:rPr lang="en-US" sz="2800" b="1" dirty="0"/>
              <a:t> </a:t>
            </a:r>
            <a:r>
              <a:rPr lang="en-US" sz="2800" b="1" dirty="0" err="1"/>
              <a:t>Djoe</a:t>
            </a:r>
            <a:r>
              <a:rPr lang="en-US" sz="2800" b="1" dirty="0"/>
              <a:t> </a:t>
            </a:r>
            <a:r>
              <a:rPr lang="en-US" sz="2800" b="1" dirty="0" err="1"/>
              <a:t>te</a:t>
            </a:r>
            <a:r>
              <a:rPr lang="en-US" sz="2800" b="1" dirty="0"/>
              <a:t> </a:t>
            </a:r>
            <a:r>
              <a:rPr lang="en-US" sz="2800" b="1" dirty="0" err="1"/>
              <a:t>leki</a:t>
            </a:r>
            <a:r>
              <a:rPr lang="en-US" sz="2800" b="1" dirty="0"/>
              <a:t> </a:t>
            </a:r>
            <a:r>
              <a:rPr lang="en-US" sz="2800" b="1" dirty="0" err="1"/>
              <a:t>da</a:t>
            </a:r>
            <a:r>
              <a:rPr lang="en-US" sz="2800" b="1" dirty="0"/>
              <a:t> </a:t>
            </a:r>
            <a:r>
              <a:rPr lang="en-US" sz="2800" b="1" dirty="0" err="1"/>
              <a:t>dei</a:t>
            </a:r>
            <a:r>
              <a:rPr lang="en-US" sz="2800" b="1" dirty="0"/>
              <a:t> foe tide.</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9E8D5AF0-F829-47F7-BBC8-399F7D83F714}"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9B12C28A-11FA-48C5-9BCF-099D18816BC8}" type="slidenum">
              <a:rPr lang="en-US"/>
              <a:pPr lvl="1"/>
              <a:t>14</a:t>
            </a:fld>
            <a:endParaRPr lang="en-US">
              <a:latin typeface="Times New Roman" pitchFamily="18" charset="0"/>
            </a:endParaRPr>
          </a:p>
        </p:txBody>
      </p:sp>
      <p:sp>
        <p:nvSpPr>
          <p:cNvPr id="169986" name="Rectangle 2"/>
          <p:cNvSpPr>
            <a:spLocks noGrp="1" noChangeArrowheads="1"/>
          </p:cNvSpPr>
          <p:nvPr>
            <p:ph type="title"/>
          </p:nvPr>
        </p:nvSpPr>
        <p:spPr/>
        <p:txBody>
          <a:bodyPr/>
          <a:lstStyle/>
          <a:p>
            <a:r>
              <a:rPr lang="en-US" sz="4000" b="1"/>
              <a:t>O langa mi sa abi mi presenti?  A kan kenki toe?</a:t>
            </a:r>
          </a:p>
        </p:txBody>
      </p:sp>
      <p:sp>
        <p:nvSpPr>
          <p:cNvPr id="169987" name="Rectangle 3"/>
          <p:cNvSpPr>
            <a:spLocks noGrp="1" noChangeArrowheads="1"/>
          </p:cNvSpPr>
          <p:nvPr>
            <p:ph type="body" idx="1"/>
          </p:nvPr>
        </p:nvSpPr>
        <p:spPr/>
        <p:txBody>
          <a:bodyPr/>
          <a:lstStyle/>
          <a:p>
            <a:r>
              <a:rPr lang="en-US"/>
              <a:t>Bikasi da presenti komopo foe da Santa Jeje srefi, normaal joe sa abi hem joe heri libi langa</a:t>
            </a:r>
          </a:p>
          <a:p>
            <a:r>
              <a:rPr lang="en-US"/>
              <a:t>Ma bikasi Gado gi dem presenti na da kerki leki fa da kerki abi hem fanowdoe, a de mogelijk dati da presenti kan kenki</a:t>
            </a:r>
          </a:p>
        </p:txBody>
      </p:sp>
    </p:spTree>
  </p:cSld>
  <p:clrMapOvr>
    <a:masterClrMapping/>
  </p:clrMapOvr>
  <p:timing>
    <p:tnLst>
      <p:par>
        <p:cTn id="1" dur="indefinite" restart="never" nodeType="tmRoot"/>
      </p:par>
    </p:tnLst>
  </p:timing>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14C40D55-C989-4803-ABAB-5D53C32B57E2}"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28A954F3-4307-4190-8EA2-6ACC59F6CDF4}" type="slidenum">
              <a:rPr lang="en-US"/>
              <a:pPr lvl="1"/>
              <a:t>140</a:t>
            </a:fld>
            <a:endParaRPr lang="en-US">
              <a:latin typeface="Times New Roman" pitchFamily="18" charset="0"/>
            </a:endParaRPr>
          </a:p>
        </p:txBody>
      </p:sp>
      <p:sp>
        <p:nvSpPr>
          <p:cNvPr id="50178" name="Rectangle 2"/>
          <p:cNvSpPr>
            <a:spLocks noGrp="1" noChangeArrowheads="1"/>
          </p:cNvSpPr>
          <p:nvPr>
            <p:ph type="title"/>
          </p:nvPr>
        </p:nvSpPr>
        <p:spPr/>
        <p:txBody>
          <a:bodyPr/>
          <a:lstStyle/>
          <a:p>
            <a:r>
              <a:rPr lang="en-US"/>
              <a:t>Trawan taki:</a:t>
            </a:r>
          </a:p>
        </p:txBody>
      </p:sp>
      <p:sp>
        <p:nvSpPr>
          <p:cNvPr id="50179" name="Rectangle 3"/>
          <p:cNvSpPr>
            <a:spLocks noGrp="1" noChangeArrowheads="1"/>
          </p:cNvSpPr>
          <p:nvPr>
            <p:ph type="body" idx="1"/>
          </p:nvPr>
        </p:nvSpPr>
        <p:spPr/>
        <p:txBody>
          <a:bodyPr/>
          <a:lstStyle/>
          <a:p>
            <a:r>
              <a:rPr lang="en-US"/>
              <a:t>Jezus ben flauw tapoe da kruisi, ma A kisi Hemsrefi na ini da grebi.</a:t>
            </a:r>
          </a:p>
          <a:p>
            <a:r>
              <a:rPr lang="en-US"/>
              <a:t>Ma fa A sa komopo foe da grebi nanga da ston?</a:t>
            </a:r>
          </a:p>
          <a:p>
            <a:r>
              <a:rPr lang="en-US"/>
              <a:t>Fa A sa poeroe dem krosi?</a:t>
            </a:r>
          </a:p>
          <a:p>
            <a:r>
              <a:rPr lang="en-US"/>
              <a:t>Fa A sa waka tapoe dem foetoe, enz…</a:t>
            </a:r>
          </a:p>
        </p:txBody>
      </p:sp>
    </p:spTree>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9FD81325-4669-4B16-82F4-65A9EAD3DAAF}"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CCCE765D-4F34-4C2B-9BBD-B74D936C0420}" type="slidenum">
              <a:rPr lang="en-US"/>
              <a:pPr lvl="1"/>
              <a:t>141</a:t>
            </a:fld>
            <a:endParaRPr lang="en-US">
              <a:latin typeface="Times New Roman" pitchFamily="18" charset="0"/>
            </a:endParaRPr>
          </a:p>
        </p:txBody>
      </p:sp>
      <p:sp>
        <p:nvSpPr>
          <p:cNvPr id="51202" name="Rectangle 2"/>
          <p:cNvSpPr>
            <a:spLocks noGrp="1" noChangeArrowheads="1"/>
          </p:cNvSpPr>
          <p:nvPr>
            <p:ph type="title"/>
          </p:nvPr>
        </p:nvSpPr>
        <p:spPr/>
        <p:txBody>
          <a:bodyPr/>
          <a:lstStyle/>
          <a:p>
            <a:r>
              <a:rPr lang="en-US"/>
              <a:t>Trawan taki:</a:t>
            </a:r>
          </a:p>
        </p:txBody>
      </p:sp>
      <p:sp>
        <p:nvSpPr>
          <p:cNvPr id="51203" name="Rectangle 3"/>
          <p:cNvSpPr>
            <a:spLocks noGrp="1" noChangeArrowheads="1"/>
          </p:cNvSpPr>
          <p:nvPr>
            <p:ph type="body" idx="1"/>
          </p:nvPr>
        </p:nvSpPr>
        <p:spPr/>
        <p:txBody>
          <a:bodyPr/>
          <a:lstStyle/>
          <a:p>
            <a:r>
              <a:rPr lang="en-US"/>
              <a:t>Dem discipel ben si wan visioen nomo bikasi dem ben wani da sani waka so…</a:t>
            </a:r>
          </a:p>
          <a:p>
            <a:r>
              <a:rPr lang="en-US"/>
              <a:t>500 na wan tem?  10 leisi na omeni presi nanga difrenti soema</a:t>
            </a:r>
          </a:p>
          <a:p>
            <a:r>
              <a:rPr lang="en-US"/>
              <a:t>En foe san’ede dan dem no ben wani bribi srefi, en Jezus ben krasi dem foe dem swaki bribi?</a:t>
            </a:r>
          </a:p>
        </p:txBody>
      </p:sp>
    </p:spTree>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DC8B3F86-FBD5-4E13-A0A8-BC8A92B1A94E}"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B474F83C-BC79-49F8-8640-E1084D9A5664}" type="slidenum">
              <a:rPr lang="en-US"/>
              <a:pPr lvl="1"/>
              <a:t>142</a:t>
            </a:fld>
            <a:endParaRPr lang="en-US">
              <a:latin typeface="Times New Roman" pitchFamily="18" charset="0"/>
            </a:endParaRPr>
          </a:p>
        </p:txBody>
      </p:sp>
      <p:sp>
        <p:nvSpPr>
          <p:cNvPr id="52226" name="Rectangle 2"/>
          <p:cNvSpPr>
            <a:spLocks noGrp="1" noChangeArrowheads="1"/>
          </p:cNvSpPr>
          <p:nvPr>
            <p:ph type="title"/>
          </p:nvPr>
        </p:nvSpPr>
        <p:spPr/>
        <p:txBody>
          <a:bodyPr/>
          <a:lstStyle/>
          <a:p>
            <a:r>
              <a:rPr lang="en-US"/>
              <a:t>Trawan taki:</a:t>
            </a:r>
          </a:p>
        </p:txBody>
      </p:sp>
      <p:sp>
        <p:nvSpPr>
          <p:cNvPr id="52227" name="Rectangle 3"/>
          <p:cNvSpPr>
            <a:spLocks noGrp="1" noChangeArrowheads="1"/>
          </p:cNvSpPr>
          <p:nvPr>
            <p:ph type="body" idx="1"/>
          </p:nvPr>
        </p:nvSpPr>
        <p:spPr/>
        <p:txBody>
          <a:bodyPr/>
          <a:lstStyle/>
          <a:p>
            <a:r>
              <a:rPr lang="en-US"/>
              <a:t>Soso Hem Jeje ben opo baka</a:t>
            </a:r>
          </a:p>
          <a:p>
            <a:r>
              <a:rPr lang="en-US" b="1"/>
              <a:t>Lk. 24:39 (Jezus taki) Loekoe na Mi anoe nanga Mi foetoe, dati a de Misrefi; fasi Mi en si; bikasi wan jorka no abi meti nanga bonjo leki oen si dati Mi abi.</a:t>
            </a:r>
          </a:p>
          <a:p>
            <a:r>
              <a:rPr lang="en-US" b="1"/>
              <a:t>Efoe disi de troe, dan ekspresi Jezus bedriegi dem soema</a:t>
            </a:r>
          </a:p>
        </p:txBody>
      </p:sp>
    </p:spTree>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7C4DEFB6-AF58-436D-BBB7-0E724A585A8D}"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25F81122-554D-4C41-94AB-A82471873490}" type="slidenum">
              <a:rPr lang="en-US"/>
              <a:pPr lvl="1"/>
              <a:t>143</a:t>
            </a:fld>
            <a:endParaRPr lang="en-US">
              <a:latin typeface="Times New Roman" pitchFamily="18" charset="0"/>
            </a:endParaRPr>
          </a:p>
        </p:txBody>
      </p:sp>
      <p:sp>
        <p:nvSpPr>
          <p:cNvPr id="55298" name="Rectangle 2"/>
          <p:cNvSpPr>
            <a:spLocks noGrp="1" noChangeArrowheads="1"/>
          </p:cNvSpPr>
          <p:nvPr>
            <p:ph type="title"/>
          </p:nvPr>
        </p:nvSpPr>
        <p:spPr/>
        <p:txBody>
          <a:bodyPr/>
          <a:lstStyle/>
          <a:p>
            <a:r>
              <a:rPr lang="en-US"/>
              <a:t>Trawan taki:</a:t>
            </a:r>
          </a:p>
        </p:txBody>
      </p:sp>
      <p:sp>
        <p:nvSpPr>
          <p:cNvPr id="55299" name="Rectangle 3"/>
          <p:cNvSpPr>
            <a:spLocks noGrp="1" noChangeArrowheads="1"/>
          </p:cNvSpPr>
          <p:nvPr>
            <p:ph type="body" idx="1"/>
          </p:nvPr>
        </p:nvSpPr>
        <p:spPr/>
        <p:txBody>
          <a:bodyPr/>
          <a:lstStyle/>
          <a:p>
            <a:r>
              <a:rPr lang="en-US"/>
              <a:t>A opo baka soso na ini dem hati foe dem soema…</a:t>
            </a:r>
          </a:p>
          <a:p>
            <a:r>
              <a:rPr lang="en-US"/>
              <a:t>Lobiwan, efoe dem Djoe ben wani tapoe dem bribiwan, dem ben abi foe sori da dedeskin foe Jezus nomo, en da heri tori ben tapoe.  Ma dem no ben man tapoe da tori dati foe troe Jezus ben opo baka foe dede!</a:t>
            </a:r>
          </a:p>
        </p:txBody>
      </p:sp>
    </p:spTree>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F048FD3D-D4CD-4670-8CB4-70721F81FEF6}"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71CE356A-58DA-4286-BECA-3BA4B647A37F}" type="slidenum">
              <a:rPr lang="en-US"/>
              <a:pPr lvl="1"/>
              <a:t>144</a:t>
            </a:fld>
            <a:endParaRPr lang="en-US">
              <a:latin typeface="Times New Roman" pitchFamily="18" charset="0"/>
            </a:endParaRPr>
          </a:p>
        </p:txBody>
      </p:sp>
      <p:sp>
        <p:nvSpPr>
          <p:cNvPr id="56322" name="Rectangle 2"/>
          <p:cNvSpPr>
            <a:spLocks noGrp="1" noChangeArrowheads="1"/>
          </p:cNvSpPr>
          <p:nvPr>
            <p:ph type="title"/>
          </p:nvPr>
        </p:nvSpPr>
        <p:spPr>
          <a:xfrm>
            <a:off x="647700" y="260350"/>
            <a:ext cx="8080375" cy="1143000"/>
          </a:xfrm>
        </p:spPr>
        <p:txBody>
          <a:bodyPr/>
          <a:lstStyle/>
          <a:p>
            <a:r>
              <a:rPr lang="en-US" sz="4000"/>
              <a:t>San sa pasa efoe Kristus no ben opo baka foe troe?</a:t>
            </a:r>
          </a:p>
        </p:txBody>
      </p:sp>
      <p:sp>
        <p:nvSpPr>
          <p:cNvPr id="56323" name="Rectangle 3"/>
          <p:cNvSpPr>
            <a:spLocks noGrp="1" noChangeArrowheads="1"/>
          </p:cNvSpPr>
          <p:nvPr>
            <p:ph type="body" idx="1"/>
          </p:nvPr>
        </p:nvSpPr>
        <p:spPr>
          <a:xfrm>
            <a:off x="519057" y="2443149"/>
            <a:ext cx="7772400" cy="4787900"/>
          </a:xfrm>
        </p:spPr>
        <p:txBody>
          <a:bodyPr/>
          <a:lstStyle/>
          <a:p>
            <a:pPr>
              <a:lnSpc>
                <a:spcPct val="80000"/>
              </a:lnSpc>
            </a:pPr>
            <a:r>
              <a:rPr lang="en-US" dirty="0"/>
              <a:t>Dem Sadducee </a:t>
            </a:r>
            <a:r>
              <a:rPr lang="en-US" dirty="0" err="1"/>
              <a:t>soema</a:t>
            </a:r>
            <a:r>
              <a:rPr lang="en-US" dirty="0"/>
              <a:t> </a:t>
            </a:r>
            <a:r>
              <a:rPr lang="en-US" dirty="0" err="1"/>
              <a:t>ben</a:t>
            </a:r>
            <a:r>
              <a:rPr lang="en-US" dirty="0"/>
              <a:t> </a:t>
            </a:r>
            <a:r>
              <a:rPr lang="en-US" dirty="0" err="1"/>
              <a:t>taki</a:t>
            </a:r>
            <a:r>
              <a:rPr lang="en-US" dirty="0"/>
              <a:t> </a:t>
            </a:r>
            <a:r>
              <a:rPr lang="en-US" dirty="0" err="1"/>
              <a:t>dati</a:t>
            </a:r>
            <a:r>
              <a:rPr lang="en-US" dirty="0"/>
              <a:t> no wan </a:t>
            </a:r>
            <a:r>
              <a:rPr lang="en-US" dirty="0" err="1"/>
              <a:t>opo</a:t>
            </a:r>
            <a:r>
              <a:rPr lang="en-US" dirty="0"/>
              <a:t> </a:t>
            </a:r>
            <a:r>
              <a:rPr lang="en-US" dirty="0" err="1"/>
              <a:t>baka</a:t>
            </a:r>
            <a:r>
              <a:rPr lang="en-US" dirty="0"/>
              <a:t> foe </a:t>
            </a:r>
            <a:r>
              <a:rPr lang="en-US" dirty="0" err="1"/>
              <a:t>dede</a:t>
            </a:r>
            <a:r>
              <a:rPr lang="en-US" dirty="0"/>
              <a:t> de, </a:t>
            </a:r>
            <a:r>
              <a:rPr lang="en-US" dirty="0" err="1"/>
              <a:t>efoe</a:t>
            </a:r>
            <a:r>
              <a:rPr lang="en-US" dirty="0"/>
              <a:t> </a:t>
            </a:r>
            <a:r>
              <a:rPr lang="en-US" dirty="0" err="1"/>
              <a:t>engel</a:t>
            </a:r>
            <a:r>
              <a:rPr lang="en-US" dirty="0"/>
              <a:t>, </a:t>
            </a:r>
            <a:r>
              <a:rPr lang="en-US" dirty="0" err="1"/>
              <a:t>enz</a:t>
            </a:r>
            <a:r>
              <a:rPr lang="en-US" dirty="0"/>
              <a:t>.  En </a:t>
            </a:r>
            <a:r>
              <a:rPr lang="en-US" dirty="0" err="1"/>
              <a:t>disi</a:t>
            </a:r>
            <a:r>
              <a:rPr lang="en-US" dirty="0"/>
              <a:t> de </a:t>
            </a:r>
            <a:r>
              <a:rPr lang="en-US" dirty="0" err="1"/>
              <a:t>da</a:t>
            </a:r>
            <a:r>
              <a:rPr lang="en-US" dirty="0"/>
              <a:t> </a:t>
            </a:r>
            <a:r>
              <a:rPr lang="en-US" dirty="0" err="1"/>
              <a:t>groepoe</a:t>
            </a:r>
            <a:r>
              <a:rPr lang="en-US" dirty="0"/>
              <a:t> foe </a:t>
            </a:r>
            <a:r>
              <a:rPr lang="en-US" dirty="0" err="1"/>
              <a:t>dem</a:t>
            </a:r>
            <a:r>
              <a:rPr lang="en-US" dirty="0"/>
              <a:t> </a:t>
            </a:r>
            <a:r>
              <a:rPr lang="en-US" dirty="0" err="1"/>
              <a:t>bigi</a:t>
            </a:r>
            <a:r>
              <a:rPr lang="en-US" dirty="0"/>
              <a:t> </a:t>
            </a:r>
            <a:r>
              <a:rPr lang="en-US" dirty="0" err="1"/>
              <a:t>priester</a:t>
            </a:r>
            <a:r>
              <a:rPr lang="en-US" dirty="0" smtClean="0"/>
              <a:t>…</a:t>
            </a:r>
            <a:endParaRPr lang="en-US" dirty="0"/>
          </a:p>
        </p:txBody>
      </p:sp>
    </p:spTree>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3FC4263-9738-46E4-A1DE-BC83C3BDAAB2}"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71CE356A-58DA-4286-BECA-3BA4B647A37F}" type="slidenum">
              <a:rPr lang="en-US"/>
              <a:pPr lvl="1"/>
              <a:t>145</a:t>
            </a:fld>
            <a:endParaRPr lang="en-US">
              <a:latin typeface="Times New Roman" pitchFamily="18" charset="0"/>
            </a:endParaRPr>
          </a:p>
        </p:txBody>
      </p:sp>
      <p:sp>
        <p:nvSpPr>
          <p:cNvPr id="56322" name="Rectangle 2"/>
          <p:cNvSpPr>
            <a:spLocks noGrp="1" noChangeArrowheads="1"/>
          </p:cNvSpPr>
          <p:nvPr>
            <p:ph type="title"/>
          </p:nvPr>
        </p:nvSpPr>
        <p:spPr>
          <a:xfrm>
            <a:off x="647700" y="260350"/>
            <a:ext cx="8080375" cy="1143000"/>
          </a:xfrm>
        </p:spPr>
        <p:txBody>
          <a:bodyPr/>
          <a:lstStyle/>
          <a:p>
            <a:r>
              <a:rPr lang="en-US" sz="4000"/>
              <a:t>San sa pasa efoe Kristus no ben opo baka foe troe?</a:t>
            </a:r>
          </a:p>
        </p:txBody>
      </p:sp>
      <p:sp>
        <p:nvSpPr>
          <p:cNvPr id="56323" name="Rectangle 3"/>
          <p:cNvSpPr>
            <a:spLocks noGrp="1" noChangeArrowheads="1"/>
          </p:cNvSpPr>
          <p:nvPr>
            <p:ph type="body" idx="1"/>
          </p:nvPr>
        </p:nvSpPr>
        <p:spPr>
          <a:xfrm>
            <a:off x="628596" y="1822428"/>
            <a:ext cx="7772400" cy="4787900"/>
          </a:xfrm>
        </p:spPr>
        <p:txBody>
          <a:bodyPr/>
          <a:lstStyle/>
          <a:p>
            <a:pPr>
              <a:lnSpc>
                <a:spcPct val="80000"/>
              </a:lnSpc>
            </a:pPr>
            <a:r>
              <a:rPr lang="en-US" b="1" dirty="0" smtClean="0"/>
              <a:t>I </a:t>
            </a:r>
            <a:r>
              <a:rPr lang="en-US" b="1" dirty="0"/>
              <a:t>Kor. 15:12. Now </a:t>
            </a:r>
            <a:r>
              <a:rPr lang="en-US" b="1" dirty="0" err="1"/>
              <a:t>efoe</a:t>
            </a:r>
            <a:r>
              <a:rPr lang="en-US" b="1" dirty="0"/>
              <a:t> </a:t>
            </a:r>
            <a:r>
              <a:rPr lang="en-US" b="1" dirty="0" err="1"/>
              <a:t>dem</a:t>
            </a:r>
            <a:r>
              <a:rPr lang="en-US" b="1" dirty="0"/>
              <a:t> </a:t>
            </a:r>
            <a:r>
              <a:rPr lang="en-US" b="1" dirty="0" err="1"/>
              <a:t>preiki</a:t>
            </a:r>
            <a:r>
              <a:rPr lang="en-US" b="1" dirty="0"/>
              <a:t> </a:t>
            </a:r>
            <a:r>
              <a:rPr lang="en-US" b="1" dirty="0" err="1"/>
              <a:t>dati</a:t>
            </a:r>
            <a:r>
              <a:rPr lang="en-US" b="1" dirty="0"/>
              <a:t> </a:t>
            </a:r>
            <a:r>
              <a:rPr lang="en-US" b="1" dirty="0" err="1"/>
              <a:t>Kristus</a:t>
            </a:r>
            <a:r>
              <a:rPr lang="en-US" b="1" dirty="0"/>
              <a:t> </a:t>
            </a:r>
            <a:r>
              <a:rPr lang="en-US" b="1" dirty="0" err="1"/>
              <a:t>ben</a:t>
            </a:r>
            <a:r>
              <a:rPr lang="en-US" b="1" dirty="0"/>
              <a:t> </a:t>
            </a:r>
            <a:r>
              <a:rPr lang="en-US" b="1" dirty="0" err="1"/>
              <a:t>opo</a:t>
            </a:r>
            <a:r>
              <a:rPr lang="en-US" b="1" dirty="0"/>
              <a:t> </a:t>
            </a:r>
            <a:r>
              <a:rPr lang="en-US" b="1" dirty="0" err="1"/>
              <a:t>baka</a:t>
            </a:r>
            <a:r>
              <a:rPr lang="en-US" b="1" dirty="0"/>
              <a:t> foe </a:t>
            </a:r>
            <a:r>
              <a:rPr lang="en-US" b="1" dirty="0" err="1"/>
              <a:t>dede</a:t>
            </a:r>
            <a:r>
              <a:rPr lang="en-US" b="1" dirty="0"/>
              <a:t>, </a:t>
            </a:r>
            <a:r>
              <a:rPr lang="en-US" b="1" dirty="0" err="1"/>
              <a:t>dan</a:t>
            </a:r>
            <a:r>
              <a:rPr lang="en-US" b="1" dirty="0"/>
              <a:t> </a:t>
            </a:r>
            <a:r>
              <a:rPr lang="en-US" b="1" dirty="0" err="1"/>
              <a:t>fa</a:t>
            </a:r>
            <a:r>
              <a:rPr lang="en-US" b="1" dirty="0"/>
              <a:t> </a:t>
            </a:r>
            <a:r>
              <a:rPr lang="en-US" b="1" dirty="0" err="1"/>
              <a:t>wantoe</a:t>
            </a:r>
            <a:r>
              <a:rPr lang="en-US" b="1" dirty="0"/>
              <a:t> </a:t>
            </a:r>
            <a:r>
              <a:rPr lang="en-US" b="1" dirty="0" err="1"/>
              <a:t>soema</a:t>
            </a:r>
            <a:r>
              <a:rPr lang="en-US" b="1" dirty="0"/>
              <a:t> </a:t>
            </a:r>
            <a:r>
              <a:rPr lang="en-US" b="1" dirty="0" err="1"/>
              <a:t>na</a:t>
            </a:r>
            <a:r>
              <a:rPr lang="en-US" b="1" dirty="0"/>
              <a:t> </a:t>
            </a:r>
            <a:r>
              <a:rPr lang="en-US" b="1" dirty="0" err="1"/>
              <a:t>oen</a:t>
            </a:r>
            <a:r>
              <a:rPr lang="en-US" b="1" dirty="0"/>
              <a:t> </a:t>
            </a:r>
            <a:r>
              <a:rPr lang="en-US" b="1" dirty="0" err="1"/>
              <a:t>mindri</a:t>
            </a:r>
            <a:r>
              <a:rPr lang="en-US" b="1" dirty="0"/>
              <a:t> </a:t>
            </a:r>
            <a:r>
              <a:rPr lang="en-US" b="1" dirty="0" err="1"/>
              <a:t>taki</a:t>
            </a:r>
            <a:r>
              <a:rPr lang="en-US" b="1" dirty="0"/>
              <a:t> </a:t>
            </a:r>
            <a:r>
              <a:rPr lang="en-US" b="1" dirty="0" err="1"/>
              <a:t>dati</a:t>
            </a:r>
            <a:r>
              <a:rPr lang="en-US" b="1" dirty="0"/>
              <a:t> no wan </a:t>
            </a:r>
            <a:r>
              <a:rPr lang="en-US" b="1" dirty="0" err="1"/>
              <a:t>soema</a:t>
            </a:r>
            <a:r>
              <a:rPr lang="en-US" b="1" dirty="0"/>
              <a:t> </a:t>
            </a:r>
            <a:r>
              <a:rPr lang="en-US" b="1" dirty="0" err="1"/>
              <a:t>kan</a:t>
            </a:r>
            <a:r>
              <a:rPr lang="en-US" b="1" dirty="0"/>
              <a:t> </a:t>
            </a:r>
            <a:r>
              <a:rPr lang="en-US" b="1" dirty="0" err="1"/>
              <a:t>opo</a:t>
            </a:r>
            <a:r>
              <a:rPr lang="en-US" b="1" dirty="0"/>
              <a:t> </a:t>
            </a:r>
            <a:r>
              <a:rPr lang="en-US" b="1" dirty="0" err="1"/>
              <a:t>baka</a:t>
            </a:r>
            <a:r>
              <a:rPr lang="en-US" b="1" dirty="0"/>
              <a:t> foe </a:t>
            </a:r>
            <a:r>
              <a:rPr lang="en-US" b="1" dirty="0" err="1"/>
              <a:t>dede</a:t>
            </a:r>
            <a:r>
              <a:rPr lang="en-US" b="1" dirty="0"/>
              <a:t>?  13. Ma </a:t>
            </a:r>
            <a:r>
              <a:rPr lang="en-US" b="1" dirty="0" err="1"/>
              <a:t>efoe</a:t>
            </a:r>
            <a:r>
              <a:rPr lang="en-US" b="1" dirty="0"/>
              <a:t> </a:t>
            </a:r>
            <a:r>
              <a:rPr lang="en-US" b="1" dirty="0" err="1"/>
              <a:t>dem</a:t>
            </a:r>
            <a:r>
              <a:rPr lang="en-US" b="1" dirty="0"/>
              <a:t> </a:t>
            </a:r>
            <a:r>
              <a:rPr lang="en-US" b="1" dirty="0" err="1"/>
              <a:t>dede</a:t>
            </a:r>
            <a:r>
              <a:rPr lang="en-US" b="1" dirty="0"/>
              <a:t> </a:t>
            </a:r>
            <a:r>
              <a:rPr lang="en-US" b="1" dirty="0" err="1"/>
              <a:t>soema</a:t>
            </a:r>
            <a:r>
              <a:rPr lang="en-US" b="1" dirty="0"/>
              <a:t> no </a:t>
            </a:r>
            <a:r>
              <a:rPr lang="en-US" b="1" dirty="0" err="1"/>
              <a:t>opo</a:t>
            </a:r>
            <a:r>
              <a:rPr lang="en-US" b="1" dirty="0"/>
              <a:t> </a:t>
            </a:r>
            <a:r>
              <a:rPr lang="en-US" b="1" dirty="0" err="1"/>
              <a:t>baka</a:t>
            </a:r>
            <a:r>
              <a:rPr lang="en-US" b="1" dirty="0"/>
              <a:t>, </a:t>
            </a:r>
            <a:r>
              <a:rPr lang="en-US" b="1" dirty="0" err="1"/>
              <a:t>dan</a:t>
            </a:r>
            <a:r>
              <a:rPr lang="en-US" b="1" dirty="0"/>
              <a:t> </a:t>
            </a:r>
            <a:r>
              <a:rPr lang="en-US" b="1" dirty="0" err="1"/>
              <a:t>Kristus</a:t>
            </a:r>
            <a:r>
              <a:rPr lang="en-US" b="1" dirty="0"/>
              <a:t> no </a:t>
            </a:r>
            <a:r>
              <a:rPr lang="en-US" b="1" dirty="0" err="1"/>
              <a:t>ben</a:t>
            </a:r>
            <a:r>
              <a:rPr lang="en-US" b="1" dirty="0"/>
              <a:t> </a:t>
            </a:r>
            <a:r>
              <a:rPr lang="en-US" b="1" dirty="0" err="1"/>
              <a:t>opo</a:t>
            </a:r>
            <a:r>
              <a:rPr lang="en-US" b="1" dirty="0"/>
              <a:t> </a:t>
            </a:r>
            <a:r>
              <a:rPr lang="en-US" b="1" dirty="0" err="1"/>
              <a:t>baka</a:t>
            </a:r>
            <a:r>
              <a:rPr lang="en-US" b="1" dirty="0"/>
              <a:t>;</a:t>
            </a:r>
          </a:p>
          <a:p>
            <a:pPr>
              <a:lnSpc>
                <a:spcPct val="80000"/>
              </a:lnSpc>
            </a:pPr>
            <a:r>
              <a:rPr lang="en-US" b="1" dirty="0" err="1"/>
              <a:t>Efoe</a:t>
            </a:r>
            <a:r>
              <a:rPr lang="en-US" b="1" dirty="0"/>
              <a:t> no wan </a:t>
            </a:r>
            <a:r>
              <a:rPr lang="en-US" b="1" dirty="0" err="1"/>
              <a:t>dedesoema</a:t>
            </a:r>
            <a:r>
              <a:rPr lang="en-US" b="1" dirty="0"/>
              <a:t> </a:t>
            </a:r>
            <a:r>
              <a:rPr lang="en-US" b="1" dirty="0" err="1"/>
              <a:t>opo</a:t>
            </a:r>
            <a:r>
              <a:rPr lang="en-US" b="1" dirty="0"/>
              <a:t> </a:t>
            </a:r>
            <a:r>
              <a:rPr lang="en-US" b="1" dirty="0" err="1"/>
              <a:t>baka</a:t>
            </a:r>
            <a:r>
              <a:rPr lang="en-US" b="1" dirty="0"/>
              <a:t>, </a:t>
            </a:r>
            <a:r>
              <a:rPr lang="en-US" b="1" dirty="0" err="1"/>
              <a:t>dan</a:t>
            </a:r>
            <a:r>
              <a:rPr lang="en-US" b="1" dirty="0"/>
              <a:t> </a:t>
            </a:r>
            <a:r>
              <a:rPr lang="en-US" b="1" dirty="0" err="1"/>
              <a:t>Kristus</a:t>
            </a:r>
            <a:r>
              <a:rPr lang="en-US" b="1" dirty="0"/>
              <a:t> no </a:t>
            </a:r>
            <a:r>
              <a:rPr lang="en-US" b="1" dirty="0" err="1"/>
              <a:t>ben</a:t>
            </a:r>
            <a:r>
              <a:rPr lang="en-US" b="1" dirty="0"/>
              <a:t> </a:t>
            </a:r>
            <a:r>
              <a:rPr lang="en-US" b="1" dirty="0" err="1"/>
              <a:t>opo</a:t>
            </a:r>
            <a:r>
              <a:rPr lang="en-US" b="1" dirty="0"/>
              <a:t> </a:t>
            </a:r>
            <a:r>
              <a:rPr lang="en-US" b="1" dirty="0" err="1"/>
              <a:t>baka</a:t>
            </a:r>
            <a:r>
              <a:rPr lang="en-US" b="1" dirty="0"/>
              <a:t>…</a:t>
            </a:r>
          </a:p>
        </p:txBody>
      </p:sp>
    </p:spTree>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3F82A0F7-3DBE-4900-A379-44B8D8B2C410}"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37C75E5E-0A45-4665-A117-BE600505AFB0}" type="slidenum">
              <a:rPr lang="en-US"/>
              <a:pPr lvl="1"/>
              <a:t>146</a:t>
            </a:fld>
            <a:endParaRPr lang="en-US">
              <a:latin typeface="Times New Roman" pitchFamily="18" charset="0"/>
            </a:endParaRPr>
          </a:p>
        </p:txBody>
      </p:sp>
      <p:sp>
        <p:nvSpPr>
          <p:cNvPr id="57346" name="Rectangle 2"/>
          <p:cNvSpPr>
            <a:spLocks noGrp="1" noChangeArrowheads="1"/>
          </p:cNvSpPr>
          <p:nvPr>
            <p:ph type="title"/>
          </p:nvPr>
        </p:nvSpPr>
        <p:spPr/>
        <p:txBody>
          <a:bodyPr/>
          <a:lstStyle/>
          <a:p>
            <a:r>
              <a:rPr lang="en-US"/>
              <a:t>Efoe Kristus no opo baka…</a:t>
            </a:r>
          </a:p>
        </p:txBody>
      </p:sp>
      <p:sp>
        <p:nvSpPr>
          <p:cNvPr id="57347" name="Rectangle 3"/>
          <p:cNvSpPr>
            <a:spLocks noGrp="1" noChangeArrowheads="1"/>
          </p:cNvSpPr>
          <p:nvPr>
            <p:ph type="body" idx="1"/>
          </p:nvPr>
        </p:nvSpPr>
        <p:spPr>
          <a:xfrm>
            <a:off x="336492" y="2017713"/>
            <a:ext cx="8618596" cy="4114800"/>
          </a:xfrm>
        </p:spPr>
        <p:txBody>
          <a:bodyPr/>
          <a:lstStyle/>
          <a:p>
            <a:r>
              <a:rPr lang="en-US" b="1" dirty="0"/>
              <a:t>I Kor. 15:14. En </a:t>
            </a:r>
            <a:r>
              <a:rPr lang="en-US" b="1" dirty="0" err="1"/>
              <a:t>efoe</a:t>
            </a:r>
            <a:r>
              <a:rPr lang="en-US" b="1" dirty="0"/>
              <a:t> </a:t>
            </a:r>
            <a:r>
              <a:rPr lang="en-US" b="1" dirty="0" err="1"/>
              <a:t>Kristus</a:t>
            </a:r>
            <a:r>
              <a:rPr lang="en-US" b="1" dirty="0"/>
              <a:t> no </a:t>
            </a:r>
            <a:r>
              <a:rPr lang="en-US" b="1" dirty="0" err="1"/>
              <a:t>ben</a:t>
            </a:r>
            <a:r>
              <a:rPr lang="en-US" b="1" dirty="0"/>
              <a:t> </a:t>
            </a:r>
            <a:r>
              <a:rPr lang="en-US" b="1" dirty="0" err="1"/>
              <a:t>opo</a:t>
            </a:r>
            <a:r>
              <a:rPr lang="en-US" b="1" dirty="0"/>
              <a:t> </a:t>
            </a:r>
            <a:r>
              <a:rPr lang="en-US" b="1" dirty="0" err="1"/>
              <a:t>baka</a:t>
            </a:r>
            <a:r>
              <a:rPr lang="en-US" b="1" dirty="0"/>
              <a:t>, </a:t>
            </a:r>
            <a:r>
              <a:rPr lang="en-US" b="1" dirty="0" err="1"/>
              <a:t>dan</a:t>
            </a:r>
            <a:r>
              <a:rPr lang="en-US" b="1" dirty="0"/>
              <a:t> </a:t>
            </a:r>
            <a:r>
              <a:rPr lang="en-US" b="1" dirty="0" err="1"/>
              <a:t>wi</a:t>
            </a:r>
            <a:r>
              <a:rPr lang="en-US" b="1" dirty="0"/>
              <a:t> </a:t>
            </a:r>
            <a:r>
              <a:rPr lang="en-US" b="1" dirty="0" err="1"/>
              <a:t>preiki</a:t>
            </a:r>
            <a:r>
              <a:rPr lang="en-US" b="1" dirty="0"/>
              <a:t> de foe </a:t>
            </a:r>
            <a:r>
              <a:rPr lang="en-US" b="1" dirty="0" err="1"/>
              <a:t>soso</a:t>
            </a:r>
            <a:r>
              <a:rPr lang="en-US" b="1" dirty="0"/>
              <a:t>, en </a:t>
            </a:r>
            <a:r>
              <a:rPr lang="en-US" b="1" dirty="0" err="1"/>
              <a:t>oen</a:t>
            </a:r>
            <a:r>
              <a:rPr lang="en-US" b="1" dirty="0"/>
              <a:t> </a:t>
            </a:r>
            <a:r>
              <a:rPr lang="en-US" b="1" dirty="0" err="1"/>
              <a:t>bribi</a:t>
            </a:r>
            <a:r>
              <a:rPr lang="en-US" b="1" dirty="0"/>
              <a:t> de foe </a:t>
            </a:r>
            <a:r>
              <a:rPr lang="en-US" b="1" dirty="0" err="1"/>
              <a:t>soso</a:t>
            </a:r>
            <a:r>
              <a:rPr lang="en-US" b="1" dirty="0"/>
              <a:t> toe.  15. </a:t>
            </a:r>
            <a:r>
              <a:rPr lang="en-US" b="1" dirty="0" err="1"/>
              <a:t>Ja</a:t>
            </a:r>
            <a:r>
              <a:rPr lang="en-US" b="1" dirty="0"/>
              <a:t>, en </a:t>
            </a:r>
            <a:r>
              <a:rPr lang="en-US" b="1" dirty="0" err="1"/>
              <a:t>dem</a:t>
            </a:r>
            <a:r>
              <a:rPr lang="en-US" b="1" dirty="0"/>
              <a:t> </a:t>
            </a:r>
            <a:r>
              <a:rPr lang="en-US" b="1" dirty="0" err="1"/>
              <a:t>feni</a:t>
            </a:r>
            <a:r>
              <a:rPr lang="en-US" b="1" dirty="0"/>
              <a:t> </a:t>
            </a:r>
            <a:r>
              <a:rPr lang="en-US" b="1" dirty="0" err="1"/>
              <a:t>dati</a:t>
            </a:r>
            <a:r>
              <a:rPr lang="en-US" b="1" dirty="0"/>
              <a:t> </a:t>
            </a:r>
            <a:r>
              <a:rPr lang="en-US" b="1" dirty="0" err="1"/>
              <a:t>wi</a:t>
            </a:r>
            <a:r>
              <a:rPr lang="en-US" b="1" dirty="0"/>
              <a:t> de </a:t>
            </a:r>
            <a:r>
              <a:rPr lang="en-US" b="1" dirty="0" err="1"/>
              <a:t>falsi</a:t>
            </a:r>
            <a:r>
              <a:rPr lang="en-US" b="1" dirty="0"/>
              <a:t> </a:t>
            </a:r>
            <a:r>
              <a:rPr lang="en-US" b="1" dirty="0" err="1"/>
              <a:t>getuigi</a:t>
            </a:r>
            <a:r>
              <a:rPr lang="en-US" b="1" dirty="0"/>
              <a:t> foe </a:t>
            </a:r>
            <a:r>
              <a:rPr lang="en-US" b="1" dirty="0" err="1"/>
              <a:t>Gado</a:t>
            </a:r>
            <a:r>
              <a:rPr lang="en-US" b="1" dirty="0"/>
              <a:t>, </a:t>
            </a:r>
            <a:r>
              <a:rPr lang="en-US" b="1" dirty="0" err="1"/>
              <a:t>bikasi</a:t>
            </a:r>
            <a:r>
              <a:rPr lang="en-US" b="1" dirty="0"/>
              <a:t> </a:t>
            </a:r>
            <a:r>
              <a:rPr lang="en-US" b="1" dirty="0" err="1"/>
              <a:t>wi</a:t>
            </a:r>
            <a:r>
              <a:rPr lang="en-US" b="1" dirty="0"/>
              <a:t> </a:t>
            </a:r>
            <a:r>
              <a:rPr lang="en-US" b="1" dirty="0" err="1"/>
              <a:t>ben</a:t>
            </a:r>
            <a:r>
              <a:rPr lang="en-US" b="1" dirty="0"/>
              <a:t> </a:t>
            </a:r>
            <a:r>
              <a:rPr lang="en-US" b="1" dirty="0" err="1"/>
              <a:t>getuigi</a:t>
            </a:r>
            <a:r>
              <a:rPr lang="en-US" b="1" dirty="0"/>
              <a:t> foe </a:t>
            </a:r>
            <a:r>
              <a:rPr lang="en-US" b="1" dirty="0" err="1"/>
              <a:t>Gado</a:t>
            </a:r>
            <a:r>
              <a:rPr lang="en-US" b="1" dirty="0"/>
              <a:t> </a:t>
            </a:r>
            <a:r>
              <a:rPr lang="en-US" b="1" dirty="0" err="1"/>
              <a:t>dati</a:t>
            </a:r>
            <a:r>
              <a:rPr lang="en-US" b="1" dirty="0"/>
              <a:t> A </a:t>
            </a:r>
            <a:r>
              <a:rPr lang="en-US" b="1" dirty="0" err="1"/>
              <a:t>ben</a:t>
            </a:r>
            <a:r>
              <a:rPr lang="en-US" b="1" dirty="0"/>
              <a:t> </a:t>
            </a:r>
            <a:r>
              <a:rPr lang="en-US" b="1" dirty="0" err="1"/>
              <a:t>opo</a:t>
            </a:r>
            <a:r>
              <a:rPr lang="en-US" b="1" dirty="0"/>
              <a:t> </a:t>
            </a:r>
            <a:r>
              <a:rPr lang="en-US" b="1" dirty="0" err="1"/>
              <a:t>Kristus</a:t>
            </a:r>
            <a:r>
              <a:rPr lang="en-US" b="1" dirty="0"/>
              <a:t> </a:t>
            </a:r>
            <a:r>
              <a:rPr lang="en-US" b="1" dirty="0" err="1"/>
              <a:t>baka</a:t>
            </a:r>
            <a:r>
              <a:rPr lang="en-US" b="1" dirty="0"/>
              <a:t>; ma A no </a:t>
            </a:r>
            <a:r>
              <a:rPr lang="en-US" b="1" dirty="0" err="1"/>
              <a:t>ben</a:t>
            </a:r>
            <a:r>
              <a:rPr lang="en-US" b="1" dirty="0"/>
              <a:t> </a:t>
            </a:r>
            <a:r>
              <a:rPr lang="en-US" b="1" dirty="0" err="1"/>
              <a:t>opo</a:t>
            </a:r>
            <a:r>
              <a:rPr lang="en-US" b="1" dirty="0"/>
              <a:t> Hem </a:t>
            </a:r>
            <a:r>
              <a:rPr lang="en-US" b="1" dirty="0" err="1"/>
              <a:t>baka</a:t>
            </a:r>
            <a:r>
              <a:rPr lang="en-US" b="1" dirty="0"/>
              <a:t> </a:t>
            </a:r>
            <a:r>
              <a:rPr lang="en-US" b="1" dirty="0" err="1"/>
              <a:t>efoe</a:t>
            </a:r>
            <a:r>
              <a:rPr lang="en-US" b="1" dirty="0"/>
              <a:t> </a:t>
            </a:r>
            <a:r>
              <a:rPr lang="en-US" b="1" dirty="0" err="1"/>
              <a:t>dem</a:t>
            </a:r>
            <a:r>
              <a:rPr lang="en-US" b="1" dirty="0"/>
              <a:t> </a:t>
            </a:r>
            <a:r>
              <a:rPr lang="en-US" b="1" dirty="0" err="1"/>
              <a:t>dede</a:t>
            </a:r>
            <a:r>
              <a:rPr lang="en-US" b="1" dirty="0"/>
              <a:t> </a:t>
            </a:r>
            <a:r>
              <a:rPr lang="en-US" b="1" dirty="0" err="1"/>
              <a:t>soema</a:t>
            </a:r>
            <a:r>
              <a:rPr lang="en-US" b="1" dirty="0"/>
              <a:t> no </a:t>
            </a:r>
            <a:r>
              <a:rPr lang="en-US" b="1" dirty="0" err="1"/>
              <a:t>opo</a:t>
            </a:r>
            <a:r>
              <a:rPr lang="en-US" b="1" dirty="0"/>
              <a:t> </a:t>
            </a:r>
            <a:r>
              <a:rPr lang="en-US" b="1" dirty="0" err="1"/>
              <a:t>baka</a:t>
            </a:r>
            <a:r>
              <a:rPr lang="en-US" b="1" dirty="0"/>
              <a:t>. </a:t>
            </a:r>
            <a:r>
              <a:rPr lang="en-US" b="1" dirty="0" err="1" smtClean="0"/>
              <a:t>baka</a:t>
            </a:r>
            <a:r>
              <a:rPr lang="en-US" b="1" dirty="0"/>
              <a:t>.</a:t>
            </a:r>
          </a:p>
        </p:txBody>
      </p:sp>
    </p:spTree>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C464B510-3457-48CA-AE5B-798546100E1A}"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37C75E5E-0A45-4665-A117-BE600505AFB0}" type="slidenum">
              <a:rPr lang="en-US"/>
              <a:pPr lvl="1"/>
              <a:t>147</a:t>
            </a:fld>
            <a:endParaRPr lang="en-US">
              <a:latin typeface="Times New Roman" pitchFamily="18" charset="0"/>
            </a:endParaRPr>
          </a:p>
        </p:txBody>
      </p:sp>
      <p:sp>
        <p:nvSpPr>
          <p:cNvPr id="57346" name="Rectangle 2"/>
          <p:cNvSpPr>
            <a:spLocks noGrp="1" noChangeArrowheads="1"/>
          </p:cNvSpPr>
          <p:nvPr>
            <p:ph type="title"/>
          </p:nvPr>
        </p:nvSpPr>
        <p:spPr/>
        <p:txBody>
          <a:bodyPr/>
          <a:lstStyle/>
          <a:p>
            <a:r>
              <a:rPr lang="en-US"/>
              <a:t>Efoe Kristus no opo baka…</a:t>
            </a:r>
          </a:p>
        </p:txBody>
      </p:sp>
      <p:sp>
        <p:nvSpPr>
          <p:cNvPr id="57347" name="Rectangle 3"/>
          <p:cNvSpPr>
            <a:spLocks noGrp="1" noChangeArrowheads="1"/>
          </p:cNvSpPr>
          <p:nvPr>
            <p:ph type="body" idx="1"/>
          </p:nvPr>
        </p:nvSpPr>
        <p:spPr/>
        <p:txBody>
          <a:bodyPr/>
          <a:lstStyle/>
          <a:p>
            <a:r>
              <a:rPr lang="en-US" b="1" dirty="0"/>
              <a:t>I Kor. </a:t>
            </a:r>
            <a:r>
              <a:rPr lang="en-US" b="1" dirty="0" smtClean="0"/>
              <a:t>15:16</a:t>
            </a:r>
            <a:r>
              <a:rPr lang="en-US" b="1" dirty="0"/>
              <a:t>. </a:t>
            </a:r>
            <a:r>
              <a:rPr lang="en-US" b="1" dirty="0" err="1"/>
              <a:t>Bikasi</a:t>
            </a:r>
            <a:r>
              <a:rPr lang="en-US" b="1" dirty="0"/>
              <a:t> </a:t>
            </a:r>
            <a:r>
              <a:rPr lang="en-US" b="1" dirty="0" err="1"/>
              <a:t>efoe</a:t>
            </a:r>
            <a:r>
              <a:rPr lang="en-US" b="1" dirty="0"/>
              <a:t> </a:t>
            </a:r>
            <a:r>
              <a:rPr lang="en-US" b="1" dirty="0" err="1"/>
              <a:t>dem</a:t>
            </a:r>
            <a:r>
              <a:rPr lang="en-US" b="1" dirty="0"/>
              <a:t> </a:t>
            </a:r>
            <a:r>
              <a:rPr lang="en-US" b="1" dirty="0" err="1"/>
              <a:t>dede</a:t>
            </a:r>
            <a:r>
              <a:rPr lang="en-US" b="1" dirty="0"/>
              <a:t> </a:t>
            </a:r>
            <a:r>
              <a:rPr lang="en-US" b="1" dirty="0" err="1"/>
              <a:t>soema</a:t>
            </a:r>
            <a:r>
              <a:rPr lang="en-US" b="1" dirty="0"/>
              <a:t> no </a:t>
            </a:r>
            <a:r>
              <a:rPr lang="en-US" b="1" dirty="0" err="1"/>
              <a:t>opo</a:t>
            </a:r>
            <a:r>
              <a:rPr lang="en-US" b="1" dirty="0"/>
              <a:t> </a:t>
            </a:r>
            <a:r>
              <a:rPr lang="en-US" b="1" dirty="0" err="1"/>
              <a:t>baka</a:t>
            </a:r>
            <a:r>
              <a:rPr lang="en-US" b="1" dirty="0"/>
              <a:t>, </a:t>
            </a:r>
            <a:r>
              <a:rPr lang="en-US" b="1" dirty="0" err="1"/>
              <a:t>dan</a:t>
            </a:r>
            <a:r>
              <a:rPr lang="en-US" b="1" dirty="0"/>
              <a:t> </a:t>
            </a:r>
            <a:r>
              <a:rPr lang="en-US" b="1" dirty="0" err="1"/>
              <a:t>Kristus</a:t>
            </a:r>
            <a:r>
              <a:rPr lang="en-US" b="1" dirty="0"/>
              <a:t> no </a:t>
            </a:r>
            <a:r>
              <a:rPr lang="en-US" b="1" dirty="0" err="1"/>
              <a:t>ben</a:t>
            </a:r>
            <a:r>
              <a:rPr lang="en-US" b="1" dirty="0"/>
              <a:t> </a:t>
            </a:r>
            <a:r>
              <a:rPr lang="en-US" b="1" dirty="0" err="1"/>
              <a:t>opo</a:t>
            </a:r>
            <a:r>
              <a:rPr lang="en-US" b="1" dirty="0"/>
              <a:t> </a:t>
            </a:r>
            <a:r>
              <a:rPr lang="en-US" b="1" dirty="0" err="1"/>
              <a:t>baka</a:t>
            </a:r>
            <a:r>
              <a:rPr lang="en-US" b="1" dirty="0"/>
              <a:t>.</a:t>
            </a:r>
          </a:p>
        </p:txBody>
      </p:sp>
    </p:spTree>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7ED0A029-0ADB-43AB-B970-FB4FCB9A3A2B}"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EDCB79BB-0FA0-4C3D-ABA6-761CBED47ED0}" type="slidenum">
              <a:rPr lang="en-US"/>
              <a:pPr lvl="1"/>
              <a:t>148</a:t>
            </a:fld>
            <a:endParaRPr lang="en-US">
              <a:latin typeface="Times New Roman" pitchFamily="18" charset="0"/>
            </a:endParaRPr>
          </a:p>
        </p:txBody>
      </p:sp>
      <p:sp>
        <p:nvSpPr>
          <p:cNvPr id="58370" name="Rectangle 2"/>
          <p:cNvSpPr>
            <a:spLocks noGrp="1" noChangeArrowheads="1"/>
          </p:cNvSpPr>
          <p:nvPr>
            <p:ph type="title"/>
          </p:nvPr>
        </p:nvSpPr>
        <p:spPr/>
        <p:txBody>
          <a:bodyPr/>
          <a:lstStyle/>
          <a:p>
            <a:r>
              <a:rPr lang="en-US"/>
              <a:t>Efoe Kristus no ben opo baka...</a:t>
            </a:r>
          </a:p>
        </p:txBody>
      </p:sp>
      <p:sp>
        <p:nvSpPr>
          <p:cNvPr id="58371" name="Rectangle 3"/>
          <p:cNvSpPr>
            <a:spLocks noGrp="1" noChangeArrowheads="1"/>
          </p:cNvSpPr>
          <p:nvPr>
            <p:ph type="body" idx="1"/>
          </p:nvPr>
        </p:nvSpPr>
        <p:spPr/>
        <p:txBody>
          <a:bodyPr/>
          <a:lstStyle/>
          <a:p>
            <a:r>
              <a:rPr lang="en-US"/>
              <a:t>Dem preiki de foe soso, bikasi dem apostel ben si Jezus di opo baka, en dem ben preiki dati leki wan basis waarheid</a:t>
            </a:r>
          </a:p>
          <a:p>
            <a:r>
              <a:rPr lang="en-US"/>
              <a:t>Dan dem apostel ben de leiman efoe lauman, bikasi dem ben preiki wan sani disi no ben pasa</a:t>
            </a:r>
          </a:p>
        </p:txBody>
      </p:sp>
    </p:spTree>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9ED7C88-BF5F-4A2D-BB01-FF76F3099D96}"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0DBB0280-65E8-444E-B7FE-E85321D80528}" type="slidenum">
              <a:rPr lang="en-US"/>
              <a:pPr lvl="1"/>
              <a:t>149</a:t>
            </a:fld>
            <a:endParaRPr lang="en-US">
              <a:latin typeface="Times New Roman" pitchFamily="18" charset="0"/>
            </a:endParaRPr>
          </a:p>
        </p:txBody>
      </p:sp>
      <p:sp>
        <p:nvSpPr>
          <p:cNvPr id="59394" name="Rectangle 2"/>
          <p:cNvSpPr>
            <a:spLocks noGrp="1" noChangeArrowheads="1"/>
          </p:cNvSpPr>
          <p:nvPr>
            <p:ph type="title"/>
          </p:nvPr>
        </p:nvSpPr>
        <p:spPr/>
        <p:txBody>
          <a:bodyPr/>
          <a:lstStyle/>
          <a:p>
            <a:r>
              <a:rPr lang="en-US"/>
              <a:t>Efoe Kristus no ben opo baka</a:t>
            </a:r>
          </a:p>
        </p:txBody>
      </p:sp>
      <p:sp>
        <p:nvSpPr>
          <p:cNvPr id="59395" name="Rectangle 3"/>
          <p:cNvSpPr>
            <a:spLocks noGrp="1" noChangeArrowheads="1"/>
          </p:cNvSpPr>
          <p:nvPr>
            <p:ph type="body" idx="1"/>
          </p:nvPr>
        </p:nvSpPr>
        <p:spPr>
          <a:xfrm>
            <a:off x="409518" y="1822428"/>
            <a:ext cx="8412221" cy="4114800"/>
          </a:xfrm>
        </p:spPr>
        <p:txBody>
          <a:bodyPr/>
          <a:lstStyle/>
          <a:p>
            <a:r>
              <a:rPr lang="en-US" b="1" dirty="0"/>
              <a:t>I Kor. 15:17. En </a:t>
            </a:r>
            <a:r>
              <a:rPr lang="en-US" b="1" dirty="0" err="1"/>
              <a:t>efoe</a:t>
            </a:r>
            <a:r>
              <a:rPr lang="en-US" b="1" dirty="0"/>
              <a:t> </a:t>
            </a:r>
            <a:r>
              <a:rPr lang="en-US" b="1" dirty="0" err="1"/>
              <a:t>Kristus</a:t>
            </a:r>
            <a:r>
              <a:rPr lang="en-US" b="1" dirty="0"/>
              <a:t> no </a:t>
            </a:r>
            <a:r>
              <a:rPr lang="en-US" b="1" dirty="0" err="1"/>
              <a:t>ben</a:t>
            </a:r>
            <a:r>
              <a:rPr lang="en-US" b="1" dirty="0"/>
              <a:t> </a:t>
            </a:r>
            <a:r>
              <a:rPr lang="en-US" b="1" dirty="0" err="1"/>
              <a:t>opo</a:t>
            </a:r>
            <a:r>
              <a:rPr lang="en-US" b="1" dirty="0"/>
              <a:t> </a:t>
            </a:r>
            <a:r>
              <a:rPr lang="en-US" b="1" dirty="0" err="1"/>
              <a:t>baka</a:t>
            </a:r>
            <a:r>
              <a:rPr lang="en-US" b="1" dirty="0"/>
              <a:t>, </a:t>
            </a:r>
            <a:r>
              <a:rPr lang="en-US" b="1" dirty="0" err="1"/>
              <a:t>dan</a:t>
            </a:r>
            <a:r>
              <a:rPr lang="en-US" b="1" dirty="0"/>
              <a:t> </a:t>
            </a:r>
            <a:r>
              <a:rPr lang="en-US" b="1" dirty="0" err="1"/>
              <a:t>oen</a:t>
            </a:r>
            <a:r>
              <a:rPr lang="en-US" b="1" dirty="0"/>
              <a:t> </a:t>
            </a:r>
            <a:r>
              <a:rPr lang="en-US" b="1" dirty="0" err="1"/>
              <a:t>bribi</a:t>
            </a:r>
            <a:r>
              <a:rPr lang="en-US" b="1" dirty="0"/>
              <a:t> de foe </a:t>
            </a:r>
            <a:r>
              <a:rPr lang="en-US" b="1" dirty="0" err="1"/>
              <a:t>soso</a:t>
            </a:r>
            <a:r>
              <a:rPr lang="en-US" b="1" dirty="0"/>
              <a:t>, en </a:t>
            </a:r>
            <a:r>
              <a:rPr lang="en-US" b="1" dirty="0" err="1"/>
              <a:t>oen</a:t>
            </a:r>
            <a:r>
              <a:rPr lang="en-US" b="1" dirty="0"/>
              <a:t> de </a:t>
            </a:r>
            <a:r>
              <a:rPr lang="en-US" b="1" dirty="0" err="1"/>
              <a:t>na</a:t>
            </a:r>
            <a:r>
              <a:rPr lang="en-US" b="1" dirty="0"/>
              <a:t> </a:t>
            </a:r>
            <a:r>
              <a:rPr lang="en-US" b="1" dirty="0" err="1"/>
              <a:t>ini</a:t>
            </a:r>
            <a:r>
              <a:rPr lang="en-US" b="1" dirty="0"/>
              <a:t> </a:t>
            </a:r>
            <a:r>
              <a:rPr lang="en-US" b="1" dirty="0" err="1"/>
              <a:t>oen</a:t>
            </a:r>
            <a:r>
              <a:rPr lang="en-US" b="1" dirty="0"/>
              <a:t> </a:t>
            </a:r>
            <a:r>
              <a:rPr lang="en-US" b="1" dirty="0" err="1"/>
              <a:t>sondoe</a:t>
            </a:r>
            <a:r>
              <a:rPr lang="en-US" b="1" dirty="0"/>
              <a:t> </a:t>
            </a:r>
            <a:r>
              <a:rPr lang="en-US" b="1" dirty="0" err="1"/>
              <a:t>ete</a:t>
            </a:r>
            <a:r>
              <a:rPr lang="en-US" b="1" dirty="0"/>
              <a:t>.</a:t>
            </a:r>
          </a:p>
          <a:p>
            <a:r>
              <a:rPr lang="en-US" b="1" dirty="0" err="1"/>
              <a:t>Da</a:t>
            </a:r>
            <a:r>
              <a:rPr lang="en-US" b="1" dirty="0"/>
              <a:t> </a:t>
            </a:r>
            <a:r>
              <a:rPr lang="en-US" b="1" dirty="0" err="1"/>
              <a:t>opo</a:t>
            </a:r>
            <a:r>
              <a:rPr lang="en-US" b="1" dirty="0"/>
              <a:t> </a:t>
            </a:r>
            <a:r>
              <a:rPr lang="en-US" b="1" dirty="0" err="1"/>
              <a:t>baka</a:t>
            </a:r>
            <a:r>
              <a:rPr lang="en-US" b="1" dirty="0"/>
              <a:t> foe </a:t>
            </a:r>
            <a:r>
              <a:rPr lang="en-US" b="1" dirty="0" err="1"/>
              <a:t>Kristus</a:t>
            </a:r>
            <a:r>
              <a:rPr lang="en-US" b="1" dirty="0"/>
              <a:t> </a:t>
            </a:r>
            <a:r>
              <a:rPr lang="en-US" b="1" dirty="0" err="1"/>
              <a:t>sori</a:t>
            </a:r>
            <a:r>
              <a:rPr lang="en-US" b="1" dirty="0"/>
              <a:t> </a:t>
            </a:r>
            <a:r>
              <a:rPr lang="en-US" b="1" dirty="0" err="1"/>
              <a:t>wi</a:t>
            </a:r>
            <a:endParaRPr lang="en-US" b="1" dirty="0"/>
          </a:p>
          <a:p>
            <a:pPr lvl="1"/>
            <a:r>
              <a:rPr lang="en-US" b="1" dirty="0" err="1"/>
              <a:t>Libi</a:t>
            </a:r>
            <a:r>
              <a:rPr lang="en-US" b="1" dirty="0"/>
              <a:t> de </a:t>
            </a:r>
            <a:r>
              <a:rPr lang="en-US" b="1" dirty="0" err="1"/>
              <a:t>baka</a:t>
            </a:r>
            <a:r>
              <a:rPr lang="en-US" b="1" dirty="0"/>
              <a:t> </a:t>
            </a:r>
            <a:r>
              <a:rPr lang="en-US" b="1" dirty="0" err="1"/>
              <a:t>dede</a:t>
            </a:r>
            <a:endParaRPr lang="en-US" b="1" dirty="0"/>
          </a:p>
          <a:p>
            <a:pPr lvl="1"/>
            <a:r>
              <a:rPr lang="en-US" b="1" dirty="0" err="1"/>
              <a:t>Gado</a:t>
            </a:r>
            <a:r>
              <a:rPr lang="en-US" b="1" dirty="0"/>
              <a:t> </a:t>
            </a:r>
            <a:r>
              <a:rPr lang="en-US" b="1" dirty="0" err="1"/>
              <a:t>ben</a:t>
            </a:r>
            <a:r>
              <a:rPr lang="en-US" b="1" dirty="0"/>
              <a:t> </a:t>
            </a:r>
            <a:r>
              <a:rPr lang="en-US" b="1" dirty="0" err="1"/>
              <a:t>teki</a:t>
            </a:r>
            <a:r>
              <a:rPr lang="en-US" b="1" dirty="0"/>
              <a:t> </a:t>
            </a:r>
            <a:r>
              <a:rPr lang="en-US" b="1" dirty="0" err="1"/>
              <a:t>da</a:t>
            </a:r>
            <a:r>
              <a:rPr lang="en-US" b="1" dirty="0"/>
              <a:t> </a:t>
            </a:r>
            <a:r>
              <a:rPr lang="en-US" b="1" dirty="0" err="1"/>
              <a:t>paiman</a:t>
            </a:r>
            <a:r>
              <a:rPr lang="en-US" b="1" dirty="0"/>
              <a:t> foe </a:t>
            </a:r>
            <a:r>
              <a:rPr lang="en-US" b="1" dirty="0" err="1"/>
              <a:t>Kristus</a:t>
            </a:r>
            <a:endParaRPr lang="en-US" b="1" dirty="0"/>
          </a:p>
          <a:p>
            <a:r>
              <a:rPr lang="en-US" b="1" dirty="0" err="1"/>
              <a:t>Dede</a:t>
            </a:r>
            <a:r>
              <a:rPr lang="en-US" b="1" dirty="0"/>
              <a:t> de </a:t>
            </a:r>
            <a:r>
              <a:rPr lang="en-US" b="1" dirty="0" err="1"/>
              <a:t>da</a:t>
            </a:r>
            <a:r>
              <a:rPr lang="en-US" b="1" dirty="0"/>
              <a:t> </a:t>
            </a:r>
            <a:r>
              <a:rPr lang="en-US" b="1" dirty="0" err="1"/>
              <a:t>paiman</a:t>
            </a:r>
            <a:r>
              <a:rPr lang="en-US" b="1" dirty="0"/>
              <a:t> foe </a:t>
            </a:r>
            <a:r>
              <a:rPr lang="en-US" b="1" dirty="0" err="1"/>
              <a:t>sondoe</a:t>
            </a:r>
            <a:r>
              <a:rPr lang="en-US" b="1" dirty="0"/>
              <a:t>, ma </a:t>
            </a:r>
            <a:r>
              <a:rPr lang="en-US" b="1" dirty="0" err="1"/>
              <a:t>efoe</a:t>
            </a:r>
            <a:r>
              <a:rPr lang="en-US" b="1" dirty="0"/>
              <a:t> </a:t>
            </a:r>
            <a:r>
              <a:rPr lang="en-US" b="1" dirty="0" err="1"/>
              <a:t>Kristus</a:t>
            </a:r>
            <a:r>
              <a:rPr lang="en-US" b="1" dirty="0"/>
              <a:t> </a:t>
            </a:r>
            <a:r>
              <a:rPr lang="en-US" b="1" dirty="0" err="1"/>
              <a:t>opo</a:t>
            </a:r>
            <a:r>
              <a:rPr lang="en-US" b="1" dirty="0"/>
              <a:t> </a:t>
            </a:r>
            <a:r>
              <a:rPr lang="en-US" b="1" dirty="0" err="1"/>
              <a:t>baka</a:t>
            </a:r>
            <a:r>
              <a:rPr lang="en-US" b="1" dirty="0"/>
              <a:t>, </a:t>
            </a:r>
            <a:r>
              <a:rPr lang="en-US" b="1" dirty="0" err="1"/>
              <a:t>Jezus</a:t>
            </a:r>
            <a:r>
              <a:rPr lang="en-US" b="1" dirty="0"/>
              <a:t> </a:t>
            </a:r>
            <a:r>
              <a:rPr lang="en-US" b="1" dirty="0" err="1"/>
              <a:t>ben</a:t>
            </a:r>
            <a:r>
              <a:rPr lang="en-US" b="1" dirty="0"/>
              <a:t> </a:t>
            </a:r>
            <a:r>
              <a:rPr lang="en-US" b="1" dirty="0" err="1"/>
              <a:t>pai</a:t>
            </a:r>
            <a:r>
              <a:rPr lang="en-US" b="1" dirty="0"/>
              <a:t> foe </a:t>
            </a:r>
            <a:r>
              <a:rPr lang="en-US" b="1" dirty="0" err="1"/>
              <a:t>troe</a:t>
            </a:r>
            <a:r>
              <a:rPr lang="en-US" b="1" dirty="0"/>
              <a:t>?</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0B614A41-436B-4C07-BD25-3D1E233E2C29}"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75BDCA0F-335C-4C41-8B3E-58CBB41E8107}" type="slidenum">
              <a:rPr lang="en-US"/>
              <a:pPr lvl="1"/>
              <a:t>15</a:t>
            </a:fld>
            <a:endParaRPr lang="en-US">
              <a:latin typeface="Times New Roman" pitchFamily="18" charset="0"/>
            </a:endParaRPr>
          </a:p>
        </p:txBody>
      </p:sp>
      <p:sp>
        <p:nvSpPr>
          <p:cNvPr id="171010" name="Rectangle 2"/>
          <p:cNvSpPr>
            <a:spLocks noGrp="1" noChangeArrowheads="1"/>
          </p:cNvSpPr>
          <p:nvPr>
            <p:ph type="title"/>
          </p:nvPr>
        </p:nvSpPr>
        <p:spPr>
          <a:xfrm>
            <a:off x="592083" y="-989073"/>
            <a:ext cx="8066088" cy="2673350"/>
          </a:xfrm>
        </p:spPr>
        <p:txBody>
          <a:bodyPr/>
          <a:lstStyle/>
          <a:p>
            <a:r>
              <a:rPr lang="en-US" dirty="0"/>
              <a:t>Mi </a:t>
            </a:r>
            <a:r>
              <a:rPr lang="en-US" dirty="0" err="1"/>
              <a:t>kan</a:t>
            </a:r>
            <a:r>
              <a:rPr lang="en-US" dirty="0"/>
              <a:t> </a:t>
            </a:r>
            <a:r>
              <a:rPr lang="en-US" dirty="0" err="1"/>
              <a:t>lasi</a:t>
            </a:r>
            <a:r>
              <a:rPr lang="en-US" dirty="0"/>
              <a:t> mi </a:t>
            </a:r>
            <a:r>
              <a:rPr lang="en-US" dirty="0" err="1"/>
              <a:t>presenti</a:t>
            </a:r>
            <a:r>
              <a:rPr lang="en-US" dirty="0"/>
              <a:t>? </a:t>
            </a:r>
          </a:p>
        </p:txBody>
      </p:sp>
      <p:sp>
        <p:nvSpPr>
          <p:cNvPr id="171011" name="Rectangle 3"/>
          <p:cNvSpPr>
            <a:spLocks noGrp="1" noChangeArrowheads="1"/>
          </p:cNvSpPr>
          <p:nvPr>
            <p:ph type="body" idx="1"/>
          </p:nvPr>
        </p:nvSpPr>
        <p:spPr>
          <a:xfrm>
            <a:off x="299979" y="2004993"/>
            <a:ext cx="8544041" cy="4365625"/>
          </a:xfrm>
        </p:spPr>
        <p:txBody>
          <a:bodyPr/>
          <a:lstStyle/>
          <a:p>
            <a:r>
              <a:rPr lang="en-US" sz="3600" dirty="0" err="1"/>
              <a:t>Efoe</a:t>
            </a:r>
            <a:r>
              <a:rPr lang="en-US" sz="3600" dirty="0"/>
              <a:t> </a:t>
            </a:r>
            <a:r>
              <a:rPr lang="en-US" sz="3600" dirty="0" err="1"/>
              <a:t>joe</a:t>
            </a:r>
            <a:r>
              <a:rPr lang="en-US" sz="3600" dirty="0"/>
              <a:t> no </a:t>
            </a:r>
            <a:r>
              <a:rPr lang="en-US" sz="3600" dirty="0" err="1"/>
              <a:t>gebruiki</a:t>
            </a:r>
            <a:r>
              <a:rPr lang="en-US" sz="3600" dirty="0"/>
              <a:t> hem, a no man </a:t>
            </a:r>
            <a:r>
              <a:rPr lang="en-US" sz="3600" dirty="0" err="1"/>
              <a:t>wroko</a:t>
            </a:r>
            <a:r>
              <a:rPr lang="en-US" sz="3600" dirty="0"/>
              <a:t> </a:t>
            </a:r>
            <a:r>
              <a:rPr lang="en-US" sz="3600" dirty="0" err="1"/>
              <a:t>boen</a:t>
            </a:r>
            <a:r>
              <a:rPr lang="en-US" sz="3600" dirty="0"/>
              <a:t> </a:t>
            </a:r>
            <a:r>
              <a:rPr lang="en-US" sz="3600" dirty="0" err="1"/>
              <a:t>fasi</a:t>
            </a:r>
            <a:r>
              <a:rPr lang="en-US" sz="3600" dirty="0"/>
              <a:t> </a:t>
            </a:r>
            <a:r>
              <a:rPr lang="en-US" sz="3600" dirty="0" err="1"/>
              <a:t>moro</a:t>
            </a:r>
            <a:endParaRPr lang="en-US" sz="3600" dirty="0"/>
          </a:p>
          <a:p>
            <a:r>
              <a:rPr lang="en-US" sz="3600" dirty="0" err="1"/>
              <a:t>Normaal</a:t>
            </a:r>
            <a:r>
              <a:rPr lang="en-US" sz="3600" dirty="0"/>
              <a:t> </a:t>
            </a:r>
            <a:r>
              <a:rPr lang="en-US" sz="3600" dirty="0" err="1"/>
              <a:t>joe</a:t>
            </a:r>
            <a:r>
              <a:rPr lang="en-US" sz="3600" dirty="0"/>
              <a:t> </a:t>
            </a:r>
            <a:r>
              <a:rPr lang="en-US" sz="3600" dirty="0" err="1"/>
              <a:t>abi</a:t>
            </a:r>
            <a:r>
              <a:rPr lang="en-US" sz="3600" dirty="0"/>
              <a:t> </a:t>
            </a:r>
            <a:r>
              <a:rPr lang="en-US" sz="3600" dirty="0" err="1"/>
              <a:t>demsrefi</a:t>
            </a:r>
            <a:r>
              <a:rPr lang="en-US" sz="3600" dirty="0"/>
              <a:t> </a:t>
            </a:r>
            <a:r>
              <a:rPr lang="en-US" sz="3600" dirty="0" err="1"/>
              <a:t>presenti</a:t>
            </a:r>
            <a:r>
              <a:rPr lang="en-US" sz="3600" dirty="0"/>
              <a:t>, ma </a:t>
            </a:r>
            <a:r>
              <a:rPr lang="en-US" sz="3600" dirty="0" err="1"/>
              <a:t>joe</a:t>
            </a:r>
            <a:r>
              <a:rPr lang="en-US" sz="3600" dirty="0"/>
              <a:t> </a:t>
            </a:r>
            <a:r>
              <a:rPr lang="en-US" sz="3600" dirty="0" err="1"/>
              <a:t>kan</a:t>
            </a:r>
            <a:r>
              <a:rPr lang="en-US" sz="3600" dirty="0"/>
              <a:t> </a:t>
            </a:r>
            <a:r>
              <a:rPr lang="en-US" sz="3600" dirty="0" err="1"/>
              <a:t>ontwikkel</a:t>
            </a:r>
            <a:r>
              <a:rPr lang="en-US" sz="3600" dirty="0"/>
              <a:t> </a:t>
            </a:r>
            <a:r>
              <a:rPr lang="en-US" sz="3600" dirty="0" err="1"/>
              <a:t>da</a:t>
            </a:r>
            <a:r>
              <a:rPr lang="en-US" sz="3600" dirty="0"/>
              <a:t> </a:t>
            </a:r>
            <a:r>
              <a:rPr lang="en-US" sz="3600" dirty="0" err="1"/>
              <a:t>presenti</a:t>
            </a:r>
            <a:r>
              <a:rPr lang="en-US" sz="3600" dirty="0"/>
              <a:t> </a:t>
            </a:r>
            <a:r>
              <a:rPr lang="en-US" sz="3600" dirty="0" err="1"/>
              <a:t>moro</a:t>
            </a:r>
            <a:r>
              <a:rPr lang="en-US" sz="3600" dirty="0"/>
              <a:t> </a:t>
            </a:r>
            <a:r>
              <a:rPr lang="en-US" sz="3600" dirty="0" err="1"/>
              <a:t>fara</a:t>
            </a:r>
            <a:r>
              <a:rPr lang="en-US" sz="3600" dirty="0"/>
              <a:t>, en mi </a:t>
            </a:r>
            <a:r>
              <a:rPr lang="en-US" sz="3600" dirty="0" err="1"/>
              <a:t>bribi</a:t>
            </a:r>
            <a:r>
              <a:rPr lang="en-US" sz="3600" dirty="0"/>
              <a:t> </a:t>
            </a:r>
            <a:r>
              <a:rPr lang="en-US" sz="3600" dirty="0" err="1"/>
              <a:t>dati</a:t>
            </a:r>
            <a:r>
              <a:rPr lang="en-US" sz="3600" dirty="0"/>
              <a:t> </a:t>
            </a:r>
            <a:r>
              <a:rPr lang="en-US" sz="3600" dirty="0" err="1"/>
              <a:t>Gado</a:t>
            </a:r>
            <a:r>
              <a:rPr lang="en-US" sz="3600" dirty="0"/>
              <a:t> </a:t>
            </a:r>
            <a:r>
              <a:rPr lang="en-US" sz="3600" dirty="0" err="1"/>
              <a:t>kan</a:t>
            </a:r>
            <a:r>
              <a:rPr lang="en-US" sz="3600" dirty="0"/>
              <a:t> </a:t>
            </a:r>
            <a:r>
              <a:rPr lang="en-US" sz="3600" dirty="0" err="1"/>
              <a:t>gi</a:t>
            </a:r>
            <a:r>
              <a:rPr lang="en-US" sz="3600" dirty="0"/>
              <a:t> </a:t>
            </a:r>
            <a:r>
              <a:rPr lang="en-US" sz="3600" dirty="0" err="1"/>
              <a:t>joe</a:t>
            </a:r>
            <a:r>
              <a:rPr lang="en-US" sz="3600" dirty="0"/>
              <a:t> </a:t>
            </a:r>
            <a:r>
              <a:rPr lang="en-US" sz="3600" dirty="0" err="1"/>
              <a:t>moro</a:t>
            </a:r>
            <a:r>
              <a:rPr lang="en-US" sz="3600" dirty="0"/>
              <a:t> </a:t>
            </a:r>
            <a:r>
              <a:rPr lang="en-US" sz="3600" dirty="0" err="1"/>
              <a:t>presenti</a:t>
            </a:r>
            <a:r>
              <a:rPr lang="en-US" sz="3600" dirty="0"/>
              <a:t> toe – Mt. 25:31-46</a:t>
            </a:r>
          </a:p>
        </p:txBody>
      </p:sp>
    </p:spTree>
  </p:cSld>
  <p:clrMapOvr>
    <a:masterClrMapping/>
  </p:clrMapOvr>
  <p:timing>
    <p:tnLst>
      <p:par>
        <p:cTn id="1" dur="indefinite" restart="never" nodeType="tmRoot"/>
      </p:par>
    </p:tnLst>
  </p:timing>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63D36AF8-25C3-4D9A-8ABF-A409ACEB4412}"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29A47701-5286-4BCA-8EDD-F5FE09A96E38}" type="slidenum">
              <a:rPr lang="en-US"/>
              <a:pPr lvl="1"/>
              <a:t>150</a:t>
            </a:fld>
            <a:endParaRPr lang="en-US">
              <a:latin typeface="Times New Roman" pitchFamily="18" charset="0"/>
            </a:endParaRPr>
          </a:p>
        </p:txBody>
      </p:sp>
      <p:sp>
        <p:nvSpPr>
          <p:cNvPr id="60418" name="Rectangle 2"/>
          <p:cNvSpPr>
            <a:spLocks noGrp="1" noChangeArrowheads="1"/>
          </p:cNvSpPr>
          <p:nvPr>
            <p:ph type="title"/>
          </p:nvPr>
        </p:nvSpPr>
        <p:spPr/>
        <p:txBody>
          <a:bodyPr/>
          <a:lstStyle/>
          <a:p>
            <a:r>
              <a:rPr lang="en-US"/>
              <a:t>Efoe Kristus no ben opo baka</a:t>
            </a:r>
          </a:p>
        </p:txBody>
      </p:sp>
      <p:sp>
        <p:nvSpPr>
          <p:cNvPr id="60419" name="Rectangle 3"/>
          <p:cNvSpPr>
            <a:spLocks noGrp="1" noChangeArrowheads="1"/>
          </p:cNvSpPr>
          <p:nvPr>
            <p:ph type="body" idx="1"/>
          </p:nvPr>
        </p:nvSpPr>
        <p:spPr>
          <a:xfrm>
            <a:off x="190440" y="2017713"/>
            <a:ext cx="8764648" cy="4114800"/>
          </a:xfrm>
        </p:spPr>
        <p:txBody>
          <a:bodyPr/>
          <a:lstStyle/>
          <a:p>
            <a:r>
              <a:rPr lang="en-US" b="1" dirty="0"/>
              <a:t>I Kor. 15:18. Dan </a:t>
            </a:r>
            <a:r>
              <a:rPr lang="en-US" b="1" dirty="0" err="1"/>
              <a:t>dem</a:t>
            </a:r>
            <a:r>
              <a:rPr lang="en-US" b="1" dirty="0"/>
              <a:t> </a:t>
            </a:r>
            <a:r>
              <a:rPr lang="en-US" b="1" dirty="0" err="1"/>
              <a:t>soema</a:t>
            </a:r>
            <a:r>
              <a:rPr lang="en-US" b="1" dirty="0"/>
              <a:t> </a:t>
            </a:r>
            <a:r>
              <a:rPr lang="en-US" b="1" dirty="0" err="1"/>
              <a:t>disi</a:t>
            </a:r>
            <a:r>
              <a:rPr lang="en-US" b="1" dirty="0"/>
              <a:t> </a:t>
            </a:r>
            <a:r>
              <a:rPr lang="en-US" b="1" dirty="0" err="1"/>
              <a:t>ben</a:t>
            </a:r>
            <a:r>
              <a:rPr lang="en-US" b="1" dirty="0"/>
              <a:t> </a:t>
            </a:r>
            <a:r>
              <a:rPr lang="en-US" b="1" dirty="0" err="1"/>
              <a:t>fadon</a:t>
            </a:r>
            <a:r>
              <a:rPr lang="en-US" b="1" dirty="0"/>
              <a:t> </a:t>
            </a:r>
            <a:r>
              <a:rPr lang="en-US" b="1" dirty="0" err="1"/>
              <a:t>na</a:t>
            </a:r>
            <a:r>
              <a:rPr lang="en-US" b="1" dirty="0"/>
              <a:t> </a:t>
            </a:r>
            <a:r>
              <a:rPr lang="en-US" b="1" dirty="0" err="1"/>
              <a:t>sribi</a:t>
            </a:r>
            <a:r>
              <a:rPr lang="en-US" b="1" dirty="0"/>
              <a:t> </a:t>
            </a:r>
            <a:r>
              <a:rPr lang="en-US" b="1" dirty="0" err="1"/>
              <a:t>na</a:t>
            </a:r>
            <a:r>
              <a:rPr lang="en-US" b="1" dirty="0"/>
              <a:t> </a:t>
            </a:r>
            <a:r>
              <a:rPr lang="en-US" b="1" dirty="0" err="1"/>
              <a:t>ini</a:t>
            </a:r>
            <a:r>
              <a:rPr lang="en-US" b="1" dirty="0"/>
              <a:t> </a:t>
            </a:r>
            <a:r>
              <a:rPr lang="en-US" b="1" dirty="0" err="1"/>
              <a:t>Kristus</a:t>
            </a:r>
            <a:r>
              <a:rPr lang="en-US" b="1" dirty="0"/>
              <a:t> </a:t>
            </a:r>
            <a:r>
              <a:rPr lang="en-US" b="1" dirty="0" err="1"/>
              <a:t>kaba</a:t>
            </a:r>
            <a:r>
              <a:rPr lang="en-US" b="1" dirty="0"/>
              <a:t> de </a:t>
            </a:r>
            <a:r>
              <a:rPr lang="en-US" b="1" dirty="0" err="1"/>
              <a:t>lasiwan</a:t>
            </a:r>
            <a:r>
              <a:rPr lang="en-US" b="1" dirty="0"/>
              <a:t> toe. </a:t>
            </a:r>
          </a:p>
          <a:p>
            <a:r>
              <a:rPr lang="en-US" b="1" dirty="0" err="1"/>
              <a:t>Efoe</a:t>
            </a:r>
            <a:r>
              <a:rPr lang="en-US" b="1" dirty="0"/>
              <a:t> </a:t>
            </a:r>
            <a:r>
              <a:rPr lang="en-US" b="1" dirty="0" err="1"/>
              <a:t>Kristus</a:t>
            </a:r>
            <a:r>
              <a:rPr lang="en-US" b="1" dirty="0"/>
              <a:t> no </a:t>
            </a:r>
            <a:r>
              <a:rPr lang="en-US" b="1" dirty="0" err="1"/>
              <a:t>ben</a:t>
            </a:r>
            <a:r>
              <a:rPr lang="en-US" b="1" dirty="0"/>
              <a:t> </a:t>
            </a:r>
            <a:r>
              <a:rPr lang="en-US" b="1" dirty="0" err="1"/>
              <a:t>pai</a:t>
            </a:r>
            <a:r>
              <a:rPr lang="en-US" b="1" dirty="0"/>
              <a:t> foe </a:t>
            </a:r>
            <a:r>
              <a:rPr lang="en-US" b="1" dirty="0" err="1"/>
              <a:t>wi</a:t>
            </a:r>
            <a:r>
              <a:rPr lang="en-US" b="1" dirty="0"/>
              <a:t> </a:t>
            </a:r>
            <a:r>
              <a:rPr lang="en-US" b="1" dirty="0" err="1"/>
              <a:t>sondoe</a:t>
            </a:r>
            <a:r>
              <a:rPr lang="en-US" b="1" dirty="0"/>
              <a:t>, </a:t>
            </a:r>
            <a:r>
              <a:rPr lang="en-US" b="1" dirty="0" err="1"/>
              <a:t>dan</a:t>
            </a:r>
            <a:r>
              <a:rPr lang="en-US" b="1" dirty="0"/>
              <a:t> </a:t>
            </a:r>
            <a:r>
              <a:rPr lang="en-US" b="1" dirty="0" err="1"/>
              <a:t>dem</a:t>
            </a:r>
            <a:r>
              <a:rPr lang="en-US" b="1" dirty="0"/>
              <a:t> </a:t>
            </a:r>
            <a:r>
              <a:rPr lang="en-US" b="1" dirty="0" err="1"/>
              <a:t>dedesoema</a:t>
            </a:r>
            <a:r>
              <a:rPr lang="en-US" b="1" dirty="0"/>
              <a:t> de </a:t>
            </a:r>
            <a:r>
              <a:rPr lang="en-US" b="1" dirty="0" err="1"/>
              <a:t>soso</a:t>
            </a:r>
            <a:r>
              <a:rPr lang="en-US" b="1" dirty="0"/>
              <a:t> </a:t>
            </a:r>
            <a:r>
              <a:rPr lang="en-US" b="1" dirty="0" err="1"/>
              <a:t>dede</a:t>
            </a:r>
            <a:r>
              <a:rPr lang="en-US" b="1" dirty="0"/>
              <a:t> </a:t>
            </a:r>
            <a:r>
              <a:rPr lang="en-US" b="1" dirty="0" err="1"/>
              <a:t>soema</a:t>
            </a:r>
            <a:r>
              <a:rPr lang="en-US" b="1" dirty="0"/>
              <a:t> </a:t>
            </a:r>
            <a:r>
              <a:rPr lang="en-US" b="1" dirty="0" err="1"/>
              <a:t>alwasi</a:t>
            </a:r>
            <a:r>
              <a:rPr lang="en-US" b="1" dirty="0"/>
              <a:t> </a:t>
            </a:r>
            <a:r>
              <a:rPr lang="en-US" b="1" dirty="0" err="1"/>
              <a:t>dem</a:t>
            </a:r>
            <a:r>
              <a:rPr lang="en-US" b="1" dirty="0"/>
              <a:t> </a:t>
            </a:r>
            <a:r>
              <a:rPr lang="en-US" b="1" dirty="0" err="1"/>
              <a:t>ben</a:t>
            </a:r>
            <a:r>
              <a:rPr lang="en-US" b="1" dirty="0"/>
              <a:t> de </a:t>
            </a:r>
            <a:r>
              <a:rPr lang="en-US" b="1" dirty="0" err="1"/>
              <a:t>bribiwan</a:t>
            </a:r>
            <a:r>
              <a:rPr lang="en-US" b="1" dirty="0"/>
              <a:t>.  </a:t>
            </a:r>
            <a:r>
              <a:rPr lang="en-US" b="1" dirty="0" err="1"/>
              <a:t>Wi</a:t>
            </a:r>
            <a:r>
              <a:rPr lang="en-US" b="1" dirty="0"/>
              <a:t> </a:t>
            </a:r>
            <a:r>
              <a:rPr lang="en-US" b="1" dirty="0" err="1"/>
              <a:t>kan</a:t>
            </a:r>
            <a:r>
              <a:rPr lang="en-US" b="1" dirty="0"/>
              <a:t> </a:t>
            </a:r>
            <a:r>
              <a:rPr lang="en-US" b="1" dirty="0" err="1"/>
              <a:t>kari</a:t>
            </a:r>
            <a:r>
              <a:rPr lang="en-US" b="1" dirty="0"/>
              <a:t> </a:t>
            </a:r>
            <a:r>
              <a:rPr lang="en-US" b="1" dirty="0" err="1"/>
              <a:t>dem</a:t>
            </a:r>
            <a:r>
              <a:rPr lang="en-US" b="1" dirty="0"/>
              <a:t> </a:t>
            </a:r>
            <a:r>
              <a:rPr lang="en-US" b="1" dirty="0" err="1"/>
              <a:t>lasiwan</a:t>
            </a:r>
            <a:r>
              <a:rPr lang="en-US" b="1" dirty="0"/>
              <a:t> </a:t>
            </a:r>
            <a:r>
              <a:rPr lang="en-US" b="1" dirty="0" err="1"/>
              <a:t>efoe</a:t>
            </a:r>
            <a:r>
              <a:rPr lang="en-US" b="1" dirty="0"/>
              <a:t> </a:t>
            </a:r>
            <a:r>
              <a:rPr lang="en-US" b="1" dirty="0" err="1"/>
              <a:t>Kristus</a:t>
            </a:r>
            <a:r>
              <a:rPr lang="en-US" b="1" dirty="0"/>
              <a:t> no </a:t>
            </a:r>
            <a:r>
              <a:rPr lang="en-US" b="1" dirty="0" err="1"/>
              <a:t>ben</a:t>
            </a:r>
            <a:r>
              <a:rPr lang="en-US" b="1" dirty="0"/>
              <a:t> </a:t>
            </a:r>
            <a:r>
              <a:rPr lang="en-US" b="1" dirty="0" err="1"/>
              <a:t>opo</a:t>
            </a:r>
            <a:r>
              <a:rPr lang="en-US" b="1" dirty="0"/>
              <a:t> </a:t>
            </a:r>
            <a:r>
              <a:rPr lang="en-US" b="1" dirty="0" err="1"/>
              <a:t>baka</a:t>
            </a:r>
            <a:endParaRPr lang="en-US" b="1" dirty="0"/>
          </a:p>
        </p:txBody>
      </p:sp>
    </p:spTree>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F93CC8B2-8ADE-4CF0-844B-BA8EA37032A9}"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70FAB70E-0F14-4C38-9AFB-B12605262CA7}" type="slidenum">
              <a:rPr lang="en-US"/>
              <a:pPr lvl="1"/>
              <a:t>151</a:t>
            </a:fld>
            <a:endParaRPr lang="en-US">
              <a:latin typeface="Times New Roman" pitchFamily="18" charset="0"/>
            </a:endParaRPr>
          </a:p>
        </p:txBody>
      </p:sp>
      <p:sp>
        <p:nvSpPr>
          <p:cNvPr id="61442" name="Rectangle 2"/>
          <p:cNvSpPr>
            <a:spLocks noGrp="1" noChangeArrowheads="1"/>
          </p:cNvSpPr>
          <p:nvPr>
            <p:ph type="title"/>
          </p:nvPr>
        </p:nvSpPr>
        <p:spPr/>
        <p:txBody>
          <a:bodyPr/>
          <a:lstStyle/>
          <a:p>
            <a:r>
              <a:rPr lang="en-US"/>
              <a:t>Efoe Kristus no ben opo baka</a:t>
            </a:r>
          </a:p>
        </p:txBody>
      </p:sp>
      <p:sp>
        <p:nvSpPr>
          <p:cNvPr id="61443" name="Rectangle 3"/>
          <p:cNvSpPr>
            <a:spLocks noGrp="1" noChangeArrowheads="1"/>
          </p:cNvSpPr>
          <p:nvPr>
            <p:ph type="body" idx="1"/>
          </p:nvPr>
        </p:nvSpPr>
        <p:spPr/>
        <p:txBody>
          <a:bodyPr/>
          <a:lstStyle/>
          <a:p>
            <a:r>
              <a:rPr lang="en-US" b="1"/>
              <a:t>I Kor.15:19. Efoe na ini da libi disi nomo wi abi hopoe na ini Kristus, dan soema sa sari wi moro leki ala tra soema.</a:t>
            </a:r>
          </a:p>
          <a:p>
            <a:r>
              <a:rPr lang="en-US" b="1"/>
              <a:t>Efoe Kristus no ben pai foe wi sondoe, dan wi bribiwan disi libi de wan sari sani, bikasi wi pina en dede foe soso!</a:t>
            </a:r>
          </a:p>
        </p:txBody>
      </p:sp>
    </p:spTree>
  </p:cSld>
  <p:clrMapOvr>
    <a:masterClrMapping/>
  </p:clrMapOvr>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7940424-EB30-435E-B018-5A917727E568}"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168A61EC-AF44-4481-B9CA-E593601E1600}" type="slidenum">
              <a:rPr lang="en-US"/>
              <a:pPr lvl="1"/>
              <a:t>152</a:t>
            </a:fld>
            <a:endParaRPr lang="en-US">
              <a:latin typeface="Times New Roman" pitchFamily="18" charset="0"/>
            </a:endParaRPr>
          </a:p>
        </p:txBody>
      </p:sp>
      <p:sp>
        <p:nvSpPr>
          <p:cNvPr id="63490" name="Rectangle 2"/>
          <p:cNvSpPr>
            <a:spLocks noGrp="1" noChangeArrowheads="1"/>
          </p:cNvSpPr>
          <p:nvPr>
            <p:ph type="title"/>
          </p:nvPr>
        </p:nvSpPr>
        <p:spPr/>
        <p:txBody>
          <a:bodyPr/>
          <a:lstStyle/>
          <a:p>
            <a:r>
              <a:rPr lang="en-US"/>
              <a:t>Ma Kristus opo baka foe troe</a:t>
            </a:r>
          </a:p>
        </p:txBody>
      </p:sp>
      <p:sp>
        <p:nvSpPr>
          <p:cNvPr id="63491" name="Rectangle 3"/>
          <p:cNvSpPr>
            <a:spLocks noGrp="1" noChangeArrowheads="1"/>
          </p:cNvSpPr>
          <p:nvPr>
            <p:ph type="body" idx="1"/>
          </p:nvPr>
        </p:nvSpPr>
        <p:spPr/>
        <p:txBody>
          <a:bodyPr/>
          <a:lstStyle/>
          <a:p>
            <a:r>
              <a:rPr lang="en-US" b="1"/>
              <a:t>I Kor. 15:20. Ma now Kristus ben opo baka foe dede, en A de da fosi froktoe foe dem soema disi ben sribi kaba. 21. Bikasi sinsi doro wan mansoema, dede ben kom, doro wan mansoema, da opo baka foe dede ben kom toe.</a:t>
            </a:r>
          </a:p>
          <a:p>
            <a:r>
              <a:rPr lang="en-US" b="1"/>
              <a:t>Kristus = fosi froktoe</a:t>
            </a:r>
          </a:p>
        </p:txBody>
      </p:sp>
    </p:spTree>
  </p:cSld>
  <p:clrMapOvr>
    <a:masterClrMapping/>
  </p:clrMapOvr>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3B800BA2-2FE2-4B03-9635-C75F00A6A516}"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3E3C195C-08BE-47D7-9224-8119E0C59066}" type="slidenum">
              <a:rPr lang="en-US"/>
              <a:pPr lvl="1"/>
              <a:t>153</a:t>
            </a:fld>
            <a:endParaRPr lang="en-US">
              <a:latin typeface="Times New Roman" pitchFamily="18" charset="0"/>
            </a:endParaRPr>
          </a:p>
        </p:txBody>
      </p:sp>
      <p:sp>
        <p:nvSpPr>
          <p:cNvPr id="64514" name="Rectangle 2"/>
          <p:cNvSpPr>
            <a:spLocks noGrp="1" noChangeArrowheads="1"/>
          </p:cNvSpPr>
          <p:nvPr>
            <p:ph type="title"/>
          </p:nvPr>
        </p:nvSpPr>
        <p:spPr/>
        <p:txBody>
          <a:bodyPr/>
          <a:lstStyle/>
          <a:p>
            <a:r>
              <a:rPr lang="en-US"/>
              <a:t>Adam tjari dede, Kristus tjari libi</a:t>
            </a:r>
          </a:p>
        </p:txBody>
      </p:sp>
      <p:sp>
        <p:nvSpPr>
          <p:cNvPr id="64515" name="Rectangle 3"/>
          <p:cNvSpPr>
            <a:spLocks noGrp="1" noChangeArrowheads="1"/>
          </p:cNvSpPr>
          <p:nvPr>
            <p:ph type="body" idx="1"/>
          </p:nvPr>
        </p:nvSpPr>
        <p:spPr/>
        <p:txBody>
          <a:bodyPr/>
          <a:lstStyle/>
          <a:p>
            <a:r>
              <a:rPr lang="en-US" b="1"/>
              <a:t>I Kor. 15:22. Bikasi so leki ala soema dede na ini Adam, so srefi na ini Kristus, ala soema sa kom baka na ini libi.  23. Ma ibri soema na ini hem juisti tem; Kristus de da fosi froktoe; dan na baka, dem soema disi de foe Kristus te A kom baka.</a:t>
            </a:r>
          </a:p>
          <a:p>
            <a:r>
              <a:rPr lang="en-US" b="1"/>
              <a:t>Fosi Kristus, dan dem trawan…</a:t>
            </a:r>
          </a:p>
        </p:txBody>
      </p:sp>
    </p:spTree>
  </p:cSld>
  <p:clrMapOvr>
    <a:masterClrMapping/>
  </p:clrMapOvr>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FEC7F713-15C7-49B9-81A4-9EA707177E91}"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F21BBE5D-2540-4204-9657-3E3F207F7A3F}" type="slidenum">
              <a:rPr lang="en-US"/>
              <a:pPr lvl="1"/>
              <a:t>154</a:t>
            </a:fld>
            <a:endParaRPr lang="en-US">
              <a:latin typeface="Times New Roman" pitchFamily="18" charset="0"/>
            </a:endParaRPr>
          </a:p>
        </p:txBody>
      </p:sp>
      <p:sp>
        <p:nvSpPr>
          <p:cNvPr id="65538" name="Rectangle 2"/>
          <p:cNvSpPr>
            <a:spLocks noGrp="1" noChangeArrowheads="1"/>
          </p:cNvSpPr>
          <p:nvPr>
            <p:ph type="title"/>
          </p:nvPr>
        </p:nvSpPr>
        <p:spPr>
          <a:xfrm>
            <a:off x="719138" y="476250"/>
            <a:ext cx="8080375" cy="1143000"/>
          </a:xfrm>
        </p:spPr>
        <p:txBody>
          <a:bodyPr/>
          <a:lstStyle/>
          <a:p>
            <a:r>
              <a:rPr lang="en-US" sz="3200" dirty="0" err="1"/>
              <a:t>Grebi</a:t>
            </a:r>
            <a:r>
              <a:rPr lang="en-US" sz="3200" dirty="0"/>
              <a:t> </a:t>
            </a:r>
            <a:r>
              <a:rPr lang="en-US" sz="3200" dirty="0" err="1"/>
              <a:t>opo</a:t>
            </a:r>
            <a:r>
              <a:rPr lang="en-US" sz="3200" dirty="0"/>
              <a:t> </a:t>
            </a:r>
            <a:r>
              <a:rPr lang="en-US" sz="3200" dirty="0" err="1"/>
              <a:t>di</a:t>
            </a:r>
            <a:r>
              <a:rPr lang="en-US" sz="3200" dirty="0"/>
              <a:t> </a:t>
            </a:r>
            <a:r>
              <a:rPr lang="en-US" sz="3200" dirty="0" err="1"/>
              <a:t>Kristus</a:t>
            </a:r>
            <a:r>
              <a:rPr lang="en-US" sz="3200" dirty="0"/>
              <a:t> </a:t>
            </a:r>
            <a:r>
              <a:rPr lang="en-US" sz="3200" dirty="0" err="1"/>
              <a:t>ben</a:t>
            </a:r>
            <a:r>
              <a:rPr lang="en-US" sz="3200" dirty="0"/>
              <a:t> </a:t>
            </a:r>
            <a:r>
              <a:rPr lang="en-US" sz="3200" dirty="0" err="1"/>
              <a:t>dede</a:t>
            </a:r>
            <a:r>
              <a:rPr lang="en-US" sz="3200" dirty="0"/>
              <a:t>, ma </a:t>
            </a:r>
            <a:r>
              <a:rPr lang="en-US" sz="3200" dirty="0" err="1"/>
              <a:t>dem</a:t>
            </a:r>
            <a:r>
              <a:rPr lang="en-US" sz="3200" dirty="0"/>
              <a:t> </a:t>
            </a:r>
            <a:r>
              <a:rPr lang="en-US" sz="3200" dirty="0" err="1"/>
              <a:t>dedesoema</a:t>
            </a:r>
            <a:r>
              <a:rPr lang="en-US" sz="3200" dirty="0"/>
              <a:t> </a:t>
            </a:r>
            <a:r>
              <a:rPr lang="en-US" sz="3200" dirty="0" err="1"/>
              <a:t>komopo</a:t>
            </a:r>
            <a:r>
              <a:rPr lang="en-US" sz="3200" dirty="0"/>
              <a:t> </a:t>
            </a:r>
            <a:r>
              <a:rPr lang="en-US" sz="3200" dirty="0" err="1"/>
              <a:t>baka</a:t>
            </a:r>
            <a:r>
              <a:rPr lang="en-US" sz="3200" dirty="0"/>
              <a:t> Hem </a:t>
            </a:r>
            <a:r>
              <a:rPr lang="en-US" sz="3200" dirty="0" err="1"/>
              <a:t>opo</a:t>
            </a:r>
            <a:r>
              <a:rPr lang="en-US" sz="3200" dirty="0"/>
              <a:t> </a:t>
            </a:r>
            <a:r>
              <a:rPr lang="en-US" sz="3200" dirty="0" err="1"/>
              <a:t>baka</a:t>
            </a:r>
            <a:r>
              <a:rPr lang="en-US" sz="4000" dirty="0"/>
              <a:t>…</a:t>
            </a:r>
          </a:p>
        </p:txBody>
      </p:sp>
      <p:sp>
        <p:nvSpPr>
          <p:cNvPr id="65539" name="Rectangle 3"/>
          <p:cNvSpPr>
            <a:spLocks noGrp="1" noChangeArrowheads="1"/>
          </p:cNvSpPr>
          <p:nvPr>
            <p:ph type="body" idx="1"/>
          </p:nvPr>
        </p:nvSpPr>
        <p:spPr>
          <a:xfrm>
            <a:off x="482544" y="2017713"/>
            <a:ext cx="8472544" cy="4114800"/>
          </a:xfrm>
        </p:spPr>
        <p:txBody>
          <a:bodyPr/>
          <a:lstStyle/>
          <a:p>
            <a:pPr>
              <a:lnSpc>
                <a:spcPct val="80000"/>
              </a:lnSpc>
            </a:pPr>
            <a:r>
              <a:rPr lang="en-US" b="1" dirty="0"/>
              <a:t>Mt. 27: 51. En </a:t>
            </a:r>
            <a:r>
              <a:rPr lang="en-US" b="1" dirty="0" err="1"/>
              <a:t>loekoe</a:t>
            </a:r>
            <a:r>
              <a:rPr lang="en-US" b="1" dirty="0"/>
              <a:t>, </a:t>
            </a:r>
            <a:r>
              <a:rPr lang="en-US" b="1" dirty="0" err="1"/>
              <a:t>da</a:t>
            </a:r>
            <a:r>
              <a:rPr lang="en-US" b="1" dirty="0"/>
              <a:t> garden foe </a:t>
            </a:r>
            <a:r>
              <a:rPr lang="en-US" b="1" dirty="0" err="1"/>
              <a:t>da</a:t>
            </a:r>
            <a:r>
              <a:rPr lang="en-US" b="1" dirty="0"/>
              <a:t> </a:t>
            </a:r>
            <a:r>
              <a:rPr lang="en-US" b="1" dirty="0" err="1"/>
              <a:t>tempel</a:t>
            </a:r>
            <a:r>
              <a:rPr lang="en-US" b="1" dirty="0"/>
              <a:t> </a:t>
            </a:r>
            <a:r>
              <a:rPr lang="en-US" b="1" dirty="0" err="1"/>
              <a:t>ben</a:t>
            </a:r>
            <a:r>
              <a:rPr lang="en-US" b="1" dirty="0"/>
              <a:t> </a:t>
            </a:r>
            <a:r>
              <a:rPr lang="en-US" b="1" dirty="0" err="1"/>
              <a:t>priti</a:t>
            </a:r>
            <a:r>
              <a:rPr lang="en-US" b="1" dirty="0"/>
              <a:t> </a:t>
            </a:r>
            <a:r>
              <a:rPr lang="en-US" b="1" dirty="0" err="1"/>
              <a:t>na</a:t>
            </a:r>
            <a:r>
              <a:rPr lang="en-US" b="1" dirty="0"/>
              <a:t> toe </a:t>
            </a:r>
            <a:r>
              <a:rPr lang="en-US" b="1" dirty="0" err="1"/>
              <a:t>pisi</a:t>
            </a:r>
            <a:r>
              <a:rPr lang="en-US" b="1" dirty="0"/>
              <a:t> foe </a:t>
            </a:r>
            <a:r>
              <a:rPr lang="en-US" b="1" dirty="0" err="1"/>
              <a:t>da</a:t>
            </a:r>
            <a:r>
              <a:rPr lang="en-US" b="1" dirty="0"/>
              <a:t> </a:t>
            </a:r>
            <a:r>
              <a:rPr lang="en-US" b="1" dirty="0" err="1"/>
              <a:t>tapoesei</a:t>
            </a:r>
            <a:r>
              <a:rPr lang="en-US" b="1" dirty="0"/>
              <a:t> </a:t>
            </a:r>
            <a:r>
              <a:rPr lang="en-US" b="1" dirty="0" err="1"/>
              <a:t>te</a:t>
            </a:r>
            <a:r>
              <a:rPr lang="en-US" b="1" dirty="0"/>
              <a:t> </a:t>
            </a:r>
            <a:r>
              <a:rPr lang="en-US" b="1" dirty="0" err="1"/>
              <a:t>doro</a:t>
            </a:r>
            <a:r>
              <a:rPr lang="en-US" b="1" dirty="0"/>
              <a:t> </a:t>
            </a:r>
            <a:r>
              <a:rPr lang="en-US" b="1" dirty="0" err="1"/>
              <a:t>na</a:t>
            </a:r>
            <a:r>
              <a:rPr lang="en-US" b="1" dirty="0"/>
              <a:t> </a:t>
            </a:r>
            <a:r>
              <a:rPr lang="en-US" b="1" dirty="0" err="1"/>
              <a:t>ondrosei</a:t>
            </a:r>
            <a:r>
              <a:rPr lang="en-US" b="1" dirty="0"/>
              <a:t>, en </a:t>
            </a:r>
            <a:r>
              <a:rPr lang="en-US" b="1" dirty="0" err="1"/>
              <a:t>da</a:t>
            </a:r>
            <a:r>
              <a:rPr lang="en-US" b="1" dirty="0"/>
              <a:t> </a:t>
            </a:r>
            <a:r>
              <a:rPr lang="en-US" b="1" dirty="0" err="1"/>
              <a:t>gron</a:t>
            </a:r>
            <a:r>
              <a:rPr lang="en-US" b="1" dirty="0"/>
              <a:t> </a:t>
            </a:r>
            <a:r>
              <a:rPr lang="en-US" b="1" dirty="0" err="1"/>
              <a:t>ben</a:t>
            </a:r>
            <a:r>
              <a:rPr lang="en-US" b="1" dirty="0"/>
              <a:t> </a:t>
            </a:r>
            <a:r>
              <a:rPr lang="en-US" b="1" dirty="0" err="1"/>
              <a:t>beifi</a:t>
            </a:r>
            <a:r>
              <a:rPr lang="en-US" b="1" dirty="0"/>
              <a:t>, en </a:t>
            </a:r>
            <a:r>
              <a:rPr lang="en-US" b="1" dirty="0" err="1"/>
              <a:t>dem</a:t>
            </a:r>
            <a:r>
              <a:rPr lang="en-US" b="1" dirty="0"/>
              <a:t> </a:t>
            </a:r>
            <a:r>
              <a:rPr lang="en-US" b="1" dirty="0" err="1"/>
              <a:t>ston</a:t>
            </a:r>
            <a:r>
              <a:rPr lang="en-US" b="1" dirty="0"/>
              <a:t> </a:t>
            </a:r>
            <a:r>
              <a:rPr lang="en-US" b="1" dirty="0" err="1"/>
              <a:t>ben</a:t>
            </a:r>
            <a:r>
              <a:rPr lang="en-US" b="1" dirty="0"/>
              <a:t> </a:t>
            </a:r>
            <a:r>
              <a:rPr lang="en-US" b="1" dirty="0" err="1"/>
              <a:t>priti</a:t>
            </a:r>
            <a:r>
              <a:rPr lang="en-US" b="1" dirty="0"/>
              <a:t>;  52. En </a:t>
            </a:r>
            <a:r>
              <a:rPr lang="en-US" b="1" dirty="0" err="1"/>
              <a:t>som</a:t>
            </a:r>
            <a:r>
              <a:rPr lang="en-US" b="1" dirty="0"/>
              <a:t> foe </a:t>
            </a:r>
            <a:r>
              <a:rPr lang="en-US" b="1" dirty="0" err="1"/>
              <a:t>dem</a:t>
            </a:r>
            <a:r>
              <a:rPr lang="en-US" b="1" dirty="0"/>
              <a:t> </a:t>
            </a:r>
            <a:r>
              <a:rPr lang="en-US" b="1" dirty="0" err="1"/>
              <a:t>grebi</a:t>
            </a:r>
            <a:r>
              <a:rPr lang="en-US" b="1" dirty="0"/>
              <a:t> </a:t>
            </a:r>
            <a:r>
              <a:rPr lang="en-US" b="1" dirty="0" err="1"/>
              <a:t>ben</a:t>
            </a:r>
            <a:r>
              <a:rPr lang="en-US" b="1" dirty="0"/>
              <a:t> </a:t>
            </a:r>
            <a:r>
              <a:rPr lang="en-US" b="1" dirty="0" err="1"/>
              <a:t>priti</a:t>
            </a:r>
            <a:r>
              <a:rPr lang="en-US" b="1" dirty="0"/>
              <a:t> </a:t>
            </a:r>
            <a:r>
              <a:rPr lang="en-US" b="1" dirty="0" err="1"/>
              <a:t>opo</a:t>
            </a:r>
            <a:r>
              <a:rPr lang="en-US" b="1" dirty="0"/>
              <a:t>; en </a:t>
            </a:r>
            <a:r>
              <a:rPr lang="en-US" b="1" dirty="0" err="1"/>
              <a:t>foeroe</a:t>
            </a:r>
            <a:r>
              <a:rPr lang="en-US" b="1" dirty="0"/>
              <a:t> </a:t>
            </a:r>
            <a:r>
              <a:rPr lang="en-US" b="1" dirty="0" err="1"/>
              <a:t>dedeskin</a:t>
            </a:r>
            <a:r>
              <a:rPr lang="en-US" b="1" dirty="0"/>
              <a:t> foe </a:t>
            </a:r>
            <a:r>
              <a:rPr lang="en-US" b="1" dirty="0" err="1"/>
              <a:t>dem</a:t>
            </a:r>
            <a:r>
              <a:rPr lang="en-US" b="1" dirty="0"/>
              <a:t> </a:t>
            </a:r>
            <a:r>
              <a:rPr lang="en-US" b="1" dirty="0" err="1"/>
              <a:t>santawan</a:t>
            </a:r>
            <a:r>
              <a:rPr lang="en-US" b="1" dirty="0"/>
              <a:t> </a:t>
            </a:r>
            <a:r>
              <a:rPr lang="en-US" b="1" dirty="0" err="1"/>
              <a:t>ben</a:t>
            </a:r>
            <a:r>
              <a:rPr lang="en-US" b="1" dirty="0"/>
              <a:t> </a:t>
            </a:r>
            <a:r>
              <a:rPr lang="en-US" b="1" dirty="0" err="1"/>
              <a:t>opo</a:t>
            </a:r>
            <a:r>
              <a:rPr lang="en-US" b="1" dirty="0"/>
              <a:t> </a:t>
            </a:r>
            <a:r>
              <a:rPr lang="en-US" b="1" dirty="0" err="1"/>
              <a:t>baka</a:t>
            </a:r>
            <a:r>
              <a:rPr lang="en-US" b="1" dirty="0"/>
              <a:t>,  53. </a:t>
            </a:r>
            <a:r>
              <a:rPr lang="en-US" b="1" dirty="0">
                <a:solidFill>
                  <a:schemeClr val="accent2"/>
                </a:solidFill>
              </a:rPr>
              <a:t>En </a:t>
            </a:r>
            <a:r>
              <a:rPr lang="en-US" b="1" dirty="0" err="1">
                <a:solidFill>
                  <a:schemeClr val="accent2"/>
                </a:solidFill>
              </a:rPr>
              <a:t>dem</a:t>
            </a:r>
            <a:r>
              <a:rPr lang="en-US" b="1" dirty="0">
                <a:solidFill>
                  <a:schemeClr val="accent2"/>
                </a:solidFill>
              </a:rPr>
              <a:t> </a:t>
            </a:r>
            <a:r>
              <a:rPr lang="en-US" b="1" dirty="0" err="1">
                <a:solidFill>
                  <a:schemeClr val="accent2"/>
                </a:solidFill>
              </a:rPr>
              <a:t>ben</a:t>
            </a:r>
            <a:r>
              <a:rPr lang="en-US" b="1" dirty="0">
                <a:solidFill>
                  <a:schemeClr val="accent2"/>
                </a:solidFill>
              </a:rPr>
              <a:t> </a:t>
            </a:r>
            <a:r>
              <a:rPr lang="en-US" b="1" dirty="0" err="1">
                <a:solidFill>
                  <a:schemeClr val="accent2"/>
                </a:solidFill>
              </a:rPr>
              <a:t>komopo</a:t>
            </a:r>
            <a:r>
              <a:rPr lang="en-US" b="1" dirty="0">
                <a:solidFill>
                  <a:schemeClr val="accent2"/>
                </a:solidFill>
              </a:rPr>
              <a:t> foe </a:t>
            </a:r>
            <a:r>
              <a:rPr lang="en-US" b="1" dirty="0" err="1">
                <a:solidFill>
                  <a:schemeClr val="accent2"/>
                </a:solidFill>
              </a:rPr>
              <a:t>dem</a:t>
            </a:r>
            <a:r>
              <a:rPr lang="en-US" b="1" dirty="0">
                <a:solidFill>
                  <a:schemeClr val="accent2"/>
                </a:solidFill>
              </a:rPr>
              <a:t> </a:t>
            </a:r>
            <a:r>
              <a:rPr lang="en-US" b="1" dirty="0" err="1">
                <a:solidFill>
                  <a:schemeClr val="accent2"/>
                </a:solidFill>
              </a:rPr>
              <a:t>grebi</a:t>
            </a:r>
            <a:r>
              <a:rPr lang="en-US" b="1" dirty="0">
                <a:solidFill>
                  <a:schemeClr val="accent2"/>
                </a:solidFill>
              </a:rPr>
              <a:t> </a:t>
            </a:r>
            <a:r>
              <a:rPr lang="en-US" b="1" dirty="0" err="1">
                <a:solidFill>
                  <a:schemeClr val="accent2"/>
                </a:solidFill>
              </a:rPr>
              <a:t>baka</a:t>
            </a:r>
            <a:r>
              <a:rPr lang="en-US" b="1" dirty="0">
                <a:solidFill>
                  <a:schemeClr val="accent2"/>
                </a:solidFill>
              </a:rPr>
              <a:t> </a:t>
            </a:r>
            <a:r>
              <a:rPr lang="en-US" b="1" dirty="0" err="1">
                <a:solidFill>
                  <a:schemeClr val="accent2"/>
                </a:solidFill>
              </a:rPr>
              <a:t>da</a:t>
            </a:r>
            <a:r>
              <a:rPr lang="en-US" b="1" dirty="0">
                <a:solidFill>
                  <a:schemeClr val="accent2"/>
                </a:solidFill>
              </a:rPr>
              <a:t> tem A </a:t>
            </a:r>
            <a:r>
              <a:rPr lang="en-US" b="1" dirty="0" err="1">
                <a:solidFill>
                  <a:schemeClr val="accent2"/>
                </a:solidFill>
              </a:rPr>
              <a:t>ben</a:t>
            </a:r>
            <a:r>
              <a:rPr lang="en-US" b="1" dirty="0">
                <a:solidFill>
                  <a:schemeClr val="accent2"/>
                </a:solidFill>
              </a:rPr>
              <a:t> </a:t>
            </a:r>
            <a:r>
              <a:rPr lang="en-US" b="1" dirty="0" err="1">
                <a:solidFill>
                  <a:schemeClr val="accent2"/>
                </a:solidFill>
              </a:rPr>
              <a:t>opo</a:t>
            </a:r>
            <a:r>
              <a:rPr lang="en-US" b="1" dirty="0">
                <a:solidFill>
                  <a:schemeClr val="accent2"/>
                </a:solidFill>
              </a:rPr>
              <a:t> </a:t>
            </a:r>
            <a:r>
              <a:rPr lang="en-US" b="1" dirty="0" err="1">
                <a:solidFill>
                  <a:schemeClr val="accent2"/>
                </a:solidFill>
              </a:rPr>
              <a:t>baka</a:t>
            </a:r>
            <a:r>
              <a:rPr lang="en-US" b="1" dirty="0"/>
              <a:t>, en </a:t>
            </a:r>
            <a:r>
              <a:rPr lang="en-US" b="1" dirty="0" err="1"/>
              <a:t>dem</a:t>
            </a:r>
            <a:r>
              <a:rPr lang="en-US" b="1" dirty="0"/>
              <a:t> </a:t>
            </a:r>
            <a:r>
              <a:rPr lang="en-US" b="1" dirty="0" err="1"/>
              <a:t>ben</a:t>
            </a:r>
            <a:r>
              <a:rPr lang="en-US" b="1" dirty="0"/>
              <a:t> go </a:t>
            </a:r>
            <a:r>
              <a:rPr lang="en-US" b="1" dirty="0" err="1"/>
              <a:t>na</a:t>
            </a:r>
            <a:r>
              <a:rPr lang="en-US" b="1" dirty="0"/>
              <a:t> </a:t>
            </a:r>
            <a:r>
              <a:rPr lang="en-US" b="1" dirty="0" err="1"/>
              <a:t>ini</a:t>
            </a:r>
            <a:r>
              <a:rPr lang="en-US" b="1" dirty="0"/>
              <a:t> </a:t>
            </a:r>
            <a:r>
              <a:rPr lang="en-US" b="1" dirty="0" err="1"/>
              <a:t>da</a:t>
            </a:r>
            <a:r>
              <a:rPr lang="en-US" b="1" dirty="0"/>
              <a:t> </a:t>
            </a:r>
            <a:r>
              <a:rPr lang="en-US" b="1" dirty="0" err="1"/>
              <a:t>santa</a:t>
            </a:r>
            <a:r>
              <a:rPr lang="en-US" b="1" dirty="0"/>
              <a:t> </a:t>
            </a:r>
            <a:r>
              <a:rPr lang="en-US" b="1" dirty="0" err="1"/>
              <a:t>foto</a:t>
            </a:r>
            <a:r>
              <a:rPr lang="en-US" b="1" dirty="0"/>
              <a:t>, en </a:t>
            </a:r>
            <a:r>
              <a:rPr lang="en-US" b="1" dirty="0" err="1"/>
              <a:t>dem</a:t>
            </a:r>
            <a:r>
              <a:rPr lang="en-US" b="1" dirty="0"/>
              <a:t> </a:t>
            </a:r>
            <a:r>
              <a:rPr lang="en-US" b="1" dirty="0" err="1"/>
              <a:t>ben</a:t>
            </a:r>
            <a:r>
              <a:rPr lang="en-US" b="1" dirty="0"/>
              <a:t> </a:t>
            </a:r>
            <a:r>
              <a:rPr lang="en-US" b="1" dirty="0" err="1"/>
              <a:t>sori</a:t>
            </a:r>
            <a:r>
              <a:rPr lang="en-US" b="1" dirty="0"/>
              <a:t> </a:t>
            </a:r>
            <a:r>
              <a:rPr lang="en-US" b="1" dirty="0" err="1"/>
              <a:t>demsrefi</a:t>
            </a:r>
            <a:r>
              <a:rPr lang="en-US" b="1" dirty="0"/>
              <a:t> </a:t>
            </a:r>
            <a:r>
              <a:rPr lang="en-US" b="1" dirty="0" err="1"/>
              <a:t>gi</a:t>
            </a:r>
            <a:r>
              <a:rPr lang="en-US" b="1" dirty="0"/>
              <a:t> </a:t>
            </a:r>
            <a:r>
              <a:rPr lang="en-US" b="1" dirty="0" err="1"/>
              <a:t>nofo</a:t>
            </a:r>
            <a:r>
              <a:rPr lang="en-US" b="1" dirty="0"/>
              <a:t> </a:t>
            </a:r>
            <a:r>
              <a:rPr lang="en-US" b="1" dirty="0" err="1"/>
              <a:t>soema</a:t>
            </a:r>
            <a:r>
              <a:rPr lang="en-US" b="1" dirty="0"/>
              <a:t>.</a:t>
            </a:r>
          </a:p>
        </p:txBody>
      </p:sp>
    </p:spTree>
  </p:cSld>
  <p:clrMapOvr>
    <a:masterClrMapping/>
  </p:clrMapOvr>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6841A01A-5383-4932-828E-8296191E5198}"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144C60BD-E570-4F4F-B773-C18BFADEBB4F}" type="slidenum">
              <a:rPr lang="en-US"/>
              <a:pPr lvl="1"/>
              <a:t>155</a:t>
            </a:fld>
            <a:endParaRPr lang="en-US">
              <a:latin typeface="Times New Roman" pitchFamily="18" charset="0"/>
            </a:endParaRPr>
          </a:p>
        </p:txBody>
      </p:sp>
      <p:sp>
        <p:nvSpPr>
          <p:cNvPr id="66562" name="Rectangle 2"/>
          <p:cNvSpPr>
            <a:spLocks noGrp="1" noChangeArrowheads="1"/>
          </p:cNvSpPr>
          <p:nvPr>
            <p:ph type="title"/>
          </p:nvPr>
        </p:nvSpPr>
        <p:spPr/>
        <p:txBody>
          <a:bodyPr/>
          <a:lstStyle/>
          <a:p>
            <a:r>
              <a:rPr lang="en-US" sz="4000" b="1"/>
              <a:t>Lazarus ben dede, en a opo baka…</a:t>
            </a:r>
          </a:p>
        </p:txBody>
      </p:sp>
      <p:sp>
        <p:nvSpPr>
          <p:cNvPr id="66563" name="Rectangle 3"/>
          <p:cNvSpPr>
            <a:spLocks noGrp="1" noChangeArrowheads="1"/>
          </p:cNvSpPr>
          <p:nvPr>
            <p:ph type="body" idx="1"/>
          </p:nvPr>
        </p:nvSpPr>
        <p:spPr/>
        <p:txBody>
          <a:bodyPr/>
          <a:lstStyle/>
          <a:p>
            <a:r>
              <a:rPr lang="en-US" b="1"/>
              <a:t>Ma Lazarus ben dede baka, so srefi dem trawan disi Jezus opo baka, en so srefi dem trawan na ini da O.T.</a:t>
            </a:r>
          </a:p>
          <a:p>
            <a:r>
              <a:rPr lang="en-US" b="1"/>
              <a:t>Ma da troe opo baka de foe no dede moro, en Kristus de da fosiwan</a:t>
            </a:r>
          </a:p>
        </p:txBody>
      </p:sp>
    </p:spTree>
  </p:cSld>
  <p:clrMapOvr>
    <a:masterClrMapping/>
  </p:clrMapOvr>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746A35FF-BE95-4E58-81B2-CC8554320E7A}"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3DF93E81-C57D-463D-923A-8A14CFAE5E58}" type="slidenum">
              <a:rPr lang="en-US"/>
              <a:pPr lvl="1"/>
              <a:t>156</a:t>
            </a:fld>
            <a:endParaRPr lang="en-US">
              <a:latin typeface="Times New Roman" pitchFamily="18" charset="0"/>
            </a:endParaRPr>
          </a:p>
        </p:txBody>
      </p:sp>
      <p:sp>
        <p:nvSpPr>
          <p:cNvPr id="68610" name="Rectangle 2"/>
          <p:cNvSpPr>
            <a:spLocks noGrp="1" noChangeArrowheads="1"/>
          </p:cNvSpPr>
          <p:nvPr>
            <p:ph type="title"/>
          </p:nvPr>
        </p:nvSpPr>
        <p:spPr/>
        <p:txBody>
          <a:bodyPr/>
          <a:lstStyle/>
          <a:p>
            <a:r>
              <a:rPr lang="en-US"/>
              <a:t>Da juisti volgorde</a:t>
            </a:r>
          </a:p>
        </p:txBody>
      </p:sp>
      <p:sp>
        <p:nvSpPr>
          <p:cNvPr id="68611" name="Rectangle 3"/>
          <p:cNvSpPr>
            <a:spLocks noGrp="1" noChangeArrowheads="1"/>
          </p:cNvSpPr>
          <p:nvPr>
            <p:ph type="body" idx="1"/>
          </p:nvPr>
        </p:nvSpPr>
        <p:spPr/>
        <p:txBody>
          <a:bodyPr/>
          <a:lstStyle/>
          <a:p>
            <a:pPr>
              <a:lnSpc>
                <a:spcPct val="80000"/>
              </a:lnSpc>
            </a:pPr>
            <a:r>
              <a:rPr lang="en-US" sz="2800" b="1">
                <a:solidFill>
                  <a:schemeClr val="accent2"/>
                </a:solidFill>
              </a:rPr>
              <a:t>Kristus fosi</a:t>
            </a:r>
          </a:p>
          <a:p>
            <a:pPr>
              <a:lnSpc>
                <a:spcPct val="80000"/>
              </a:lnSpc>
            </a:pPr>
            <a:r>
              <a:rPr lang="en-US" sz="2800"/>
              <a:t>Wi bribiwan:  </a:t>
            </a:r>
          </a:p>
          <a:p>
            <a:pPr>
              <a:lnSpc>
                <a:spcPct val="80000"/>
              </a:lnSpc>
            </a:pPr>
            <a:r>
              <a:rPr lang="en-US" sz="2800" b="1"/>
              <a:t>I Tess. 4:16 Bikasi Masra srefi sa saka komopo foe hemel nanga wan bari, en nanga da stem foe da gran engel, en nanga da trompeti foe Gado, en </a:t>
            </a:r>
            <a:r>
              <a:rPr lang="en-US" sz="2800" b="1">
                <a:solidFill>
                  <a:schemeClr val="accent2"/>
                </a:solidFill>
              </a:rPr>
              <a:t>dem soema disi ben dede na ini Kristus kaba sa opo baka fosi</a:t>
            </a:r>
            <a:r>
              <a:rPr lang="en-US" sz="2800" b="1"/>
              <a:t>;  17. </a:t>
            </a:r>
            <a:r>
              <a:rPr lang="en-US" sz="2800" b="1">
                <a:solidFill>
                  <a:schemeClr val="accent2"/>
                </a:solidFill>
              </a:rPr>
              <a:t>Dan wi disi tan na libi na grontapoe ete</a:t>
            </a:r>
            <a:r>
              <a:rPr lang="en-US" sz="2800" b="1"/>
              <a:t>, A sa kisi hari go na loktoe nanga dem na ini dem wolkoe, foe miti Masra na ini da loktoe, en so wi sa de nanga Masra foe teego.</a:t>
            </a:r>
          </a:p>
        </p:txBody>
      </p:sp>
    </p:spTree>
  </p:cSld>
  <p:clrMapOvr>
    <a:masterClrMapping/>
  </p:clrMapOvr>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3BB1C152-A309-4EFD-BA57-AF34C01D8C7F}"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D9A48FE8-8395-4528-BA60-51168123B651}" type="slidenum">
              <a:rPr lang="en-US"/>
              <a:pPr lvl="1"/>
              <a:t>157</a:t>
            </a:fld>
            <a:endParaRPr lang="en-US">
              <a:latin typeface="Times New Roman" pitchFamily="18" charset="0"/>
            </a:endParaRPr>
          </a:p>
        </p:txBody>
      </p:sp>
      <p:sp>
        <p:nvSpPr>
          <p:cNvPr id="70658" name="Rectangle 2"/>
          <p:cNvSpPr>
            <a:spLocks noGrp="1" noChangeArrowheads="1"/>
          </p:cNvSpPr>
          <p:nvPr>
            <p:ph type="title"/>
          </p:nvPr>
        </p:nvSpPr>
        <p:spPr/>
        <p:txBody>
          <a:bodyPr/>
          <a:lstStyle/>
          <a:p>
            <a:r>
              <a:rPr lang="en-US"/>
              <a:t>Da Juisti volgorde…</a:t>
            </a:r>
            <a:endParaRPr lang="en-US" b="1"/>
          </a:p>
        </p:txBody>
      </p:sp>
      <p:sp>
        <p:nvSpPr>
          <p:cNvPr id="70659" name="Rectangle 3"/>
          <p:cNvSpPr>
            <a:spLocks noGrp="1" noChangeArrowheads="1"/>
          </p:cNvSpPr>
          <p:nvPr>
            <p:ph type="body" idx="1"/>
          </p:nvPr>
        </p:nvSpPr>
        <p:spPr/>
        <p:txBody>
          <a:bodyPr/>
          <a:lstStyle/>
          <a:p>
            <a:r>
              <a:rPr lang="en-US" b="1"/>
              <a:t>I Kor. 15:24. Dan da kaba sa kom, te A sa gi da kownoekondre abra na Gado da Tata; te A sa broko ala basi nanga ala makti nanga ala krakti saka.  25. Bikasi A moesoe de kownoe te A sa poti ala feanti na ondro Hem foetoe.  26. Da laasti feanti disi A sa figi poeroe na dede.</a:t>
            </a:r>
          </a:p>
        </p:txBody>
      </p:sp>
    </p:spTree>
  </p:cSld>
  <p:clrMapOvr>
    <a:masterClrMapping/>
  </p:clrMapOvr>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321BBDE4-C6D7-47AA-8A49-5B740A81AA3E}"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66C64049-9817-4B6B-AA11-DDF16E26DF7A}" type="slidenum">
              <a:rPr lang="en-US"/>
              <a:pPr lvl="1"/>
              <a:t>158</a:t>
            </a:fld>
            <a:endParaRPr lang="en-US">
              <a:latin typeface="Times New Roman" pitchFamily="18" charset="0"/>
            </a:endParaRPr>
          </a:p>
        </p:txBody>
      </p:sp>
      <p:sp>
        <p:nvSpPr>
          <p:cNvPr id="72706" name="Rectangle 2"/>
          <p:cNvSpPr>
            <a:spLocks noGrp="1" noChangeArrowheads="1"/>
          </p:cNvSpPr>
          <p:nvPr>
            <p:ph type="title"/>
          </p:nvPr>
        </p:nvSpPr>
        <p:spPr/>
        <p:txBody>
          <a:bodyPr/>
          <a:lstStyle/>
          <a:p>
            <a:r>
              <a:rPr lang="en-US" sz="4000" b="1"/>
              <a:t>Da kaba sa kom baka da grote verdrukking…</a:t>
            </a:r>
          </a:p>
        </p:txBody>
      </p:sp>
      <p:sp>
        <p:nvSpPr>
          <p:cNvPr id="72707" name="Rectangle 3"/>
          <p:cNvSpPr>
            <a:spLocks noGrp="1" noChangeArrowheads="1"/>
          </p:cNvSpPr>
          <p:nvPr>
            <p:ph type="body" idx="1"/>
          </p:nvPr>
        </p:nvSpPr>
        <p:spPr/>
        <p:txBody>
          <a:bodyPr/>
          <a:lstStyle/>
          <a:p>
            <a:pPr>
              <a:lnSpc>
                <a:spcPct val="80000"/>
              </a:lnSpc>
            </a:pPr>
            <a:r>
              <a:rPr lang="en-US" b="1"/>
              <a:t>Jn. 5:24Troe, troe, Mi taki gi oen taki: Da soema disi jere Mi woortoe, en a bribi na tapoe Hem disi ben seni Mi kom, hem abi libi foe teego, en a no sa kom na kroetoe; ma a ben abra komopo foe dede kaba go na libi.</a:t>
            </a:r>
          </a:p>
          <a:p>
            <a:pPr>
              <a:lnSpc>
                <a:spcPct val="80000"/>
              </a:lnSpc>
            </a:pPr>
            <a:r>
              <a:rPr lang="en-US" b="1"/>
              <a:t>Daniel 12:2En foeroe foe dem disi de sribi na ini da doti foe da gron sa wiki baka, som foe go na libi foe teego, en som foe sjem en pori nem foe teego.</a:t>
            </a:r>
          </a:p>
        </p:txBody>
      </p:sp>
    </p:spTree>
  </p:cSld>
  <p:clrMapOvr>
    <a:masterClrMapping/>
  </p:clrMapOvr>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08FB41A8-C3DF-4715-80F5-D2B6F895A352}"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AABABB1D-0EC3-4E78-B23B-83A263775A74}" type="slidenum">
              <a:rPr lang="en-US"/>
              <a:pPr lvl="1"/>
              <a:t>159</a:t>
            </a:fld>
            <a:endParaRPr lang="en-US">
              <a:latin typeface="Times New Roman" pitchFamily="18" charset="0"/>
            </a:endParaRPr>
          </a:p>
        </p:txBody>
      </p:sp>
      <p:sp>
        <p:nvSpPr>
          <p:cNvPr id="73730" name="Rectangle 2"/>
          <p:cNvSpPr>
            <a:spLocks noGrp="1" noChangeArrowheads="1"/>
          </p:cNvSpPr>
          <p:nvPr>
            <p:ph type="title"/>
          </p:nvPr>
        </p:nvSpPr>
        <p:spPr/>
        <p:txBody>
          <a:bodyPr/>
          <a:lstStyle/>
          <a:p>
            <a:r>
              <a:rPr lang="en-US" sz="4000"/>
              <a:t>Dem O.T. santawan  &amp; soema foe da grote verdrukking fosi alasani kaba…</a:t>
            </a:r>
          </a:p>
        </p:txBody>
      </p:sp>
      <p:sp>
        <p:nvSpPr>
          <p:cNvPr id="73731" name="Rectangle 3"/>
          <p:cNvSpPr>
            <a:spLocks noGrp="1" noChangeArrowheads="1"/>
          </p:cNvSpPr>
          <p:nvPr>
            <p:ph type="body" idx="1"/>
          </p:nvPr>
        </p:nvSpPr>
        <p:spPr>
          <a:xfrm>
            <a:off x="0" y="1785915"/>
            <a:ext cx="9144000" cy="4114800"/>
          </a:xfrm>
        </p:spPr>
        <p:txBody>
          <a:bodyPr/>
          <a:lstStyle/>
          <a:p>
            <a:r>
              <a:rPr lang="en-US" b="1" dirty="0" err="1"/>
              <a:t>Openbaring</a:t>
            </a:r>
            <a:r>
              <a:rPr lang="en-US" b="1" dirty="0"/>
              <a:t> </a:t>
            </a:r>
            <a:r>
              <a:rPr lang="en-US" b="1" dirty="0" smtClean="0"/>
              <a:t>20:5-6 5</a:t>
            </a:r>
            <a:r>
              <a:rPr lang="en-US" b="1" dirty="0"/>
              <a:t>. Ma </a:t>
            </a:r>
            <a:r>
              <a:rPr lang="en-US" b="1" dirty="0" err="1"/>
              <a:t>dem</a:t>
            </a:r>
            <a:r>
              <a:rPr lang="en-US" b="1" dirty="0"/>
              <a:t> </a:t>
            </a:r>
            <a:r>
              <a:rPr lang="en-US" b="1" dirty="0" err="1"/>
              <a:t>tra</a:t>
            </a:r>
            <a:r>
              <a:rPr lang="en-US" b="1" dirty="0"/>
              <a:t> </a:t>
            </a:r>
            <a:r>
              <a:rPr lang="en-US" b="1" dirty="0" err="1"/>
              <a:t>dedesoema</a:t>
            </a:r>
            <a:r>
              <a:rPr lang="en-US" b="1" dirty="0"/>
              <a:t> no </a:t>
            </a:r>
            <a:r>
              <a:rPr lang="en-US" b="1" dirty="0" err="1"/>
              <a:t>ben</a:t>
            </a:r>
            <a:r>
              <a:rPr lang="en-US" b="1" dirty="0"/>
              <a:t> </a:t>
            </a:r>
            <a:r>
              <a:rPr lang="en-US" b="1" dirty="0" err="1"/>
              <a:t>libi</a:t>
            </a:r>
            <a:r>
              <a:rPr lang="en-US" b="1" dirty="0"/>
              <a:t> </a:t>
            </a:r>
            <a:r>
              <a:rPr lang="en-US" b="1" dirty="0" err="1"/>
              <a:t>agen</a:t>
            </a:r>
            <a:r>
              <a:rPr lang="en-US" b="1" dirty="0"/>
              <a:t> </a:t>
            </a:r>
            <a:r>
              <a:rPr lang="en-US" b="1" dirty="0" err="1"/>
              <a:t>te</a:t>
            </a:r>
            <a:r>
              <a:rPr lang="en-US" b="1" dirty="0"/>
              <a:t> </a:t>
            </a:r>
            <a:r>
              <a:rPr lang="en-US" b="1" dirty="0" err="1"/>
              <a:t>leki</a:t>
            </a:r>
            <a:r>
              <a:rPr lang="en-US" b="1" dirty="0"/>
              <a:t> </a:t>
            </a:r>
            <a:r>
              <a:rPr lang="en-US" b="1" dirty="0" err="1"/>
              <a:t>da</a:t>
            </a:r>
            <a:r>
              <a:rPr lang="en-US" b="1" dirty="0"/>
              <a:t> </a:t>
            </a:r>
            <a:r>
              <a:rPr lang="en-US" b="1" dirty="0" err="1"/>
              <a:t>doesoen</a:t>
            </a:r>
            <a:r>
              <a:rPr lang="en-US" b="1" dirty="0"/>
              <a:t> </a:t>
            </a:r>
            <a:r>
              <a:rPr lang="en-US" b="1" dirty="0" err="1"/>
              <a:t>jari</a:t>
            </a:r>
            <a:r>
              <a:rPr lang="en-US" b="1" dirty="0"/>
              <a:t> </a:t>
            </a:r>
            <a:r>
              <a:rPr lang="en-US" b="1" dirty="0" err="1"/>
              <a:t>ben</a:t>
            </a:r>
            <a:r>
              <a:rPr lang="en-US" b="1" dirty="0"/>
              <a:t> </a:t>
            </a:r>
            <a:r>
              <a:rPr lang="en-US" b="1" dirty="0" err="1"/>
              <a:t>kaba</a:t>
            </a:r>
            <a:r>
              <a:rPr lang="en-US" b="1" dirty="0"/>
              <a:t>. </a:t>
            </a:r>
            <a:r>
              <a:rPr lang="en-US" b="1" dirty="0" err="1"/>
              <a:t>Disi</a:t>
            </a:r>
            <a:r>
              <a:rPr lang="en-US" b="1" dirty="0"/>
              <a:t> de </a:t>
            </a:r>
            <a:r>
              <a:rPr lang="en-US" b="1" dirty="0" err="1"/>
              <a:t>da</a:t>
            </a:r>
            <a:r>
              <a:rPr lang="en-US" b="1" dirty="0"/>
              <a:t> </a:t>
            </a:r>
            <a:r>
              <a:rPr lang="en-US" b="1" dirty="0" err="1"/>
              <a:t>fosi</a:t>
            </a:r>
            <a:r>
              <a:rPr lang="en-US" b="1" dirty="0"/>
              <a:t> </a:t>
            </a:r>
            <a:r>
              <a:rPr lang="en-US" b="1" dirty="0" err="1"/>
              <a:t>opo</a:t>
            </a:r>
            <a:r>
              <a:rPr lang="en-US" b="1" dirty="0"/>
              <a:t> </a:t>
            </a:r>
            <a:r>
              <a:rPr lang="en-US" b="1" dirty="0" err="1"/>
              <a:t>baka</a:t>
            </a:r>
            <a:r>
              <a:rPr lang="en-US" b="1" dirty="0"/>
              <a:t>.  6. </a:t>
            </a:r>
            <a:r>
              <a:rPr lang="en-US" b="1" dirty="0" err="1"/>
              <a:t>Da</a:t>
            </a:r>
            <a:r>
              <a:rPr lang="en-US" b="1" dirty="0"/>
              <a:t> </a:t>
            </a:r>
            <a:r>
              <a:rPr lang="en-US" b="1" dirty="0" err="1"/>
              <a:t>soema</a:t>
            </a:r>
            <a:r>
              <a:rPr lang="en-US" b="1" dirty="0"/>
              <a:t> </a:t>
            </a:r>
            <a:r>
              <a:rPr lang="en-US" b="1" dirty="0" err="1"/>
              <a:t>disi</a:t>
            </a:r>
            <a:r>
              <a:rPr lang="en-US" b="1" dirty="0"/>
              <a:t> </a:t>
            </a:r>
            <a:r>
              <a:rPr lang="en-US" b="1" dirty="0" err="1"/>
              <a:t>abi</a:t>
            </a:r>
            <a:r>
              <a:rPr lang="en-US" b="1" dirty="0"/>
              <a:t> wan </a:t>
            </a:r>
            <a:r>
              <a:rPr lang="en-US" b="1" dirty="0" err="1"/>
              <a:t>pisi</a:t>
            </a:r>
            <a:r>
              <a:rPr lang="en-US" b="1" dirty="0"/>
              <a:t> foe </a:t>
            </a:r>
            <a:r>
              <a:rPr lang="en-US" b="1" dirty="0" err="1"/>
              <a:t>da</a:t>
            </a:r>
            <a:r>
              <a:rPr lang="en-US" b="1" dirty="0"/>
              <a:t> </a:t>
            </a:r>
            <a:r>
              <a:rPr lang="en-US" b="1" dirty="0" err="1"/>
              <a:t>fosi</a:t>
            </a:r>
            <a:r>
              <a:rPr lang="en-US" b="1" dirty="0"/>
              <a:t> </a:t>
            </a:r>
            <a:r>
              <a:rPr lang="en-US" b="1" dirty="0" err="1"/>
              <a:t>opo</a:t>
            </a:r>
            <a:r>
              <a:rPr lang="en-US" b="1" dirty="0"/>
              <a:t> </a:t>
            </a:r>
            <a:r>
              <a:rPr lang="en-US" b="1" dirty="0" err="1"/>
              <a:t>baka</a:t>
            </a:r>
            <a:r>
              <a:rPr lang="en-US" b="1" dirty="0"/>
              <a:t> de </a:t>
            </a:r>
            <a:r>
              <a:rPr lang="en-US" b="1" dirty="0" err="1"/>
              <a:t>blesi</a:t>
            </a:r>
            <a:r>
              <a:rPr lang="en-US" b="1" dirty="0"/>
              <a:t> en </a:t>
            </a:r>
            <a:r>
              <a:rPr lang="en-US" b="1" dirty="0" err="1"/>
              <a:t>santa</a:t>
            </a:r>
            <a:r>
              <a:rPr lang="en-US" b="1" dirty="0"/>
              <a:t>; </a:t>
            </a:r>
            <a:r>
              <a:rPr lang="en-US" b="1" dirty="0" err="1"/>
              <a:t>da</a:t>
            </a:r>
            <a:r>
              <a:rPr lang="en-US" b="1" dirty="0"/>
              <a:t> </a:t>
            </a:r>
            <a:r>
              <a:rPr lang="en-US" b="1" dirty="0" err="1"/>
              <a:t>di</a:t>
            </a:r>
            <a:r>
              <a:rPr lang="en-US" b="1" dirty="0"/>
              <a:t> foe toe </a:t>
            </a:r>
            <a:r>
              <a:rPr lang="en-US" b="1" dirty="0" err="1"/>
              <a:t>dede</a:t>
            </a:r>
            <a:r>
              <a:rPr lang="en-US" b="1" dirty="0"/>
              <a:t> no </a:t>
            </a:r>
            <a:r>
              <a:rPr lang="en-US" b="1" dirty="0" err="1"/>
              <a:t>abi</a:t>
            </a:r>
            <a:r>
              <a:rPr lang="en-US" b="1" dirty="0"/>
              <a:t> </a:t>
            </a:r>
            <a:r>
              <a:rPr lang="en-US" b="1" dirty="0" err="1"/>
              <a:t>makti</a:t>
            </a:r>
            <a:r>
              <a:rPr lang="en-US" b="1" dirty="0"/>
              <a:t> </a:t>
            </a:r>
            <a:r>
              <a:rPr lang="en-US" b="1" dirty="0" err="1"/>
              <a:t>na</a:t>
            </a:r>
            <a:r>
              <a:rPr lang="en-US" b="1" dirty="0"/>
              <a:t> </a:t>
            </a:r>
            <a:r>
              <a:rPr lang="en-US" b="1" dirty="0" err="1"/>
              <a:t>dem</a:t>
            </a:r>
            <a:r>
              <a:rPr lang="en-US" b="1" dirty="0"/>
              <a:t> </a:t>
            </a:r>
            <a:r>
              <a:rPr lang="en-US" b="1" dirty="0" err="1"/>
              <a:t>tapoe</a:t>
            </a:r>
            <a:r>
              <a:rPr lang="en-US" b="1" dirty="0"/>
              <a:t>, ma </a:t>
            </a:r>
            <a:r>
              <a:rPr lang="en-US" b="1" dirty="0" err="1"/>
              <a:t>dem</a:t>
            </a:r>
            <a:r>
              <a:rPr lang="en-US" b="1" dirty="0"/>
              <a:t> </a:t>
            </a:r>
            <a:r>
              <a:rPr lang="en-US" b="1" dirty="0" err="1"/>
              <a:t>sa</a:t>
            </a:r>
            <a:r>
              <a:rPr lang="en-US" b="1" dirty="0"/>
              <a:t> de </a:t>
            </a:r>
            <a:r>
              <a:rPr lang="en-US" b="1" dirty="0" err="1"/>
              <a:t>priester</a:t>
            </a:r>
            <a:r>
              <a:rPr lang="en-US" b="1" dirty="0"/>
              <a:t> foe </a:t>
            </a:r>
            <a:r>
              <a:rPr lang="en-US" b="1" dirty="0" err="1"/>
              <a:t>Gado</a:t>
            </a:r>
            <a:r>
              <a:rPr lang="en-US" b="1" dirty="0"/>
              <a:t> en foe </a:t>
            </a:r>
            <a:r>
              <a:rPr lang="en-US" b="1" dirty="0" err="1"/>
              <a:t>Kristus</a:t>
            </a:r>
            <a:r>
              <a:rPr lang="en-US" b="1" dirty="0"/>
              <a:t>, en </a:t>
            </a:r>
            <a:r>
              <a:rPr lang="en-US" b="1" dirty="0" err="1"/>
              <a:t>dem</a:t>
            </a:r>
            <a:r>
              <a:rPr lang="en-US" b="1" dirty="0"/>
              <a:t> </a:t>
            </a:r>
            <a:r>
              <a:rPr lang="en-US" b="1" dirty="0" err="1"/>
              <a:t>sa</a:t>
            </a:r>
            <a:r>
              <a:rPr lang="en-US" b="1" dirty="0"/>
              <a:t> de </a:t>
            </a:r>
            <a:r>
              <a:rPr lang="en-US" b="1" dirty="0" err="1"/>
              <a:t>kownoe</a:t>
            </a:r>
            <a:r>
              <a:rPr lang="en-US" b="1" dirty="0"/>
              <a:t> </a:t>
            </a:r>
            <a:r>
              <a:rPr lang="en-US" b="1" dirty="0" err="1"/>
              <a:t>nanga</a:t>
            </a:r>
            <a:r>
              <a:rPr lang="en-US" b="1" dirty="0"/>
              <a:t> Hem wan </a:t>
            </a:r>
            <a:r>
              <a:rPr lang="en-US" b="1" dirty="0" err="1"/>
              <a:t>doesoen</a:t>
            </a:r>
            <a:r>
              <a:rPr lang="en-US" b="1" dirty="0"/>
              <a:t> </a:t>
            </a:r>
            <a:r>
              <a:rPr lang="en-US" b="1" dirty="0" err="1"/>
              <a:t>jari</a:t>
            </a:r>
            <a:r>
              <a:rPr lang="en-US" b="1" dirty="0"/>
              <a:t> </a:t>
            </a:r>
            <a:r>
              <a:rPr lang="en-US" b="1" dirty="0" err="1"/>
              <a:t>langa</a:t>
            </a:r>
            <a:r>
              <a:rPr lang="en-US" b="1" dirty="0"/>
              <a:t>.</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103A0BC-7008-4E38-9032-E22D529FDD4F}"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A5DD8D9C-D2EE-4604-A8BA-162385CB93B2}" type="slidenum">
              <a:rPr lang="en-US"/>
              <a:pPr lvl="1"/>
              <a:t>16</a:t>
            </a:fld>
            <a:endParaRPr lang="en-US">
              <a:latin typeface="Times New Roman" pitchFamily="18" charset="0"/>
            </a:endParaRPr>
          </a:p>
        </p:txBody>
      </p:sp>
      <p:sp>
        <p:nvSpPr>
          <p:cNvPr id="172034" name="Rectangle 2"/>
          <p:cNvSpPr>
            <a:spLocks noGrp="1" noChangeArrowheads="1"/>
          </p:cNvSpPr>
          <p:nvPr>
            <p:ph type="title"/>
          </p:nvPr>
        </p:nvSpPr>
        <p:spPr/>
        <p:txBody>
          <a:bodyPr/>
          <a:lstStyle/>
          <a:p>
            <a:r>
              <a:rPr lang="en-US"/>
              <a:t>Membre da tori foe dem talenti?</a:t>
            </a:r>
          </a:p>
        </p:txBody>
      </p:sp>
      <p:sp>
        <p:nvSpPr>
          <p:cNvPr id="172035" name="Rectangle 3"/>
          <p:cNvSpPr>
            <a:spLocks noGrp="1" noChangeArrowheads="1"/>
          </p:cNvSpPr>
          <p:nvPr>
            <p:ph type="body" idx="1"/>
          </p:nvPr>
        </p:nvSpPr>
        <p:spPr>
          <a:xfrm>
            <a:off x="190440" y="2017713"/>
            <a:ext cx="8764648" cy="4114800"/>
          </a:xfrm>
        </p:spPr>
        <p:txBody>
          <a:bodyPr/>
          <a:lstStyle/>
          <a:p>
            <a:r>
              <a:rPr lang="en-US" sz="3600" dirty="0" err="1"/>
              <a:t>Da</a:t>
            </a:r>
            <a:r>
              <a:rPr lang="en-US" sz="3600" dirty="0"/>
              <a:t> man </a:t>
            </a:r>
            <a:r>
              <a:rPr lang="en-US" sz="3600" dirty="0" err="1"/>
              <a:t>disi</a:t>
            </a:r>
            <a:r>
              <a:rPr lang="en-US" sz="3600" dirty="0"/>
              <a:t> </a:t>
            </a:r>
            <a:r>
              <a:rPr lang="en-US" sz="3600" dirty="0" err="1"/>
              <a:t>ben</a:t>
            </a:r>
            <a:r>
              <a:rPr lang="en-US" sz="3600" dirty="0"/>
              <a:t> </a:t>
            </a:r>
            <a:r>
              <a:rPr lang="en-US" sz="3600" dirty="0" err="1"/>
              <a:t>abi</a:t>
            </a:r>
            <a:r>
              <a:rPr lang="en-US" sz="3600" dirty="0"/>
              <a:t> </a:t>
            </a:r>
            <a:r>
              <a:rPr lang="en-US" sz="3600" dirty="0" err="1"/>
              <a:t>feifi</a:t>
            </a:r>
            <a:r>
              <a:rPr lang="en-US" sz="3600" dirty="0"/>
              <a:t> </a:t>
            </a:r>
            <a:r>
              <a:rPr lang="en-US" sz="3600" dirty="0" err="1"/>
              <a:t>ben</a:t>
            </a:r>
            <a:r>
              <a:rPr lang="en-US" sz="3600" dirty="0"/>
              <a:t> </a:t>
            </a:r>
            <a:r>
              <a:rPr lang="en-US" sz="3600" dirty="0" err="1"/>
              <a:t>feni</a:t>
            </a:r>
            <a:r>
              <a:rPr lang="en-US" sz="3600" dirty="0"/>
              <a:t> </a:t>
            </a:r>
            <a:r>
              <a:rPr lang="en-US" sz="3600" dirty="0" err="1"/>
              <a:t>feifi</a:t>
            </a:r>
            <a:r>
              <a:rPr lang="en-US" sz="3600" dirty="0"/>
              <a:t> </a:t>
            </a:r>
            <a:r>
              <a:rPr lang="en-US" sz="3600" dirty="0" err="1"/>
              <a:t>moro</a:t>
            </a:r>
            <a:endParaRPr lang="en-US" sz="3600" dirty="0"/>
          </a:p>
          <a:p>
            <a:r>
              <a:rPr lang="en-US" sz="3600" dirty="0" err="1"/>
              <a:t>Da</a:t>
            </a:r>
            <a:r>
              <a:rPr lang="en-US" sz="3600" dirty="0"/>
              <a:t> man </a:t>
            </a:r>
            <a:r>
              <a:rPr lang="en-US" sz="3600" dirty="0" err="1"/>
              <a:t>disi</a:t>
            </a:r>
            <a:r>
              <a:rPr lang="en-US" sz="3600" dirty="0"/>
              <a:t> </a:t>
            </a:r>
            <a:r>
              <a:rPr lang="en-US" sz="3600" dirty="0" err="1"/>
              <a:t>ben</a:t>
            </a:r>
            <a:r>
              <a:rPr lang="en-US" sz="3600" dirty="0"/>
              <a:t> </a:t>
            </a:r>
            <a:r>
              <a:rPr lang="en-US" sz="3600" dirty="0" err="1"/>
              <a:t>abi</a:t>
            </a:r>
            <a:r>
              <a:rPr lang="en-US" sz="3600" dirty="0"/>
              <a:t> 2 </a:t>
            </a:r>
            <a:r>
              <a:rPr lang="en-US" sz="3600" dirty="0" err="1"/>
              <a:t>ben</a:t>
            </a:r>
            <a:r>
              <a:rPr lang="en-US" sz="3600" dirty="0"/>
              <a:t> </a:t>
            </a:r>
            <a:r>
              <a:rPr lang="en-US" sz="3600" dirty="0" err="1"/>
              <a:t>abi</a:t>
            </a:r>
            <a:r>
              <a:rPr lang="en-US" sz="3600" dirty="0"/>
              <a:t> 2 </a:t>
            </a:r>
            <a:r>
              <a:rPr lang="en-US" sz="3600" dirty="0" err="1"/>
              <a:t>moro</a:t>
            </a:r>
            <a:endParaRPr lang="en-US" sz="3600" dirty="0"/>
          </a:p>
          <a:p>
            <a:r>
              <a:rPr lang="en-US" sz="3600" dirty="0" err="1"/>
              <a:t>Da</a:t>
            </a:r>
            <a:r>
              <a:rPr lang="en-US" sz="3600" dirty="0"/>
              <a:t> man </a:t>
            </a:r>
            <a:r>
              <a:rPr lang="en-US" sz="3600" dirty="0" err="1"/>
              <a:t>disi</a:t>
            </a:r>
            <a:r>
              <a:rPr lang="en-US" sz="3600" dirty="0"/>
              <a:t> </a:t>
            </a:r>
            <a:r>
              <a:rPr lang="en-US" sz="3600" dirty="0" err="1"/>
              <a:t>ben</a:t>
            </a:r>
            <a:r>
              <a:rPr lang="en-US" sz="3600" dirty="0"/>
              <a:t> </a:t>
            </a:r>
            <a:r>
              <a:rPr lang="en-US" sz="3600" dirty="0" err="1"/>
              <a:t>abi</a:t>
            </a:r>
            <a:r>
              <a:rPr lang="en-US" sz="3600" dirty="0"/>
              <a:t> wan ma a no </a:t>
            </a:r>
            <a:r>
              <a:rPr lang="en-US" sz="3600" dirty="0" err="1"/>
              <a:t>ben</a:t>
            </a:r>
            <a:r>
              <a:rPr lang="en-US" sz="3600" dirty="0"/>
              <a:t> </a:t>
            </a:r>
            <a:r>
              <a:rPr lang="en-US" sz="3600" dirty="0" err="1"/>
              <a:t>wroko</a:t>
            </a:r>
            <a:r>
              <a:rPr lang="en-US" sz="3600" dirty="0"/>
              <a:t> </a:t>
            </a:r>
            <a:r>
              <a:rPr lang="en-US" sz="3600" dirty="0" err="1"/>
              <a:t>nanga</a:t>
            </a:r>
            <a:r>
              <a:rPr lang="en-US" sz="3600" dirty="0"/>
              <a:t> hem </a:t>
            </a:r>
            <a:r>
              <a:rPr lang="en-US" sz="3600" dirty="0" err="1"/>
              <a:t>ben</a:t>
            </a:r>
            <a:r>
              <a:rPr lang="en-US" sz="3600" dirty="0"/>
              <a:t> </a:t>
            </a:r>
            <a:r>
              <a:rPr lang="en-US" sz="3600" dirty="0" err="1"/>
              <a:t>lasi</a:t>
            </a:r>
            <a:r>
              <a:rPr lang="en-US" sz="3600" dirty="0"/>
              <a:t> san a </a:t>
            </a:r>
            <a:r>
              <a:rPr lang="en-US" sz="3600" dirty="0" err="1"/>
              <a:t>ben</a:t>
            </a:r>
            <a:r>
              <a:rPr lang="en-US" sz="3600" dirty="0"/>
              <a:t> </a:t>
            </a:r>
            <a:r>
              <a:rPr lang="en-US" sz="3600" dirty="0" err="1"/>
              <a:t>abi</a:t>
            </a:r>
            <a:r>
              <a:rPr lang="en-US" sz="3600" dirty="0"/>
              <a:t>, en </a:t>
            </a:r>
            <a:r>
              <a:rPr lang="en-US" sz="3600" dirty="0" err="1"/>
              <a:t>dem</a:t>
            </a:r>
            <a:r>
              <a:rPr lang="en-US" sz="3600" dirty="0"/>
              <a:t> </a:t>
            </a:r>
            <a:r>
              <a:rPr lang="en-US" sz="3600" dirty="0" err="1"/>
              <a:t>ben</a:t>
            </a:r>
            <a:r>
              <a:rPr lang="en-US" sz="3600" dirty="0"/>
              <a:t> </a:t>
            </a:r>
            <a:r>
              <a:rPr lang="en-US" sz="3600" dirty="0" err="1"/>
              <a:t>gi</a:t>
            </a:r>
            <a:r>
              <a:rPr lang="en-US" sz="3600" dirty="0"/>
              <a:t> hem </a:t>
            </a:r>
            <a:r>
              <a:rPr lang="en-US" sz="3600" dirty="0" err="1"/>
              <a:t>na</a:t>
            </a:r>
            <a:r>
              <a:rPr lang="en-US" sz="3600" dirty="0"/>
              <a:t> </a:t>
            </a:r>
            <a:r>
              <a:rPr lang="en-US" sz="3600" dirty="0" err="1"/>
              <a:t>da</a:t>
            </a:r>
            <a:r>
              <a:rPr lang="en-US" sz="3600" dirty="0"/>
              <a:t> man </a:t>
            </a:r>
            <a:r>
              <a:rPr lang="en-US" sz="3600" dirty="0" err="1"/>
              <a:t>disi</a:t>
            </a:r>
            <a:r>
              <a:rPr lang="en-US" sz="3600" dirty="0"/>
              <a:t> </a:t>
            </a:r>
            <a:r>
              <a:rPr lang="en-US" sz="3600" dirty="0" err="1"/>
              <a:t>ben</a:t>
            </a:r>
            <a:r>
              <a:rPr lang="en-US" sz="3600" dirty="0"/>
              <a:t> </a:t>
            </a:r>
            <a:r>
              <a:rPr lang="en-US" sz="3600" dirty="0" err="1"/>
              <a:t>abi</a:t>
            </a:r>
            <a:r>
              <a:rPr lang="en-US" sz="3600" dirty="0"/>
              <a:t> 10 </a:t>
            </a:r>
            <a:r>
              <a:rPr lang="en-US" sz="3600" dirty="0" err="1"/>
              <a:t>talenti</a:t>
            </a:r>
            <a:r>
              <a:rPr lang="en-US" sz="3600" dirty="0"/>
              <a:t> </a:t>
            </a:r>
            <a:r>
              <a:rPr lang="en-US" sz="3600" dirty="0" err="1"/>
              <a:t>kaba</a:t>
            </a:r>
            <a:endParaRPr lang="en-US" sz="3600" dirty="0"/>
          </a:p>
        </p:txBody>
      </p:sp>
    </p:spTree>
  </p:cSld>
  <p:clrMapOvr>
    <a:masterClrMapping/>
  </p:clrMapOvr>
  <p:timing>
    <p:tnLst>
      <p:par>
        <p:cTn id="1" dur="indefinite" restart="never" nodeType="tmRoot"/>
      </p:par>
    </p:tnLst>
  </p:timing>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ACB38A80-FCD7-4B79-BA1C-C54C16A1F85C}"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95BC9E7E-BF6A-4841-BF75-928138010DF8}" type="slidenum">
              <a:rPr lang="en-US"/>
              <a:pPr lvl="1"/>
              <a:t>160</a:t>
            </a:fld>
            <a:endParaRPr lang="en-US">
              <a:latin typeface="Times New Roman" pitchFamily="18" charset="0"/>
            </a:endParaRPr>
          </a:p>
        </p:txBody>
      </p:sp>
      <p:sp>
        <p:nvSpPr>
          <p:cNvPr id="74754" name="Rectangle 2"/>
          <p:cNvSpPr>
            <a:spLocks noGrp="1" noChangeArrowheads="1"/>
          </p:cNvSpPr>
          <p:nvPr>
            <p:ph type="title"/>
          </p:nvPr>
        </p:nvSpPr>
        <p:spPr/>
        <p:txBody>
          <a:bodyPr/>
          <a:lstStyle/>
          <a:p>
            <a:r>
              <a:rPr lang="en-US"/>
              <a:t>Dan da kaba sa kom…</a:t>
            </a:r>
          </a:p>
        </p:txBody>
      </p:sp>
      <p:sp>
        <p:nvSpPr>
          <p:cNvPr id="74755" name="Rectangle 3"/>
          <p:cNvSpPr>
            <a:spLocks noGrp="1" noChangeArrowheads="1"/>
          </p:cNvSpPr>
          <p:nvPr>
            <p:ph type="body" idx="1"/>
          </p:nvPr>
        </p:nvSpPr>
        <p:spPr>
          <a:xfrm>
            <a:off x="373005" y="2017713"/>
            <a:ext cx="8582083" cy="4114800"/>
          </a:xfrm>
        </p:spPr>
        <p:txBody>
          <a:bodyPr/>
          <a:lstStyle/>
          <a:p>
            <a:pPr>
              <a:lnSpc>
                <a:spcPct val="80000"/>
              </a:lnSpc>
            </a:pPr>
            <a:r>
              <a:rPr lang="en-US" b="1" dirty="0"/>
              <a:t>I Kor. 15:27. </a:t>
            </a:r>
            <a:r>
              <a:rPr lang="en-US" b="1" dirty="0" err="1"/>
              <a:t>Bikasi</a:t>
            </a:r>
            <a:r>
              <a:rPr lang="en-US" b="1" dirty="0"/>
              <a:t> A </a:t>
            </a:r>
            <a:r>
              <a:rPr lang="en-US" b="1" dirty="0" err="1"/>
              <a:t>ben</a:t>
            </a:r>
            <a:r>
              <a:rPr lang="en-US" b="1" dirty="0"/>
              <a:t> </a:t>
            </a:r>
            <a:r>
              <a:rPr lang="en-US" b="1" dirty="0" err="1"/>
              <a:t>poti</a:t>
            </a:r>
            <a:r>
              <a:rPr lang="en-US" b="1" dirty="0"/>
              <a:t> </a:t>
            </a:r>
            <a:r>
              <a:rPr lang="en-US" b="1" dirty="0" err="1"/>
              <a:t>alasani</a:t>
            </a:r>
            <a:r>
              <a:rPr lang="en-US" b="1" dirty="0"/>
              <a:t> </a:t>
            </a:r>
            <a:r>
              <a:rPr lang="en-US" b="1" dirty="0" err="1"/>
              <a:t>na</a:t>
            </a:r>
            <a:r>
              <a:rPr lang="en-US" b="1" dirty="0"/>
              <a:t> </a:t>
            </a:r>
            <a:r>
              <a:rPr lang="en-US" b="1" dirty="0" err="1"/>
              <a:t>ondro</a:t>
            </a:r>
            <a:r>
              <a:rPr lang="en-US" b="1" dirty="0"/>
              <a:t> Hem </a:t>
            </a:r>
            <a:r>
              <a:rPr lang="en-US" b="1" dirty="0" err="1"/>
              <a:t>foetoe</a:t>
            </a:r>
            <a:r>
              <a:rPr lang="en-US" b="1" dirty="0"/>
              <a:t>. Ma </a:t>
            </a:r>
            <a:r>
              <a:rPr lang="en-US" b="1" dirty="0" err="1"/>
              <a:t>te</a:t>
            </a:r>
            <a:r>
              <a:rPr lang="en-US" b="1" dirty="0"/>
              <a:t> A </a:t>
            </a:r>
            <a:r>
              <a:rPr lang="en-US" b="1" dirty="0" err="1"/>
              <a:t>taki</a:t>
            </a:r>
            <a:r>
              <a:rPr lang="en-US" b="1" dirty="0"/>
              <a:t> </a:t>
            </a:r>
            <a:r>
              <a:rPr lang="en-US" b="1" dirty="0" err="1"/>
              <a:t>alasani</a:t>
            </a:r>
            <a:r>
              <a:rPr lang="en-US" b="1" dirty="0"/>
              <a:t> de </a:t>
            </a:r>
            <a:r>
              <a:rPr lang="en-US" b="1" dirty="0" err="1"/>
              <a:t>na</a:t>
            </a:r>
            <a:r>
              <a:rPr lang="en-US" b="1" dirty="0"/>
              <a:t> Hem </a:t>
            </a:r>
            <a:r>
              <a:rPr lang="en-US" b="1" dirty="0" err="1"/>
              <a:t>ondro</a:t>
            </a:r>
            <a:r>
              <a:rPr lang="en-US" b="1" dirty="0"/>
              <a:t>, a </a:t>
            </a:r>
            <a:r>
              <a:rPr lang="en-US" b="1" dirty="0" err="1"/>
              <a:t>sori</a:t>
            </a:r>
            <a:r>
              <a:rPr lang="en-US" b="1" dirty="0"/>
              <a:t> </a:t>
            </a:r>
            <a:r>
              <a:rPr lang="en-US" b="1" dirty="0" err="1"/>
              <a:t>krin</a:t>
            </a:r>
            <a:r>
              <a:rPr lang="en-US" b="1" dirty="0"/>
              <a:t> </a:t>
            </a:r>
            <a:r>
              <a:rPr lang="en-US" b="1" dirty="0" err="1"/>
              <a:t>dati</a:t>
            </a:r>
            <a:r>
              <a:rPr lang="en-US" b="1" dirty="0"/>
              <a:t> </a:t>
            </a:r>
            <a:r>
              <a:rPr lang="en-US" b="1" dirty="0" err="1"/>
              <a:t>disi</a:t>
            </a:r>
            <a:r>
              <a:rPr lang="en-US" b="1" dirty="0"/>
              <a:t> de </a:t>
            </a:r>
            <a:r>
              <a:rPr lang="en-US" b="1" dirty="0" err="1"/>
              <a:t>boiti</a:t>
            </a:r>
            <a:r>
              <a:rPr lang="en-US" b="1" dirty="0"/>
              <a:t> foe </a:t>
            </a:r>
            <a:r>
              <a:rPr lang="en-US" b="1" dirty="0" err="1"/>
              <a:t>da</a:t>
            </a:r>
            <a:r>
              <a:rPr lang="en-US" b="1" dirty="0"/>
              <a:t> </a:t>
            </a:r>
            <a:r>
              <a:rPr lang="en-US" b="1" dirty="0" err="1"/>
              <a:t>Soema</a:t>
            </a:r>
            <a:r>
              <a:rPr lang="en-US" b="1" dirty="0"/>
              <a:t> </a:t>
            </a:r>
            <a:r>
              <a:rPr lang="en-US" b="1" dirty="0" err="1"/>
              <a:t>disi</a:t>
            </a:r>
            <a:r>
              <a:rPr lang="en-US" b="1" dirty="0"/>
              <a:t> </a:t>
            </a:r>
            <a:r>
              <a:rPr lang="en-US" b="1" dirty="0" err="1"/>
              <a:t>ben</a:t>
            </a:r>
            <a:r>
              <a:rPr lang="en-US" b="1" dirty="0"/>
              <a:t> </a:t>
            </a:r>
            <a:r>
              <a:rPr lang="en-US" b="1" dirty="0" err="1"/>
              <a:t>poti</a:t>
            </a:r>
            <a:r>
              <a:rPr lang="en-US" b="1" dirty="0"/>
              <a:t> </a:t>
            </a:r>
            <a:r>
              <a:rPr lang="en-US" b="1" dirty="0" err="1"/>
              <a:t>alasani</a:t>
            </a:r>
            <a:r>
              <a:rPr lang="en-US" b="1" dirty="0"/>
              <a:t> </a:t>
            </a:r>
            <a:r>
              <a:rPr lang="en-US" b="1" dirty="0" err="1"/>
              <a:t>na</a:t>
            </a:r>
            <a:r>
              <a:rPr lang="en-US" b="1" dirty="0"/>
              <a:t> Hem </a:t>
            </a:r>
            <a:r>
              <a:rPr lang="en-US" b="1" dirty="0" err="1"/>
              <a:t>ondro</a:t>
            </a:r>
            <a:r>
              <a:rPr lang="en-US" b="1" dirty="0"/>
              <a:t>.  28. En </a:t>
            </a:r>
            <a:r>
              <a:rPr lang="en-US" b="1" dirty="0" err="1"/>
              <a:t>te</a:t>
            </a:r>
            <a:r>
              <a:rPr lang="en-US" b="1" dirty="0"/>
              <a:t> </a:t>
            </a:r>
            <a:r>
              <a:rPr lang="en-US" b="1" dirty="0" err="1"/>
              <a:t>alasani</a:t>
            </a:r>
            <a:r>
              <a:rPr lang="en-US" b="1" dirty="0"/>
              <a:t> </a:t>
            </a:r>
            <a:r>
              <a:rPr lang="en-US" b="1" dirty="0" err="1"/>
              <a:t>sa</a:t>
            </a:r>
            <a:r>
              <a:rPr lang="en-US" b="1" dirty="0"/>
              <a:t> </a:t>
            </a:r>
            <a:r>
              <a:rPr lang="en-US" b="1" dirty="0" err="1"/>
              <a:t>saka</a:t>
            </a:r>
            <a:r>
              <a:rPr lang="en-US" b="1" dirty="0"/>
              <a:t> </a:t>
            </a:r>
            <a:r>
              <a:rPr lang="en-US" b="1" dirty="0" err="1"/>
              <a:t>na</a:t>
            </a:r>
            <a:r>
              <a:rPr lang="en-US" b="1" dirty="0"/>
              <a:t> Hem </a:t>
            </a:r>
            <a:r>
              <a:rPr lang="en-US" b="1" dirty="0" err="1"/>
              <a:t>ondro</a:t>
            </a:r>
            <a:r>
              <a:rPr lang="en-US" b="1" dirty="0"/>
              <a:t>, </a:t>
            </a:r>
            <a:r>
              <a:rPr lang="en-US" b="1" dirty="0" err="1"/>
              <a:t>dan</a:t>
            </a:r>
            <a:r>
              <a:rPr lang="en-US" b="1" dirty="0"/>
              <a:t> </a:t>
            </a:r>
            <a:r>
              <a:rPr lang="en-US" b="1" dirty="0" err="1"/>
              <a:t>da</a:t>
            </a:r>
            <a:r>
              <a:rPr lang="en-US" b="1" dirty="0"/>
              <a:t> </a:t>
            </a:r>
            <a:r>
              <a:rPr lang="en-US" b="1" dirty="0" err="1"/>
              <a:t>Manpikin</a:t>
            </a:r>
            <a:r>
              <a:rPr lang="en-US" b="1" dirty="0"/>
              <a:t> </a:t>
            </a:r>
            <a:r>
              <a:rPr lang="en-US" b="1" dirty="0" err="1"/>
              <a:t>Hemsrefi</a:t>
            </a:r>
            <a:r>
              <a:rPr lang="en-US" b="1" dirty="0"/>
              <a:t> </a:t>
            </a:r>
            <a:r>
              <a:rPr lang="en-US" b="1" dirty="0" err="1"/>
              <a:t>sa</a:t>
            </a:r>
            <a:r>
              <a:rPr lang="en-US" b="1" dirty="0"/>
              <a:t> de </a:t>
            </a:r>
            <a:r>
              <a:rPr lang="en-US" b="1" dirty="0" err="1"/>
              <a:t>na</a:t>
            </a:r>
            <a:r>
              <a:rPr lang="en-US" b="1" dirty="0"/>
              <a:t> </a:t>
            </a:r>
            <a:r>
              <a:rPr lang="en-US" b="1" dirty="0" err="1"/>
              <a:t>ondro</a:t>
            </a:r>
            <a:r>
              <a:rPr lang="en-US" b="1" dirty="0"/>
              <a:t> </a:t>
            </a:r>
            <a:r>
              <a:rPr lang="en-US" b="1" dirty="0" err="1"/>
              <a:t>da</a:t>
            </a:r>
            <a:r>
              <a:rPr lang="en-US" b="1" dirty="0"/>
              <a:t> </a:t>
            </a:r>
            <a:r>
              <a:rPr lang="en-US" b="1" dirty="0" err="1"/>
              <a:t>Soema</a:t>
            </a:r>
            <a:r>
              <a:rPr lang="en-US" b="1" dirty="0"/>
              <a:t> </a:t>
            </a:r>
            <a:r>
              <a:rPr lang="en-US" b="1" dirty="0" err="1"/>
              <a:t>disi</a:t>
            </a:r>
            <a:r>
              <a:rPr lang="en-US" b="1" dirty="0"/>
              <a:t> </a:t>
            </a:r>
            <a:r>
              <a:rPr lang="en-US" b="1" dirty="0" err="1"/>
              <a:t>ben</a:t>
            </a:r>
            <a:r>
              <a:rPr lang="en-US" b="1" dirty="0"/>
              <a:t> </a:t>
            </a:r>
            <a:r>
              <a:rPr lang="en-US" b="1" dirty="0" err="1"/>
              <a:t>poti</a:t>
            </a:r>
            <a:r>
              <a:rPr lang="en-US" b="1" dirty="0"/>
              <a:t> </a:t>
            </a:r>
            <a:r>
              <a:rPr lang="en-US" b="1" dirty="0" err="1"/>
              <a:t>alasani</a:t>
            </a:r>
            <a:r>
              <a:rPr lang="en-US" b="1" dirty="0"/>
              <a:t> </a:t>
            </a:r>
            <a:r>
              <a:rPr lang="en-US" b="1" dirty="0" err="1"/>
              <a:t>na</a:t>
            </a:r>
            <a:r>
              <a:rPr lang="en-US" b="1" dirty="0"/>
              <a:t> Hem </a:t>
            </a:r>
            <a:r>
              <a:rPr lang="en-US" b="1" dirty="0" err="1"/>
              <a:t>ondro</a:t>
            </a:r>
            <a:r>
              <a:rPr lang="en-US" b="1" dirty="0"/>
              <a:t>, so </a:t>
            </a:r>
            <a:r>
              <a:rPr lang="en-US" b="1" dirty="0" err="1"/>
              <a:t>dati</a:t>
            </a:r>
            <a:r>
              <a:rPr lang="en-US" b="1" dirty="0"/>
              <a:t> </a:t>
            </a:r>
            <a:r>
              <a:rPr lang="en-US" b="1" dirty="0" err="1"/>
              <a:t>Gado</a:t>
            </a:r>
            <a:r>
              <a:rPr lang="en-US" b="1" dirty="0"/>
              <a:t> </a:t>
            </a:r>
            <a:r>
              <a:rPr lang="en-US" b="1" dirty="0" err="1"/>
              <a:t>sa</a:t>
            </a:r>
            <a:r>
              <a:rPr lang="en-US" b="1" dirty="0"/>
              <a:t> de </a:t>
            </a:r>
            <a:r>
              <a:rPr lang="en-US" b="1" dirty="0" err="1"/>
              <a:t>alasani</a:t>
            </a:r>
            <a:r>
              <a:rPr lang="en-US" b="1" dirty="0"/>
              <a:t> </a:t>
            </a:r>
            <a:r>
              <a:rPr lang="en-US" b="1" dirty="0" err="1"/>
              <a:t>na</a:t>
            </a:r>
            <a:r>
              <a:rPr lang="en-US" b="1" dirty="0"/>
              <a:t> </a:t>
            </a:r>
            <a:r>
              <a:rPr lang="en-US" b="1" dirty="0" err="1"/>
              <a:t>ini</a:t>
            </a:r>
            <a:r>
              <a:rPr lang="en-US" b="1" dirty="0"/>
              <a:t> </a:t>
            </a:r>
            <a:r>
              <a:rPr lang="en-US" b="1" dirty="0" err="1"/>
              <a:t>alasani</a:t>
            </a:r>
            <a:r>
              <a:rPr lang="en-US" b="1" dirty="0"/>
              <a:t>.</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B6069B7-7FE5-420F-BC2A-C638EC22606E}"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6C6BB431-E64F-4A88-8A24-2ECCF73F13F2}" type="slidenum">
              <a:rPr lang="en-US"/>
              <a:pPr lvl="1"/>
              <a:t>17</a:t>
            </a:fld>
            <a:endParaRPr lang="en-US">
              <a:latin typeface="Times New Roman" pitchFamily="18" charset="0"/>
            </a:endParaRPr>
          </a:p>
        </p:txBody>
      </p:sp>
      <p:sp>
        <p:nvSpPr>
          <p:cNvPr id="173058" name="Rectangle 2"/>
          <p:cNvSpPr>
            <a:spLocks noGrp="1" noChangeArrowheads="1"/>
          </p:cNvSpPr>
          <p:nvPr>
            <p:ph type="title"/>
          </p:nvPr>
        </p:nvSpPr>
        <p:spPr>
          <a:xfrm>
            <a:off x="682625" y="368300"/>
            <a:ext cx="8080375" cy="1584325"/>
          </a:xfrm>
        </p:spPr>
        <p:txBody>
          <a:bodyPr/>
          <a:lstStyle/>
          <a:p>
            <a:r>
              <a:rPr lang="en-US"/>
              <a:t>Ibri bribiwan abi presenti?  </a:t>
            </a:r>
            <a:br>
              <a:rPr lang="en-US"/>
            </a:br>
            <a:r>
              <a:rPr lang="en-US"/>
              <a:t>Jazeker</a:t>
            </a:r>
          </a:p>
        </p:txBody>
      </p:sp>
      <p:sp>
        <p:nvSpPr>
          <p:cNvPr id="173059" name="Rectangle 3"/>
          <p:cNvSpPr>
            <a:spLocks noGrp="1" noChangeArrowheads="1"/>
          </p:cNvSpPr>
          <p:nvPr>
            <p:ph type="body" idx="1"/>
          </p:nvPr>
        </p:nvSpPr>
        <p:spPr>
          <a:xfrm>
            <a:off x="0" y="1858941"/>
            <a:ext cx="8955088" cy="4114800"/>
          </a:xfrm>
        </p:spPr>
        <p:txBody>
          <a:bodyPr/>
          <a:lstStyle/>
          <a:p>
            <a:pPr algn="just"/>
            <a:r>
              <a:rPr lang="en-US" b="1" dirty="0"/>
              <a:t>Rom. 12:4. </a:t>
            </a:r>
            <a:r>
              <a:rPr lang="en-US" b="1" dirty="0" err="1"/>
              <a:t>Bikasi</a:t>
            </a:r>
            <a:r>
              <a:rPr lang="en-US" b="1" dirty="0"/>
              <a:t> so </a:t>
            </a:r>
            <a:r>
              <a:rPr lang="en-US" b="1" dirty="0" err="1"/>
              <a:t>leki</a:t>
            </a:r>
            <a:r>
              <a:rPr lang="en-US" b="1" dirty="0"/>
              <a:t> </a:t>
            </a:r>
            <a:r>
              <a:rPr lang="en-US" b="1" dirty="0" err="1"/>
              <a:t>wi</a:t>
            </a:r>
            <a:r>
              <a:rPr lang="en-US" b="1" dirty="0"/>
              <a:t> </a:t>
            </a:r>
            <a:r>
              <a:rPr lang="en-US" b="1" dirty="0" err="1"/>
              <a:t>abi</a:t>
            </a:r>
            <a:r>
              <a:rPr lang="en-US" b="1" dirty="0"/>
              <a:t> </a:t>
            </a:r>
            <a:r>
              <a:rPr lang="en-US" b="1" dirty="0" err="1"/>
              <a:t>foeroe</a:t>
            </a:r>
            <a:r>
              <a:rPr lang="en-US" b="1" dirty="0"/>
              <a:t> </a:t>
            </a:r>
            <a:r>
              <a:rPr lang="en-US" b="1" dirty="0" err="1"/>
              <a:t>pisi</a:t>
            </a:r>
            <a:r>
              <a:rPr lang="en-US" b="1" dirty="0"/>
              <a:t> </a:t>
            </a:r>
            <a:r>
              <a:rPr lang="en-US" b="1" dirty="0" err="1"/>
              <a:t>na</a:t>
            </a:r>
            <a:r>
              <a:rPr lang="en-US" b="1" dirty="0"/>
              <a:t> </a:t>
            </a:r>
            <a:r>
              <a:rPr lang="en-US" b="1" dirty="0" err="1"/>
              <a:t>ini</a:t>
            </a:r>
            <a:r>
              <a:rPr lang="en-US" b="1" dirty="0"/>
              <a:t> wan skin, en </a:t>
            </a:r>
            <a:r>
              <a:rPr lang="en-US" b="1" dirty="0" err="1"/>
              <a:t>ala</a:t>
            </a:r>
            <a:r>
              <a:rPr lang="en-US" b="1" dirty="0"/>
              <a:t> </a:t>
            </a:r>
            <a:r>
              <a:rPr lang="en-US" b="1" dirty="0" err="1"/>
              <a:t>dem</a:t>
            </a:r>
            <a:r>
              <a:rPr lang="en-US" b="1" dirty="0"/>
              <a:t> </a:t>
            </a:r>
            <a:r>
              <a:rPr lang="en-US" b="1" dirty="0" err="1"/>
              <a:t>pisi</a:t>
            </a:r>
            <a:r>
              <a:rPr lang="en-US" b="1" dirty="0"/>
              <a:t> no doe da </a:t>
            </a:r>
            <a:r>
              <a:rPr lang="en-US" b="1" dirty="0" err="1"/>
              <a:t>srefi</a:t>
            </a:r>
            <a:r>
              <a:rPr lang="en-US" b="1" dirty="0"/>
              <a:t> wroko;5. So </a:t>
            </a:r>
            <a:r>
              <a:rPr lang="en-US" b="1" dirty="0" err="1"/>
              <a:t>srefi</a:t>
            </a:r>
            <a:r>
              <a:rPr lang="en-US" b="1" dirty="0"/>
              <a:t> </a:t>
            </a:r>
            <a:r>
              <a:rPr lang="en-US" b="1" dirty="0" err="1"/>
              <a:t>alwasi</a:t>
            </a:r>
            <a:r>
              <a:rPr lang="en-US" b="1" dirty="0"/>
              <a:t> </a:t>
            </a:r>
            <a:r>
              <a:rPr lang="en-US" b="1" dirty="0" err="1"/>
              <a:t>wi</a:t>
            </a:r>
            <a:r>
              <a:rPr lang="en-US" b="1" dirty="0"/>
              <a:t> de </a:t>
            </a:r>
            <a:r>
              <a:rPr lang="en-US" b="1" dirty="0" err="1"/>
              <a:t>foeroe</a:t>
            </a:r>
            <a:r>
              <a:rPr lang="en-US" b="1" dirty="0"/>
              <a:t>, </a:t>
            </a:r>
            <a:r>
              <a:rPr lang="en-US" b="1" dirty="0" err="1"/>
              <a:t>wi</a:t>
            </a:r>
            <a:r>
              <a:rPr lang="en-US" b="1" dirty="0"/>
              <a:t> de wan skin </a:t>
            </a:r>
            <a:r>
              <a:rPr lang="en-US" b="1" dirty="0" err="1"/>
              <a:t>na</a:t>
            </a:r>
            <a:r>
              <a:rPr lang="en-US" b="1" dirty="0"/>
              <a:t> </a:t>
            </a:r>
            <a:r>
              <a:rPr lang="en-US" b="1" dirty="0" err="1"/>
              <a:t>ini</a:t>
            </a:r>
            <a:r>
              <a:rPr lang="en-US" b="1" dirty="0"/>
              <a:t> </a:t>
            </a:r>
            <a:r>
              <a:rPr lang="en-US" b="1" dirty="0" err="1"/>
              <a:t>Kristus</a:t>
            </a:r>
            <a:r>
              <a:rPr lang="en-US" b="1" dirty="0"/>
              <a:t>, en </a:t>
            </a:r>
            <a:r>
              <a:rPr lang="en-US" b="1" dirty="0" err="1">
                <a:solidFill>
                  <a:schemeClr val="accent2"/>
                </a:solidFill>
              </a:rPr>
              <a:t>ibriwan</a:t>
            </a:r>
            <a:r>
              <a:rPr lang="en-US" b="1" dirty="0"/>
              <a:t> de wan </a:t>
            </a:r>
            <a:r>
              <a:rPr lang="en-US" b="1" dirty="0" err="1"/>
              <a:t>pisi</a:t>
            </a:r>
            <a:r>
              <a:rPr lang="en-US" b="1" dirty="0"/>
              <a:t> </a:t>
            </a:r>
            <a:r>
              <a:rPr lang="en-US" b="1" dirty="0" err="1"/>
              <a:t>nanga</a:t>
            </a:r>
            <a:r>
              <a:rPr lang="en-US" b="1" dirty="0"/>
              <a:t> </a:t>
            </a:r>
            <a:r>
              <a:rPr lang="en-US" b="1" dirty="0" err="1"/>
              <a:t>makandra</a:t>
            </a:r>
            <a:r>
              <a:rPr lang="en-US" b="1" dirty="0"/>
              <a:t>. 6. </a:t>
            </a:r>
            <a:r>
              <a:rPr lang="en-US" b="1" dirty="0" err="1"/>
              <a:t>Bikasi</a:t>
            </a:r>
            <a:r>
              <a:rPr lang="en-US" b="1" dirty="0"/>
              <a:t> </a:t>
            </a:r>
            <a:r>
              <a:rPr lang="en-US" b="1" dirty="0" err="1"/>
              <a:t>wi</a:t>
            </a:r>
            <a:r>
              <a:rPr lang="en-US" b="1" dirty="0"/>
              <a:t> </a:t>
            </a:r>
            <a:r>
              <a:rPr lang="en-US" b="1" dirty="0" err="1"/>
              <a:t>abi</a:t>
            </a:r>
            <a:r>
              <a:rPr lang="en-US" b="1" dirty="0"/>
              <a:t> </a:t>
            </a:r>
            <a:r>
              <a:rPr lang="en-US" b="1" dirty="0" err="1"/>
              <a:t>difrenti</a:t>
            </a:r>
            <a:r>
              <a:rPr lang="en-US" b="1" dirty="0"/>
              <a:t> </a:t>
            </a:r>
            <a:r>
              <a:rPr lang="en-US" b="1" dirty="0" err="1"/>
              <a:t>presenti</a:t>
            </a:r>
            <a:r>
              <a:rPr lang="en-US" b="1" dirty="0"/>
              <a:t> </a:t>
            </a:r>
            <a:r>
              <a:rPr lang="en-US" b="1" dirty="0" err="1"/>
              <a:t>disi</a:t>
            </a:r>
            <a:r>
              <a:rPr lang="en-US" b="1" dirty="0"/>
              <a:t> </a:t>
            </a:r>
            <a:r>
              <a:rPr lang="en-US" b="1" dirty="0" err="1"/>
              <a:t>komopo</a:t>
            </a:r>
            <a:r>
              <a:rPr lang="en-US" b="1" dirty="0"/>
              <a:t> foe da </a:t>
            </a:r>
            <a:r>
              <a:rPr lang="en-US" b="1" dirty="0" err="1"/>
              <a:t>gnade</a:t>
            </a:r>
            <a:r>
              <a:rPr lang="en-US" b="1" dirty="0"/>
              <a:t> </a:t>
            </a:r>
            <a:r>
              <a:rPr lang="en-US" b="1" dirty="0" err="1"/>
              <a:t>disi</a:t>
            </a:r>
            <a:r>
              <a:rPr lang="en-US" b="1" dirty="0"/>
              <a:t> A ben </a:t>
            </a:r>
            <a:r>
              <a:rPr lang="en-US" b="1" dirty="0" err="1"/>
              <a:t>gi</a:t>
            </a:r>
            <a:r>
              <a:rPr lang="en-US" b="1" dirty="0"/>
              <a:t> </a:t>
            </a:r>
            <a:r>
              <a:rPr lang="en-US" b="1" dirty="0" err="1"/>
              <a:t>wi</a:t>
            </a:r>
            <a:r>
              <a:rPr lang="en-US" b="1" dirty="0"/>
              <a:t>; </a:t>
            </a:r>
            <a:r>
              <a:rPr lang="en-US" b="1" dirty="0" smtClean="0"/>
              <a:t>7. Ma </a:t>
            </a:r>
            <a:r>
              <a:rPr lang="en-US" b="1" dirty="0" err="1">
                <a:solidFill>
                  <a:schemeClr val="accent2"/>
                </a:solidFill>
              </a:rPr>
              <a:t>ibri</a:t>
            </a:r>
            <a:r>
              <a:rPr lang="en-US" b="1" dirty="0"/>
              <a:t> </a:t>
            </a:r>
            <a:r>
              <a:rPr lang="en-US" b="1" dirty="0" err="1"/>
              <a:t>soema</a:t>
            </a:r>
            <a:r>
              <a:rPr lang="en-US" b="1" dirty="0"/>
              <a:t> </a:t>
            </a:r>
            <a:r>
              <a:rPr lang="en-US" b="1" dirty="0" err="1"/>
              <a:t>kan</a:t>
            </a:r>
            <a:r>
              <a:rPr lang="en-US" b="1" dirty="0"/>
              <a:t> </a:t>
            </a:r>
            <a:r>
              <a:rPr lang="en-US" b="1" dirty="0" err="1"/>
              <a:t>sori</a:t>
            </a:r>
            <a:r>
              <a:rPr lang="en-US" b="1" dirty="0"/>
              <a:t> da </a:t>
            </a:r>
            <a:r>
              <a:rPr lang="en-US" b="1" dirty="0" err="1"/>
              <a:t>Jeje-fasi</a:t>
            </a:r>
            <a:r>
              <a:rPr lang="en-US" b="1" dirty="0"/>
              <a:t> foe </a:t>
            </a:r>
            <a:r>
              <a:rPr lang="en-US" b="1" dirty="0" err="1"/>
              <a:t>gi</a:t>
            </a:r>
            <a:r>
              <a:rPr lang="en-US" b="1" dirty="0"/>
              <a:t> </a:t>
            </a:r>
            <a:r>
              <a:rPr lang="en-US" b="1" dirty="0" err="1"/>
              <a:t>jepi</a:t>
            </a:r>
            <a:r>
              <a:rPr lang="en-US" b="1" dirty="0"/>
              <a:t> </a:t>
            </a:r>
            <a:r>
              <a:rPr lang="en-US" b="1" dirty="0" err="1"/>
              <a:t>na</a:t>
            </a:r>
            <a:r>
              <a:rPr lang="en-US" b="1" dirty="0"/>
              <a:t> </a:t>
            </a:r>
            <a:r>
              <a:rPr lang="en-US" b="1" dirty="0" err="1"/>
              <a:t>ala</a:t>
            </a:r>
            <a:r>
              <a:rPr lang="en-US" b="1" dirty="0"/>
              <a:t> </a:t>
            </a:r>
            <a:r>
              <a:rPr lang="en-US" b="1" dirty="0" err="1"/>
              <a:t>soema</a:t>
            </a:r>
            <a:r>
              <a:rPr lang="en-US" b="1" dirty="0"/>
              <a:t>.</a:t>
            </a:r>
          </a:p>
          <a:p>
            <a:pPr algn="just">
              <a:buFont typeface="Wingdings" pitchFamily="2" charset="2"/>
              <a:buNone/>
            </a:pPr>
            <a:endParaRPr lang="en-US" b="1"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D8697808-B731-40DD-AB2D-59AC0CBADBCD}"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BCB81FF6-CA66-4D94-AD08-9898DD32188B}" type="slidenum">
              <a:rPr lang="en-US"/>
              <a:pPr lvl="1"/>
              <a:t>18</a:t>
            </a:fld>
            <a:endParaRPr lang="en-US">
              <a:latin typeface="Times New Roman" pitchFamily="18" charset="0"/>
            </a:endParaRPr>
          </a:p>
        </p:txBody>
      </p:sp>
      <p:sp>
        <p:nvSpPr>
          <p:cNvPr id="174082" name="Rectangle 2"/>
          <p:cNvSpPr>
            <a:spLocks noGrp="1" noChangeArrowheads="1"/>
          </p:cNvSpPr>
          <p:nvPr>
            <p:ph type="title"/>
          </p:nvPr>
        </p:nvSpPr>
        <p:spPr>
          <a:xfrm>
            <a:off x="682625" y="404813"/>
            <a:ext cx="8080375" cy="1800225"/>
          </a:xfrm>
        </p:spPr>
        <p:txBody>
          <a:bodyPr/>
          <a:lstStyle/>
          <a:p>
            <a:r>
              <a:rPr lang="en-US"/>
              <a:t>Ibri bribiwan abi presenti?  </a:t>
            </a:r>
            <a:br>
              <a:rPr lang="en-US"/>
            </a:br>
            <a:r>
              <a:rPr lang="en-US"/>
              <a:t>Jazeker</a:t>
            </a:r>
          </a:p>
        </p:txBody>
      </p:sp>
      <p:sp>
        <p:nvSpPr>
          <p:cNvPr id="174083" name="Rectangle 3"/>
          <p:cNvSpPr>
            <a:spLocks noGrp="1" noChangeArrowheads="1"/>
          </p:cNvSpPr>
          <p:nvPr>
            <p:ph type="body" idx="1"/>
          </p:nvPr>
        </p:nvSpPr>
        <p:spPr>
          <a:xfrm>
            <a:off x="263466" y="2205038"/>
            <a:ext cx="8617068" cy="4114800"/>
          </a:xfrm>
        </p:spPr>
        <p:txBody>
          <a:bodyPr/>
          <a:lstStyle/>
          <a:p>
            <a:r>
              <a:rPr lang="en-US" b="1" dirty="0" err="1"/>
              <a:t>Efesi</a:t>
            </a:r>
            <a:r>
              <a:rPr lang="en-US" b="1" dirty="0"/>
              <a:t> 4:7 Ma A </a:t>
            </a:r>
            <a:r>
              <a:rPr lang="en-US" b="1" dirty="0" err="1"/>
              <a:t>gi</a:t>
            </a:r>
            <a:r>
              <a:rPr lang="en-US" b="1" dirty="0"/>
              <a:t> </a:t>
            </a:r>
            <a:r>
              <a:rPr lang="en-US" b="1" dirty="0" err="1">
                <a:solidFill>
                  <a:schemeClr val="accent2"/>
                </a:solidFill>
              </a:rPr>
              <a:t>ibriwan</a:t>
            </a:r>
            <a:r>
              <a:rPr lang="en-US" b="1" dirty="0"/>
              <a:t> foe </a:t>
            </a:r>
            <a:r>
              <a:rPr lang="en-US" b="1" dirty="0" err="1"/>
              <a:t>wi</a:t>
            </a:r>
            <a:r>
              <a:rPr lang="en-US" b="1" dirty="0"/>
              <a:t> </a:t>
            </a:r>
            <a:r>
              <a:rPr lang="en-US" b="1" dirty="0" err="1"/>
              <a:t>gnade</a:t>
            </a:r>
            <a:r>
              <a:rPr lang="en-US" b="1" dirty="0"/>
              <a:t> </a:t>
            </a:r>
            <a:r>
              <a:rPr lang="en-US" b="1" dirty="0" err="1"/>
              <a:t>nanga</a:t>
            </a:r>
            <a:r>
              <a:rPr lang="en-US" b="1" dirty="0"/>
              <a:t> </a:t>
            </a:r>
            <a:r>
              <a:rPr lang="en-US" b="1" dirty="0" err="1"/>
              <a:t>da</a:t>
            </a:r>
            <a:r>
              <a:rPr lang="en-US" b="1" dirty="0"/>
              <a:t> </a:t>
            </a:r>
            <a:r>
              <a:rPr lang="en-US" b="1" dirty="0" err="1"/>
              <a:t>marki</a:t>
            </a:r>
            <a:r>
              <a:rPr lang="en-US" b="1" dirty="0"/>
              <a:t> foe </a:t>
            </a:r>
            <a:r>
              <a:rPr lang="en-US" b="1" dirty="0" err="1"/>
              <a:t>da</a:t>
            </a:r>
            <a:r>
              <a:rPr lang="en-US" b="1" dirty="0"/>
              <a:t> </a:t>
            </a:r>
            <a:r>
              <a:rPr lang="en-US" b="1" dirty="0" err="1"/>
              <a:t>presenti</a:t>
            </a:r>
            <a:r>
              <a:rPr lang="en-US" b="1" dirty="0"/>
              <a:t> foe </a:t>
            </a:r>
            <a:r>
              <a:rPr lang="en-US" b="1" dirty="0" err="1"/>
              <a:t>Kristus</a:t>
            </a:r>
            <a:r>
              <a:rPr lang="en-US" b="1" dirty="0"/>
              <a:t>.</a:t>
            </a:r>
          </a:p>
          <a:p>
            <a:r>
              <a:rPr lang="en-US" b="1" dirty="0"/>
              <a:t>I </a:t>
            </a:r>
            <a:r>
              <a:rPr lang="en-US" b="1" dirty="0" err="1"/>
              <a:t>Petrus</a:t>
            </a:r>
            <a:r>
              <a:rPr lang="en-US" b="1" dirty="0"/>
              <a:t> 4:10. So </a:t>
            </a:r>
            <a:r>
              <a:rPr lang="en-US" b="1" dirty="0" err="1"/>
              <a:t>leki</a:t>
            </a:r>
            <a:r>
              <a:rPr lang="en-US" b="1" dirty="0"/>
              <a:t> </a:t>
            </a:r>
            <a:r>
              <a:rPr lang="en-US" b="1" dirty="0" err="1">
                <a:solidFill>
                  <a:schemeClr val="accent2"/>
                </a:solidFill>
              </a:rPr>
              <a:t>ibri</a:t>
            </a:r>
            <a:r>
              <a:rPr lang="en-US" b="1" dirty="0"/>
              <a:t> </a:t>
            </a:r>
            <a:r>
              <a:rPr lang="en-US" b="1" dirty="0" err="1">
                <a:solidFill>
                  <a:schemeClr val="accent2"/>
                </a:solidFill>
              </a:rPr>
              <a:t>soema</a:t>
            </a:r>
            <a:r>
              <a:rPr lang="en-US" b="1" dirty="0"/>
              <a:t> </a:t>
            </a:r>
            <a:r>
              <a:rPr lang="en-US" b="1" dirty="0" err="1"/>
              <a:t>ben</a:t>
            </a:r>
            <a:r>
              <a:rPr lang="en-US" b="1" dirty="0"/>
              <a:t> </a:t>
            </a:r>
            <a:r>
              <a:rPr lang="en-US" b="1" dirty="0" err="1"/>
              <a:t>kisi</a:t>
            </a:r>
            <a:r>
              <a:rPr lang="en-US" b="1" dirty="0"/>
              <a:t> </a:t>
            </a:r>
            <a:r>
              <a:rPr lang="en-US" b="1" dirty="0" err="1"/>
              <a:t>da</a:t>
            </a:r>
            <a:r>
              <a:rPr lang="en-US" b="1" dirty="0"/>
              <a:t> </a:t>
            </a:r>
            <a:r>
              <a:rPr lang="en-US" b="1" dirty="0" err="1"/>
              <a:t>presenti</a:t>
            </a:r>
            <a:r>
              <a:rPr lang="en-US" b="1" dirty="0"/>
              <a:t>, </a:t>
            </a:r>
            <a:r>
              <a:rPr lang="en-US" b="1" dirty="0" err="1"/>
              <a:t>da</a:t>
            </a:r>
            <a:r>
              <a:rPr lang="en-US" b="1" dirty="0"/>
              <a:t> wan </a:t>
            </a:r>
            <a:r>
              <a:rPr lang="en-US" b="1" dirty="0" err="1"/>
              <a:t>moesoe</a:t>
            </a:r>
            <a:r>
              <a:rPr lang="en-US" b="1" dirty="0"/>
              <a:t> </a:t>
            </a:r>
            <a:r>
              <a:rPr lang="en-US" b="1" dirty="0" err="1"/>
              <a:t>dini</a:t>
            </a:r>
            <a:r>
              <a:rPr lang="en-US" b="1" dirty="0"/>
              <a:t> </a:t>
            </a:r>
            <a:r>
              <a:rPr lang="en-US" b="1" dirty="0" err="1"/>
              <a:t>trawan</a:t>
            </a:r>
            <a:r>
              <a:rPr lang="en-US" b="1" dirty="0"/>
              <a:t> </a:t>
            </a:r>
            <a:r>
              <a:rPr lang="en-US" b="1" dirty="0" err="1"/>
              <a:t>nanga</a:t>
            </a:r>
            <a:r>
              <a:rPr lang="en-US" b="1" dirty="0"/>
              <a:t> </a:t>
            </a:r>
            <a:r>
              <a:rPr lang="en-US" b="1" dirty="0" err="1"/>
              <a:t>da</a:t>
            </a:r>
            <a:r>
              <a:rPr lang="en-US" b="1" dirty="0"/>
              <a:t> </a:t>
            </a:r>
            <a:r>
              <a:rPr lang="en-US" b="1" dirty="0" err="1"/>
              <a:t>srefi</a:t>
            </a:r>
            <a:r>
              <a:rPr lang="en-US" b="1" dirty="0"/>
              <a:t> </a:t>
            </a:r>
            <a:r>
              <a:rPr lang="en-US" b="1" dirty="0" err="1"/>
              <a:t>presenti</a:t>
            </a:r>
            <a:r>
              <a:rPr lang="en-US" b="1" dirty="0"/>
              <a:t>, </a:t>
            </a:r>
            <a:r>
              <a:rPr lang="en-US" b="1" dirty="0" err="1"/>
              <a:t>leki</a:t>
            </a:r>
            <a:r>
              <a:rPr lang="en-US" b="1" dirty="0"/>
              <a:t> </a:t>
            </a:r>
            <a:r>
              <a:rPr lang="en-US" b="1" dirty="0" err="1"/>
              <a:t>boen</a:t>
            </a:r>
            <a:r>
              <a:rPr lang="en-US" b="1" dirty="0"/>
              <a:t> </a:t>
            </a:r>
            <a:r>
              <a:rPr lang="en-US" b="1" dirty="0" err="1"/>
              <a:t>wrokoman</a:t>
            </a:r>
            <a:r>
              <a:rPr lang="en-US" b="1" dirty="0"/>
              <a:t> foe </a:t>
            </a:r>
            <a:r>
              <a:rPr lang="en-US" b="1" dirty="0" err="1"/>
              <a:t>da</a:t>
            </a:r>
            <a:r>
              <a:rPr lang="en-US" b="1" dirty="0"/>
              <a:t> </a:t>
            </a:r>
            <a:r>
              <a:rPr lang="en-US" b="1" dirty="0" err="1"/>
              <a:t>bigi</a:t>
            </a:r>
            <a:r>
              <a:rPr lang="en-US" b="1" dirty="0"/>
              <a:t> </a:t>
            </a:r>
            <a:r>
              <a:rPr lang="en-US" b="1" dirty="0" err="1"/>
              <a:t>gnade</a:t>
            </a:r>
            <a:r>
              <a:rPr lang="en-US" b="1" dirty="0"/>
              <a:t> foe </a:t>
            </a:r>
            <a:r>
              <a:rPr lang="en-US" b="1" dirty="0" err="1"/>
              <a:t>Gado</a:t>
            </a:r>
            <a:r>
              <a:rPr lang="en-US" b="1" dirty="0"/>
              <a:t>.</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04DA070-8D03-4907-B4D4-7C22CD45EDAD}"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B02F6B60-4D41-4A1F-A78A-63DCDFB565A8}" type="slidenum">
              <a:rPr lang="en-US"/>
              <a:pPr lvl="1"/>
              <a:t>19</a:t>
            </a:fld>
            <a:endParaRPr lang="en-US">
              <a:latin typeface="Times New Roman" pitchFamily="18" charset="0"/>
            </a:endParaRPr>
          </a:p>
        </p:txBody>
      </p:sp>
      <p:sp>
        <p:nvSpPr>
          <p:cNvPr id="175106" name="Rectangle 2"/>
          <p:cNvSpPr>
            <a:spLocks noGrp="1" noChangeArrowheads="1"/>
          </p:cNvSpPr>
          <p:nvPr>
            <p:ph type="title"/>
          </p:nvPr>
        </p:nvSpPr>
        <p:spPr/>
        <p:txBody>
          <a:bodyPr/>
          <a:lstStyle/>
          <a:p>
            <a:r>
              <a:rPr lang="en-US"/>
              <a:t>Foe San’ede Gado gi mi Jeje-presenti – foe dini Hem</a:t>
            </a:r>
          </a:p>
        </p:txBody>
      </p:sp>
      <p:sp>
        <p:nvSpPr>
          <p:cNvPr id="175107" name="Rectangle 3"/>
          <p:cNvSpPr>
            <a:spLocks noGrp="1" noChangeArrowheads="1"/>
          </p:cNvSpPr>
          <p:nvPr>
            <p:ph type="body" idx="1"/>
          </p:nvPr>
        </p:nvSpPr>
        <p:spPr>
          <a:xfrm>
            <a:off x="226953" y="2017713"/>
            <a:ext cx="8728135" cy="4114800"/>
          </a:xfrm>
        </p:spPr>
        <p:txBody>
          <a:bodyPr/>
          <a:lstStyle/>
          <a:p>
            <a:pPr algn="just"/>
            <a:r>
              <a:rPr lang="en-US" b="1" dirty="0">
                <a:solidFill>
                  <a:schemeClr val="accent2"/>
                </a:solidFill>
              </a:rPr>
              <a:t>Foe </a:t>
            </a:r>
            <a:r>
              <a:rPr lang="en-US" b="1" dirty="0" err="1">
                <a:solidFill>
                  <a:schemeClr val="accent2"/>
                </a:solidFill>
              </a:rPr>
              <a:t>gi</a:t>
            </a:r>
            <a:r>
              <a:rPr lang="en-US" b="1" dirty="0">
                <a:solidFill>
                  <a:schemeClr val="accent2"/>
                </a:solidFill>
              </a:rPr>
              <a:t> Hem </a:t>
            </a:r>
            <a:r>
              <a:rPr lang="en-US" b="1" dirty="0" err="1">
                <a:solidFill>
                  <a:schemeClr val="accent2"/>
                </a:solidFill>
              </a:rPr>
              <a:t>glori</a:t>
            </a:r>
            <a:r>
              <a:rPr lang="en-US" b="1" dirty="0"/>
              <a:t> – I Pet. 4:11 </a:t>
            </a:r>
            <a:r>
              <a:rPr lang="en-US" b="1" dirty="0" err="1"/>
              <a:t>Efoe</a:t>
            </a:r>
            <a:r>
              <a:rPr lang="en-US" b="1" dirty="0"/>
              <a:t> wan man </a:t>
            </a:r>
            <a:r>
              <a:rPr lang="en-US" b="1" dirty="0" err="1"/>
              <a:t>sa</a:t>
            </a:r>
            <a:r>
              <a:rPr lang="en-US" b="1" dirty="0"/>
              <a:t> </a:t>
            </a:r>
            <a:r>
              <a:rPr lang="en-US" b="1" dirty="0" err="1"/>
              <a:t>taki</a:t>
            </a:r>
            <a:r>
              <a:rPr lang="en-US" b="1" dirty="0"/>
              <a:t>, </a:t>
            </a:r>
            <a:r>
              <a:rPr lang="en-US" b="1" dirty="0" err="1"/>
              <a:t>meki</a:t>
            </a:r>
            <a:r>
              <a:rPr lang="en-US" b="1" dirty="0"/>
              <a:t> hem </a:t>
            </a:r>
            <a:r>
              <a:rPr lang="en-US" b="1" dirty="0" err="1"/>
              <a:t>taki</a:t>
            </a:r>
            <a:r>
              <a:rPr lang="en-US" b="1" dirty="0"/>
              <a:t> </a:t>
            </a:r>
            <a:r>
              <a:rPr lang="en-US" b="1" dirty="0" err="1"/>
              <a:t>leki</a:t>
            </a:r>
            <a:r>
              <a:rPr lang="en-US" b="1" dirty="0"/>
              <a:t> </a:t>
            </a:r>
            <a:r>
              <a:rPr lang="en-US" b="1" dirty="0" err="1"/>
              <a:t>dem</a:t>
            </a:r>
            <a:r>
              <a:rPr lang="en-US" b="1" dirty="0"/>
              <a:t> </a:t>
            </a:r>
            <a:r>
              <a:rPr lang="en-US" b="1" dirty="0" err="1"/>
              <a:t>woortoe</a:t>
            </a:r>
            <a:r>
              <a:rPr lang="en-US" b="1" dirty="0"/>
              <a:t> </a:t>
            </a:r>
            <a:r>
              <a:rPr lang="en-US" b="1" dirty="0" err="1"/>
              <a:t>ben</a:t>
            </a:r>
            <a:r>
              <a:rPr lang="en-US" b="1" dirty="0"/>
              <a:t> </a:t>
            </a:r>
            <a:r>
              <a:rPr lang="en-US" b="1" dirty="0" err="1"/>
              <a:t>komopo</a:t>
            </a:r>
            <a:r>
              <a:rPr lang="en-US" b="1" dirty="0"/>
              <a:t> foe </a:t>
            </a:r>
            <a:r>
              <a:rPr lang="en-US" b="1" dirty="0" err="1"/>
              <a:t>Gado</a:t>
            </a:r>
            <a:r>
              <a:rPr lang="en-US" b="1" dirty="0"/>
              <a:t>; </a:t>
            </a:r>
            <a:r>
              <a:rPr lang="en-US" b="1" dirty="0" err="1"/>
              <a:t>efoe</a:t>
            </a:r>
            <a:r>
              <a:rPr lang="en-US" b="1" dirty="0"/>
              <a:t> wan </a:t>
            </a:r>
            <a:r>
              <a:rPr lang="en-US" b="1" dirty="0" err="1"/>
              <a:t>soema</a:t>
            </a:r>
            <a:r>
              <a:rPr lang="en-US" b="1" dirty="0"/>
              <a:t> </a:t>
            </a:r>
            <a:r>
              <a:rPr lang="en-US" b="1" dirty="0" err="1"/>
              <a:t>sa</a:t>
            </a:r>
            <a:r>
              <a:rPr lang="en-US" b="1" dirty="0"/>
              <a:t> </a:t>
            </a:r>
            <a:r>
              <a:rPr lang="en-US" b="1" dirty="0" err="1"/>
              <a:t>dini</a:t>
            </a:r>
            <a:r>
              <a:rPr lang="en-US" b="1" dirty="0"/>
              <a:t> </a:t>
            </a:r>
            <a:r>
              <a:rPr lang="en-US" b="1" dirty="0" err="1"/>
              <a:t>trawan</a:t>
            </a:r>
            <a:r>
              <a:rPr lang="en-US" b="1" dirty="0"/>
              <a:t>, </a:t>
            </a:r>
            <a:r>
              <a:rPr lang="en-US" b="1" dirty="0" err="1"/>
              <a:t>meki</a:t>
            </a:r>
            <a:r>
              <a:rPr lang="en-US" b="1" dirty="0"/>
              <a:t> hem doe so </a:t>
            </a:r>
            <a:r>
              <a:rPr lang="en-US" b="1" dirty="0" err="1"/>
              <a:t>leki</a:t>
            </a:r>
            <a:r>
              <a:rPr lang="en-US" b="1" dirty="0"/>
              <a:t> </a:t>
            </a:r>
            <a:r>
              <a:rPr lang="en-US" b="1" dirty="0" err="1"/>
              <a:t>Gado</a:t>
            </a:r>
            <a:r>
              <a:rPr lang="en-US" b="1" dirty="0"/>
              <a:t> de </a:t>
            </a:r>
            <a:r>
              <a:rPr lang="en-US" b="1" dirty="0" err="1"/>
              <a:t>gi</a:t>
            </a:r>
            <a:r>
              <a:rPr lang="en-US" b="1" dirty="0"/>
              <a:t> hem </a:t>
            </a:r>
            <a:r>
              <a:rPr lang="en-US" b="1" dirty="0" err="1"/>
              <a:t>da</a:t>
            </a:r>
            <a:r>
              <a:rPr lang="en-US" b="1" dirty="0"/>
              <a:t> </a:t>
            </a:r>
            <a:r>
              <a:rPr lang="en-US" b="1" dirty="0" err="1"/>
              <a:t>krakti</a:t>
            </a:r>
            <a:r>
              <a:rPr lang="en-US" b="1" dirty="0"/>
              <a:t>, so </a:t>
            </a:r>
            <a:r>
              <a:rPr lang="en-US" b="1" dirty="0" err="1"/>
              <a:t>dati</a:t>
            </a:r>
            <a:r>
              <a:rPr lang="en-US" b="1" dirty="0"/>
              <a:t> </a:t>
            </a:r>
            <a:r>
              <a:rPr lang="en-US" b="1" dirty="0" err="1"/>
              <a:t>na</a:t>
            </a:r>
            <a:r>
              <a:rPr lang="en-US" b="1" dirty="0"/>
              <a:t> </a:t>
            </a:r>
            <a:r>
              <a:rPr lang="en-US" b="1" dirty="0" err="1"/>
              <a:t>ini</a:t>
            </a:r>
            <a:r>
              <a:rPr lang="en-US" b="1" dirty="0"/>
              <a:t> </a:t>
            </a:r>
            <a:r>
              <a:rPr lang="en-US" b="1" dirty="0" err="1"/>
              <a:t>alasani</a:t>
            </a:r>
            <a:r>
              <a:rPr lang="en-US" b="1" dirty="0"/>
              <a:t>, </a:t>
            </a:r>
            <a:r>
              <a:rPr lang="en-US" b="1" dirty="0" err="1">
                <a:solidFill>
                  <a:schemeClr val="accent2"/>
                </a:solidFill>
              </a:rPr>
              <a:t>Gado</a:t>
            </a:r>
            <a:r>
              <a:rPr lang="en-US" b="1" dirty="0">
                <a:solidFill>
                  <a:schemeClr val="accent2"/>
                </a:solidFill>
              </a:rPr>
              <a:t> </a:t>
            </a:r>
            <a:r>
              <a:rPr lang="en-US" b="1" dirty="0" err="1">
                <a:solidFill>
                  <a:schemeClr val="accent2"/>
                </a:solidFill>
              </a:rPr>
              <a:t>sa</a:t>
            </a:r>
            <a:r>
              <a:rPr lang="en-US" b="1" dirty="0">
                <a:solidFill>
                  <a:schemeClr val="accent2"/>
                </a:solidFill>
              </a:rPr>
              <a:t> </a:t>
            </a:r>
            <a:r>
              <a:rPr lang="en-US" b="1" dirty="0" err="1">
                <a:solidFill>
                  <a:schemeClr val="accent2"/>
                </a:solidFill>
              </a:rPr>
              <a:t>kisi</a:t>
            </a:r>
            <a:r>
              <a:rPr lang="en-US" b="1" dirty="0">
                <a:solidFill>
                  <a:schemeClr val="accent2"/>
                </a:solidFill>
              </a:rPr>
              <a:t> </a:t>
            </a:r>
            <a:r>
              <a:rPr lang="en-US" b="1" dirty="0" err="1">
                <a:solidFill>
                  <a:schemeClr val="accent2"/>
                </a:solidFill>
              </a:rPr>
              <a:t>bigi</a:t>
            </a:r>
            <a:r>
              <a:rPr lang="en-US" b="1" dirty="0">
                <a:solidFill>
                  <a:schemeClr val="accent2"/>
                </a:solidFill>
              </a:rPr>
              <a:t> </a:t>
            </a:r>
            <a:r>
              <a:rPr lang="en-US" b="1" dirty="0" err="1">
                <a:solidFill>
                  <a:schemeClr val="accent2"/>
                </a:solidFill>
              </a:rPr>
              <a:t>nem</a:t>
            </a:r>
            <a:r>
              <a:rPr lang="en-US" b="1" dirty="0"/>
              <a:t> </a:t>
            </a:r>
            <a:r>
              <a:rPr lang="en-US" b="1" dirty="0" err="1"/>
              <a:t>na</a:t>
            </a:r>
            <a:r>
              <a:rPr lang="en-US" b="1" dirty="0"/>
              <a:t> </a:t>
            </a:r>
            <a:r>
              <a:rPr lang="en-US" b="1" dirty="0" err="1"/>
              <a:t>ini</a:t>
            </a:r>
            <a:r>
              <a:rPr lang="en-US" b="1" dirty="0"/>
              <a:t> </a:t>
            </a:r>
            <a:r>
              <a:rPr lang="en-US" b="1" dirty="0" err="1"/>
              <a:t>Jezus</a:t>
            </a:r>
            <a:r>
              <a:rPr lang="en-US" b="1" dirty="0"/>
              <a:t> </a:t>
            </a:r>
            <a:r>
              <a:rPr lang="en-US" b="1" dirty="0" err="1"/>
              <a:t>Kristus</a:t>
            </a:r>
            <a:r>
              <a:rPr lang="en-US" b="1" dirty="0"/>
              <a:t>, </a:t>
            </a:r>
            <a:r>
              <a:rPr lang="en-US" b="1" dirty="0" err="1"/>
              <a:t>disi</a:t>
            </a:r>
            <a:r>
              <a:rPr lang="en-US" b="1" dirty="0"/>
              <a:t> </a:t>
            </a:r>
            <a:r>
              <a:rPr lang="en-US" b="1" dirty="0" err="1"/>
              <a:t>moesoe</a:t>
            </a:r>
            <a:r>
              <a:rPr lang="en-US" b="1" dirty="0"/>
              <a:t> </a:t>
            </a:r>
            <a:r>
              <a:rPr lang="en-US" b="1" dirty="0" err="1"/>
              <a:t>abi</a:t>
            </a:r>
            <a:r>
              <a:rPr lang="en-US" b="1" dirty="0"/>
              <a:t> </a:t>
            </a:r>
            <a:r>
              <a:rPr lang="en-US" b="1" dirty="0" err="1"/>
              <a:t>bigi</a:t>
            </a:r>
            <a:r>
              <a:rPr lang="en-US" b="1" dirty="0"/>
              <a:t> </a:t>
            </a:r>
            <a:r>
              <a:rPr lang="en-US" b="1" dirty="0" err="1"/>
              <a:t>nem</a:t>
            </a:r>
            <a:r>
              <a:rPr lang="en-US" b="1" dirty="0"/>
              <a:t> </a:t>
            </a:r>
            <a:r>
              <a:rPr lang="en-US" b="1" dirty="0" err="1"/>
              <a:t>nanga</a:t>
            </a:r>
            <a:r>
              <a:rPr lang="en-US" b="1" dirty="0"/>
              <a:t> </a:t>
            </a:r>
            <a:r>
              <a:rPr lang="en-US" b="1" dirty="0" err="1"/>
              <a:t>krakti</a:t>
            </a:r>
            <a:r>
              <a:rPr lang="en-US" b="1" dirty="0"/>
              <a:t> foe </a:t>
            </a:r>
            <a:r>
              <a:rPr lang="en-US" b="1" dirty="0" err="1"/>
              <a:t>teego</a:t>
            </a:r>
            <a:r>
              <a:rPr lang="en-US" b="1" dirty="0"/>
              <a:t>.  Amen.</a:t>
            </a:r>
            <a:endParaRPr lang="en-US" dirty="0"/>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3ADD435-561C-487F-91ED-6945D4623C71}"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BD39CF05-485C-4AE5-95B5-03DE39C4530E}" type="slidenum">
              <a:rPr lang="en-US"/>
              <a:pPr lvl="1"/>
              <a:t>2</a:t>
            </a:fld>
            <a:endParaRPr lang="en-US">
              <a:latin typeface="Times New Roman" pitchFamily="18" charset="0"/>
            </a:endParaRPr>
          </a:p>
        </p:txBody>
      </p:sp>
      <p:sp>
        <p:nvSpPr>
          <p:cNvPr id="158722" name="Rectangle 2"/>
          <p:cNvSpPr>
            <a:spLocks noGrp="1" noChangeArrowheads="1"/>
          </p:cNvSpPr>
          <p:nvPr>
            <p:ph type="title"/>
          </p:nvPr>
        </p:nvSpPr>
        <p:spPr/>
        <p:txBody>
          <a:bodyPr/>
          <a:lstStyle/>
          <a:p>
            <a:r>
              <a:rPr lang="en-US"/>
              <a:t>I Kor. 12:12-27 - Samenvatting</a:t>
            </a:r>
          </a:p>
        </p:txBody>
      </p:sp>
      <p:sp>
        <p:nvSpPr>
          <p:cNvPr id="158723" name="Rectangle 3"/>
          <p:cNvSpPr>
            <a:spLocks noGrp="1" noChangeArrowheads="1"/>
          </p:cNvSpPr>
          <p:nvPr>
            <p:ph type="body" idx="1"/>
          </p:nvPr>
        </p:nvSpPr>
        <p:spPr/>
        <p:txBody>
          <a:bodyPr/>
          <a:lstStyle/>
          <a:p>
            <a:r>
              <a:rPr lang="en-US"/>
              <a:t>Gado srefi poti wi alamala na ini da skin te wi drai wi libi</a:t>
            </a:r>
          </a:p>
          <a:p>
            <a:r>
              <a:rPr lang="en-US"/>
              <a:t>A de wan skin nanga omeni pisi</a:t>
            </a:r>
          </a:p>
          <a:p>
            <a:r>
              <a:rPr lang="en-US"/>
              <a:t>Prati no moesoe de</a:t>
            </a:r>
          </a:p>
          <a:p>
            <a:r>
              <a:rPr lang="en-US"/>
              <a:t>Djaroesoe no moesoe de</a:t>
            </a:r>
          </a:p>
          <a:p>
            <a:r>
              <a:rPr lang="en-US"/>
              <a:t>Bigi membre no moesoe de</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258F82F-8D0A-496A-8135-671498D97C43}"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1720AD80-7D48-456E-93C4-A6A6EAC8A80C}" type="slidenum">
              <a:rPr lang="en-US"/>
              <a:pPr lvl="1"/>
              <a:t>20</a:t>
            </a:fld>
            <a:endParaRPr lang="en-US">
              <a:latin typeface="Times New Roman" pitchFamily="18" charset="0"/>
            </a:endParaRPr>
          </a:p>
        </p:txBody>
      </p:sp>
      <p:sp>
        <p:nvSpPr>
          <p:cNvPr id="176130" name="Rectangle 2"/>
          <p:cNvSpPr>
            <a:spLocks noGrp="1" noChangeArrowheads="1"/>
          </p:cNvSpPr>
          <p:nvPr>
            <p:ph type="title"/>
          </p:nvPr>
        </p:nvSpPr>
        <p:spPr/>
        <p:txBody>
          <a:bodyPr/>
          <a:lstStyle/>
          <a:p>
            <a:r>
              <a:rPr lang="en-US"/>
              <a:t>Foe San’ede Gado gi mi Jeje-presenti – foe dini Hem?</a:t>
            </a:r>
          </a:p>
        </p:txBody>
      </p:sp>
      <p:sp>
        <p:nvSpPr>
          <p:cNvPr id="176131" name="Rectangle 3"/>
          <p:cNvSpPr>
            <a:spLocks noGrp="1" noChangeArrowheads="1"/>
          </p:cNvSpPr>
          <p:nvPr>
            <p:ph type="body" idx="1"/>
          </p:nvPr>
        </p:nvSpPr>
        <p:spPr>
          <a:xfrm>
            <a:off x="682625" y="1981200"/>
            <a:ext cx="7772400" cy="4471988"/>
          </a:xfrm>
        </p:spPr>
        <p:txBody>
          <a:bodyPr/>
          <a:lstStyle/>
          <a:p>
            <a:pPr>
              <a:lnSpc>
                <a:spcPct val="80000"/>
              </a:lnSpc>
            </a:pPr>
            <a:r>
              <a:rPr lang="en-US" b="1">
                <a:solidFill>
                  <a:schemeClr val="accent2"/>
                </a:solidFill>
              </a:rPr>
              <a:t>Foe bouw da skin foe Kristus kom moro tranga</a:t>
            </a:r>
            <a:r>
              <a:rPr lang="en-US"/>
              <a:t>: </a:t>
            </a:r>
          </a:p>
          <a:p>
            <a:pPr>
              <a:lnSpc>
                <a:spcPct val="80000"/>
              </a:lnSpc>
            </a:pPr>
            <a:r>
              <a:rPr lang="en-US" b="1"/>
              <a:t>Efesi 4:11. En A ben gi som leki apostel, en som leki profeti, en som leki dem soema disi preiki da boen njoensoe lontoe, en som leki preikiman nanga leriman, 12. Foe meki dem santawan kom volmaakt foe doe da wroko foe dini </a:t>
            </a:r>
            <a:r>
              <a:rPr lang="en-US" b="1" i="1"/>
              <a:t>Gado, </a:t>
            </a:r>
            <a:r>
              <a:rPr lang="en-US" b="1">
                <a:solidFill>
                  <a:schemeClr val="accent2"/>
                </a:solidFill>
              </a:rPr>
              <a:t>foe bouw da skin foe Kristus kom moro tranga</a:t>
            </a:r>
            <a:r>
              <a:rPr lang="en-US" b="1"/>
              <a:t>;</a:t>
            </a: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48F0A7D-0E26-4C3C-B9A0-0AC4A24D5C24}"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8C601E97-0E5C-469E-967F-741D4F00E001}" type="slidenum">
              <a:rPr lang="en-US"/>
              <a:pPr lvl="1"/>
              <a:t>21</a:t>
            </a:fld>
            <a:endParaRPr lang="en-US">
              <a:latin typeface="Times New Roman" pitchFamily="18" charset="0"/>
            </a:endParaRPr>
          </a:p>
        </p:txBody>
      </p:sp>
      <p:sp>
        <p:nvSpPr>
          <p:cNvPr id="177154" name="Rectangle 2"/>
          <p:cNvSpPr>
            <a:spLocks noGrp="1" noChangeArrowheads="1"/>
          </p:cNvSpPr>
          <p:nvPr>
            <p:ph type="title"/>
          </p:nvPr>
        </p:nvSpPr>
        <p:spPr/>
        <p:txBody>
          <a:bodyPr/>
          <a:lstStyle/>
          <a:p>
            <a:r>
              <a:rPr lang="en-US" sz="4000"/>
              <a:t>Foe San’ede Gado gi mi Jeje-presenti – foe dini Hem?</a:t>
            </a:r>
          </a:p>
        </p:txBody>
      </p:sp>
      <p:sp>
        <p:nvSpPr>
          <p:cNvPr id="177155" name="Rectangle 3"/>
          <p:cNvSpPr>
            <a:spLocks noGrp="1" noChangeArrowheads="1"/>
          </p:cNvSpPr>
          <p:nvPr>
            <p:ph type="body" idx="1"/>
          </p:nvPr>
        </p:nvSpPr>
        <p:spPr/>
        <p:txBody>
          <a:bodyPr/>
          <a:lstStyle/>
          <a:p>
            <a:r>
              <a:rPr lang="en-US" b="1">
                <a:solidFill>
                  <a:schemeClr val="accent2"/>
                </a:solidFill>
              </a:rPr>
              <a:t>Foe da skin foe Kristus sa de wan</a:t>
            </a:r>
          </a:p>
          <a:p>
            <a:pPr algn="just"/>
            <a:r>
              <a:rPr lang="en-US" b="1"/>
              <a:t>Efesi 4:13</a:t>
            </a:r>
            <a:r>
              <a:rPr lang="en-US" b="1">
                <a:solidFill>
                  <a:schemeClr val="accent2"/>
                </a:solidFill>
              </a:rPr>
              <a:t> </a:t>
            </a:r>
            <a:r>
              <a:rPr lang="en-US" b="1"/>
              <a:t>Te leki wi </a:t>
            </a:r>
            <a:r>
              <a:rPr lang="en-US" b="1">
                <a:solidFill>
                  <a:schemeClr val="accent2"/>
                </a:solidFill>
              </a:rPr>
              <a:t>alamala</a:t>
            </a:r>
            <a:r>
              <a:rPr lang="en-US" b="1"/>
              <a:t> </a:t>
            </a:r>
            <a:r>
              <a:rPr lang="en-US" b="1">
                <a:solidFill>
                  <a:schemeClr val="accent2"/>
                </a:solidFill>
              </a:rPr>
              <a:t>kom</a:t>
            </a:r>
            <a:r>
              <a:rPr lang="en-US" b="1"/>
              <a:t> </a:t>
            </a:r>
            <a:r>
              <a:rPr lang="en-US" b="1">
                <a:solidFill>
                  <a:schemeClr val="accent2"/>
                </a:solidFill>
              </a:rPr>
              <a:t>wan</a:t>
            </a:r>
            <a:r>
              <a:rPr lang="en-US" b="1"/>
              <a:t> </a:t>
            </a:r>
            <a:r>
              <a:rPr lang="en-US" b="1">
                <a:solidFill>
                  <a:schemeClr val="accent2"/>
                </a:solidFill>
              </a:rPr>
              <a:t>makandra</a:t>
            </a:r>
            <a:r>
              <a:rPr lang="en-US" b="1"/>
              <a:t> na ini bribi nanga da sabi foe da Manpikin foe Gado, te leki wan volmaakt soema, te leki da marki foe da bigi foe da foeroe foe Kristus.</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502CB4AB-B76E-4D96-8191-D34012C87BFA}"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92272912-18B7-4F96-AB88-6562EFA0C50D}" type="slidenum">
              <a:rPr lang="en-US"/>
              <a:pPr lvl="1"/>
              <a:t>22</a:t>
            </a:fld>
            <a:endParaRPr lang="en-US">
              <a:latin typeface="Times New Roman" pitchFamily="18" charset="0"/>
            </a:endParaRPr>
          </a:p>
        </p:txBody>
      </p:sp>
      <p:sp>
        <p:nvSpPr>
          <p:cNvPr id="178178" name="Rectangle 2"/>
          <p:cNvSpPr>
            <a:spLocks noGrp="1" noChangeArrowheads="1"/>
          </p:cNvSpPr>
          <p:nvPr>
            <p:ph type="title"/>
          </p:nvPr>
        </p:nvSpPr>
        <p:spPr/>
        <p:txBody>
          <a:bodyPr/>
          <a:lstStyle/>
          <a:p>
            <a:r>
              <a:rPr lang="en-US" sz="4000"/>
              <a:t>Foe San’ede Gado gi mi Jeje-presenti – foe dini Hem?</a:t>
            </a:r>
          </a:p>
        </p:txBody>
      </p:sp>
      <p:sp>
        <p:nvSpPr>
          <p:cNvPr id="178179" name="Rectangle 3"/>
          <p:cNvSpPr>
            <a:spLocks noGrp="1" noChangeArrowheads="1"/>
          </p:cNvSpPr>
          <p:nvPr>
            <p:ph type="body" idx="1"/>
          </p:nvPr>
        </p:nvSpPr>
        <p:spPr>
          <a:xfrm>
            <a:off x="0" y="2017713"/>
            <a:ext cx="8955088" cy="4114800"/>
          </a:xfrm>
        </p:spPr>
        <p:txBody>
          <a:bodyPr/>
          <a:lstStyle/>
          <a:p>
            <a:pPr>
              <a:lnSpc>
                <a:spcPct val="80000"/>
              </a:lnSpc>
            </a:pPr>
            <a:r>
              <a:rPr lang="en-US" b="1" dirty="0">
                <a:solidFill>
                  <a:schemeClr val="accent2"/>
                </a:solidFill>
              </a:rPr>
              <a:t>Foe </a:t>
            </a:r>
            <a:r>
              <a:rPr lang="en-US" b="1" dirty="0" err="1">
                <a:solidFill>
                  <a:schemeClr val="accent2"/>
                </a:solidFill>
              </a:rPr>
              <a:t>wi</a:t>
            </a:r>
            <a:r>
              <a:rPr lang="en-US" b="1" dirty="0">
                <a:solidFill>
                  <a:schemeClr val="accent2"/>
                </a:solidFill>
              </a:rPr>
              <a:t> </a:t>
            </a:r>
            <a:r>
              <a:rPr lang="en-US" b="1" dirty="0" err="1">
                <a:solidFill>
                  <a:schemeClr val="accent2"/>
                </a:solidFill>
              </a:rPr>
              <a:t>kan</a:t>
            </a:r>
            <a:r>
              <a:rPr lang="en-US" b="1" dirty="0">
                <a:solidFill>
                  <a:schemeClr val="accent2"/>
                </a:solidFill>
              </a:rPr>
              <a:t> </a:t>
            </a:r>
            <a:r>
              <a:rPr lang="en-US" b="1" dirty="0" err="1">
                <a:solidFill>
                  <a:schemeClr val="accent2"/>
                </a:solidFill>
              </a:rPr>
              <a:t>kom</a:t>
            </a:r>
            <a:r>
              <a:rPr lang="en-US" b="1" dirty="0">
                <a:solidFill>
                  <a:schemeClr val="accent2"/>
                </a:solidFill>
              </a:rPr>
              <a:t> </a:t>
            </a:r>
            <a:r>
              <a:rPr lang="en-US" b="1" dirty="0" err="1">
                <a:solidFill>
                  <a:schemeClr val="accent2"/>
                </a:solidFill>
              </a:rPr>
              <a:t>bigi-soema</a:t>
            </a:r>
            <a:r>
              <a:rPr lang="en-US" b="1" dirty="0">
                <a:solidFill>
                  <a:schemeClr val="accent2"/>
                </a:solidFill>
              </a:rPr>
              <a:t> (</a:t>
            </a:r>
            <a:r>
              <a:rPr lang="en-US" b="1" dirty="0" err="1">
                <a:solidFill>
                  <a:schemeClr val="accent2"/>
                </a:solidFill>
              </a:rPr>
              <a:t>volmaakt</a:t>
            </a:r>
            <a:r>
              <a:rPr lang="en-US" b="1" dirty="0">
                <a:solidFill>
                  <a:schemeClr val="accent2"/>
                </a:solidFill>
              </a:rPr>
              <a:t>) </a:t>
            </a:r>
            <a:r>
              <a:rPr lang="en-US" b="1" dirty="0" err="1">
                <a:solidFill>
                  <a:schemeClr val="accent2"/>
                </a:solidFill>
              </a:rPr>
              <a:t>na</a:t>
            </a:r>
            <a:r>
              <a:rPr lang="en-US" b="1" dirty="0">
                <a:solidFill>
                  <a:schemeClr val="accent2"/>
                </a:solidFill>
              </a:rPr>
              <a:t> </a:t>
            </a:r>
            <a:r>
              <a:rPr lang="en-US" b="1" dirty="0" err="1">
                <a:solidFill>
                  <a:schemeClr val="accent2"/>
                </a:solidFill>
              </a:rPr>
              <a:t>ini</a:t>
            </a:r>
            <a:r>
              <a:rPr lang="en-US" b="1" dirty="0">
                <a:solidFill>
                  <a:schemeClr val="accent2"/>
                </a:solidFill>
              </a:rPr>
              <a:t> </a:t>
            </a:r>
            <a:r>
              <a:rPr lang="en-US" b="1" dirty="0" err="1">
                <a:solidFill>
                  <a:schemeClr val="accent2"/>
                </a:solidFill>
              </a:rPr>
              <a:t>Kristus</a:t>
            </a:r>
            <a:endParaRPr lang="en-US" b="1" dirty="0">
              <a:solidFill>
                <a:schemeClr val="accent2"/>
              </a:solidFill>
            </a:endParaRPr>
          </a:p>
          <a:p>
            <a:pPr>
              <a:lnSpc>
                <a:spcPct val="80000"/>
              </a:lnSpc>
            </a:pPr>
            <a:r>
              <a:rPr lang="en-US" b="1" dirty="0" err="1"/>
              <a:t>Efesi</a:t>
            </a:r>
            <a:r>
              <a:rPr lang="en-US" b="1" dirty="0"/>
              <a:t> </a:t>
            </a:r>
            <a:r>
              <a:rPr lang="en-US" b="1" dirty="0" smtClean="0"/>
              <a:t>4:14-15  14</a:t>
            </a:r>
            <a:r>
              <a:rPr lang="en-US" b="1" dirty="0"/>
              <a:t>. Dan </a:t>
            </a:r>
            <a:r>
              <a:rPr lang="en-US" b="1" dirty="0" err="1"/>
              <a:t>wi</a:t>
            </a:r>
            <a:r>
              <a:rPr lang="en-US" b="1" dirty="0"/>
              <a:t> no </a:t>
            </a:r>
            <a:r>
              <a:rPr lang="en-US" b="1" dirty="0" err="1"/>
              <a:t>sa</a:t>
            </a:r>
            <a:r>
              <a:rPr lang="en-US" b="1" dirty="0"/>
              <a:t> de </a:t>
            </a:r>
            <a:r>
              <a:rPr lang="en-US" b="1" dirty="0" err="1"/>
              <a:t>pikin-nengre</a:t>
            </a:r>
            <a:r>
              <a:rPr lang="en-US" b="1" dirty="0"/>
              <a:t> </a:t>
            </a:r>
            <a:r>
              <a:rPr lang="en-US" b="1" dirty="0" err="1"/>
              <a:t>moro</a:t>
            </a:r>
            <a:r>
              <a:rPr lang="en-US" b="1" dirty="0"/>
              <a:t> </a:t>
            </a:r>
            <a:r>
              <a:rPr lang="en-US" b="1" dirty="0" err="1"/>
              <a:t>disi</a:t>
            </a:r>
            <a:r>
              <a:rPr lang="en-US" b="1" dirty="0"/>
              <a:t> </a:t>
            </a:r>
            <a:r>
              <a:rPr lang="en-US" b="1" dirty="0" err="1"/>
              <a:t>degedege</a:t>
            </a:r>
            <a:r>
              <a:rPr lang="en-US" b="1" dirty="0"/>
              <a:t>, en </a:t>
            </a:r>
            <a:r>
              <a:rPr lang="en-US" b="1" dirty="0" err="1"/>
              <a:t>disi</a:t>
            </a:r>
            <a:r>
              <a:rPr lang="en-US" b="1" dirty="0"/>
              <a:t> </a:t>
            </a:r>
            <a:r>
              <a:rPr lang="en-US" b="1" dirty="0" err="1"/>
              <a:t>ibri</a:t>
            </a:r>
            <a:r>
              <a:rPr lang="en-US" b="1" dirty="0"/>
              <a:t> </a:t>
            </a:r>
            <a:r>
              <a:rPr lang="en-US" b="1" dirty="0" err="1"/>
              <a:t>winti</a:t>
            </a:r>
            <a:r>
              <a:rPr lang="en-US" b="1" dirty="0"/>
              <a:t> foe </a:t>
            </a:r>
            <a:r>
              <a:rPr lang="en-US" b="1" dirty="0" err="1"/>
              <a:t>leri</a:t>
            </a:r>
            <a:r>
              <a:rPr lang="en-US" b="1" dirty="0"/>
              <a:t> </a:t>
            </a:r>
            <a:r>
              <a:rPr lang="en-US" b="1" dirty="0" err="1"/>
              <a:t>tjari</a:t>
            </a:r>
            <a:r>
              <a:rPr lang="en-US" b="1" dirty="0"/>
              <a:t> </a:t>
            </a:r>
            <a:r>
              <a:rPr lang="en-US" b="1" dirty="0" err="1"/>
              <a:t>lontoe</a:t>
            </a:r>
            <a:r>
              <a:rPr lang="en-US" b="1" dirty="0"/>
              <a:t>, </a:t>
            </a:r>
            <a:r>
              <a:rPr lang="en-US" b="1" dirty="0" err="1"/>
              <a:t>nanga</a:t>
            </a:r>
            <a:r>
              <a:rPr lang="en-US" b="1" dirty="0"/>
              <a:t> </a:t>
            </a:r>
            <a:r>
              <a:rPr lang="en-US" b="1" dirty="0" err="1"/>
              <a:t>da</a:t>
            </a:r>
            <a:r>
              <a:rPr lang="en-US" b="1" dirty="0"/>
              <a:t> </a:t>
            </a:r>
            <a:r>
              <a:rPr lang="en-US" b="1" dirty="0" err="1"/>
              <a:t>kori-fasi</a:t>
            </a:r>
            <a:r>
              <a:rPr lang="en-US" b="1" dirty="0"/>
              <a:t> foe </a:t>
            </a:r>
            <a:r>
              <a:rPr lang="en-US" b="1" dirty="0" err="1"/>
              <a:t>libisoema</a:t>
            </a:r>
            <a:r>
              <a:rPr lang="en-US" b="1" dirty="0"/>
              <a:t>, </a:t>
            </a:r>
            <a:r>
              <a:rPr lang="en-US" b="1" dirty="0" err="1"/>
              <a:t>nanga</a:t>
            </a:r>
            <a:r>
              <a:rPr lang="en-US" b="1" dirty="0"/>
              <a:t> </a:t>
            </a:r>
            <a:r>
              <a:rPr lang="en-US" b="1" dirty="0" err="1"/>
              <a:t>dem</a:t>
            </a:r>
            <a:r>
              <a:rPr lang="en-US" b="1" dirty="0"/>
              <a:t> </a:t>
            </a:r>
            <a:r>
              <a:rPr lang="en-US" b="1" dirty="0" err="1"/>
              <a:t>koni</a:t>
            </a:r>
            <a:r>
              <a:rPr lang="en-US" b="1" dirty="0"/>
              <a:t> </a:t>
            </a:r>
            <a:r>
              <a:rPr lang="en-US" b="1" dirty="0" err="1"/>
              <a:t>korifasi</a:t>
            </a:r>
            <a:r>
              <a:rPr lang="en-US" b="1" dirty="0"/>
              <a:t> </a:t>
            </a:r>
            <a:r>
              <a:rPr lang="en-US" b="1" dirty="0" err="1"/>
              <a:t>disi</a:t>
            </a:r>
            <a:r>
              <a:rPr lang="en-US" b="1" dirty="0"/>
              <a:t> </a:t>
            </a:r>
            <a:r>
              <a:rPr lang="en-US" b="1" dirty="0" err="1"/>
              <a:t>dem</a:t>
            </a:r>
            <a:r>
              <a:rPr lang="en-US" b="1" dirty="0"/>
              <a:t> </a:t>
            </a:r>
            <a:r>
              <a:rPr lang="en-US" b="1" dirty="0" err="1"/>
              <a:t>loeroe</a:t>
            </a:r>
            <a:r>
              <a:rPr lang="en-US" b="1" dirty="0"/>
              <a:t> </a:t>
            </a:r>
            <a:r>
              <a:rPr lang="en-US" b="1" dirty="0" err="1"/>
              <a:t>wi</a:t>
            </a:r>
            <a:r>
              <a:rPr lang="en-US" b="1" dirty="0"/>
              <a:t> foe </a:t>
            </a:r>
            <a:r>
              <a:rPr lang="en-US" b="1" dirty="0" err="1"/>
              <a:t>kori</a:t>
            </a:r>
            <a:r>
              <a:rPr lang="en-US" b="1" dirty="0"/>
              <a:t> </a:t>
            </a:r>
            <a:r>
              <a:rPr lang="en-US" b="1" dirty="0" err="1"/>
              <a:t>wi</a:t>
            </a:r>
            <a:r>
              <a:rPr lang="en-US" b="1" dirty="0"/>
              <a:t>;  15. Ma </a:t>
            </a:r>
            <a:r>
              <a:rPr lang="en-US" b="1" dirty="0" err="1"/>
              <a:t>wi</a:t>
            </a:r>
            <a:r>
              <a:rPr lang="en-US" b="1" dirty="0"/>
              <a:t> </a:t>
            </a:r>
            <a:r>
              <a:rPr lang="en-US" b="1" dirty="0" err="1"/>
              <a:t>taki</a:t>
            </a:r>
            <a:r>
              <a:rPr lang="en-US" b="1" dirty="0"/>
              <a:t> </a:t>
            </a:r>
            <a:r>
              <a:rPr lang="en-US" b="1" dirty="0" err="1"/>
              <a:t>da</a:t>
            </a:r>
            <a:r>
              <a:rPr lang="en-US" b="1" dirty="0"/>
              <a:t> </a:t>
            </a:r>
            <a:r>
              <a:rPr lang="en-US" b="1" dirty="0" err="1"/>
              <a:t>waarheid</a:t>
            </a:r>
            <a:r>
              <a:rPr lang="en-US" b="1" dirty="0"/>
              <a:t> </a:t>
            </a:r>
            <a:r>
              <a:rPr lang="en-US" b="1" dirty="0" err="1"/>
              <a:t>na</a:t>
            </a:r>
            <a:r>
              <a:rPr lang="en-US" b="1" dirty="0"/>
              <a:t> </a:t>
            </a:r>
            <a:r>
              <a:rPr lang="en-US" b="1" dirty="0" err="1"/>
              <a:t>ini</a:t>
            </a:r>
            <a:r>
              <a:rPr lang="en-US" b="1" dirty="0"/>
              <a:t> </a:t>
            </a:r>
            <a:r>
              <a:rPr lang="en-US" b="1" dirty="0" err="1"/>
              <a:t>lobi</a:t>
            </a:r>
            <a:r>
              <a:rPr lang="en-US" b="1" dirty="0"/>
              <a:t>, foe </a:t>
            </a:r>
            <a:r>
              <a:rPr lang="en-US" b="1" dirty="0" err="1"/>
              <a:t>wi</a:t>
            </a:r>
            <a:r>
              <a:rPr lang="en-US" b="1" dirty="0"/>
              <a:t> </a:t>
            </a:r>
            <a:r>
              <a:rPr lang="en-US" b="1" dirty="0" err="1"/>
              <a:t>kan</a:t>
            </a:r>
            <a:r>
              <a:rPr lang="en-US" b="1" dirty="0"/>
              <a:t> </a:t>
            </a:r>
            <a:r>
              <a:rPr lang="en-US" b="1" dirty="0" err="1">
                <a:solidFill>
                  <a:schemeClr val="accent2"/>
                </a:solidFill>
              </a:rPr>
              <a:t>gro</a:t>
            </a:r>
            <a:r>
              <a:rPr lang="en-US" b="1" dirty="0"/>
              <a:t> </a:t>
            </a:r>
            <a:r>
              <a:rPr lang="en-US" b="1" dirty="0" err="1">
                <a:solidFill>
                  <a:schemeClr val="accent2"/>
                </a:solidFill>
              </a:rPr>
              <a:t>na</a:t>
            </a:r>
            <a:r>
              <a:rPr lang="en-US" b="1" dirty="0">
                <a:solidFill>
                  <a:schemeClr val="accent2"/>
                </a:solidFill>
              </a:rPr>
              <a:t> Hem </a:t>
            </a:r>
            <a:r>
              <a:rPr lang="en-US" b="1" dirty="0" err="1">
                <a:solidFill>
                  <a:schemeClr val="accent2"/>
                </a:solidFill>
              </a:rPr>
              <a:t>ini</a:t>
            </a:r>
            <a:r>
              <a:rPr lang="en-US" b="1" dirty="0"/>
              <a:t> </a:t>
            </a:r>
            <a:r>
              <a:rPr lang="en-US" b="1" dirty="0" err="1"/>
              <a:t>na</a:t>
            </a:r>
            <a:r>
              <a:rPr lang="en-US" b="1" dirty="0"/>
              <a:t> </a:t>
            </a:r>
            <a:r>
              <a:rPr lang="en-US" b="1" dirty="0" err="1"/>
              <a:t>ini</a:t>
            </a:r>
            <a:r>
              <a:rPr lang="en-US" b="1" dirty="0"/>
              <a:t> </a:t>
            </a:r>
            <a:r>
              <a:rPr lang="en-US" b="1" dirty="0" err="1"/>
              <a:t>alasani</a:t>
            </a:r>
            <a:r>
              <a:rPr lang="en-US" b="1" dirty="0"/>
              <a:t>, </a:t>
            </a:r>
            <a:r>
              <a:rPr lang="en-US" b="1" dirty="0" err="1"/>
              <a:t>na</a:t>
            </a:r>
            <a:r>
              <a:rPr lang="en-US" b="1" dirty="0"/>
              <a:t> </a:t>
            </a:r>
            <a:r>
              <a:rPr lang="en-US" b="1" dirty="0" err="1"/>
              <a:t>ini</a:t>
            </a:r>
            <a:r>
              <a:rPr lang="en-US" b="1" dirty="0"/>
              <a:t> Hem </a:t>
            </a:r>
            <a:r>
              <a:rPr lang="en-US" b="1" dirty="0" err="1"/>
              <a:t>disi</a:t>
            </a:r>
            <a:r>
              <a:rPr lang="en-US" b="1" dirty="0"/>
              <a:t> de </a:t>
            </a:r>
            <a:r>
              <a:rPr lang="en-US" b="1" dirty="0" err="1"/>
              <a:t>da</a:t>
            </a:r>
            <a:r>
              <a:rPr lang="en-US" b="1" dirty="0"/>
              <a:t> </a:t>
            </a:r>
            <a:r>
              <a:rPr lang="en-US" b="1" dirty="0" err="1"/>
              <a:t>hede</a:t>
            </a:r>
            <a:r>
              <a:rPr lang="en-US" b="1" dirty="0"/>
              <a:t>, </a:t>
            </a:r>
            <a:r>
              <a:rPr lang="en-US" b="1" dirty="0" err="1"/>
              <a:t>Kristus</a:t>
            </a:r>
            <a:r>
              <a:rPr lang="en-US" b="1" dirty="0"/>
              <a:t> </a:t>
            </a:r>
            <a:r>
              <a:rPr lang="en-US" b="1" dirty="0" err="1"/>
              <a:t>srefi</a:t>
            </a:r>
            <a:r>
              <a:rPr lang="en-US" b="1" dirty="0"/>
              <a:t>.</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6F19BA49-816D-44ED-86E6-16859E49A4D9}"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0C9CB487-9AA8-4025-BACA-CCF7D01CA080}" type="slidenum">
              <a:rPr lang="en-US"/>
              <a:pPr lvl="1"/>
              <a:t>23</a:t>
            </a:fld>
            <a:endParaRPr lang="en-US">
              <a:latin typeface="Times New Roman" pitchFamily="18" charset="0"/>
            </a:endParaRPr>
          </a:p>
        </p:txBody>
      </p:sp>
      <p:sp>
        <p:nvSpPr>
          <p:cNvPr id="179202" name="Rectangle 2"/>
          <p:cNvSpPr>
            <a:spLocks noGrp="1" noChangeArrowheads="1"/>
          </p:cNvSpPr>
          <p:nvPr>
            <p:ph type="title"/>
          </p:nvPr>
        </p:nvSpPr>
        <p:spPr/>
        <p:txBody>
          <a:bodyPr/>
          <a:lstStyle/>
          <a:p>
            <a:r>
              <a:rPr lang="en-US" sz="4000"/>
              <a:t>Foe San’ede Gado gi mi Jeje-presenti – foe dini Hem?</a:t>
            </a:r>
          </a:p>
        </p:txBody>
      </p:sp>
      <p:sp>
        <p:nvSpPr>
          <p:cNvPr id="179203" name="Rectangle 3"/>
          <p:cNvSpPr>
            <a:spLocks noGrp="1" noChangeArrowheads="1"/>
          </p:cNvSpPr>
          <p:nvPr>
            <p:ph type="body" idx="1"/>
          </p:nvPr>
        </p:nvSpPr>
        <p:spPr>
          <a:xfrm>
            <a:off x="299979" y="2017713"/>
            <a:ext cx="8655109" cy="4114800"/>
          </a:xfrm>
        </p:spPr>
        <p:txBody>
          <a:bodyPr/>
          <a:lstStyle/>
          <a:p>
            <a:r>
              <a:rPr lang="en-US" b="1" dirty="0">
                <a:solidFill>
                  <a:schemeClr val="accent2"/>
                </a:solidFill>
              </a:rPr>
              <a:t>Foe </a:t>
            </a:r>
            <a:r>
              <a:rPr lang="en-US" b="1" dirty="0" err="1">
                <a:solidFill>
                  <a:schemeClr val="accent2"/>
                </a:solidFill>
              </a:rPr>
              <a:t>meki</a:t>
            </a:r>
            <a:r>
              <a:rPr lang="en-US" b="1" dirty="0">
                <a:solidFill>
                  <a:schemeClr val="accent2"/>
                </a:solidFill>
              </a:rPr>
              <a:t> </a:t>
            </a:r>
            <a:r>
              <a:rPr lang="en-US" b="1" dirty="0" err="1">
                <a:solidFill>
                  <a:schemeClr val="accent2"/>
                </a:solidFill>
              </a:rPr>
              <a:t>da</a:t>
            </a:r>
            <a:r>
              <a:rPr lang="en-US" b="1" dirty="0">
                <a:solidFill>
                  <a:schemeClr val="accent2"/>
                </a:solidFill>
              </a:rPr>
              <a:t> skin foe </a:t>
            </a:r>
            <a:r>
              <a:rPr lang="en-US" b="1" dirty="0" err="1">
                <a:solidFill>
                  <a:schemeClr val="accent2"/>
                </a:solidFill>
              </a:rPr>
              <a:t>Kristus</a:t>
            </a:r>
            <a:r>
              <a:rPr lang="en-US" b="1" dirty="0">
                <a:solidFill>
                  <a:schemeClr val="accent2"/>
                </a:solidFill>
              </a:rPr>
              <a:t> </a:t>
            </a:r>
            <a:r>
              <a:rPr lang="en-US" b="1" dirty="0" err="1">
                <a:solidFill>
                  <a:schemeClr val="accent2"/>
                </a:solidFill>
              </a:rPr>
              <a:t>gro</a:t>
            </a:r>
            <a:r>
              <a:rPr lang="en-US" b="1" dirty="0">
                <a:solidFill>
                  <a:schemeClr val="accent2"/>
                </a:solidFill>
              </a:rPr>
              <a:t> </a:t>
            </a:r>
            <a:r>
              <a:rPr lang="en-US" b="1" dirty="0" err="1">
                <a:solidFill>
                  <a:schemeClr val="accent2"/>
                </a:solidFill>
              </a:rPr>
              <a:t>kom</a:t>
            </a:r>
            <a:r>
              <a:rPr lang="en-US" b="1" dirty="0">
                <a:solidFill>
                  <a:schemeClr val="accent2"/>
                </a:solidFill>
              </a:rPr>
              <a:t> </a:t>
            </a:r>
            <a:r>
              <a:rPr lang="en-US" b="1" dirty="0" err="1">
                <a:solidFill>
                  <a:schemeClr val="accent2"/>
                </a:solidFill>
              </a:rPr>
              <a:t>moro</a:t>
            </a:r>
            <a:r>
              <a:rPr lang="en-US" b="1" dirty="0">
                <a:solidFill>
                  <a:schemeClr val="accent2"/>
                </a:solidFill>
              </a:rPr>
              <a:t> </a:t>
            </a:r>
            <a:r>
              <a:rPr lang="en-US" b="1" dirty="0" err="1">
                <a:solidFill>
                  <a:schemeClr val="accent2"/>
                </a:solidFill>
              </a:rPr>
              <a:t>bigi</a:t>
            </a:r>
            <a:r>
              <a:rPr lang="en-US" b="1" dirty="0">
                <a:solidFill>
                  <a:schemeClr val="accent2"/>
                </a:solidFill>
              </a:rPr>
              <a:t>!</a:t>
            </a:r>
          </a:p>
          <a:p>
            <a:r>
              <a:rPr lang="en-US" b="1" dirty="0" err="1"/>
              <a:t>Efesi</a:t>
            </a:r>
            <a:r>
              <a:rPr lang="en-US" b="1" dirty="0"/>
              <a:t> 4:16</a:t>
            </a:r>
            <a:r>
              <a:rPr lang="en-US" b="1" dirty="0">
                <a:solidFill>
                  <a:schemeClr val="accent2"/>
                </a:solidFill>
              </a:rPr>
              <a:t> </a:t>
            </a:r>
            <a:r>
              <a:rPr lang="en-US" b="1" dirty="0"/>
              <a:t>Na </a:t>
            </a:r>
            <a:r>
              <a:rPr lang="en-US" b="1" dirty="0" err="1"/>
              <a:t>ini</a:t>
            </a:r>
            <a:r>
              <a:rPr lang="en-US" b="1" dirty="0"/>
              <a:t> Hem, </a:t>
            </a:r>
            <a:r>
              <a:rPr lang="en-US" b="1" dirty="0" err="1"/>
              <a:t>da</a:t>
            </a:r>
            <a:r>
              <a:rPr lang="en-US" b="1" dirty="0"/>
              <a:t> </a:t>
            </a:r>
            <a:r>
              <a:rPr lang="en-US" b="1" dirty="0" err="1"/>
              <a:t>heri</a:t>
            </a:r>
            <a:r>
              <a:rPr lang="en-US" b="1" dirty="0"/>
              <a:t> skin de </a:t>
            </a:r>
            <a:r>
              <a:rPr lang="en-US" b="1" dirty="0" err="1"/>
              <a:t>kom</a:t>
            </a:r>
            <a:r>
              <a:rPr lang="en-US" b="1" dirty="0"/>
              <a:t> </a:t>
            </a:r>
            <a:r>
              <a:rPr lang="en-US" b="1" dirty="0" err="1"/>
              <a:t>makandra</a:t>
            </a:r>
            <a:r>
              <a:rPr lang="en-US" b="1" dirty="0"/>
              <a:t> en de tai </a:t>
            </a:r>
            <a:r>
              <a:rPr lang="en-US" b="1" dirty="0" err="1"/>
              <a:t>boen</a:t>
            </a:r>
            <a:r>
              <a:rPr lang="en-US" b="1" dirty="0"/>
              <a:t> </a:t>
            </a:r>
            <a:r>
              <a:rPr lang="en-US" b="1" dirty="0" err="1"/>
              <a:t>fasi</a:t>
            </a:r>
            <a:r>
              <a:rPr lang="en-US" b="1" dirty="0"/>
              <a:t> </a:t>
            </a:r>
            <a:r>
              <a:rPr lang="en-US" b="1" dirty="0" err="1"/>
              <a:t>nanga</a:t>
            </a:r>
            <a:r>
              <a:rPr lang="en-US" b="1" dirty="0"/>
              <a:t> </a:t>
            </a:r>
            <a:r>
              <a:rPr lang="en-US" b="1" dirty="0" err="1"/>
              <a:t>dem</a:t>
            </a:r>
            <a:r>
              <a:rPr lang="en-US" b="1" dirty="0"/>
              <a:t> </a:t>
            </a:r>
            <a:r>
              <a:rPr lang="en-US" b="1" dirty="0" err="1"/>
              <a:t>titei</a:t>
            </a:r>
            <a:r>
              <a:rPr lang="en-US" b="1" dirty="0"/>
              <a:t> </a:t>
            </a:r>
            <a:r>
              <a:rPr lang="en-US" b="1" dirty="0" err="1"/>
              <a:t>disi</a:t>
            </a:r>
            <a:r>
              <a:rPr lang="en-US" b="1" dirty="0"/>
              <a:t> </a:t>
            </a:r>
            <a:r>
              <a:rPr lang="en-US" b="1" dirty="0" err="1"/>
              <a:t>meki</a:t>
            </a:r>
            <a:r>
              <a:rPr lang="en-US" b="1" dirty="0"/>
              <a:t> ala </a:t>
            </a:r>
            <a:r>
              <a:rPr lang="en-US" b="1" dirty="0" err="1"/>
              <a:t>dem</a:t>
            </a:r>
            <a:r>
              <a:rPr lang="en-US" b="1" dirty="0"/>
              <a:t> </a:t>
            </a:r>
            <a:r>
              <a:rPr lang="en-US" b="1" dirty="0" err="1"/>
              <a:t>pisi</a:t>
            </a:r>
            <a:r>
              <a:rPr lang="en-US" b="1" dirty="0"/>
              <a:t> </a:t>
            </a:r>
            <a:r>
              <a:rPr lang="en-US" b="1" dirty="0" err="1"/>
              <a:t>wroko</a:t>
            </a:r>
            <a:r>
              <a:rPr lang="en-US" b="1" dirty="0"/>
              <a:t> </a:t>
            </a:r>
            <a:r>
              <a:rPr lang="en-US" b="1" dirty="0" err="1"/>
              <a:t>makandra</a:t>
            </a:r>
            <a:r>
              <a:rPr lang="en-US" b="1" dirty="0"/>
              <a:t>. Dem </a:t>
            </a:r>
            <a:r>
              <a:rPr lang="en-US" b="1" dirty="0" err="1"/>
              <a:t>meki</a:t>
            </a:r>
            <a:r>
              <a:rPr lang="en-US" b="1" dirty="0"/>
              <a:t> </a:t>
            </a:r>
            <a:r>
              <a:rPr lang="en-US" b="1" dirty="0" err="1"/>
              <a:t>da</a:t>
            </a:r>
            <a:r>
              <a:rPr lang="en-US" b="1" dirty="0"/>
              <a:t> </a:t>
            </a:r>
            <a:r>
              <a:rPr lang="en-US" b="1" dirty="0">
                <a:solidFill>
                  <a:schemeClr val="accent2"/>
                </a:solidFill>
              </a:rPr>
              <a:t>skin</a:t>
            </a:r>
            <a:r>
              <a:rPr lang="en-US" b="1" dirty="0"/>
              <a:t> </a:t>
            </a:r>
            <a:r>
              <a:rPr lang="en-US" b="1" dirty="0" err="1">
                <a:solidFill>
                  <a:schemeClr val="accent2"/>
                </a:solidFill>
              </a:rPr>
              <a:t>kom</a:t>
            </a:r>
            <a:r>
              <a:rPr lang="en-US" b="1" dirty="0"/>
              <a:t> </a:t>
            </a:r>
            <a:r>
              <a:rPr lang="en-US" b="1" dirty="0" err="1">
                <a:solidFill>
                  <a:schemeClr val="accent2"/>
                </a:solidFill>
              </a:rPr>
              <a:t>moro</a:t>
            </a:r>
            <a:r>
              <a:rPr lang="en-US" b="1" dirty="0"/>
              <a:t> </a:t>
            </a:r>
            <a:r>
              <a:rPr lang="en-US" b="1" dirty="0" err="1">
                <a:solidFill>
                  <a:schemeClr val="accent2"/>
                </a:solidFill>
              </a:rPr>
              <a:t>bigi</a:t>
            </a:r>
            <a:r>
              <a:rPr lang="en-US" b="1" dirty="0"/>
              <a:t> en </a:t>
            </a:r>
            <a:r>
              <a:rPr lang="en-US" b="1" dirty="0" err="1"/>
              <a:t>bouw</a:t>
            </a:r>
            <a:r>
              <a:rPr lang="en-US" b="1" dirty="0"/>
              <a:t> </a:t>
            </a:r>
            <a:r>
              <a:rPr lang="en-US" b="1" dirty="0" err="1"/>
              <a:t>hemsrefi</a:t>
            </a:r>
            <a:r>
              <a:rPr lang="en-US" b="1" dirty="0"/>
              <a:t> </a:t>
            </a:r>
            <a:r>
              <a:rPr lang="en-US" b="1" dirty="0" err="1"/>
              <a:t>kom</a:t>
            </a:r>
            <a:r>
              <a:rPr lang="en-US" b="1" dirty="0"/>
              <a:t> </a:t>
            </a:r>
            <a:r>
              <a:rPr lang="en-US" b="1" dirty="0" err="1">
                <a:solidFill>
                  <a:schemeClr val="accent2"/>
                </a:solidFill>
              </a:rPr>
              <a:t>moro</a:t>
            </a:r>
            <a:r>
              <a:rPr lang="en-US" b="1" dirty="0"/>
              <a:t> </a:t>
            </a:r>
            <a:r>
              <a:rPr lang="en-US" b="1" dirty="0" err="1">
                <a:solidFill>
                  <a:schemeClr val="accent2"/>
                </a:solidFill>
              </a:rPr>
              <a:t>tranga</a:t>
            </a:r>
            <a:r>
              <a:rPr lang="en-US" b="1" dirty="0"/>
              <a:t> </a:t>
            </a:r>
            <a:r>
              <a:rPr lang="en-US" b="1" dirty="0" err="1"/>
              <a:t>na</a:t>
            </a:r>
            <a:r>
              <a:rPr lang="en-US" b="1" dirty="0"/>
              <a:t> </a:t>
            </a:r>
            <a:r>
              <a:rPr lang="en-US" b="1" dirty="0" err="1"/>
              <a:t>ini</a:t>
            </a:r>
            <a:r>
              <a:rPr lang="en-US" b="1" dirty="0"/>
              <a:t> </a:t>
            </a:r>
            <a:r>
              <a:rPr lang="en-US" b="1" dirty="0" err="1"/>
              <a:t>lobi</a:t>
            </a:r>
            <a:r>
              <a:rPr lang="en-US" b="1" dirty="0"/>
              <a:t>.</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02271B71-E733-44CE-B857-701C722482A3}"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733E150A-5853-41AC-8E4B-14492D204639}" type="slidenum">
              <a:rPr lang="en-US"/>
              <a:pPr lvl="1"/>
              <a:t>24</a:t>
            </a:fld>
            <a:endParaRPr lang="en-US">
              <a:latin typeface="Times New Roman" pitchFamily="18" charset="0"/>
            </a:endParaRPr>
          </a:p>
        </p:txBody>
      </p:sp>
      <p:sp>
        <p:nvSpPr>
          <p:cNvPr id="180226" name="Rectangle 2"/>
          <p:cNvSpPr>
            <a:spLocks noGrp="1" noChangeArrowheads="1"/>
          </p:cNvSpPr>
          <p:nvPr>
            <p:ph type="title"/>
          </p:nvPr>
        </p:nvSpPr>
        <p:spPr/>
        <p:txBody>
          <a:bodyPr/>
          <a:lstStyle/>
          <a:p>
            <a:r>
              <a:rPr lang="en-US" sz="4000"/>
              <a:t>Foe San’ede Gado gi mi Jeje-presenti – foe dini Hem?</a:t>
            </a:r>
          </a:p>
        </p:txBody>
      </p:sp>
      <p:sp>
        <p:nvSpPr>
          <p:cNvPr id="180227" name="Rectangle 3"/>
          <p:cNvSpPr>
            <a:spLocks noGrp="1" noChangeArrowheads="1"/>
          </p:cNvSpPr>
          <p:nvPr>
            <p:ph type="body" idx="1"/>
          </p:nvPr>
        </p:nvSpPr>
        <p:spPr/>
        <p:txBody>
          <a:bodyPr/>
          <a:lstStyle/>
          <a:p>
            <a:r>
              <a:rPr lang="en-US" b="1">
                <a:solidFill>
                  <a:schemeClr val="accent2"/>
                </a:solidFill>
              </a:rPr>
              <a:t>Foe da boen foe da </a:t>
            </a:r>
            <a:r>
              <a:rPr lang="en-US" sz="3600" b="1">
                <a:solidFill>
                  <a:schemeClr val="hlink"/>
                </a:solidFill>
              </a:rPr>
              <a:t>kerki (da skin foe Kristus)</a:t>
            </a:r>
          </a:p>
          <a:p>
            <a:r>
              <a:rPr lang="en-US" b="1"/>
              <a:t>I Kor. 12:7Ma ibri soema kan sori da Jeje-fasi foe gi </a:t>
            </a:r>
            <a:r>
              <a:rPr lang="en-US" b="1">
                <a:solidFill>
                  <a:schemeClr val="accent2"/>
                </a:solidFill>
              </a:rPr>
              <a:t>jepi</a:t>
            </a:r>
            <a:r>
              <a:rPr lang="en-US" b="1"/>
              <a:t> na </a:t>
            </a:r>
            <a:r>
              <a:rPr lang="en-US" b="1">
                <a:solidFill>
                  <a:schemeClr val="accent2"/>
                </a:solidFill>
              </a:rPr>
              <a:t>ala</a:t>
            </a:r>
            <a:r>
              <a:rPr lang="en-US" b="1"/>
              <a:t> </a:t>
            </a:r>
            <a:r>
              <a:rPr lang="en-US" b="1">
                <a:solidFill>
                  <a:schemeClr val="accent2"/>
                </a:solidFill>
              </a:rPr>
              <a:t>soema</a:t>
            </a:r>
            <a:r>
              <a:rPr lang="en-US" b="1"/>
              <a:t>.</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78A7E8E9-43DE-4C2A-A9ED-DF375B9C56D0}" type="datetime1">
              <a:rPr lang="en-US" smtClean="0"/>
              <a:pPr/>
              <a:t>3/1/2011</a:t>
            </a:fld>
            <a:endParaRPr lang="en-US"/>
          </a:p>
        </p:txBody>
      </p:sp>
      <p:sp>
        <p:nvSpPr>
          <p:cNvPr id="6" name="Footer Placeholder 5"/>
          <p:cNvSpPr>
            <a:spLocks noGrp="1"/>
          </p:cNvSpPr>
          <p:nvPr>
            <p:ph type="ftr" sz="quarter" idx="11"/>
          </p:nvPr>
        </p:nvSpPr>
        <p:spPr/>
        <p:txBody>
          <a:bodyPr/>
          <a:lstStyle/>
          <a:p>
            <a:r>
              <a:rPr lang="fr-FR" smtClean="0"/>
              <a:t>Les 5 - I Korintiers III</a:t>
            </a:r>
            <a:endParaRPr lang="en-US"/>
          </a:p>
        </p:txBody>
      </p:sp>
      <p:sp>
        <p:nvSpPr>
          <p:cNvPr id="7" name="Slide Number Placeholder 6"/>
          <p:cNvSpPr>
            <a:spLocks noGrp="1"/>
          </p:cNvSpPr>
          <p:nvPr>
            <p:ph type="sldNum" sz="quarter" idx="12"/>
          </p:nvPr>
        </p:nvSpPr>
        <p:spPr/>
        <p:txBody>
          <a:bodyPr/>
          <a:lstStyle/>
          <a:p>
            <a:pPr lvl="1"/>
            <a:fld id="{DF415CE0-D9B2-4557-BEB0-2F55C1238358}" type="slidenum">
              <a:rPr lang="en-US"/>
              <a:pPr lvl="1"/>
              <a:t>25</a:t>
            </a:fld>
            <a:endParaRPr lang="en-US">
              <a:latin typeface="Times New Roman" pitchFamily="18" charset="0"/>
            </a:endParaRPr>
          </a:p>
        </p:txBody>
      </p:sp>
      <p:sp>
        <p:nvSpPr>
          <p:cNvPr id="181250" name="Rectangle 2"/>
          <p:cNvSpPr>
            <a:spLocks noGrp="1" noChangeArrowheads="1"/>
          </p:cNvSpPr>
          <p:nvPr>
            <p:ph type="title"/>
          </p:nvPr>
        </p:nvSpPr>
        <p:spPr/>
        <p:txBody>
          <a:bodyPr/>
          <a:lstStyle/>
          <a:p>
            <a:r>
              <a:rPr lang="en-US" sz="4000"/>
              <a:t>Sortoe verschil foe natuurlijke talenti nanga Jeje-Presenti?</a:t>
            </a:r>
          </a:p>
        </p:txBody>
      </p:sp>
      <p:sp>
        <p:nvSpPr>
          <p:cNvPr id="181251" name="Rectangle 3"/>
          <p:cNvSpPr>
            <a:spLocks noGrp="1" noChangeArrowheads="1"/>
          </p:cNvSpPr>
          <p:nvPr>
            <p:ph type="body" sz="half" idx="1"/>
          </p:nvPr>
        </p:nvSpPr>
        <p:spPr>
          <a:xfrm>
            <a:off x="0" y="1981200"/>
            <a:ext cx="4492625" cy="4435475"/>
          </a:xfrm>
        </p:spPr>
        <p:txBody>
          <a:bodyPr/>
          <a:lstStyle/>
          <a:p>
            <a:r>
              <a:rPr lang="en-US" sz="3200" b="1" u="sng">
                <a:solidFill>
                  <a:schemeClr val="accent2"/>
                </a:solidFill>
              </a:rPr>
              <a:t>Natuurlijke talenti</a:t>
            </a:r>
          </a:p>
          <a:p>
            <a:r>
              <a:rPr lang="en-US" sz="3200"/>
              <a:t>A komopo foe joe </a:t>
            </a:r>
            <a:r>
              <a:rPr lang="en-US" sz="3200" b="1">
                <a:solidFill>
                  <a:schemeClr val="accent2"/>
                </a:solidFill>
              </a:rPr>
              <a:t>ouders</a:t>
            </a:r>
            <a:r>
              <a:rPr lang="en-US" sz="3200"/>
              <a:t> di meki joe</a:t>
            </a:r>
          </a:p>
          <a:p>
            <a:r>
              <a:rPr lang="en-US" sz="3200"/>
              <a:t>Joe kisi hem te joe </a:t>
            </a:r>
            <a:r>
              <a:rPr lang="en-US" sz="3200" b="1">
                <a:solidFill>
                  <a:schemeClr val="accent2"/>
                </a:solidFill>
              </a:rPr>
              <a:t>mama meki joe</a:t>
            </a:r>
          </a:p>
          <a:p>
            <a:r>
              <a:rPr lang="en-US" sz="3200"/>
              <a:t>Jepi soema </a:t>
            </a:r>
            <a:r>
              <a:rPr lang="en-US" sz="3200" b="1">
                <a:solidFill>
                  <a:schemeClr val="accent2"/>
                </a:solidFill>
              </a:rPr>
              <a:t>grontapoe-</a:t>
            </a:r>
            <a:r>
              <a:rPr lang="en-US" sz="3200"/>
              <a:t>fasi</a:t>
            </a:r>
          </a:p>
        </p:txBody>
      </p:sp>
      <p:sp>
        <p:nvSpPr>
          <p:cNvPr id="181252" name="Rectangle 4"/>
          <p:cNvSpPr>
            <a:spLocks noGrp="1" noChangeArrowheads="1"/>
          </p:cNvSpPr>
          <p:nvPr>
            <p:ph type="body" sz="half" idx="2"/>
          </p:nvPr>
        </p:nvSpPr>
        <p:spPr>
          <a:xfrm>
            <a:off x="4645025" y="1981200"/>
            <a:ext cx="4498975" cy="4114800"/>
          </a:xfrm>
        </p:spPr>
        <p:txBody>
          <a:bodyPr/>
          <a:lstStyle/>
          <a:p>
            <a:r>
              <a:rPr lang="en-US" sz="3200" b="1" u="sng">
                <a:solidFill>
                  <a:schemeClr val="accent2"/>
                </a:solidFill>
              </a:rPr>
              <a:t>Jeje-talenti</a:t>
            </a:r>
          </a:p>
          <a:p>
            <a:r>
              <a:rPr lang="en-US" sz="3200"/>
              <a:t>A komopo foe </a:t>
            </a:r>
            <a:r>
              <a:rPr lang="en-US" sz="3200" b="1">
                <a:solidFill>
                  <a:schemeClr val="accent2"/>
                </a:solidFill>
              </a:rPr>
              <a:t>Gado</a:t>
            </a:r>
            <a:r>
              <a:rPr lang="en-US" sz="3200"/>
              <a:t> doro da Santa Jeje</a:t>
            </a:r>
          </a:p>
          <a:p>
            <a:r>
              <a:rPr lang="en-US" sz="3200"/>
              <a:t>Joe kisi hem te joe </a:t>
            </a:r>
            <a:r>
              <a:rPr lang="en-US" sz="3200" b="1">
                <a:solidFill>
                  <a:schemeClr val="accent2"/>
                </a:solidFill>
              </a:rPr>
              <a:t>kom njoen gebore</a:t>
            </a:r>
          </a:p>
          <a:p>
            <a:r>
              <a:rPr lang="en-US" sz="3200"/>
              <a:t>Jepi soema</a:t>
            </a:r>
            <a:r>
              <a:rPr lang="en-US" sz="3200" b="1">
                <a:solidFill>
                  <a:schemeClr val="accent2"/>
                </a:solidFill>
              </a:rPr>
              <a:t> jeje-fasi</a:t>
            </a:r>
          </a:p>
          <a:p>
            <a:pPr>
              <a:buFont typeface="Wingdings" pitchFamily="2" charset="2"/>
              <a:buNone/>
            </a:pPr>
            <a:endParaRPr lang="en-US"/>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72324CCD-AB8E-4614-866D-B1C361882084}" type="datetime1">
              <a:rPr lang="en-US" smtClean="0"/>
              <a:pPr/>
              <a:t>3/1/2011</a:t>
            </a:fld>
            <a:endParaRPr lang="en-US"/>
          </a:p>
        </p:txBody>
      </p:sp>
      <p:sp>
        <p:nvSpPr>
          <p:cNvPr id="6" name="Footer Placeholder 5"/>
          <p:cNvSpPr>
            <a:spLocks noGrp="1"/>
          </p:cNvSpPr>
          <p:nvPr>
            <p:ph type="ftr" sz="quarter" idx="11"/>
          </p:nvPr>
        </p:nvSpPr>
        <p:spPr/>
        <p:txBody>
          <a:bodyPr/>
          <a:lstStyle/>
          <a:p>
            <a:r>
              <a:rPr lang="fr-FR" smtClean="0"/>
              <a:t>Les 5 - I Korintiers III</a:t>
            </a:r>
            <a:endParaRPr lang="en-US"/>
          </a:p>
        </p:txBody>
      </p:sp>
      <p:sp>
        <p:nvSpPr>
          <p:cNvPr id="7" name="Slide Number Placeholder 6"/>
          <p:cNvSpPr>
            <a:spLocks noGrp="1"/>
          </p:cNvSpPr>
          <p:nvPr>
            <p:ph type="sldNum" sz="quarter" idx="12"/>
          </p:nvPr>
        </p:nvSpPr>
        <p:spPr/>
        <p:txBody>
          <a:bodyPr/>
          <a:lstStyle/>
          <a:p>
            <a:pPr lvl="1"/>
            <a:fld id="{28DDD145-8CDC-4A85-80EE-6A95404AEB94}" type="slidenum">
              <a:rPr lang="en-US"/>
              <a:pPr lvl="1"/>
              <a:t>26</a:t>
            </a:fld>
            <a:endParaRPr lang="en-US">
              <a:latin typeface="Times New Roman" pitchFamily="18" charset="0"/>
            </a:endParaRPr>
          </a:p>
        </p:txBody>
      </p:sp>
      <p:sp>
        <p:nvSpPr>
          <p:cNvPr id="182274" name="Rectangle 2"/>
          <p:cNvSpPr>
            <a:spLocks noGrp="1" noChangeArrowheads="1"/>
          </p:cNvSpPr>
          <p:nvPr>
            <p:ph type="title"/>
          </p:nvPr>
        </p:nvSpPr>
        <p:spPr/>
        <p:txBody>
          <a:bodyPr/>
          <a:lstStyle/>
          <a:p>
            <a:r>
              <a:rPr lang="en-US" sz="4000"/>
              <a:t>Sortoe verschil foe natuurlijke talenti nanga Jeje-Presenti?</a:t>
            </a:r>
          </a:p>
        </p:txBody>
      </p:sp>
      <p:sp>
        <p:nvSpPr>
          <p:cNvPr id="182275" name="Rectangle 3"/>
          <p:cNvSpPr>
            <a:spLocks noGrp="1" noChangeArrowheads="1"/>
          </p:cNvSpPr>
          <p:nvPr>
            <p:ph type="body" sz="half" idx="1"/>
          </p:nvPr>
        </p:nvSpPr>
        <p:spPr>
          <a:xfrm>
            <a:off x="431800" y="1981200"/>
            <a:ext cx="4060825" cy="4114800"/>
          </a:xfrm>
        </p:spPr>
        <p:txBody>
          <a:bodyPr/>
          <a:lstStyle/>
          <a:p>
            <a:r>
              <a:rPr lang="en-US" sz="3200" b="1" u="sng" dirty="0" err="1">
                <a:solidFill>
                  <a:schemeClr val="accent2"/>
                </a:solidFill>
              </a:rPr>
              <a:t>Natuurlijke</a:t>
            </a:r>
            <a:r>
              <a:rPr lang="en-US" sz="3200" b="1" u="sng" dirty="0">
                <a:solidFill>
                  <a:schemeClr val="accent2"/>
                </a:solidFill>
              </a:rPr>
              <a:t> </a:t>
            </a:r>
            <a:r>
              <a:rPr lang="en-US" sz="3200" b="1" u="sng" dirty="0" err="1">
                <a:solidFill>
                  <a:schemeClr val="accent2"/>
                </a:solidFill>
              </a:rPr>
              <a:t>talenti</a:t>
            </a:r>
            <a:endParaRPr lang="en-US" sz="3200" b="1" u="sng" dirty="0">
              <a:solidFill>
                <a:schemeClr val="accent2"/>
              </a:solidFill>
            </a:endParaRPr>
          </a:p>
          <a:p>
            <a:r>
              <a:rPr lang="en-US" sz="3200" dirty="0" err="1" smtClean="0"/>
              <a:t>Meki</a:t>
            </a:r>
            <a:r>
              <a:rPr lang="en-US" sz="3200" dirty="0" smtClean="0"/>
              <a:t> </a:t>
            </a:r>
            <a:r>
              <a:rPr lang="en-US" sz="3200" b="1" dirty="0" err="1">
                <a:solidFill>
                  <a:schemeClr val="accent2"/>
                </a:solidFill>
              </a:rPr>
              <a:t>libisoema</a:t>
            </a:r>
            <a:r>
              <a:rPr lang="en-US" sz="3200" dirty="0"/>
              <a:t> plan go </a:t>
            </a:r>
            <a:r>
              <a:rPr lang="en-US" sz="3200" dirty="0" err="1"/>
              <a:t>na</a:t>
            </a:r>
            <a:r>
              <a:rPr lang="en-US" sz="3200" dirty="0"/>
              <a:t> </a:t>
            </a:r>
            <a:r>
              <a:rPr lang="en-US" sz="3200" dirty="0" err="1"/>
              <a:t>fesi</a:t>
            </a:r>
            <a:endParaRPr lang="en-US" sz="3200" dirty="0"/>
          </a:p>
          <a:p>
            <a:r>
              <a:rPr lang="en-US" sz="3200" b="1" dirty="0" err="1"/>
              <a:t>Resultaat</a:t>
            </a:r>
            <a:r>
              <a:rPr lang="en-US" sz="3200" b="1" dirty="0"/>
              <a:t> de </a:t>
            </a:r>
            <a:r>
              <a:rPr lang="en-US" sz="3200" b="1" dirty="0" err="1">
                <a:solidFill>
                  <a:schemeClr val="accent2"/>
                </a:solidFill>
              </a:rPr>
              <a:t>tijdelijk</a:t>
            </a:r>
            <a:r>
              <a:rPr lang="en-US" sz="3200" b="1" dirty="0"/>
              <a:t> </a:t>
            </a:r>
            <a:r>
              <a:rPr lang="en-US" sz="3200" b="1" dirty="0" err="1"/>
              <a:t>nomo</a:t>
            </a:r>
            <a:endParaRPr lang="en-US" sz="3200" b="1" dirty="0"/>
          </a:p>
          <a:p>
            <a:r>
              <a:rPr lang="en-US" sz="3200" b="1" dirty="0" err="1"/>
              <a:t>Opo</a:t>
            </a:r>
            <a:r>
              <a:rPr lang="en-US" sz="3200" b="1" dirty="0"/>
              <a:t> </a:t>
            </a:r>
            <a:r>
              <a:rPr lang="en-US" sz="3200" b="1" dirty="0" err="1">
                <a:solidFill>
                  <a:schemeClr val="accent2"/>
                </a:solidFill>
              </a:rPr>
              <a:t>wisrefi</a:t>
            </a:r>
            <a:endParaRPr lang="en-US" sz="3200" b="1" dirty="0">
              <a:solidFill>
                <a:schemeClr val="accent2"/>
              </a:solidFill>
            </a:endParaRPr>
          </a:p>
        </p:txBody>
      </p:sp>
      <p:sp>
        <p:nvSpPr>
          <p:cNvPr id="182276" name="Rectangle 4"/>
          <p:cNvSpPr>
            <a:spLocks noGrp="1" noChangeArrowheads="1"/>
          </p:cNvSpPr>
          <p:nvPr>
            <p:ph type="body" sz="half" idx="2"/>
          </p:nvPr>
        </p:nvSpPr>
        <p:spPr/>
        <p:txBody>
          <a:bodyPr/>
          <a:lstStyle/>
          <a:p>
            <a:r>
              <a:rPr lang="en-US" sz="3200" b="1" u="sng">
                <a:solidFill>
                  <a:schemeClr val="accent2"/>
                </a:solidFill>
              </a:rPr>
              <a:t>Jeje-talenti</a:t>
            </a:r>
          </a:p>
          <a:p>
            <a:endParaRPr lang="en-US" sz="3200" b="1" u="sng">
              <a:solidFill>
                <a:schemeClr val="accent2"/>
              </a:solidFill>
            </a:endParaRPr>
          </a:p>
          <a:p>
            <a:r>
              <a:rPr lang="en-US" sz="3200"/>
              <a:t>Meki </a:t>
            </a:r>
            <a:r>
              <a:rPr lang="en-US" sz="3200" b="1">
                <a:solidFill>
                  <a:schemeClr val="accent2"/>
                </a:solidFill>
              </a:rPr>
              <a:t>Gado</a:t>
            </a:r>
            <a:r>
              <a:rPr lang="en-US" sz="3200"/>
              <a:t> plan go na fesi</a:t>
            </a:r>
          </a:p>
          <a:p>
            <a:r>
              <a:rPr lang="en-US" sz="3200" b="1"/>
              <a:t>Resultaat de </a:t>
            </a:r>
            <a:r>
              <a:rPr lang="en-US" sz="3200" b="1">
                <a:solidFill>
                  <a:schemeClr val="accent2"/>
                </a:solidFill>
              </a:rPr>
              <a:t>foe</a:t>
            </a:r>
            <a:r>
              <a:rPr lang="en-US" sz="3200" b="1"/>
              <a:t> </a:t>
            </a:r>
            <a:r>
              <a:rPr lang="en-US" sz="3200" b="1">
                <a:solidFill>
                  <a:schemeClr val="accent2"/>
                </a:solidFill>
              </a:rPr>
              <a:t>teego</a:t>
            </a:r>
          </a:p>
          <a:p>
            <a:r>
              <a:rPr lang="en-US" sz="3200" b="1"/>
              <a:t>Opo </a:t>
            </a:r>
            <a:r>
              <a:rPr lang="en-US" sz="3200" b="1">
                <a:solidFill>
                  <a:schemeClr val="accent2"/>
                </a:solidFill>
              </a:rPr>
              <a:t>Gado</a:t>
            </a:r>
            <a:r>
              <a:rPr lang="en-US" sz="3200" b="1"/>
              <a:t> </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69C07229-5310-468C-9F27-07C8E6A556E7}" type="datetime1">
              <a:rPr lang="en-US" smtClean="0"/>
              <a:pPr/>
              <a:t>3/1/2011</a:t>
            </a:fld>
            <a:endParaRPr lang="en-US"/>
          </a:p>
        </p:txBody>
      </p:sp>
      <p:sp>
        <p:nvSpPr>
          <p:cNvPr id="6" name="Footer Placeholder 5"/>
          <p:cNvSpPr>
            <a:spLocks noGrp="1"/>
          </p:cNvSpPr>
          <p:nvPr>
            <p:ph type="ftr" sz="quarter" idx="11"/>
          </p:nvPr>
        </p:nvSpPr>
        <p:spPr/>
        <p:txBody>
          <a:bodyPr/>
          <a:lstStyle/>
          <a:p>
            <a:r>
              <a:rPr lang="fr-FR" smtClean="0"/>
              <a:t>Les 5 - I Korintiers III</a:t>
            </a:r>
            <a:endParaRPr lang="en-US"/>
          </a:p>
        </p:txBody>
      </p:sp>
      <p:sp>
        <p:nvSpPr>
          <p:cNvPr id="7" name="Slide Number Placeholder 6"/>
          <p:cNvSpPr>
            <a:spLocks noGrp="1"/>
          </p:cNvSpPr>
          <p:nvPr>
            <p:ph type="sldNum" sz="quarter" idx="12"/>
          </p:nvPr>
        </p:nvSpPr>
        <p:spPr/>
        <p:txBody>
          <a:bodyPr/>
          <a:lstStyle/>
          <a:p>
            <a:pPr lvl="1"/>
            <a:fld id="{40BD27ED-18E8-4E57-89CE-93AE688D65C7}" type="slidenum">
              <a:rPr lang="en-US"/>
              <a:pPr lvl="1"/>
              <a:t>27</a:t>
            </a:fld>
            <a:endParaRPr lang="en-US">
              <a:latin typeface="Times New Roman" pitchFamily="18" charset="0"/>
            </a:endParaRPr>
          </a:p>
        </p:txBody>
      </p:sp>
      <p:sp>
        <p:nvSpPr>
          <p:cNvPr id="183298" name="Rectangle 2"/>
          <p:cNvSpPr>
            <a:spLocks noGrp="1" noChangeArrowheads="1"/>
          </p:cNvSpPr>
          <p:nvPr>
            <p:ph type="title"/>
          </p:nvPr>
        </p:nvSpPr>
        <p:spPr>
          <a:xfrm>
            <a:off x="682625" y="609600"/>
            <a:ext cx="8461375" cy="1143000"/>
          </a:xfrm>
        </p:spPr>
        <p:txBody>
          <a:bodyPr/>
          <a:lstStyle/>
          <a:p>
            <a:r>
              <a:rPr lang="en-US" sz="4000"/>
              <a:t>Sortoe verschil de foe da froktoe foe da Jeje nanga dem Jeje-presenti?</a:t>
            </a:r>
          </a:p>
        </p:txBody>
      </p:sp>
      <p:sp>
        <p:nvSpPr>
          <p:cNvPr id="183299" name="Rectangle 3"/>
          <p:cNvSpPr>
            <a:spLocks noGrp="1" noChangeArrowheads="1"/>
          </p:cNvSpPr>
          <p:nvPr>
            <p:ph type="body" sz="half" idx="1"/>
          </p:nvPr>
        </p:nvSpPr>
        <p:spPr>
          <a:xfrm>
            <a:off x="0" y="1858941"/>
            <a:ext cx="4660845" cy="4114800"/>
          </a:xfrm>
        </p:spPr>
        <p:txBody>
          <a:bodyPr/>
          <a:lstStyle/>
          <a:p>
            <a:r>
              <a:rPr lang="en-US" sz="3200" b="1" u="sng" dirty="0" err="1">
                <a:solidFill>
                  <a:schemeClr val="accent2"/>
                </a:solidFill>
              </a:rPr>
              <a:t>Froktoe</a:t>
            </a:r>
            <a:r>
              <a:rPr lang="en-US" sz="3200" b="1" u="sng" dirty="0">
                <a:solidFill>
                  <a:schemeClr val="accent2"/>
                </a:solidFill>
              </a:rPr>
              <a:t> foe </a:t>
            </a:r>
            <a:r>
              <a:rPr lang="en-US" sz="3200" b="1" u="sng" dirty="0" err="1">
                <a:solidFill>
                  <a:schemeClr val="accent2"/>
                </a:solidFill>
              </a:rPr>
              <a:t>da</a:t>
            </a:r>
            <a:r>
              <a:rPr lang="en-US" sz="3200" b="1" u="sng" dirty="0">
                <a:solidFill>
                  <a:schemeClr val="accent2"/>
                </a:solidFill>
              </a:rPr>
              <a:t> </a:t>
            </a:r>
            <a:r>
              <a:rPr lang="en-US" sz="3200" b="1" u="sng" dirty="0" err="1">
                <a:solidFill>
                  <a:schemeClr val="accent2"/>
                </a:solidFill>
              </a:rPr>
              <a:t>Jeje</a:t>
            </a:r>
            <a:endParaRPr lang="en-US" sz="3200" b="1" u="sng" dirty="0">
              <a:solidFill>
                <a:schemeClr val="accent2"/>
              </a:solidFill>
            </a:endParaRPr>
          </a:p>
          <a:p>
            <a:r>
              <a:rPr lang="en-US" sz="3200" dirty="0" err="1"/>
              <a:t>Da</a:t>
            </a:r>
            <a:r>
              <a:rPr lang="en-US" sz="3200" dirty="0"/>
              <a:t> </a:t>
            </a:r>
            <a:r>
              <a:rPr lang="en-US" sz="3200" b="1" dirty="0" err="1">
                <a:solidFill>
                  <a:schemeClr val="accent2"/>
                </a:solidFill>
              </a:rPr>
              <a:t>karakter</a:t>
            </a:r>
            <a:r>
              <a:rPr lang="en-US" sz="3200" dirty="0"/>
              <a:t> foe </a:t>
            </a:r>
            <a:r>
              <a:rPr lang="en-US" sz="3200" dirty="0" err="1"/>
              <a:t>da</a:t>
            </a:r>
            <a:r>
              <a:rPr lang="en-US" sz="3200" dirty="0"/>
              <a:t> </a:t>
            </a:r>
            <a:r>
              <a:rPr lang="en-US" sz="3200" dirty="0" err="1"/>
              <a:t>bribiwan</a:t>
            </a:r>
            <a:endParaRPr lang="en-US" sz="3200" dirty="0"/>
          </a:p>
          <a:p>
            <a:r>
              <a:rPr lang="en-US" sz="3200" b="1" dirty="0" err="1">
                <a:solidFill>
                  <a:schemeClr val="accent2"/>
                </a:solidFill>
              </a:rPr>
              <a:t>Da</a:t>
            </a:r>
            <a:r>
              <a:rPr lang="en-US" sz="3200" dirty="0"/>
              <a:t> </a:t>
            </a:r>
            <a:r>
              <a:rPr lang="en-US" sz="3200" b="1" dirty="0" err="1">
                <a:solidFill>
                  <a:schemeClr val="accent2"/>
                </a:solidFill>
              </a:rPr>
              <a:t>srefi</a:t>
            </a:r>
            <a:r>
              <a:rPr lang="en-US" sz="3200" dirty="0"/>
              <a:t> foe </a:t>
            </a:r>
            <a:r>
              <a:rPr lang="en-US" sz="3200" dirty="0" err="1"/>
              <a:t>ibri</a:t>
            </a:r>
            <a:r>
              <a:rPr lang="en-US" sz="3200" dirty="0"/>
              <a:t> </a:t>
            </a:r>
            <a:r>
              <a:rPr lang="en-US" sz="3200" dirty="0" err="1"/>
              <a:t>bribiwan</a:t>
            </a:r>
            <a:endParaRPr lang="en-US" sz="3200" dirty="0"/>
          </a:p>
          <a:p>
            <a:r>
              <a:rPr lang="en-US" sz="3200" dirty="0" err="1"/>
              <a:t>Sori</a:t>
            </a:r>
            <a:r>
              <a:rPr lang="en-US" sz="3200" dirty="0"/>
              <a:t> </a:t>
            </a:r>
            <a:r>
              <a:rPr lang="en-US" sz="3200" dirty="0" err="1"/>
              <a:t>da</a:t>
            </a:r>
            <a:r>
              <a:rPr lang="en-US" sz="3200" dirty="0"/>
              <a:t> </a:t>
            </a:r>
            <a:r>
              <a:rPr lang="en-US" sz="3200" dirty="0" err="1"/>
              <a:t>soema</a:t>
            </a:r>
            <a:r>
              <a:rPr lang="en-US" sz="3200" dirty="0"/>
              <a:t> </a:t>
            </a:r>
            <a:r>
              <a:rPr lang="en-US" sz="3200" dirty="0" err="1"/>
              <a:t>tron</a:t>
            </a:r>
            <a:r>
              <a:rPr lang="en-US" sz="3200" dirty="0"/>
              <a:t> wan </a:t>
            </a:r>
            <a:r>
              <a:rPr lang="en-US" sz="3200" b="1" dirty="0" err="1">
                <a:solidFill>
                  <a:schemeClr val="accent2"/>
                </a:solidFill>
              </a:rPr>
              <a:t>volwassen</a:t>
            </a:r>
            <a:r>
              <a:rPr lang="en-US" sz="3200" dirty="0"/>
              <a:t> Kristen</a:t>
            </a:r>
          </a:p>
        </p:txBody>
      </p:sp>
      <p:sp>
        <p:nvSpPr>
          <p:cNvPr id="183300" name="Rectangle 4"/>
          <p:cNvSpPr>
            <a:spLocks noGrp="1" noChangeArrowheads="1"/>
          </p:cNvSpPr>
          <p:nvPr>
            <p:ph type="body" sz="half" idx="2"/>
          </p:nvPr>
        </p:nvSpPr>
        <p:spPr>
          <a:xfrm>
            <a:off x="4864103" y="1858941"/>
            <a:ext cx="3979917" cy="4114800"/>
          </a:xfrm>
        </p:spPr>
        <p:txBody>
          <a:bodyPr/>
          <a:lstStyle/>
          <a:p>
            <a:r>
              <a:rPr lang="en-US" sz="3200" b="1" u="sng" dirty="0" err="1">
                <a:solidFill>
                  <a:schemeClr val="accent2"/>
                </a:solidFill>
              </a:rPr>
              <a:t>Jeje-presenti</a:t>
            </a:r>
            <a:endParaRPr lang="en-US" sz="3200" b="1" u="sng" dirty="0">
              <a:solidFill>
                <a:schemeClr val="accent2"/>
              </a:solidFill>
            </a:endParaRPr>
          </a:p>
          <a:p>
            <a:r>
              <a:rPr lang="en-US" sz="3200" dirty="0" err="1"/>
              <a:t>Da</a:t>
            </a:r>
            <a:r>
              <a:rPr lang="en-US" sz="3200" dirty="0"/>
              <a:t> </a:t>
            </a:r>
            <a:r>
              <a:rPr lang="en-US" sz="3200" b="1" dirty="0" err="1">
                <a:solidFill>
                  <a:schemeClr val="accent2"/>
                </a:solidFill>
              </a:rPr>
              <a:t>dienst</a:t>
            </a:r>
            <a:r>
              <a:rPr lang="en-US" sz="3200" dirty="0"/>
              <a:t> foe </a:t>
            </a:r>
            <a:r>
              <a:rPr lang="en-US" sz="3200" dirty="0" err="1"/>
              <a:t>da</a:t>
            </a:r>
            <a:r>
              <a:rPr lang="en-US" sz="3200" dirty="0"/>
              <a:t> </a:t>
            </a:r>
            <a:r>
              <a:rPr lang="en-US" sz="3200" dirty="0" err="1"/>
              <a:t>bribiwan</a:t>
            </a:r>
            <a:endParaRPr lang="en-US" sz="3200" dirty="0"/>
          </a:p>
          <a:p>
            <a:r>
              <a:rPr lang="en-US" sz="3200" b="1" dirty="0" err="1">
                <a:solidFill>
                  <a:schemeClr val="accent2"/>
                </a:solidFill>
              </a:rPr>
              <a:t>Difrenti</a:t>
            </a:r>
            <a:r>
              <a:rPr lang="en-US" sz="3200" dirty="0"/>
              <a:t> foe </a:t>
            </a:r>
            <a:r>
              <a:rPr lang="en-US" sz="3200" dirty="0" err="1"/>
              <a:t>ibri</a:t>
            </a:r>
            <a:r>
              <a:rPr lang="en-US" sz="3200" dirty="0"/>
              <a:t> </a:t>
            </a:r>
            <a:r>
              <a:rPr lang="en-US" sz="3200" dirty="0" err="1"/>
              <a:t>bribiwan</a:t>
            </a:r>
            <a:endParaRPr lang="en-US" sz="3200" dirty="0"/>
          </a:p>
          <a:p>
            <a:r>
              <a:rPr lang="en-US" sz="3200" dirty="0" err="1"/>
              <a:t>Sori</a:t>
            </a:r>
            <a:r>
              <a:rPr lang="en-US" sz="3200" dirty="0"/>
              <a:t> </a:t>
            </a:r>
            <a:r>
              <a:rPr lang="en-US" sz="3200" dirty="0" err="1"/>
              <a:t>dati</a:t>
            </a:r>
            <a:r>
              <a:rPr lang="en-US" sz="3200" dirty="0"/>
              <a:t> </a:t>
            </a:r>
            <a:r>
              <a:rPr lang="en-US" sz="3200" dirty="0" err="1"/>
              <a:t>da</a:t>
            </a:r>
            <a:r>
              <a:rPr lang="en-US" sz="3200" dirty="0"/>
              <a:t> </a:t>
            </a:r>
            <a:r>
              <a:rPr lang="en-US" sz="3200" dirty="0" err="1"/>
              <a:t>soema</a:t>
            </a:r>
            <a:r>
              <a:rPr lang="en-US" sz="3200" dirty="0"/>
              <a:t> de wan </a:t>
            </a:r>
            <a:r>
              <a:rPr lang="en-US" sz="3200" b="1" dirty="0" err="1">
                <a:solidFill>
                  <a:schemeClr val="accent2"/>
                </a:solidFill>
              </a:rPr>
              <a:t>vertrouw</a:t>
            </a:r>
            <a:r>
              <a:rPr lang="en-US" sz="3200" dirty="0"/>
              <a:t> </a:t>
            </a:r>
            <a:r>
              <a:rPr lang="en-US" sz="3200" dirty="0" err="1"/>
              <a:t>bribiwan</a:t>
            </a:r>
            <a:endParaRPr lang="en-US" sz="3200"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20CC9AF6-1801-4E14-8148-E34F240587EF}" type="datetime1">
              <a:rPr lang="en-US" smtClean="0"/>
              <a:pPr/>
              <a:t>3/1/2011</a:t>
            </a:fld>
            <a:endParaRPr lang="en-US"/>
          </a:p>
        </p:txBody>
      </p:sp>
      <p:sp>
        <p:nvSpPr>
          <p:cNvPr id="6" name="Footer Placeholder 5"/>
          <p:cNvSpPr>
            <a:spLocks noGrp="1"/>
          </p:cNvSpPr>
          <p:nvPr>
            <p:ph type="ftr" sz="quarter" idx="11"/>
          </p:nvPr>
        </p:nvSpPr>
        <p:spPr/>
        <p:txBody>
          <a:bodyPr/>
          <a:lstStyle/>
          <a:p>
            <a:r>
              <a:rPr lang="fr-FR" smtClean="0"/>
              <a:t>Les 5 - I Korintiers III</a:t>
            </a:r>
            <a:endParaRPr lang="en-US"/>
          </a:p>
        </p:txBody>
      </p:sp>
      <p:sp>
        <p:nvSpPr>
          <p:cNvPr id="7" name="Slide Number Placeholder 6"/>
          <p:cNvSpPr>
            <a:spLocks noGrp="1"/>
          </p:cNvSpPr>
          <p:nvPr>
            <p:ph type="sldNum" sz="quarter" idx="12"/>
          </p:nvPr>
        </p:nvSpPr>
        <p:spPr/>
        <p:txBody>
          <a:bodyPr/>
          <a:lstStyle/>
          <a:p>
            <a:pPr lvl="1"/>
            <a:fld id="{AF48A741-C60E-400D-B4CF-B40465E896C3}" type="slidenum">
              <a:rPr lang="en-US"/>
              <a:pPr lvl="1"/>
              <a:t>28</a:t>
            </a:fld>
            <a:endParaRPr lang="en-US">
              <a:latin typeface="Times New Roman" pitchFamily="18" charset="0"/>
            </a:endParaRPr>
          </a:p>
        </p:txBody>
      </p:sp>
      <p:sp>
        <p:nvSpPr>
          <p:cNvPr id="184322" name="Rectangle 2"/>
          <p:cNvSpPr>
            <a:spLocks noGrp="1" noChangeArrowheads="1"/>
          </p:cNvSpPr>
          <p:nvPr>
            <p:ph type="title"/>
          </p:nvPr>
        </p:nvSpPr>
        <p:spPr>
          <a:xfrm>
            <a:off x="395288" y="609600"/>
            <a:ext cx="8367712" cy="1143000"/>
          </a:xfrm>
        </p:spPr>
        <p:txBody>
          <a:bodyPr/>
          <a:lstStyle/>
          <a:p>
            <a:r>
              <a:rPr lang="en-US" sz="4000"/>
              <a:t>Sortoe verschil de foe da froktoe foe da Jeje nanga dem Jeje-presenti?</a:t>
            </a:r>
          </a:p>
        </p:txBody>
      </p:sp>
      <p:sp>
        <p:nvSpPr>
          <p:cNvPr id="184323" name="Rectangle 3"/>
          <p:cNvSpPr>
            <a:spLocks noGrp="1" noChangeArrowheads="1"/>
          </p:cNvSpPr>
          <p:nvPr>
            <p:ph type="body" sz="half" idx="1"/>
          </p:nvPr>
        </p:nvSpPr>
        <p:spPr>
          <a:xfrm>
            <a:off x="190440" y="2276475"/>
            <a:ext cx="4564125" cy="4114800"/>
          </a:xfrm>
        </p:spPr>
        <p:txBody>
          <a:bodyPr/>
          <a:lstStyle/>
          <a:p>
            <a:r>
              <a:rPr lang="en-US" sz="3200" b="1" u="sng" dirty="0" err="1">
                <a:solidFill>
                  <a:schemeClr val="accent2"/>
                </a:solidFill>
              </a:rPr>
              <a:t>Froktoe</a:t>
            </a:r>
            <a:r>
              <a:rPr lang="en-US" sz="3200" b="1" u="sng" dirty="0">
                <a:solidFill>
                  <a:schemeClr val="accent2"/>
                </a:solidFill>
              </a:rPr>
              <a:t> foe </a:t>
            </a:r>
            <a:r>
              <a:rPr lang="en-US" sz="3200" b="1" u="sng" dirty="0" err="1">
                <a:solidFill>
                  <a:schemeClr val="accent2"/>
                </a:solidFill>
              </a:rPr>
              <a:t>da</a:t>
            </a:r>
            <a:r>
              <a:rPr lang="en-US" sz="3200" b="1" u="sng" dirty="0">
                <a:solidFill>
                  <a:schemeClr val="accent2"/>
                </a:solidFill>
              </a:rPr>
              <a:t> </a:t>
            </a:r>
            <a:r>
              <a:rPr lang="en-US" sz="3200" b="1" u="sng" dirty="0" err="1">
                <a:solidFill>
                  <a:schemeClr val="accent2"/>
                </a:solidFill>
              </a:rPr>
              <a:t>Jeje</a:t>
            </a:r>
            <a:endParaRPr lang="en-US" sz="3200" b="1" u="sng" dirty="0">
              <a:solidFill>
                <a:schemeClr val="accent2"/>
              </a:solidFill>
            </a:endParaRPr>
          </a:p>
          <a:p>
            <a:r>
              <a:rPr lang="en-US" sz="3200" b="1" dirty="0">
                <a:solidFill>
                  <a:schemeClr val="accent2"/>
                </a:solidFill>
              </a:rPr>
              <a:t>Permanent</a:t>
            </a:r>
            <a:r>
              <a:rPr lang="en-US" sz="3200" dirty="0"/>
              <a:t>, </a:t>
            </a:r>
            <a:r>
              <a:rPr lang="en-US" sz="3200" dirty="0" err="1"/>
              <a:t>joe</a:t>
            </a:r>
            <a:r>
              <a:rPr lang="en-US" sz="3200" dirty="0"/>
              <a:t> </a:t>
            </a:r>
            <a:r>
              <a:rPr lang="en-US" sz="3200" dirty="0" err="1"/>
              <a:t>abi</a:t>
            </a:r>
            <a:r>
              <a:rPr lang="en-US" sz="3200" dirty="0"/>
              <a:t> hem </a:t>
            </a:r>
            <a:r>
              <a:rPr lang="en-US" sz="3200" b="1" dirty="0" err="1">
                <a:solidFill>
                  <a:schemeClr val="accent2"/>
                </a:solidFill>
              </a:rPr>
              <a:t>alatem</a:t>
            </a:r>
            <a:endParaRPr lang="en-US" sz="3200" b="1" dirty="0">
              <a:solidFill>
                <a:schemeClr val="accent2"/>
              </a:solidFill>
            </a:endParaRPr>
          </a:p>
          <a:p>
            <a:endParaRPr lang="en-US" sz="3200" dirty="0"/>
          </a:p>
          <a:p>
            <a:r>
              <a:rPr lang="en-US" sz="3200" dirty="0" err="1"/>
              <a:t>Disi</a:t>
            </a:r>
            <a:r>
              <a:rPr lang="en-US" sz="3200" dirty="0"/>
              <a:t> de </a:t>
            </a:r>
            <a:r>
              <a:rPr lang="en-US" sz="3200" dirty="0" err="1"/>
              <a:t>da</a:t>
            </a:r>
            <a:r>
              <a:rPr lang="en-US" sz="3200" dirty="0"/>
              <a:t> </a:t>
            </a:r>
            <a:r>
              <a:rPr lang="en-US" sz="3200" b="1" dirty="0" err="1">
                <a:solidFill>
                  <a:schemeClr val="accent2"/>
                </a:solidFill>
              </a:rPr>
              <a:t>doel</a:t>
            </a:r>
            <a:r>
              <a:rPr lang="en-US" sz="3200" dirty="0"/>
              <a:t> </a:t>
            </a:r>
            <a:r>
              <a:rPr lang="en-US" sz="3200" b="1" dirty="0" err="1">
                <a:solidFill>
                  <a:schemeClr val="accent2"/>
                </a:solidFill>
              </a:rPr>
              <a:t>srefi</a:t>
            </a:r>
            <a:r>
              <a:rPr lang="en-US" sz="3200" dirty="0"/>
              <a:t> foe </a:t>
            </a:r>
            <a:r>
              <a:rPr lang="en-US" sz="3200" dirty="0" err="1"/>
              <a:t>da</a:t>
            </a:r>
            <a:r>
              <a:rPr lang="en-US" sz="3200" dirty="0"/>
              <a:t> </a:t>
            </a:r>
            <a:r>
              <a:rPr lang="en-US" sz="3200" dirty="0" err="1"/>
              <a:t>bribiwan</a:t>
            </a:r>
            <a:endParaRPr lang="en-US" sz="3200" dirty="0"/>
          </a:p>
        </p:txBody>
      </p:sp>
      <p:sp>
        <p:nvSpPr>
          <p:cNvPr id="184324" name="Rectangle 4"/>
          <p:cNvSpPr>
            <a:spLocks noGrp="1" noChangeArrowheads="1"/>
          </p:cNvSpPr>
          <p:nvPr>
            <p:ph type="body" sz="half" idx="2"/>
          </p:nvPr>
        </p:nvSpPr>
        <p:spPr>
          <a:xfrm>
            <a:off x="4895850" y="2168525"/>
            <a:ext cx="3960813" cy="4114800"/>
          </a:xfrm>
        </p:spPr>
        <p:txBody>
          <a:bodyPr/>
          <a:lstStyle/>
          <a:p>
            <a:r>
              <a:rPr lang="en-US" sz="3200" b="1" u="sng">
                <a:solidFill>
                  <a:schemeClr val="accent2"/>
                </a:solidFill>
              </a:rPr>
              <a:t>Jeje-presenti</a:t>
            </a:r>
          </a:p>
          <a:p>
            <a:r>
              <a:rPr lang="en-US" sz="3200"/>
              <a:t>Gado kan </a:t>
            </a:r>
            <a:r>
              <a:rPr lang="en-US" sz="3200" b="1">
                <a:solidFill>
                  <a:schemeClr val="accent2"/>
                </a:solidFill>
              </a:rPr>
              <a:t>kenki</a:t>
            </a:r>
            <a:r>
              <a:rPr lang="en-US" sz="3200"/>
              <a:t> da richting foe da presenti</a:t>
            </a:r>
          </a:p>
          <a:p>
            <a:r>
              <a:rPr lang="en-US" sz="3200"/>
              <a:t>Disi de </a:t>
            </a:r>
            <a:r>
              <a:rPr lang="en-US" sz="3200" b="1">
                <a:solidFill>
                  <a:schemeClr val="accent2"/>
                </a:solidFill>
              </a:rPr>
              <a:t>san</a:t>
            </a:r>
            <a:r>
              <a:rPr lang="en-US" sz="3200"/>
              <a:t> </a:t>
            </a:r>
            <a:r>
              <a:rPr lang="en-US" sz="3200" b="1">
                <a:solidFill>
                  <a:schemeClr val="accent2"/>
                </a:solidFill>
              </a:rPr>
              <a:t>joe</a:t>
            </a:r>
            <a:r>
              <a:rPr lang="en-US" sz="3200"/>
              <a:t> </a:t>
            </a:r>
            <a:r>
              <a:rPr lang="en-US" sz="3200" b="1">
                <a:solidFill>
                  <a:schemeClr val="accent2"/>
                </a:solidFill>
              </a:rPr>
              <a:t>abi</a:t>
            </a:r>
            <a:r>
              <a:rPr lang="en-US" sz="3200"/>
              <a:t> </a:t>
            </a:r>
            <a:r>
              <a:rPr lang="en-US" sz="3200" b="1">
                <a:solidFill>
                  <a:schemeClr val="accent2"/>
                </a:solidFill>
              </a:rPr>
              <a:t>fanowdoe</a:t>
            </a:r>
            <a:r>
              <a:rPr lang="en-US" sz="3200"/>
              <a:t> foe doe da dienst</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8388E7B-316B-4C33-9C04-BA7138615C7D}"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D44198BD-FA1F-4451-9FEF-7C2E179A05D9}" type="slidenum">
              <a:rPr lang="en-US"/>
              <a:pPr lvl="1"/>
              <a:t>29</a:t>
            </a:fld>
            <a:endParaRPr lang="en-US">
              <a:latin typeface="Times New Roman" pitchFamily="18" charset="0"/>
            </a:endParaRPr>
          </a:p>
        </p:txBody>
      </p:sp>
      <p:sp>
        <p:nvSpPr>
          <p:cNvPr id="185346" name="Rectangle 2"/>
          <p:cNvSpPr>
            <a:spLocks noGrp="1" noChangeArrowheads="1"/>
          </p:cNvSpPr>
          <p:nvPr>
            <p:ph type="title"/>
          </p:nvPr>
        </p:nvSpPr>
        <p:spPr/>
        <p:txBody>
          <a:bodyPr/>
          <a:lstStyle/>
          <a:p>
            <a:r>
              <a:rPr lang="en-US" sz="3600" dirty="0" err="1"/>
              <a:t>Sortoe</a:t>
            </a:r>
            <a:r>
              <a:rPr lang="en-US" sz="3600" dirty="0"/>
              <a:t> </a:t>
            </a:r>
            <a:r>
              <a:rPr lang="en-US" sz="3600" dirty="0" err="1"/>
              <a:t>relatie</a:t>
            </a:r>
            <a:r>
              <a:rPr lang="en-US" sz="3600" dirty="0"/>
              <a:t> </a:t>
            </a:r>
            <a:r>
              <a:rPr lang="en-US" sz="3600" dirty="0" err="1"/>
              <a:t>na</a:t>
            </a:r>
            <a:r>
              <a:rPr lang="en-US" sz="3600" dirty="0"/>
              <a:t> </a:t>
            </a:r>
            <a:r>
              <a:rPr lang="en-US" sz="3600" dirty="0" err="1"/>
              <a:t>mindri</a:t>
            </a:r>
            <a:r>
              <a:rPr lang="en-US" sz="3600" dirty="0"/>
              <a:t> foe </a:t>
            </a:r>
            <a:r>
              <a:rPr lang="en-US" sz="3600" dirty="0" err="1"/>
              <a:t>dem</a:t>
            </a:r>
            <a:r>
              <a:rPr lang="en-US" sz="3600" dirty="0"/>
              <a:t> </a:t>
            </a:r>
            <a:r>
              <a:rPr lang="en-US" sz="3600" dirty="0" err="1"/>
              <a:t>presenti</a:t>
            </a:r>
            <a:r>
              <a:rPr lang="en-US" sz="3600" dirty="0"/>
              <a:t> </a:t>
            </a:r>
            <a:r>
              <a:rPr lang="en-US" sz="3600" dirty="0" err="1"/>
              <a:t>nanga</a:t>
            </a:r>
            <a:r>
              <a:rPr lang="en-US" sz="3600" dirty="0"/>
              <a:t> </a:t>
            </a:r>
            <a:r>
              <a:rPr lang="en-US" sz="3600" dirty="0" err="1"/>
              <a:t>dem</a:t>
            </a:r>
            <a:r>
              <a:rPr lang="en-US" sz="3600" dirty="0"/>
              <a:t> </a:t>
            </a:r>
            <a:r>
              <a:rPr lang="en-US" sz="3600" dirty="0" err="1"/>
              <a:t>plikti</a:t>
            </a:r>
            <a:r>
              <a:rPr lang="en-US" sz="3600" dirty="0"/>
              <a:t> </a:t>
            </a:r>
            <a:r>
              <a:rPr lang="en-US" sz="3600" dirty="0" err="1"/>
              <a:t>gi</a:t>
            </a:r>
            <a:r>
              <a:rPr lang="en-US" sz="3600" dirty="0"/>
              <a:t> </a:t>
            </a:r>
            <a:r>
              <a:rPr lang="en-US" sz="3600" dirty="0" err="1"/>
              <a:t>ibri</a:t>
            </a:r>
            <a:r>
              <a:rPr lang="en-US" sz="3600" dirty="0"/>
              <a:t> </a:t>
            </a:r>
            <a:r>
              <a:rPr lang="en-US" sz="3600" dirty="0" err="1"/>
              <a:t>bribiwan</a:t>
            </a:r>
            <a:r>
              <a:rPr lang="en-US" sz="3600" dirty="0"/>
              <a:t>?</a:t>
            </a:r>
          </a:p>
        </p:txBody>
      </p:sp>
      <p:sp>
        <p:nvSpPr>
          <p:cNvPr id="185347" name="Rectangle 3"/>
          <p:cNvSpPr>
            <a:spLocks noGrp="1" noChangeArrowheads="1"/>
          </p:cNvSpPr>
          <p:nvPr>
            <p:ph type="body" idx="1"/>
          </p:nvPr>
        </p:nvSpPr>
        <p:spPr>
          <a:xfrm>
            <a:off x="482545" y="1858941"/>
            <a:ext cx="8434502" cy="4114800"/>
          </a:xfrm>
        </p:spPr>
        <p:txBody>
          <a:bodyPr/>
          <a:lstStyle/>
          <a:p>
            <a:r>
              <a:rPr lang="en-US" dirty="0"/>
              <a:t>Ala </a:t>
            </a:r>
            <a:r>
              <a:rPr lang="en-US" dirty="0" err="1"/>
              <a:t>soema</a:t>
            </a:r>
            <a:r>
              <a:rPr lang="en-US" dirty="0"/>
              <a:t> </a:t>
            </a:r>
            <a:r>
              <a:rPr lang="en-US" dirty="0" err="1"/>
              <a:t>abi</a:t>
            </a:r>
            <a:r>
              <a:rPr lang="en-US" dirty="0"/>
              <a:t> wan </a:t>
            </a:r>
            <a:r>
              <a:rPr lang="en-US" b="1" dirty="0" err="1">
                <a:solidFill>
                  <a:schemeClr val="accent2"/>
                </a:solidFill>
              </a:rPr>
              <a:t>frantwoortoe</a:t>
            </a:r>
            <a:r>
              <a:rPr lang="en-US" dirty="0"/>
              <a:t> foe </a:t>
            </a:r>
            <a:r>
              <a:rPr lang="en-US" dirty="0" err="1"/>
              <a:t>gi</a:t>
            </a:r>
            <a:r>
              <a:rPr lang="en-US" dirty="0"/>
              <a:t> </a:t>
            </a:r>
            <a:r>
              <a:rPr lang="en-US" dirty="0" err="1"/>
              <a:t>dem</a:t>
            </a:r>
            <a:r>
              <a:rPr lang="en-US" dirty="0"/>
              <a:t> </a:t>
            </a:r>
            <a:r>
              <a:rPr lang="en-US" b="1" dirty="0" err="1">
                <a:solidFill>
                  <a:schemeClr val="accent2"/>
                </a:solidFill>
              </a:rPr>
              <a:t>tiende</a:t>
            </a:r>
            <a:r>
              <a:rPr lang="en-US" dirty="0"/>
              <a:t>, ma </a:t>
            </a:r>
            <a:r>
              <a:rPr lang="en-US" dirty="0" err="1"/>
              <a:t>som</a:t>
            </a:r>
            <a:r>
              <a:rPr lang="en-US" dirty="0"/>
              <a:t> </a:t>
            </a:r>
            <a:r>
              <a:rPr lang="en-US" dirty="0" err="1"/>
              <a:t>soema</a:t>
            </a:r>
            <a:r>
              <a:rPr lang="en-US" dirty="0"/>
              <a:t> </a:t>
            </a:r>
            <a:r>
              <a:rPr lang="en-US" dirty="0" err="1"/>
              <a:t>abi</a:t>
            </a:r>
            <a:r>
              <a:rPr lang="en-US" dirty="0"/>
              <a:t> wan </a:t>
            </a:r>
            <a:r>
              <a:rPr lang="en-US" b="1" dirty="0" err="1">
                <a:solidFill>
                  <a:schemeClr val="accent2"/>
                </a:solidFill>
              </a:rPr>
              <a:t>spesroetoe</a:t>
            </a:r>
            <a:r>
              <a:rPr lang="en-US" dirty="0"/>
              <a:t> </a:t>
            </a:r>
            <a:r>
              <a:rPr lang="en-US" b="1" dirty="0" err="1">
                <a:solidFill>
                  <a:schemeClr val="accent2"/>
                </a:solidFill>
              </a:rPr>
              <a:t>presenti</a:t>
            </a:r>
            <a:r>
              <a:rPr lang="en-US" dirty="0"/>
              <a:t> </a:t>
            </a:r>
            <a:r>
              <a:rPr lang="en-US" b="1" dirty="0">
                <a:solidFill>
                  <a:schemeClr val="accent2"/>
                </a:solidFill>
              </a:rPr>
              <a:t>foe</a:t>
            </a:r>
            <a:r>
              <a:rPr lang="en-US" dirty="0"/>
              <a:t> </a:t>
            </a:r>
            <a:r>
              <a:rPr lang="en-US" b="1" dirty="0" err="1">
                <a:solidFill>
                  <a:schemeClr val="accent2"/>
                </a:solidFill>
              </a:rPr>
              <a:t>gi</a:t>
            </a:r>
            <a:r>
              <a:rPr lang="en-US" dirty="0"/>
              <a:t> – </a:t>
            </a:r>
            <a:r>
              <a:rPr lang="en-US" b="1" dirty="0" err="1">
                <a:solidFill>
                  <a:schemeClr val="accent2"/>
                </a:solidFill>
              </a:rPr>
              <a:t>moro</a:t>
            </a:r>
            <a:r>
              <a:rPr lang="en-US" dirty="0"/>
              <a:t> </a:t>
            </a:r>
            <a:r>
              <a:rPr lang="en-US" b="1" dirty="0" err="1">
                <a:solidFill>
                  <a:schemeClr val="accent2"/>
                </a:solidFill>
              </a:rPr>
              <a:t>leki</a:t>
            </a:r>
            <a:r>
              <a:rPr lang="en-US" dirty="0"/>
              <a:t> </a:t>
            </a:r>
            <a:r>
              <a:rPr lang="en-US" b="1" dirty="0" err="1">
                <a:solidFill>
                  <a:schemeClr val="accent2"/>
                </a:solidFill>
              </a:rPr>
              <a:t>da</a:t>
            </a:r>
            <a:r>
              <a:rPr lang="en-US" dirty="0"/>
              <a:t> </a:t>
            </a:r>
            <a:r>
              <a:rPr lang="en-US" b="1" dirty="0" err="1">
                <a:solidFill>
                  <a:schemeClr val="accent2"/>
                </a:solidFill>
              </a:rPr>
              <a:t>tiende</a:t>
            </a:r>
            <a:endParaRPr lang="en-US" b="1" dirty="0">
              <a:solidFill>
                <a:schemeClr val="accent2"/>
              </a:solidFill>
            </a:endParaRPr>
          </a:p>
          <a:p>
            <a:r>
              <a:rPr lang="en-US" b="1" dirty="0">
                <a:solidFill>
                  <a:schemeClr val="accent2"/>
                </a:solidFill>
              </a:rPr>
              <a:t>Ala</a:t>
            </a:r>
            <a:r>
              <a:rPr lang="en-US" dirty="0"/>
              <a:t> </a:t>
            </a:r>
            <a:r>
              <a:rPr lang="en-US" b="1" dirty="0" err="1">
                <a:solidFill>
                  <a:schemeClr val="accent2"/>
                </a:solidFill>
              </a:rPr>
              <a:t>soema</a:t>
            </a:r>
            <a:r>
              <a:rPr lang="en-US" dirty="0"/>
              <a:t> </a:t>
            </a:r>
            <a:r>
              <a:rPr lang="en-US" dirty="0" err="1"/>
              <a:t>moesoe</a:t>
            </a:r>
            <a:r>
              <a:rPr lang="en-US" dirty="0"/>
              <a:t> de </a:t>
            </a:r>
            <a:r>
              <a:rPr lang="en-US" b="1" dirty="0" err="1">
                <a:solidFill>
                  <a:schemeClr val="accent2"/>
                </a:solidFill>
              </a:rPr>
              <a:t>getuigi</a:t>
            </a:r>
            <a:r>
              <a:rPr lang="en-US" dirty="0"/>
              <a:t>, ma </a:t>
            </a:r>
            <a:r>
              <a:rPr lang="en-US" dirty="0" err="1"/>
              <a:t>som</a:t>
            </a:r>
            <a:r>
              <a:rPr lang="en-US" dirty="0"/>
              <a:t> </a:t>
            </a:r>
            <a:r>
              <a:rPr lang="en-US" dirty="0" err="1"/>
              <a:t>soema</a:t>
            </a:r>
            <a:r>
              <a:rPr lang="en-US" dirty="0"/>
              <a:t> </a:t>
            </a:r>
            <a:r>
              <a:rPr lang="en-US" dirty="0" err="1"/>
              <a:t>abi</a:t>
            </a:r>
            <a:r>
              <a:rPr lang="en-US" dirty="0"/>
              <a:t> </a:t>
            </a:r>
            <a:r>
              <a:rPr lang="en-US" dirty="0" err="1"/>
              <a:t>da</a:t>
            </a:r>
            <a:r>
              <a:rPr lang="en-US" dirty="0"/>
              <a:t> </a:t>
            </a:r>
            <a:r>
              <a:rPr lang="en-US" b="1" dirty="0" err="1">
                <a:solidFill>
                  <a:schemeClr val="accent2"/>
                </a:solidFill>
              </a:rPr>
              <a:t>presenti</a:t>
            </a:r>
            <a:r>
              <a:rPr lang="en-US" dirty="0"/>
              <a:t> foe </a:t>
            </a:r>
            <a:r>
              <a:rPr lang="en-US" b="1" dirty="0" err="1">
                <a:solidFill>
                  <a:schemeClr val="accent2"/>
                </a:solidFill>
              </a:rPr>
              <a:t>evangelisme</a:t>
            </a:r>
            <a:endParaRPr lang="en-US" b="1" dirty="0">
              <a:solidFill>
                <a:schemeClr val="accent2"/>
              </a:solidFill>
            </a:endParaRPr>
          </a:p>
          <a:p>
            <a:r>
              <a:rPr lang="en-US" dirty="0"/>
              <a:t>Ala </a:t>
            </a:r>
            <a:r>
              <a:rPr lang="en-US" dirty="0" err="1"/>
              <a:t>soema</a:t>
            </a:r>
            <a:r>
              <a:rPr lang="en-US" dirty="0"/>
              <a:t> </a:t>
            </a:r>
            <a:r>
              <a:rPr lang="en-US" dirty="0" err="1"/>
              <a:t>moesoe</a:t>
            </a:r>
            <a:r>
              <a:rPr lang="en-US" dirty="0"/>
              <a:t> </a:t>
            </a:r>
            <a:r>
              <a:rPr lang="en-US" b="1" dirty="0" err="1">
                <a:solidFill>
                  <a:schemeClr val="accent2"/>
                </a:solidFill>
              </a:rPr>
              <a:t>begi</a:t>
            </a:r>
            <a:r>
              <a:rPr lang="en-US" dirty="0"/>
              <a:t>, ma </a:t>
            </a:r>
            <a:r>
              <a:rPr lang="en-US" dirty="0" err="1"/>
              <a:t>som</a:t>
            </a:r>
            <a:r>
              <a:rPr lang="en-US" dirty="0"/>
              <a:t> </a:t>
            </a:r>
            <a:r>
              <a:rPr lang="en-US" dirty="0" err="1"/>
              <a:t>soema</a:t>
            </a:r>
            <a:r>
              <a:rPr lang="en-US" dirty="0"/>
              <a:t> </a:t>
            </a:r>
            <a:r>
              <a:rPr lang="en-US" dirty="0" err="1"/>
              <a:t>abi</a:t>
            </a:r>
            <a:r>
              <a:rPr lang="en-US" dirty="0"/>
              <a:t> wan </a:t>
            </a:r>
            <a:r>
              <a:rPr lang="en-US" b="1" dirty="0" err="1">
                <a:solidFill>
                  <a:schemeClr val="accent2"/>
                </a:solidFill>
              </a:rPr>
              <a:t>spesroetoe</a:t>
            </a:r>
            <a:r>
              <a:rPr lang="en-US" b="1" dirty="0">
                <a:solidFill>
                  <a:schemeClr val="accent2"/>
                </a:solidFill>
              </a:rPr>
              <a:t> </a:t>
            </a:r>
            <a:r>
              <a:rPr lang="en-US" b="1" dirty="0" err="1">
                <a:solidFill>
                  <a:schemeClr val="accent2"/>
                </a:solidFill>
              </a:rPr>
              <a:t>presenti</a:t>
            </a:r>
            <a:r>
              <a:rPr lang="en-US" b="1" dirty="0">
                <a:solidFill>
                  <a:schemeClr val="accent2"/>
                </a:solidFill>
              </a:rPr>
              <a:t> foe </a:t>
            </a:r>
            <a:r>
              <a:rPr lang="en-US" b="1" dirty="0" err="1">
                <a:solidFill>
                  <a:schemeClr val="accent2"/>
                </a:solidFill>
              </a:rPr>
              <a:t>begi</a:t>
            </a:r>
            <a:endParaRPr lang="en-US" b="1" dirty="0">
              <a:solidFill>
                <a:schemeClr val="accent2"/>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6905634-6D48-4007-B309-136BDED6F876}"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F08F37DE-F20F-49A3-A1F8-F82BE253275C}" type="slidenum">
              <a:rPr lang="en-US"/>
              <a:pPr lvl="1"/>
              <a:t>3</a:t>
            </a:fld>
            <a:endParaRPr lang="en-US">
              <a:latin typeface="Times New Roman" pitchFamily="18" charset="0"/>
            </a:endParaRPr>
          </a:p>
        </p:txBody>
      </p:sp>
      <p:sp>
        <p:nvSpPr>
          <p:cNvPr id="159746" name="Rectangle 2"/>
          <p:cNvSpPr>
            <a:spLocks noGrp="1" noChangeArrowheads="1"/>
          </p:cNvSpPr>
          <p:nvPr>
            <p:ph type="title"/>
          </p:nvPr>
        </p:nvSpPr>
        <p:spPr>
          <a:xfrm>
            <a:off x="684213" y="0"/>
            <a:ext cx="8080375" cy="1143000"/>
          </a:xfrm>
        </p:spPr>
        <p:txBody>
          <a:bodyPr/>
          <a:lstStyle/>
          <a:p>
            <a:r>
              <a:rPr lang="en-US"/>
              <a:t>I Kor. 12:28-31</a:t>
            </a:r>
          </a:p>
        </p:txBody>
      </p:sp>
      <p:sp>
        <p:nvSpPr>
          <p:cNvPr id="159747" name="Rectangle 3"/>
          <p:cNvSpPr>
            <a:spLocks noGrp="1" noChangeArrowheads="1"/>
          </p:cNvSpPr>
          <p:nvPr>
            <p:ph type="body" idx="1"/>
          </p:nvPr>
        </p:nvSpPr>
        <p:spPr>
          <a:xfrm>
            <a:off x="0" y="1160463"/>
            <a:ext cx="8917047" cy="4935537"/>
          </a:xfrm>
        </p:spPr>
        <p:txBody>
          <a:bodyPr/>
          <a:lstStyle/>
          <a:p>
            <a:pPr algn="just">
              <a:lnSpc>
                <a:spcPct val="70000"/>
              </a:lnSpc>
            </a:pPr>
            <a:r>
              <a:rPr lang="en-US" sz="2800" b="1" dirty="0"/>
              <a:t>28. En </a:t>
            </a:r>
            <a:r>
              <a:rPr lang="en-US" sz="2800" b="1" dirty="0" err="1"/>
              <a:t>Gado</a:t>
            </a:r>
            <a:r>
              <a:rPr lang="en-US" sz="2800" b="1" dirty="0"/>
              <a:t> </a:t>
            </a:r>
            <a:r>
              <a:rPr lang="en-US" sz="2800" b="1" dirty="0" err="1"/>
              <a:t>ben</a:t>
            </a:r>
            <a:r>
              <a:rPr lang="en-US" sz="2800" b="1" dirty="0"/>
              <a:t> </a:t>
            </a:r>
            <a:r>
              <a:rPr lang="en-US" sz="2800" b="1" dirty="0" err="1"/>
              <a:t>seti</a:t>
            </a:r>
            <a:r>
              <a:rPr lang="en-US" sz="2800" b="1" dirty="0"/>
              <a:t> </a:t>
            </a:r>
            <a:r>
              <a:rPr lang="en-US" sz="2800" b="1" dirty="0" err="1"/>
              <a:t>som</a:t>
            </a:r>
            <a:r>
              <a:rPr lang="en-US" sz="2800" b="1" dirty="0"/>
              <a:t> </a:t>
            </a:r>
            <a:r>
              <a:rPr lang="en-US" sz="2800" b="1" dirty="0" err="1"/>
              <a:t>soema</a:t>
            </a:r>
            <a:r>
              <a:rPr lang="en-US" sz="2800" b="1" dirty="0"/>
              <a:t> </a:t>
            </a:r>
            <a:r>
              <a:rPr lang="en-US" sz="2800" b="1" dirty="0" err="1"/>
              <a:t>na</a:t>
            </a:r>
            <a:r>
              <a:rPr lang="en-US" sz="2800" b="1" dirty="0"/>
              <a:t> </a:t>
            </a:r>
            <a:r>
              <a:rPr lang="en-US" sz="2800" b="1" dirty="0" err="1"/>
              <a:t>ini</a:t>
            </a:r>
            <a:r>
              <a:rPr lang="en-US" sz="2800" b="1" dirty="0"/>
              <a:t> </a:t>
            </a:r>
            <a:r>
              <a:rPr lang="en-US" sz="2800" b="1" dirty="0" err="1"/>
              <a:t>da</a:t>
            </a:r>
            <a:r>
              <a:rPr lang="en-US" sz="2800" b="1" dirty="0"/>
              <a:t> </a:t>
            </a:r>
            <a:r>
              <a:rPr lang="en-US" sz="2800" b="1" dirty="0" err="1"/>
              <a:t>kerki</a:t>
            </a:r>
            <a:r>
              <a:rPr lang="en-US" sz="2800" b="1" dirty="0"/>
              <a:t>: </a:t>
            </a:r>
            <a:r>
              <a:rPr lang="en-US" sz="2800" b="1" dirty="0" err="1"/>
              <a:t>fosi</a:t>
            </a:r>
            <a:r>
              <a:rPr lang="en-US" sz="2800" b="1" dirty="0"/>
              <a:t> </a:t>
            </a:r>
            <a:r>
              <a:rPr lang="en-US" sz="2800" b="1" dirty="0" err="1"/>
              <a:t>dem</a:t>
            </a:r>
            <a:r>
              <a:rPr lang="en-US" sz="2800" b="1" dirty="0"/>
              <a:t> </a:t>
            </a:r>
            <a:r>
              <a:rPr lang="en-US" sz="2800" b="1" dirty="0" err="1">
                <a:solidFill>
                  <a:schemeClr val="accent2"/>
                </a:solidFill>
              </a:rPr>
              <a:t>apostel</a:t>
            </a:r>
            <a:r>
              <a:rPr lang="en-US" sz="2800" b="1" dirty="0"/>
              <a:t>; </a:t>
            </a:r>
            <a:r>
              <a:rPr lang="en-US" sz="2800" b="1" dirty="0" err="1"/>
              <a:t>di</a:t>
            </a:r>
            <a:r>
              <a:rPr lang="en-US" sz="2800" b="1" dirty="0"/>
              <a:t> foe toe, </a:t>
            </a:r>
            <a:r>
              <a:rPr lang="en-US" sz="2800" b="1" dirty="0" err="1"/>
              <a:t>dem</a:t>
            </a:r>
            <a:r>
              <a:rPr lang="en-US" sz="2800" b="1" dirty="0"/>
              <a:t> </a:t>
            </a:r>
            <a:r>
              <a:rPr lang="en-US" sz="2800" b="1" dirty="0" err="1">
                <a:solidFill>
                  <a:schemeClr val="accent2"/>
                </a:solidFill>
              </a:rPr>
              <a:t>profeti</a:t>
            </a:r>
            <a:r>
              <a:rPr lang="en-US" sz="2800" b="1" dirty="0"/>
              <a:t>; </a:t>
            </a:r>
            <a:r>
              <a:rPr lang="en-US" sz="2800" b="1" dirty="0" err="1"/>
              <a:t>di</a:t>
            </a:r>
            <a:r>
              <a:rPr lang="en-US" sz="2800" b="1" dirty="0"/>
              <a:t> foe </a:t>
            </a:r>
            <a:r>
              <a:rPr lang="en-US" sz="2800" b="1" dirty="0" err="1"/>
              <a:t>drie</a:t>
            </a:r>
            <a:r>
              <a:rPr lang="en-US" sz="2800" b="1" dirty="0"/>
              <a:t>, </a:t>
            </a:r>
            <a:r>
              <a:rPr lang="en-US" sz="2800" b="1" dirty="0" err="1"/>
              <a:t>dem</a:t>
            </a:r>
            <a:r>
              <a:rPr lang="en-US" sz="2800" b="1" dirty="0"/>
              <a:t> </a:t>
            </a:r>
            <a:r>
              <a:rPr lang="en-US" sz="2800" b="1" dirty="0" err="1">
                <a:solidFill>
                  <a:schemeClr val="accent2"/>
                </a:solidFill>
              </a:rPr>
              <a:t>leriman</a:t>
            </a:r>
            <a:r>
              <a:rPr lang="en-US" sz="2800" b="1" dirty="0"/>
              <a:t>; en </a:t>
            </a:r>
            <a:r>
              <a:rPr lang="en-US" sz="2800" b="1" dirty="0" err="1"/>
              <a:t>baka</a:t>
            </a:r>
            <a:r>
              <a:rPr lang="en-US" sz="2800" b="1" dirty="0"/>
              <a:t> </a:t>
            </a:r>
            <a:r>
              <a:rPr lang="en-US" sz="2800" b="1" dirty="0" err="1"/>
              <a:t>dati</a:t>
            </a:r>
            <a:r>
              <a:rPr lang="en-US" sz="2800" b="1" dirty="0"/>
              <a:t>, </a:t>
            </a:r>
            <a:r>
              <a:rPr lang="en-US" sz="2800" b="1" dirty="0" err="1"/>
              <a:t>dem</a:t>
            </a:r>
            <a:r>
              <a:rPr lang="en-US" sz="2800" b="1" dirty="0"/>
              <a:t> </a:t>
            </a:r>
            <a:r>
              <a:rPr lang="en-US" sz="2800" b="1" dirty="0" err="1"/>
              <a:t>soema</a:t>
            </a:r>
            <a:r>
              <a:rPr lang="en-US" sz="2800" b="1" dirty="0"/>
              <a:t> </a:t>
            </a:r>
            <a:r>
              <a:rPr lang="en-US" sz="2800" b="1" dirty="0" err="1"/>
              <a:t>disi</a:t>
            </a:r>
            <a:r>
              <a:rPr lang="en-US" sz="2800" b="1" dirty="0"/>
              <a:t> </a:t>
            </a:r>
            <a:r>
              <a:rPr lang="en-US" sz="2800" b="1" dirty="0" err="1"/>
              <a:t>kan</a:t>
            </a:r>
            <a:r>
              <a:rPr lang="en-US" sz="2800" b="1" dirty="0"/>
              <a:t> </a:t>
            </a:r>
            <a:r>
              <a:rPr lang="en-US" sz="2800" b="1" dirty="0" err="1"/>
              <a:t>wroko</a:t>
            </a:r>
            <a:r>
              <a:rPr lang="en-US" sz="2800" b="1" dirty="0"/>
              <a:t> </a:t>
            </a:r>
            <a:r>
              <a:rPr lang="en-US" sz="2800" b="1" dirty="0" err="1">
                <a:solidFill>
                  <a:schemeClr val="accent2"/>
                </a:solidFill>
              </a:rPr>
              <a:t>wondroewroko</a:t>
            </a:r>
            <a:r>
              <a:rPr lang="en-US" sz="2800" b="1" dirty="0"/>
              <a:t>; </a:t>
            </a:r>
            <a:r>
              <a:rPr lang="en-US" sz="2800" b="1" dirty="0" err="1"/>
              <a:t>dan</a:t>
            </a:r>
            <a:r>
              <a:rPr lang="en-US" sz="2800" b="1" dirty="0"/>
              <a:t> </a:t>
            </a:r>
            <a:r>
              <a:rPr lang="en-US" sz="2800" b="1" dirty="0" err="1"/>
              <a:t>dem</a:t>
            </a:r>
            <a:r>
              <a:rPr lang="en-US" sz="2800" b="1" dirty="0"/>
              <a:t> </a:t>
            </a:r>
            <a:r>
              <a:rPr lang="en-US" sz="2800" b="1" dirty="0" err="1"/>
              <a:t>presenti</a:t>
            </a:r>
            <a:r>
              <a:rPr lang="en-US" sz="2800" b="1" dirty="0"/>
              <a:t> so </a:t>
            </a:r>
            <a:r>
              <a:rPr lang="en-US" sz="2800" b="1" dirty="0" err="1"/>
              <a:t>dati</a:t>
            </a:r>
            <a:r>
              <a:rPr lang="en-US" sz="2800" b="1" dirty="0"/>
              <a:t> </a:t>
            </a:r>
            <a:r>
              <a:rPr lang="en-US" sz="2800" b="1" dirty="0" err="1"/>
              <a:t>soema</a:t>
            </a:r>
            <a:r>
              <a:rPr lang="en-US" sz="2800" b="1" dirty="0"/>
              <a:t> </a:t>
            </a:r>
            <a:r>
              <a:rPr lang="en-US" sz="2800" b="1" dirty="0" err="1"/>
              <a:t>kan</a:t>
            </a:r>
            <a:r>
              <a:rPr lang="en-US" sz="2800" b="1" dirty="0"/>
              <a:t> </a:t>
            </a:r>
            <a:r>
              <a:rPr lang="en-US" sz="2800" b="1" dirty="0" err="1">
                <a:solidFill>
                  <a:schemeClr val="accent2"/>
                </a:solidFill>
              </a:rPr>
              <a:t>meki</a:t>
            </a:r>
            <a:r>
              <a:rPr lang="en-US" sz="2800" b="1" dirty="0"/>
              <a:t> </a:t>
            </a:r>
            <a:r>
              <a:rPr lang="en-US" sz="2800" b="1" dirty="0" err="1">
                <a:solidFill>
                  <a:schemeClr val="accent2"/>
                </a:solidFill>
              </a:rPr>
              <a:t>tra</a:t>
            </a:r>
            <a:r>
              <a:rPr lang="en-US" sz="2800" b="1" dirty="0"/>
              <a:t> </a:t>
            </a:r>
            <a:r>
              <a:rPr lang="en-US" sz="2800" b="1" dirty="0" err="1">
                <a:solidFill>
                  <a:schemeClr val="accent2"/>
                </a:solidFill>
              </a:rPr>
              <a:t>soema</a:t>
            </a:r>
            <a:r>
              <a:rPr lang="en-US" sz="2800" b="1" dirty="0"/>
              <a:t> </a:t>
            </a:r>
            <a:r>
              <a:rPr lang="en-US" sz="2800" b="1" dirty="0" err="1">
                <a:solidFill>
                  <a:schemeClr val="accent2"/>
                </a:solidFill>
              </a:rPr>
              <a:t>kom</a:t>
            </a:r>
            <a:r>
              <a:rPr lang="en-US" sz="2800" b="1" dirty="0"/>
              <a:t> </a:t>
            </a:r>
            <a:r>
              <a:rPr lang="en-US" sz="2800" b="1" dirty="0" err="1">
                <a:solidFill>
                  <a:schemeClr val="accent2"/>
                </a:solidFill>
              </a:rPr>
              <a:t>boen</a:t>
            </a:r>
            <a:r>
              <a:rPr lang="en-US" sz="2800" b="1" dirty="0"/>
              <a:t> </a:t>
            </a:r>
            <a:r>
              <a:rPr lang="en-US" sz="2800" b="1" dirty="0" err="1">
                <a:solidFill>
                  <a:schemeClr val="accent2"/>
                </a:solidFill>
              </a:rPr>
              <a:t>baka</a:t>
            </a:r>
            <a:r>
              <a:rPr lang="en-US" sz="2800" b="1" dirty="0"/>
              <a:t>, </a:t>
            </a:r>
            <a:r>
              <a:rPr lang="en-US" sz="2800" b="1" dirty="0" err="1"/>
              <a:t>efoe</a:t>
            </a:r>
            <a:r>
              <a:rPr lang="en-US" sz="2800" b="1" dirty="0"/>
              <a:t> </a:t>
            </a:r>
            <a:r>
              <a:rPr lang="en-US" sz="2800" b="1" dirty="0" err="1">
                <a:solidFill>
                  <a:schemeClr val="accent2"/>
                </a:solidFill>
              </a:rPr>
              <a:t>jepi</a:t>
            </a:r>
            <a:r>
              <a:rPr lang="en-US" sz="2800" b="1" dirty="0"/>
              <a:t> </a:t>
            </a:r>
            <a:r>
              <a:rPr lang="en-US" sz="2800" b="1" dirty="0" err="1"/>
              <a:t>trawan</a:t>
            </a:r>
            <a:r>
              <a:rPr lang="en-US" sz="2800" b="1" dirty="0"/>
              <a:t>, </a:t>
            </a:r>
            <a:r>
              <a:rPr lang="en-US" sz="2800" b="1" dirty="0" err="1"/>
              <a:t>efoe</a:t>
            </a:r>
            <a:r>
              <a:rPr lang="en-US" sz="2800" b="1" dirty="0"/>
              <a:t> </a:t>
            </a:r>
            <a:r>
              <a:rPr lang="en-US" sz="2800" b="1" dirty="0" err="1">
                <a:solidFill>
                  <a:schemeClr val="accent2"/>
                </a:solidFill>
              </a:rPr>
              <a:t>tiri</a:t>
            </a:r>
            <a:r>
              <a:rPr lang="en-US" sz="2800" b="1" dirty="0"/>
              <a:t> </a:t>
            </a:r>
            <a:r>
              <a:rPr lang="en-US" sz="2800" b="1" dirty="0" err="1">
                <a:solidFill>
                  <a:schemeClr val="accent2"/>
                </a:solidFill>
              </a:rPr>
              <a:t>da</a:t>
            </a:r>
            <a:r>
              <a:rPr lang="en-US" sz="2800" b="1" dirty="0"/>
              <a:t> </a:t>
            </a:r>
            <a:r>
              <a:rPr lang="en-US" sz="2800" b="1" dirty="0" err="1">
                <a:solidFill>
                  <a:schemeClr val="accent2"/>
                </a:solidFill>
              </a:rPr>
              <a:t>kerki</a:t>
            </a:r>
            <a:r>
              <a:rPr lang="en-US" sz="2800" b="1" dirty="0"/>
              <a:t> </a:t>
            </a:r>
            <a:r>
              <a:rPr lang="en-US" sz="2800" b="1" dirty="0" err="1">
                <a:solidFill>
                  <a:schemeClr val="accent2"/>
                </a:solidFill>
              </a:rPr>
              <a:t>boen</a:t>
            </a:r>
            <a:r>
              <a:rPr lang="en-US" sz="2800" b="1" dirty="0"/>
              <a:t>, </a:t>
            </a:r>
            <a:r>
              <a:rPr lang="en-US" sz="2800" b="1" dirty="0" err="1"/>
              <a:t>efoe</a:t>
            </a:r>
            <a:r>
              <a:rPr lang="en-US" sz="2800" b="1" dirty="0"/>
              <a:t> foe </a:t>
            </a:r>
            <a:r>
              <a:rPr lang="en-US" sz="2800" b="1" dirty="0" err="1"/>
              <a:t>ta</a:t>
            </a:r>
            <a:r>
              <a:rPr lang="en-US" sz="2800" b="1" dirty="0" err="1">
                <a:solidFill>
                  <a:schemeClr val="accent2"/>
                </a:solidFill>
              </a:rPr>
              <a:t>k</a:t>
            </a:r>
            <a:r>
              <a:rPr lang="en-US" sz="2800" b="1" dirty="0" err="1"/>
              <a:t>i</a:t>
            </a:r>
            <a:r>
              <a:rPr lang="en-US" sz="2800" b="1" dirty="0"/>
              <a:t> </a:t>
            </a:r>
            <a:r>
              <a:rPr lang="en-US" sz="2800" b="1" dirty="0" err="1">
                <a:solidFill>
                  <a:schemeClr val="accent2"/>
                </a:solidFill>
              </a:rPr>
              <a:t>nanga</a:t>
            </a:r>
            <a:r>
              <a:rPr lang="en-US" sz="2800" b="1" dirty="0"/>
              <a:t> </a:t>
            </a:r>
            <a:r>
              <a:rPr lang="en-US" sz="2800" b="1" dirty="0" err="1">
                <a:solidFill>
                  <a:schemeClr val="accent2"/>
                </a:solidFill>
              </a:rPr>
              <a:t>tra</a:t>
            </a:r>
            <a:r>
              <a:rPr lang="en-US" sz="2800" b="1" dirty="0"/>
              <a:t> </a:t>
            </a:r>
            <a:r>
              <a:rPr lang="en-US" sz="2800" b="1" dirty="0" err="1">
                <a:solidFill>
                  <a:schemeClr val="accent2"/>
                </a:solidFill>
              </a:rPr>
              <a:t>tongo</a:t>
            </a:r>
            <a:r>
              <a:rPr lang="en-US" sz="2800" b="1" dirty="0"/>
              <a:t>.  29. Dem </a:t>
            </a:r>
            <a:r>
              <a:rPr lang="en-US" sz="2800" b="1" dirty="0" err="1"/>
              <a:t>alamala</a:t>
            </a:r>
            <a:r>
              <a:rPr lang="en-US" sz="2800" b="1" dirty="0"/>
              <a:t> de </a:t>
            </a:r>
            <a:r>
              <a:rPr lang="en-US" sz="2800" b="1" dirty="0" err="1"/>
              <a:t>apostel</a:t>
            </a:r>
            <a:r>
              <a:rPr lang="en-US" sz="2800" b="1" dirty="0"/>
              <a:t>? Dem </a:t>
            </a:r>
            <a:r>
              <a:rPr lang="en-US" sz="2800" b="1" dirty="0" err="1"/>
              <a:t>alamala</a:t>
            </a:r>
            <a:r>
              <a:rPr lang="en-US" sz="2800" b="1" dirty="0"/>
              <a:t> de </a:t>
            </a:r>
            <a:r>
              <a:rPr lang="en-US" sz="2800" b="1" dirty="0" err="1"/>
              <a:t>profeti</a:t>
            </a:r>
            <a:r>
              <a:rPr lang="en-US" sz="2800" b="1" dirty="0"/>
              <a:t>? Dem </a:t>
            </a:r>
            <a:r>
              <a:rPr lang="en-US" sz="2800" b="1" dirty="0" err="1"/>
              <a:t>alamala</a:t>
            </a:r>
            <a:r>
              <a:rPr lang="en-US" sz="2800" b="1" dirty="0"/>
              <a:t> de </a:t>
            </a:r>
            <a:r>
              <a:rPr lang="en-US" sz="2800" b="1" dirty="0" err="1"/>
              <a:t>leriman</a:t>
            </a:r>
            <a:r>
              <a:rPr lang="en-US" sz="2800" b="1" dirty="0"/>
              <a:t>? Dem </a:t>
            </a:r>
            <a:r>
              <a:rPr lang="en-US" sz="2800" b="1" dirty="0" err="1"/>
              <a:t>alamala</a:t>
            </a:r>
            <a:r>
              <a:rPr lang="en-US" sz="2800" b="1" dirty="0"/>
              <a:t> </a:t>
            </a:r>
            <a:r>
              <a:rPr lang="en-US" sz="2800" b="1" dirty="0" err="1"/>
              <a:t>wroko</a:t>
            </a:r>
            <a:r>
              <a:rPr lang="en-US" sz="2800" b="1" dirty="0"/>
              <a:t> </a:t>
            </a:r>
            <a:r>
              <a:rPr lang="en-US" sz="2800" b="1" dirty="0" err="1"/>
              <a:t>wondroewroko</a:t>
            </a:r>
            <a:r>
              <a:rPr lang="en-US" sz="2800" b="1" dirty="0"/>
              <a:t>?  30. Dem </a:t>
            </a:r>
            <a:r>
              <a:rPr lang="en-US" sz="2800" b="1" dirty="0" err="1"/>
              <a:t>alamala</a:t>
            </a:r>
            <a:r>
              <a:rPr lang="en-US" sz="2800" b="1" dirty="0"/>
              <a:t> </a:t>
            </a:r>
            <a:r>
              <a:rPr lang="en-US" sz="2800" b="1" dirty="0" err="1"/>
              <a:t>abi</a:t>
            </a:r>
            <a:r>
              <a:rPr lang="en-US" sz="2800" b="1" dirty="0"/>
              <a:t> </a:t>
            </a:r>
            <a:r>
              <a:rPr lang="en-US" sz="2800" b="1" dirty="0" err="1"/>
              <a:t>da</a:t>
            </a:r>
            <a:r>
              <a:rPr lang="en-US" sz="2800" b="1" dirty="0"/>
              <a:t> </a:t>
            </a:r>
            <a:r>
              <a:rPr lang="en-US" sz="2800" b="1" dirty="0" err="1"/>
              <a:t>presenti</a:t>
            </a:r>
            <a:r>
              <a:rPr lang="en-US" sz="2800" b="1" dirty="0"/>
              <a:t> foe </a:t>
            </a:r>
            <a:r>
              <a:rPr lang="en-US" sz="2800" b="1" dirty="0" err="1"/>
              <a:t>meki</a:t>
            </a:r>
            <a:r>
              <a:rPr lang="en-US" sz="2800" b="1" dirty="0"/>
              <a:t> </a:t>
            </a:r>
            <a:r>
              <a:rPr lang="en-US" sz="2800" b="1" dirty="0" err="1"/>
              <a:t>soema</a:t>
            </a:r>
            <a:r>
              <a:rPr lang="en-US" sz="2800" b="1" dirty="0"/>
              <a:t> </a:t>
            </a:r>
            <a:r>
              <a:rPr lang="en-US" sz="2800" b="1" dirty="0" err="1"/>
              <a:t>kom</a:t>
            </a:r>
            <a:r>
              <a:rPr lang="en-US" sz="2800" b="1" dirty="0"/>
              <a:t> </a:t>
            </a:r>
            <a:r>
              <a:rPr lang="en-US" sz="2800" b="1" dirty="0" err="1"/>
              <a:t>boen</a:t>
            </a:r>
            <a:r>
              <a:rPr lang="en-US" sz="2800" b="1" dirty="0"/>
              <a:t> </a:t>
            </a:r>
            <a:r>
              <a:rPr lang="en-US" sz="2800" b="1" dirty="0" err="1"/>
              <a:t>baka</a:t>
            </a:r>
            <a:r>
              <a:rPr lang="en-US" sz="2800" b="1" dirty="0"/>
              <a:t>? Dem </a:t>
            </a:r>
            <a:r>
              <a:rPr lang="en-US" sz="2800" b="1" dirty="0" err="1"/>
              <a:t>alamala</a:t>
            </a:r>
            <a:r>
              <a:rPr lang="en-US" sz="2800" b="1" dirty="0"/>
              <a:t> </a:t>
            </a:r>
            <a:r>
              <a:rPr lang="en-US" sz="2800" b="1" dirty="0" err="1"/>
              <a:t>taki</a:t>
            </a:r>
            <a:r>
              <a:rPr lang="en-US" sz="2800" b="1" dirty="0"/>
              <a:t> </a:t>
            </a:r>
            <a:r>
              <a:rPr lang="en-US" sz="2800" b="1" dirty="0" err="1"/>
              <a:t>na</a:t>
            </a:r>
            <a:r>
              <a:rPr lang="en-US" sz="2800" b="1" dirty="0"/>
              <a:t> </a:t>
            </a:r>
            <a:r>
              <a:rPr lang="en-US" sz="2800" b="1" dirty="0" err="1"/>
              <a:t>ini</a:t>
            </a:r>
            <a:r>
              <a:rPr lang="en-US" sz="2800" b="1" dirty="0"/>
              <a:t> </a:t>
            </a:r>
            <a:r>
              <a:rPr lang="en-US" sz="2800" b="1" dirty="0" err="1"/>
              <a:t>tongo</a:t>
            </a:r>
            <a:r>
              <a:rPr lang="en-US" sz="2800" b="1" dirty="0"/>
              <a:t>? Dem </a:t>
            </a:r>
            <a:r>
              <a:rPr lang="en-US" sz="2800" b="1" dirty="0" err="1"/>
              <a:t>alamala</a:t>
            </a:r>
            <a:r>
              <a:rPr lang="en-US" sz="2800" b="1" dirty="0"/>
              <a:t> </a:t>
            </a:r>
            <a:r>
              <a:rPr lang="en-US" sz="2800" b="1" dirty="0" err="1"/>
              <a:t>sabi</a:t>
            </a:r>
            <a:r>
              <a:rPr lang="en-US" sz="2800" b="1" dirty="0"/>
              <a:t> foe </a:t>
            </a:r>
            <a:r>
              <a:rPr lang="en-US" sz="2800" b="1" dirty="0" err="1"/>
              <a:t>poeroe</a:t>
            </a:r>
            <a:r>
              <a:rPr lang="en-US" sz="2800" b="1" dirty="0"/>
              <a:t> </a:t>
            </a:r>
            <a:r>
              <a:rPr lang="en-US" sz="2800" b="1" dirty="0" err="1"/>
              <a:t>dem</a:t>
            </a:r>
            <a:r>
              <a:rPr lang="en-US" sz="2800" b="1" dirty="0"/>
              <a:t> </a:t>
            </a:r>
            <a:r>
              <a:rPr lang="en-US" sz="2800" b="1" dirty="0" err="1"/>
              <a:t>tongo</a:t>
            </a:r>
            <a:r>
              <a:rPr lang="en-US" sz="2800" b="1" dirty="0"/>
              <a:t> </a:t>
            </a:r>
            <a:r>
              <a:rPr lang="en-US" sz="2800" b="1" dirty="0" err="1"/>
              <a:t>krin</a:t>
            </a:r>
            <a:r>
              <a:rPr lang="en-US" sz="2800" b="1" dirty="0"/>
              <a:t>?  31. Ma </a:t>
            </a:r>
            <a:r>
              <a:rPr lang="en-US" sz="2800" b="1" dirty="0" err="1"/>
              <a:t>soekoe</a:t>
            </a:r>
            <a:r>
              <a:rPr lang="en-US" sz="2800" b="1" dirty="0"/>
              <a:t> </a:t>
            </a:r>
            <a:r>
              <a:rPr lang="en-US" sz="2800" b="1" dirty="0" err="1"/>
              <a:t>tranga</a:t>
            </a:r>
            <a:r>
              <a:rPr lang="en-US" sz="2800" b="1" dirty="0"/>
              <a:t> foe </a:t>
            </a:r>
            <a:r>
              <a:rPr lang="en-US" sz="2800" b="1" dirty="0" err="1"/>
              <a:t>kisi</a:t>
            </a:r>
            <a:r>
              <a:rPr lang="en-US" sz="2800" b="1" dirty="0"/>
              <a:t> </a:t>
            </a:r>
            <a:r>
              <a:rPr lang="en-US" sz="2800" b="1" dirty="0" err="1"/>
              <a:t>dem</a:t>
            </a:r>
            <a:r>
              <a:rPr lang="en-US" sz="2800" b="1" dirty="0"/>
              <a:t> </a:t>
            </a:r>
            <a:r>
              <a:rPr lang="en-US" sz="2800" b="1" dirty="0" err="1"/>
              <a:t>moro</a:t>
            </a:r>
            <a:r>
              <a:rPr lang="en-US" sz="2800" b="1" dirty="0"/>
              <a:t> </a:t>
            </a:r>
            <a:r>
              <a:rPr lang="en-US" sz="2800" b="1" dirty="0" err="1"/>
              <a:t>boen</a:t>
            </a:r>
            <a:r>
              <a:rPr lang="en-US" sz="2800" b="1" dirty="0"/>
              <a:t> </a:t>
            </a:r>
            <a:r>
              <a:rPr lang="en-US" sz="2800" b="1" dirty="0" err="1"/>
              <a:t>presenti</a:t>
            </a:r>
            <a:r>
              <a:rPr lang="en-US" sz="2800" b="1" dirty="0"/>
              <a:t>; en </a:t>
            </a:r>
            <a:r>
              <a:rPr lang="en-US" sz="2800" b="1" dirty="0" err="1"/>
              <a:t>tokoe</a:t>
            </a:r>
            <a:r>
              <a:rPr lang="en-US" sz="2800" b="1" dirty="0"/>
              <a:t> mi </a:t>
            </a:r>
            <a:r>
              <a:rPr lang="en-US" sz="2800" b="1" dirty="0" err="1"/>
              <a:t>sa</a:t>
            </a:r>
            <a:r>
              <a:rPr lang="en-US" sz="2800" b="1" dirty="0"/>
              <a:t> </a:t>
            </a:r>
            <a:r>
              <a:rPr lang="en-US" sz="2800" b="1" dirty="0" err="1"/>
              <a:t>sori</a:t>
            </a:r>
            <a:r>
              <a:rPr lang="en-US" sz="2800" b="1" dirty="0"/>
              <a:t> </a:t>
            </a:r>
            <a:r>
              <a:rPr lang="en-US" sz="2800" b="1" dirty="0" err="1"/>
              <a:t>oen</a:t>
            </a:r>
            <a:r>
              <a:rPr lang="en-US" sz="2800" b="1" dirty="0"/>
              <a:t> wan </a:t>
            </a:r>
            <a:r>
              <a:rPr lang="en-US" sz="2800" b="1" dirty="0" err="1"/>
              <a:t>moro</a:t>
            </a:r>
            <a:r>
              <a:rPr lang="en-US" sz="2800" b="1" dirty="0"/>
              <a:t> </a:t>
            </a:r>
            <a:r>
              <a:rPr lang="en-US" sz="2800" b="1" dirty="0" err="1"/>
              <a:t>boen</a:t>
            </a:r>
            <a:r>
              <a:rPr lang="en-US" sz="2800" b="1" dirty="0"/>
              <a:t> </a:t>
            </a:r>
            <a:r>
              <a:rPr lang="en-US" sz="2800" b="1" dirty="0" err="1"/>
              <a:t>pasi</a:t>
            </a:r>
            <a:r>
              <a:rPr lang="en-US" sz="2800" b="1" dirty="0"/>
              <a:t> </a:t>
            </a:r>
            <a:r>
              <a:rPr lang="en-US" sz="2800" b="1" dirty="0" err="1"/>
              <a:t>ete</a:t>
            </a:r>
            <a:r>
              <a:rPr lang="en-US" sz="2800" b="1" dirty="0"/>
              <a:t>.</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D04C247-D524-42A4-A2B3-B772040A3328}"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AD638AE7-006E-47E2-899D-2102A387CC05}" type="slidenum">
              <a:rPr lang="en-US"/>
              <a:pPr lvl="1"/>
              <a:t>30</a:t>
            </a:fld>
            <a:endParaRPr lang="en-US">
              <a:latin typeface="Times New Roman" pitchFamily="18" charset="0"/>
            </a:endParaRPr>
          </a:p>
        </p:txBody>
      </p:sp>
      <p:sp>
        <p:nvSpPr>
          <p:cNvPr id="186370" name="Rectangle 2"/>
          <p:cNvSpPr>
            <a:spLocks noGrp="1" noChangeArrowheads="1"/>
          </p:cNvSpPr>
          <p:nvPr>
            <p:ph type="title"/>
          </p:nvPr>
        </p:nvSpPr>
        <p:spPr/>
        <p:txBody>
          <a:bodyPr/>
          <a:lstStyle/>
          <a:p>
            <a:r>
              <a:rPr lang="en-US" sz="3200" dirty="0" err="1"/>
              <a:t>Sortoe</a:t>
            </a:r>
            <a:r>
              <a:rPr lang="en-US" sz="3200" dirty="0"/>
              <a:t> </a:t>
            </a:r>
            <a:r>
              <a:rPr lang="en-US" sz="3200" dirty="0" err="1"/>
              <a:t>relatie</a:t>
            </a:r>
            <a:r>
              <a:rPr lang="en-US" sz="3200" dirty="0"/>
              <a:t> </a:t>
            </a:r>
            <a:r>
              <a:rPr lang="en-US" sz="3200" dirty="0" err="1"/>
              <a:t>na</a:t>
            </a:r>
            <a:r>
              <a:rPr lang="en-US" sz="3200" dirty="0"/>
              <a:t> </a:t>
            </a:r>
            <a:r>
              <a:rPr lang="en-US" sz="3200" dirty="0" err="1"/>
              <a:t>mindri</a:t>
            </a:r>
            <a:r>
              <a:rPr lang="en-US" sz="3200" dirty="0"/>
              <a:t> foe </a:t>
            </a:r>
            <a:r>
              <a:rPr lang="en-US" sz="3200" dirty="0" err="1"/>
              <a:t>dem</a:t>
            </a:r>
            <a:r>
              <a:rPr lang="en-US" sz="3200" dirty="0"/>
              <a:t> </a:t>
            </a:r>
            <a:r>
              <a:rPr lang="en-US" sz="3200" dirty="0" err="1"/>
              <a:t>presenti</a:t>
            </a:r>
            <a:r>
              <a:rPr lang="en-US" sz="3200" dirty="0"/>
              <a:t> </a:t>
            </a:r>
            <a:r>
              <a:rPr lang="en-US" sz="3200" dirty="0" err="1"/>
              <a:t>nanga</a:t>
            </a:r>
            <a:r>
              <a:rPr lang="en-US" sz="3200" dirty="0"/>
              <a:t> </a:t>
            </a:r>
            <a:r>
              <a:rPr lang="en-US" sz="3200" dirty="0" err="1"/>
              <a:t>dem</a:t>
            </a:r>
            <a:r>
              <a:rPr lang="en-US" sz="3200" dirty="0"/>
              <a:t> </a:t>
            </a:r>
            <a:r>
              <a:rPr lang="en-US" sz="3200" dirty="0" err="1"/>
              <a:t>plikti</a:t>
            </a:r>
            <a:r>
              <a:rPr lang="en-US" sz="3200" dirty="0"/>
              <a:t> </a:t>
            </a:r>
            <a:r>
              <a:rPr lang="en-US" sz="3200" dirty="0" err="1"/>
              <a:t>gi</a:t>
            </a:r>
            <a:r>
              <a:rPr lang="en-US" sz="3200" dirty="0"/>
              <a:t> </a:t>
            </a:r>
            <a:r>
              <a:rPr lang="en-US" sz="3200" dirty="0" err="1"/>
              <a:t>ibri</a:t>
            </a:r>
            <a:r>
              <a:rPr lang="en-US" sz="3200" dirty="0"/>
              <a:t> </a:t>
            </a:r>
            <a:r>
              <a:rPr lang="en-US" sz="3200" dirty="0" err="1"/>
              <a:t>bribiwan</a:t>
            </a:r>
            <a:r>
              <a:rPr lang="en-US" sz="3200" dirty="0"/>
              <a:t>?</a:t>
            </a:r>
          </a:p>
        </p:txBody>
      </p:sp>
      <p:sp>
        <p:nvSpPr>
          <p:cNvPr id="186371" name="Rectangle 3"/>
          <p:cNvSpPr>
            <a:spLocks noGrp="1" noChangeArrowheads="1"/>
          </p:cNvSpPr>
          <p:nvPr>
            <p:ph type="body" idx="1"/>
          </p:nvPr>
        </p:nvSpPr>
        <p:spPr>
          <a:xfrm>
            <a:off x="738135" y="1858941"/>
            <a:ext cx="7772400" cy="4114800"/>
          </a:xfrm>
        </p:spPr>
        <p:txBody>
          <a:bodyPr/>
          <a:lstStyle/>
          <a:p>
            <a:r>
              <a:rPr lang="en-US" b="1" dirty="0">
                <a:solidFill>
                  <a:schemeClr val="accent2"/>
                </a:solidFill>
              </a:rPr>
              <a:t>Ala </a:t>
            </a:r>
            <a:r>
              <a:rPr lang="en-US" b="1" dirty="0" err="1">
                <a:solidFill>
                  <a:schemeClr val="accent2"/>
                </a:solidFill>
              </a:rPr>
              <a:t>soema</a:t>
            </a:r>
            <a:r>
              <a:rPr lang="en-US" b="1" dirty="0">
                <a:solidFill>
                  <a:schemeClr val="accent2"/>
                </a:solidFill>
              </a:rPr>
              <a:t> </a:t>
            </a:r>
            <a:r>
              <a:rPr lang="en-US" b="1" dirty="0" err="1">
                <a:solidFill>
                  <a:schemeClr val="accent2"/>
                </a:solidFill>
              </a:rPr>
              <a:t>moesoe</a:t>
            </a:r>
            <a:r>
              <a:rPr lang="en-US" b="1" dirty="0">
                <a:solidFill>
                  <a:schemeClr val="accent2"/>
                </a:solidFill>
              </a:rPr>
              <a:t> </a:t>
            </a:r>
            <a:r>
              <a:rPr lang="en-US" b="1" dirty="0" err="1">
                <a:solidFill>
                  <a:schemeClr val="accent2"/>
                </a:solidFill>
              </a:rPr>
              <a:t>wroko</a:t>
            </a:r>
            <a:r>
              <a:rPr lang="en-US" b="1" dirty="0">
                <a:solidFill>
                  <a:schemeClr val="accent2"/>
                </a:solidFill>
              </a:rPr>
              <a:t> </a:t>
            </a:r>
            <a:r>
              <a:rPr lang="en-US" b="1" dirty="0" err="1">
                <a:solidFill>
                  <a:schemeClr val="accent2"/>
                </a:solidFill>
              </a:rPr>
              <a:t>nanga</a:t>
            </a:r>
            <a:r>
              <a:rPr lang="en-US" b="1" dirty="0">
                <a:solidFill>
                  <a:schemeClr val="accent2"/>
                </a:solidFill>
              </a:rPr>
              <a:t> </a:t>
            </a:r>
            <a:r>
              <a:rPr lang="en-US" b="1" dirty="0" err="1">
                <a:solidFill>
                  <a:schemeClr val="accent2"/>
                </a:solidFill>
              </a:rPr>
              <a:t>bribi</a:t>
            </a:r>
            <a:r>
              <a:rPr lang="en-US" dirty="0"/>
              <a:t> en doe san </a:t>
            </a:r>
            <a:r>
              <a:rPr lang="en-US" dirty="0" err="1"/>
              <a:t>Gado</a:t>
            </a:r>
            <a:r>
              <a:rPr lang="en-US" dirty="0"/>
              <a:t> </a:t>
            </a:r>
            <a:r>
              <a:rPr lang="en-US" dirty="0" err="1"/>
              <a:t>sori</a:t>
            </a:r>
            <a:r>
              <a:rPr lang="en-US" dirty="0"/>
              <a:t> </a:t>
            </a:r>
            <a:r>
              <a:rPr lang="en-US" dirty="0" err="1"/>
              <a:t>dem</a:t>
            </a:r>
            <a:r>
              <a:rPr lang="en-US" dirty="0"/>
              <a:t>, ma </a:t>
            </a:r>
            <a:r>
              <a:rPr lang="en-US" dirty="0" err="1"/>
              <a:t>som</a:t>
            </a:r>
            <a:r>
              <a:rPr lang="en-US" dirty="0"/>
              <a:t> </a:t>
            </a:r>
            <a:r>
              <a:rPr lang="en-US" dirty="0" err="1"/>
              <a:t>soema</a:t>
            </a:r>
            <a:r>
              <a:rPr lang="en-US" dirty="0"/>
              <a:t> </a:t>
            </a:r>
            <a:r>
              <a:rPr lang="en-US" dirty="0" err="1"/>
              <a:t>abi</a:t>
            </a:r>
            <a:r>
              <a:rPr lang="en-US" dirty="0"/>
              <a:t> wan </a:t>
            </a:r>
            <a:r>
              <a:rPr lang="en-US" b="1" dirty="0" err="1">
                <a:solidFill>
                  <a:schemeClr val="accent2"/>
                </a:solidFill>
              </a:rPr>
              <a:t>spesroetoe</a:t>
            </a:r>
            <a:r>
              <a:rPr lang="en-US" b="1" dirty="0">
                <a:solidFill>
                  <a:schemeClr val="accent2"/>
                </a:solidFill>
              </a:rPr>
              <a:t> </a:t>
            </a:r>
            <a:r>
              <a:rPr lang="en-US" b="1" dirty="0" err="1">
                <a:solidFill>
                  <a:schemeClr val="accent2"/>
                </a:solidFill>
              </a:rPr>
              <a:t>presenti</a:t>
            </a:r>
            <a:r>
              <a:rPr lang="en-US" b="1" dirty="0">
                <a:solidFill>
                  <a:schemeClr val="accent2"/>
                </a:solidFill>
              </a:rPr>
              <a:t> foe </a:t>
            </a:r>
            <a:r>
              <a:rPr lang="en-US" b="1" dirty="0" err="1">
                <a:solidFill>
                  <a:schemeClr val="accent2"/>
                </a:solidFill>
              </a:rPr>
              <a:t>bribi</a:t>
            </a:r>
            <a:endParaRPr lang="en-US" b="1" dirty="0">
              <a:solidFill>
                <a:schemeClr val="accent2"/>
              </a:solidFill>
            </a:endParaRPr>
          </a:p>
          <a:p>
            <a:r>
              <a:rPr lang="en-US" b="1" dirty="0">
                <a:solidFill>
                  <a:schemeClr val="accent2"/>
                </a:solidFill>
              </a:rPr>
              <a:t>Ala</a:t>
            </a:r>
            <a:r>
              <a:rPr lang="en-US" dirty="0"/>
              <a:t> </a:t>
            </a:r>
            <a:r>
              <a:rPr lang="en-US" b="1" dirty="0" err="1">
                <a:solidFill>
                  <a:schemeClr val="accent2"/>
                </a:solidFill>
              </a:rPr>
              <a:t>soema</a:t>
            </a:r>
            <a:r>
              <a:rPr lang="en-US" dirty="0"/>
              <a:t> </a:t>
            </a:r>
            <a:r>
              <a:rPr lang="en-US" b="1" dirty="0" err="1">
                <a:solidFill>
                  <a:schemeClr val="accent2"/>
                </a:solidFill>
              </a:rPr>
              <a:t>moesoe</a:t>
            </a:r>
            <a:r>
              <a:rPr lang="en-US" dirty="0"/>
              <a:t> </a:t>
            </a:r>
            <a:r>
              <a:rPr lang="en-US" b="1" dirty="0">
                <a:solidFill>
                  <a:schemeClr val="accent2"/>
                </a:solidFill>
              </a:rPr>
              <a:t>doe</a:t>
            </a:r>
            <a:r>
              <a:rPr lang="en-US" dirty="0"/>
              <a:t> </a:t>
            </a:r>
            <a:r>
              <a:rPr lang="en-US" b="1" dirty="0">
                <a:solidFill>
                  <a:schemeClr val="accent2"/>
                </a:solidFill>
              </a:rPr>
              <a:t>wan</a:t>
            </a:r>
            <a:r>
              <a:rPr lang="en-US" dirty="0"/>
              <a:t> </a:t>
            </a:r>
            <a:r>
              <a:rPr lang="en-US" b="1" dirty="0" err="1">
                <a:solidFill>
                  <a:schemeClr val="accent2"/>
                </a:solidFill>
              </a:rPr>
              <a:t>sortoe</a:t>
            </a:r>
            <a:r>
              <a:rPr lang="en-US" dirty="0"/>
              <a:t> </a:t>
            </a:r>
            <a:r>
              <a:rPr lang="en-US" b="1" dirty="0" err="1">
                <a:solidFill>
                  <a:schemeClr val="accent2"/>
                </a:solidFill>
              </a:rPr>
              <a:t>dienst</a:t>
            </a:r>
            <a:r>
              <a:rPr lang="en-US" dirty="0"/>
              <a:t>, ma </a:t>
            </a:r>
            <a:r>
              <a:rPr lang="en-US" dirty="0" err="1"/>
              <a:t>som</a:t>
            </a:r>
            <a:r>
              <a:rPr lang="en-US" dirty="0"/>
              <a:t> </a:t>
            </a:r>
            <a:r>
              <a:rPr lang="en-US" dirty="0" err="1"/>
              <a:t>soema</a:t>
            </a:r>
            <a:r>
              <a:rPr lang="en-US" dirty="0"/>
              <a:t> </a:t>
            </a:r>
            <a:r>
              <a:rPr lang="en-US" dirty="0" err="1"/>
              <a:t>abi</a:t>
            </a:r>
            <a:r>
              <a:rPr lang="en-US" dirty="0"/>
              <a:t> </a:t>
            </a:r>
            <a:r>
              <a:rPr lang="en-US" b="1" dirty="0" err="1">
                <a:solidFill>
                  <a:schemeClr val="accent2"/>
                </a:solidFill>
              </a:rPr>
              <a:t>da</a:t>
            </a:r>
            <a:r>
              <a:rPr lang="en-US" b="1" dirty="0">
                <a:solidFill>
                  <a:schemeClr val="accent2"/>
                </a:solidFill>
              </a:rPr>
              <a:t> </a:t>
            </a:r>
            <a:r>
              <a:rPr lang="en-US" b="1" dirty="0" err="1">
                <a:solidFill>
                  <a:schemeClr val="accent2"/>
                </a:solidFill>
              </a:rPr>
              <a:t>presenti</a:t>
            </a:r>
            <a:r>
              <a:rPr lang="en-US" b="1" dirty="0">
                <a:solidFill>
                  <a:schemeClr val="accent2"/>
                </a:solidFill>
              </a:rPr>
              <a:t> foe </a:t>
            </a:r>
            <a:r>
              <a:rPr lang="en-US" b="1" dirty="0" err="1">
                <a:solidFill>
                  <a:schemeClr val="accent2"/>
                </a:solidFill>
              </a:rPr>
              <a:t>jepi</a:t>
            </a:r>
            <a:r>
              <a:rPr lang="en-US" b="1" dirty="0">
                <a:solidFill>
                  <a:schemeClr val="accent2"/>
                </a:solidFill>
              </a:rPr>
              <a:t> </a:t>
            </a:r>
            <a:r>
              <a:rPr lang="en-US" b="1" dirty="0" err="1">
                <a:solidFill>
                  <a:schemeClr val="accent2"/>
                </a:solidFill>
              </a:rPr>
              <a:t>trawan</a:t>
            </a:r>
            <a:endParaRPr lang="en-US" b="1" dirty="0">
              <a:solidFill>
                <a:schemeClr val="accent2"/>
              </a:solidFill>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AAF7D76C-5858-45D0-AE15-F4D4C7FA8EA5}"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47E5692D-B214-482F-A2D9-C38C3C348497}" type="slidenum">
              <a:rPr lang="en-US"/>
              <a:pPr lvl="1"/>
              <a:t>31</a:t>
            </a:fld>
            <a:endParaRPr lang="en-US">
              <a:latin typeface="Times New Roman" pitchFamily="18" charset="0"/>
            </a:endParaRPr>
          </a:p>
        </p:txBody>
      </p:sp>
      <p:sp>
        <p:nvSpPr>
          <p:cNvPr id="187394" name="Rectangle 2"/>
          <p:cNvSpPr>
            <a:spLocks noGrp="1" noChangeArrowheads="1"/>
          </p:cNvSpPr>
          <p:nvPr>
            <p:ph type="title"/>
          </p:nvPr>
        </p:nvSpPr>
        <p:spPr/>
        <p:txBody>
          <a:bodyPr/>
          <a:lstStyle/>
          <a:p>
            <a:r>
              <a:rPr lang="en-US"/>
              <a:t>Gevaar na ini Jeje-presenti</a:t>
            </a:r>
          </a:p>
        </p:txBody>
      </p:sp>
      <p:sp>
        <p:nvSpPr>
          <p:cNvPr id="187395" name="Rectangle 3"/>
          <p:cNvSpPr>
            <a:spLocks noGrp="1" noChangeArrowheads="1"/>
          </p:cNvSpPr>
          <p:nvPr>
            <p:ph type="body" idx="1"/>
          </p:nvPr>
        </p:nvSpPr>
        <p:spPr>
          <a:xfrm>
            <a:off x="0" y="2017713"/>
            <a:ext cx="8955088" cy="4114800"/>
          </a:xfrm>
        </p:spPr>
        <p:txBody>
          <a:bodyPr/>
          <a:lstStyle/>
          <a:p>
            <a:pPr algn="just"/>
            <a:r>
              <a:rPr lang="en-US"/>
              <a:t>Djaroesoe – joe wani wan spesroetoe presenti.  Disi wani taki dati joe no de tevrede nanga da plan disi Gado srefi abi foe joe libi</a:t>
            </a:r>
          </a:p>
          <a:p>
            <a:r>
              <a:rPr lang="en-US"/>
              <a:t>Bigi-fasi – wi no moesoe loekoe na wisrefi leki wi de moro bigi jeje-fasi leki trawan</a:t>
            </a:r>
          </a:p>
          <a:p>
            <a:r>
              <a:rPr lang="en-US"/>
              <a:t>Lesi-fasi – wi no wroko nanga da presenti disi Gado ben gi wi</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0FF887C9-68F7-443A-9076-1FA312579AD7}"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BD1AA9E7-056A-463A-9A47-E376A16DA31D}" type="slidenum">
              <a:rPr lang="en-US"/>
              <a:pPr lvl="1"/>
              <a:t>32</a:t>
            </a:fld>
            <a:endParaRPr lang="en-US">
              <a:latin typeface="Times New Roman" pitchFamily="18" charset="0"/>
            </a:endParaRPr>
          </a:p>
        </p:txBody>
      </p:sp>
      <p:sp>
        <p:nvSpPr>
          <p:cNvPr id="188418" name="Rectangle 2"/>
          <p:cNvSpPr>
            <a:spLocks noGrp="1" noChangeArrowheads="1"/>
          </p:cNvSpPr>
          <p:nvPr>
            <p:ph type="title"/>
          </p:nvPr>
        </p:nvSpPr>
        <p:spPr/>
        <p:txBody>
          <a:bodyPr/>
          <a:lstStyle/>
          <a:p>
            <a:r>
              <a:rPr lang="en-US"/>
              <a:t>Gevaar nanga Jeje-presenti</a:t>
            </a:r>
          </a:p>
        </p:txBody>
      </p:sp>
      <p:sp>
        <p:nvSpPr>
          <p:cNvPr id="188419" name="Rectangle 3"/>
          <p:cNvSpPr>
            <a:spLocks noGrp="1" noChangeArrowheads="1"/>
          </p:cNvSpPr>
          <p:nvPr>
            <p:ph type="body" idx="1"/>
          </p:nvPr>
        </p:nvSpPr>
        <p:spPr>
          <a:xfrm>
            <a:off x="682625" y="1736725"/>
            <a:ext cx="7772400" cy="4359275"/>
          </a:xfrm>
        </p:spPr>
        <p:txBody>
          <a:bodyPr/>
          <a:lstStyle/>
          <a:p>
            <a:pPr>
              <a:lnSpc>
                <a:spcPct val="80000"/>
              </a:lnSpc>
            </a:pPr>
            <a:r>
              <a:rPr lang="en-US"/>
              <a:t>Wi no moesoe poti moro nadruk tapoe da </a:t>
            </a:r>
            <a:r>
              <a:rPr lang="en-US" b="1">
                <a:solidFill>
                  <a:schemeClr val="accent2"/>
                </a:solidFill>
              </a:rPr>
              <a:t>presenti</a:t>
            </a:r>
            <a:r>
              <a:rPr lang="en-US"/>
              <a:t> disi wi abi, ma wi moesoe loekoe boen na </a:t>
            </a:r>
            <a:r>
              <a:rPr lang="en-US" b="1">
                <a:solidFill>
                  <a:schemeClr val="accent2"/>
                </a:solidFill>
              </a:rPr>
              <a:t>fa wi kan wroko nanga hem</a:t>
            </a:r>
          </a:p>
          <a:p>
            <a:pPr algn="just">
              <a:lnSpc>
                <a:spcPct val="80000"/>
              </a:lnSpc>
            </a:pPr>
            <a:r>
              <a:rPr lang="en-US" b="1"/>
              <a:t>I Tim. 4:14</a:t>
            </a:r>
            <a:r>
              <a:rPr lang="en-US" b="1">
                <a:solidFill>
                  <a:schemeClr val="accent2"/>
                </a:solidFill>
              </a:rPr>
              <a:t>  </a:t>
            </a:r>
            <a:r>
              <a:rPr lang="en-US" b="1"/>
              <a:t>No libi da presenti disi de na joe ini, disi joe ben kisi nanga profeti-tori en di dem gransoema foe da gemeente ben poti dem anoe na joe tapoe.</a:t>
            </a:r>
          </a:p>
          <a:p>
            <a:pPr algn="just">
              <a:lnSpc>
                <a:spcPct val="80000"/>
              </a:lnSpc>
            </a:pPr>
            <a:r>
              <a:rPr lang="en-US" b="1"/>
              <a:t>Da skin sa pina</a:t>
            </a:r>
          </a:p>
          <a:p>
            <a:pPr algn="just">
              <a:lnSpc>
                <a:spcPct val="80000"/>
              </a:lnSpc>
            </a:pPr>
            <a:r>
              <a:rPr lang="en-US" b="1"/>
              <a:t>Da wroko foe Gado de hori na baka</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8068157-2A02-468F-9277-8D290F633DB3}"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68708976-C00F-4F67-93D6-324C07BE0139}" type="slidenum">
              <a:rPr lang="en-US"/>
              <a:pPr lvl="1"/>
              <a:t>33</a:t>
            </a:fld>
            <a:endParaRPr lang="en-US">
              <a:latin typeface="Times New Roman" pitchFamily="18" charset="0"/>
            </a:endParaRPr>
          </a:p>
        </p:txBody>
      </p:sp>
      <p:sp>
        <p:nvSpPr>
          <p:cNvPr id="189442" name="Rectangle 2"/>
          <p:cNvSpPr>
            <a:spLocks noGrp="1" noChangeArrowheads="1"/>
          </p:cNvSpPr>
          <p:nvPr>
            <p:ph type="title"/>
          </p:nvPr>
        </p:nvSpPr>
        <p:spPr/>
        <p:txBody>
          <a:bodyPr/>
          <a:lstStyle/>
          <a:p>
            <a:r>
              <a:rPr lang="en-US"/>
              <a:t>Gevaar nanga Jeje-presenti</a:t>
            </a:r>
          </a:p>
        </p:txBody>
      </p:sp>
      <p:sp>
        <p:nvSpPr>
          <p:cNvPr id="189443" name="Rectangle 3"/>
          <p:cNvSpPr>
            <a:spLocks noGrp="1" noChangeArrowheads="1"/>
          </p:cNvSpPr>
          <p:nvPr>
            <p:ph type="body" idx="1"/>
          </p:nvPr>
        </p:nvSpPr>
        <p:spPr/>
        <p:txBody>
          <a:bodyPr/>
          <a:lstStyle/>
          <a:p>
            <a:r>
              <a:rPr lang="en-US"/>
              <a:t>Wi moesoe </a:t>
            </a:r>
            <a:r>
              <a:rPr lang="en-US" b="1">
                <a:solidFill>
                  <a:schemeClr val="accent2"/>
                </a:solidFill>
              </a:rPr>
              <a:t>tevrede</a:t>
            </a:r>
            <a:r>
              <a:rPr lang="en-US"/>
              <a:t> nanga dem presenti disi </a:t>
            </a:r>
            <a:r>
              <a:rPr lang="en-US" b="1">
                <a:solidFill>
                  <a:schemeClr val="accent2"/>
                </a:solidFill>
              </a:rPr>
              <a:t>Gado</a:t>
            </a:r>
            <a:r>
              <a:rPr lang="en-US"/>
              <a:t> </a:t>
            </a:r>
            <a:r>
              <a:rPr lang="en-US" b="1">
                <a:solidFill>
                  <a:schemeClr val="accent2"/>
                </a:solidFill>
              </a:rPr>
              <a:t>verkisi</a:t>
            </a:r>
            <a:r>
              <a:rPr lang="en-US"/>
              <a:t> foe gi wi</a:t>
            </a:r>
          </a:p>
          <a:p>
            <a:r>
              <a:rPr lang="en-US"/>
              <a:t>Wi </a:t>
            </a:r>
            <a:r>
              <a:rPr lang="en-US" b="1">
                <a:solidFill>
                  <a:schemeClr val="accent2"/>
                </a:solidFill>
              </a:rPr>
              <a:t>no</a:t>
            </a:r>
            <a:r>
              <a:rPr lang="en-US"/>
              <a:t> moesoe </a:t>
            </a:r>
            <a:r>
              <a:rPr lang="en-US" b="1">
                <a:solidFill>
                  <a:schemeClr val="accent2"/>
                </a:solidFill>
              </a:rPr>
              <a:t>loekoe</a:t>
            </a:r>
            <a:r>
              <a:rPr lang="en-US"/>
              <a:t> na wisrefi leki wi de </a:t>
            </a:r>
            <a:r>
              <a:rPr lang="en-US" b="1">
                <a:solidFill>
                  <a:schemeClr val="accent2"/>
                </a:solidFill>
              </a:rPr>
              <a:t>moro</a:t>
            </a:r>
            <a:r>
              <a:rPr lang="en-US"/>
              <a:t> </a:t>
            </a:r>
            <a:r>
              <a:rPr lang="en-US" b="1">
                <a:solidFill>
                  <a:schemeClr val="accent2"/>
                </a:solidFill>
              </a:rPr>
              <a:t>boen</a:t>
            </a:r>
            <a:r>
              <a:rPr lang="en-US"/>
              <a:t> leki trawan</a:t>
            </a:r>
          </a:p>
          <a:p>
            <a:endParaRPr lang="en-US"/>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668441C6-05BF-4F84-A542-B7A79207513A}"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6FD63F67-E6BB-4FB5-8546-5FA3998C6EBA}" type="slidenum">
              <a:rPr lang="en-US"/>
              <a:pPr lvl="1"/>
              <a:t>34</a:t>
            </a:fld>
            <a:endParaRPr lang="en-US">
              <a:latin typeface="Times New Roman" pitchFamily="18" charset="0"/>
            </a:endParaRPr>
          </a:p>
        </p:txBody>
      </p:sp>
      <p:sp>
        <p:nvSpPr>
          <p:cNvPr id="190466" name="Rectangle 2"/>
          <p:cNvSpPr>
            <a:spLocks noGrp="1" noChangeArrowheads="1"/>
          </p:cNvSpPr>
          <p:nvPr>
            <p:ph type="title"/>
          </p:nvPr>
        </p:nvSpPr>
        <p:spPr/>
        <p:txBody>
          <a:bodyPr/>
          <a:lstStyle/>
          <a:p>
            <a:r>
              <a:rPr lang="en-US"/>
              <a:t>Gevaar nanga Jeje-presenti</a:t>
            </a:r>
          </a:p>
        </p:txBody>
      </p:sp>
      <p:sp>
        <p:nvSpPr>
          <p:cNvPr id="190467" name="Rectangle 3"/>
          <p:cNvSpPr>
            <a:spLocks noGrp="1" noChangeArrowheads="1"/>
          </p:cNvSpPr>
          <p:nvPr>
            <p:ph type="body" idx="1"/>
          </p:nvPr>
        </p:nvSpPr>
        <p:spPr/>
        <p:txBody>
          <a:bodyPr/>
          <a:lstStyle/>
          <a:p>
            <a:r>
              <a:rPr lang="en-US"/>
              <a:t>Wi </a:t>
            </a:r>
            <a:r>
              <a:rPr lang="en-US" b="1">
                <a:solidFill>
                  <a:schemeClr val="accent2"/>
                </a:solidFill>
              </a:rPr>
              <a:t>no</a:t>
            </a:r>
            <a:r>
              <a:rPr lang="en-US"/>
              <a:t> moesoe </a:t>
            </a:r>
            <a:r>
              <a:rPr lang="en-US" b="1">
                <a:solidFill>
                  <a:schemeClr val="accent2"/>
                </a:solidFill>
              </a:rPr>
              <a:t>opo</a:t>
            </a:r>
            <a:r>
              <a:rPr lang="en-US"/>
              <a:t> </a:t>
            </a:r>
            <a:r>
              <a:rPr lang="en-US" b="1">
                <a:solidFill>
                  <a:schemeClr val="accent2"/>
                </a:solidFill>
              </a:rPr>
              <a:t>wisrefi</a:t>
            </a:r>
            <a:r>
              <a:rPr lang="en-US"/>
              <a:t>, ma wi moesoe </a:t>
            </a:r>
            <a:r>
              <a:rPr lang="en-US" b="1">
                <a:solidFill>
                  <a:schemeClr val="accent2"/>
                </a:solidFill>
              </a:rPr>
              <a:t>opo</a:t>
            </a:r>
            <a:r>
              <a:rPr lang="en-US"/>
              <a:t> </a:t>
            </a:r>
            <a:r>
              <a:rPr lang="en-US" b="1">
                <a:solidFill>
                  <a:schemeClr val="accent2"/>
                </a:solidFill>
              </a:rPr>
              <a:t>Gado</a:t>
            </a:r>
            <a:r>
              <a:rPr lang="en-US"/>
              <a:t> </a:t>
            </a:r>
          </a:p>
          <a:p>
            <a:r>
              <a:rPr lang="en-US"/>
              <a:t>Wi no moesoe gebruiki wi presenti leki wan </a:t>
            </a:r>
            <a:r>
              <a:rPr lang="en-US" b="1">
                <a:solidFill>
                  <a:schemeClr val="accent2"/>
                </a:solidFill>
              </a:rPr>
              <a:t>excuus</a:t>
            </a:r>
            <a:r>
              <a:rPr lang="en-US"/>
              <a:t> foe kibri wi foe doe wroko; bijv. Wi no moesoe taki dati bikasi mi no abi da presenti foe evangelism, dan mi no abi foe de wan getuigi – dati de gi ala soema</a:t>
            </a:r>
          </a:p>
          <a:p>
            <a:endParaRPr lang="en-US"/>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258C729-6C5D-49E5-8E80-C6CAF0C21545}"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1011CE0F-6BEA-4116-9765-250EA89875FC}" type="slidenum">
              <a:rPr lang="en-US"/>
              <a:pPr lvl="1"/>
              <a:t>35</a:t>
            </a:fld>
            <a:endParaRPr lang="en-US">
              <a:latin typeface="Times New Roman" pitchFamily="18" charset="0"/>
            </a:endParaRPr>
          </a:p>
        </p:txBody>
      </p:sp>
      <p:sp>
        <p:nvSpPr>
          <p:cNvPr id="191490" name="Rectangle 2"/>
          <p:cNvSpPr>
            <a:spLocks noGrp="1" noChangeArrowheads="1"/>
          </p:cNvSpPr>
          <p:nvPr>
            <p:ph type="title"/>
          </p:nvPr>
        </p:nvSpPr>
        <p:spPr/>
        <p:txBody>
          <a:bodyPr/>
          <a:lstStyle/>
          <a:p>
            <a:r>
              <a:rPr lang="en-US" sz="4000"/>
              <a:t>Te mi sabi mi presenti, a de volmaakt kaba?</a:t>
            </a:r>
          </a:p>
        </p:txBody>
      </p:sp>
      <p:sp>
        <p:nvSpPr>
          <p:cNvPr id="191491" name="Rectangle 3"/>
          <p:cNvSpPr>
            <a:spLocks noGrp="1" noChangeArrowheads="1"/>
          </p:cNvSpPr>
          <p:nvPr>
            <p:ph type="body" idx="1"/>
          </p:nvPr>
        </p:nvSpPr>
        <p:spPr/>
        <p:txBody>
          <a:bodyPr/>
          <a:lstStyle/>
          <a:p>
            <a:r>
              <a:rPr lang="en-US"/>
              <a:t>Nono – leki wan natuurlijke talenti toe, a teki tem foe ontwikkel da presenti disi Gado gi joe</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B323067-4143-41F9-BEA1-E8FF0470F977}"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480EAC52-C20B-434D-9D80-A4010A1F3FD7}" type="slidenum">
              <a:rPr lang="en-US"/>
              <a:pPr lvl="1"/>
              <a:t>36</a:t>
            </a:fld>
            <a:endParaRPr lang="en-US">
              <a:latin typeface="Times New Roman" pitchFamily="18" charset="0"/>
            </a:endParaRPr>
          </a:p>
        </p:txBody>
      </p:sp>
      <p:sp>
        <p:nvSpPr>
          <p:cNvPr id="192514" name="Rectangle 2"/>
          <p:cNvSpPr>
            <a:spLocks noGrp="1" noChangeArrowheads="1"/>
          </p:cNvSpPr>
          <p:nvPr>
            <p:ph type="title"/>
          </p:nvPr>
        </p:nvSpPr>
        <p:spPr/>
        <p:txBody>
          <a:bodyPr/>
          <a:lstStyle/>
          <a:p>
            <a:r>
              <a:rPr lang="en-US" sz="4000"/>
              <a:t>Dem Jeje-presenti wroko onafhangelijk foe tra presenti?</a:t>
            </a:r>
          </a:p>
        </p:txBody>
      </p:sp>
      <p:sp>
        <p:nvSpPr>
          <p:cNvPr id="192515" name="Rectangle 3"/>
          <p:cNvSpPr>
            <a:spLocks noGrp="1" noChangeArrowheads="1"/>
          </p:cNvSpPr>
          <p:nvPr>
            <p:ph type="body" idx="1"/>
          </p:nvPr>
        </p:nvSpPr>
        <p:spPr>
          <a:xfrm>
            <a:off x="755650" y="2276475"/>
            <a:ext cx="7772400" cy="4114800"/>
          </a:xfrm>
        </p:spPr>
        <p:txBody>
          <a:bodyPr/>
          <a:lstStyle/>
          <a:p>
            <a:r>
              <a:rPr lang="en-US"/>
              <a:t>Nono –ini da skin de dati ala dem pisi foe da skin moesoe wroko samen.  </a:t>
            </a:r>
          </a:p>
          <a:p>
            <a:r>
              <a:rPr lang="en-US"/>
              <a:t>So srefi dem jeje-presenti wroko samen na ini da skin foe Kristus, da kerki.</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D159E534-1368-4A4A-A364-4CFB739453A0}"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99B44BD3-A63C-466D-BDBC-7180F6B034C6}" type="slidenum">
              <a:rPr lang="en-US"/>
              <a:pPr lvl="1"/>
              <a:t>37</a:t>
            </a:fld>
            <a:endParaRPr lang="en-US">
              <a:latin typeface="Times New Roman" pitchFamily="18" charset="0"/>
            </a:endParaRPr>
          </a:p>
        </p:txBody>
      </p:sp>
      <p:sp>
        <p:nvSpPr>
          <p:cNvPr id="193538" name="Rectangle 2"/>
          <p:cNvSpPr>
            <a:spLocks noGrp="1" noChangeArrowheads="1"/>
          </p:cNvSpPr>
          <p:nvPr>
            <p:ph type="title"/>
          </p:nvPr>
        </p:nvSpPr>
        <p:spPr/>
        <p:txBody>
          <a:bodyPr/>
          <a:lstStyle/>
          <a:p>
            <a:r>
              <a:rPr lang="en-US"/>
              <a:t>Sortoe presenti ben de tijdelijk?</a:t>
            </a:r>
          </a:p>
        </p:txBody>
      </p:sp>
      <p:sp>
        <p:nvSpPr>
          <p:cNvPr id="193539" name="Rectangle 3"/>
          <p:cNvSpPr>
            <a:spLocks noGrp="1" noChangeArrowheads="1"/>
          </p:cNvSpPr>
          <p:nvPr>
            <p:ph type="body" idx="1"/>
          </p:nvPr>
        </p:nvSpPr>
        <p:spPr>
          <a:xfrm>
            <a:off x="684213" y="2312988"/>
            <a:ext cx="7772400" cy="4114800"/>
          </a:xfrm>
        </p:spPr>
        <p:txBody>
          <a:bodyPr/>
          <a:lstStyle/>
          <a:p>
            <a:r>
              <a:rPr lang="en-US" dirty="0" err="1"/>
              <a:t>Tongo</a:t>
            </a:r>
            <a:endParaRPr lang="en-US" dirty="0"/>
          </a:p>
          <a:p>
            <a:r>
              <a:rPr lang="en-US" dirty="0" err="1"/>
              <a:t>Poeroe</a:t>
            </a:r>
            <a:r>
              <a:rPr lang="en-US" dirty="0"/>
              <a:t> </a:t>
            </a:r>
            <a:r>
              <a:rPr lang="en-US" dirty="0" err="1"/>
              <a:t>tongo</a:t>
            </a:r>
            <a:r>
              <a:rPr lang="en-US" dirty="0"/>
              <a:t> </a:t>
            </a:r>
            <a:r>
              <a:rPr lang="en-US" dirty="0" err="1"/>
              <a:t>krin</a:t>
            </a:r>
            <a:endParaRPr lang="en-US" dirty="0"/>
          </a:p>
          <a:p>
            <a:r>
              <a:rPr lang="en-US" dirty="0" err="1"/>
              <a:t>Genezing</a:t>
            </a:r>
            <a:endParaRPr lang="en-US" dirty="0"/>
          </a:p>
          <a:p>
            <a:r>
              <a:rPr lang="en-US" dirty="0" err="1" smtClean="0"/>
              <a:t>Profeti-taki</a:t>
            </a:r>
            <a:r>
              <a:rPr lang="en-US" dirty="0" smtClean="0"/>
              <a:t> (</a:t>
            </a:r>
            <a:r>
              <a:rPr lang="en-US" dirty="0" err="1" smtClean="0"/>
              <a:t>efoe</a:t>
            </a:r>
            <a:r>
              <a:rPr lang="en-US" dirty="0" smtClean="0"/>
              <a:t> </a:t>
            </a:r>
            <a:r>
              <a:rPr lang="en-US" dirty="0" err="1" smtClean="0"/>
              <a:t>joe</a:t>
            </a:r>
            <a:r>
              <a:rPr lang="en-US" dirty="0" smtClean="0"/>
              <a:t> </a:t>
            </a:r>
            <a:r>
              <a:rPr lang="en-US" dirty="0" err="1" smtClean="0"/>
              <a:t>bedoel</a:t>
            </a:r>
            <a:r>
              <a:rPr lang="en-US" dirty="0" smtClean="0"/>
              <a:t> </a:t>
            </a:r>
            <a:r>
              <a:rPr lang="en-US" dirty="0" err="1" smtClean="0"/>
              <a:t>taki</a:t>
            </a:r>
            <a:r>
              <a:rPr lang="en-US" dirty="0" smtClean="0"/>
              <a:t> foe </a:t>
            </a:r>
            <a:r>
              <a:rPr lang="en-US" dirty="0" err="1" smtClean="0"/>
              <a:t>da</a:t>
            </a:r>
            <a:r>
              <a:rPr lang="en-US" dirty="0" smtClean="0"/>
              <a:t> </a:t>
            </a:r>
            <a:r>
              <a:rPr lang="en-US" dirty="0" err="1" smtClean="0"/>
              <a:t>toekomst</a:t>
            </a:r>
            <a:r>
              <a:rPr lang="en-US" dirty="0" smtClean="0"/>
              <a:t> </a:t>
            </a:r>
            <a:r>
              <a:rPr lang="en-US" dirty="0" err="1" smtClean="0"/>
              <a:t>sondro</a:t>
            </a:r>
            <a:r>
              <a:rPr lang="en-US" dirty="0" smtClean="0"/>
              <a:t> </a:t>
            </a:r>
            <a:r>
              <a:rPr lang="en-US" dirty="0" err="1" smtClean="0"/>
              <a:t>fout</a:t>
            </a:r>
            <a:r>
              <a:rPr lang="en-US" dirty="0" smtClean="0"/>
              <a:t>)</a:t>
            </a:r>
            <a:endParaRPr lang="en-US" dirty="0"/>
          </a:p>
          <a:p>
            <a:r>
              <a:rPr lang="en-US" dirty="0" err="1"/>
              <a:t>Wondroe-wroko</a:t>
            </a:r>
            <a:endParaRPr lang="en-US" dirty="0"/>
          </a:p>
          <a:p>
            <a:r>
              <a:rPr lang="en-US" dirty="0" err="1"/>
              <a:t>Apostel</a:t>
            </a:r>
            <a:r>
              <a:rPr lang="en-US" dirty="0"/>
              <a:t> </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FF7495A2-085A-4CA4-A89F-D0D15667A744}"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D8474F25-6F40-4EE9-A294-766E7C48D26F}" type="slidenum">
              <a:rPr lang="en-US"/>
              <a:pPr lvl="1"/>
              <a:t>38</a:t>
            </a:fld>
            <a:endParaRPr lang="en-US">
              <a:latin typeface="Times New Roman" pitchFamily="18" charset="0"/>
            </a:endParaRPr>
          </a:p>
        </p:txBody>
      </p:sp>
      <p:sp>
        <p:nvSpPr>
          <p:cNvPr id="194562" name="Rectangle 2"/>
          <p:cNvSpPr>
            <a:spLocks noGrp="1" noChangeArrowheads="1"/>
          </p:cNvSpPr>
          <p:nvPr>
            <p:ph type="title"/>
          </p:nvPr>
        </p:nvSpPr>
        <p:spPr/>
        <p:txBody>
          <a:bodyPr/>
          <a:lstStyle/>
          <a:p>
            <a:r>
              <a:rPr lang="en-US"/>
              <a:t>San tongo wani taki?</a:t>
            </a:r>
          </a:p>
        </p:txBody>
      </p:sp>
      <p:sp>
        <p:nvSpPr>
          <p:cNvPr id="194563" name="Rectangle 3"/>
          <p:cNvSpPr>
            <a:spLocks noGrp="1" noChangeArrowheads="1"/>
          </p:cNvSpPr>
          <p:nvPr>
            <p:ph type="body" idx="1"/>
          </p:nvPr>
        </p:nvSpPr>
        <p:spPr/>
        <p:txBody>
          <a:bodyPr/>
          <a:lstStyle/>
          <a:p>
            <a:r>
              <a:rPr lang="en-US"/>
              <a:t>Da wet foe da fosi leisi a taki:</a:t>
            </a:r>
          </a:p>
          <a:p>
            <a:r>
              <a:rPr lang="en-US"/>
              <a:t>Foeroe leisi Gado seti da basis foe wan sani na ini da Bijbel te A taki da fosi leisi</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6D124E9A-2F17-472B-AB76-6C51C3E15446}"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B0BFFCD0-ECD5-4DD1-86A4-22D360737932}" type="slidenum">
              <a:rPr lang="en-US"/>
              <a:pPr lvl="1"/>
              <a:t>39</a:t>
            </a:fld>
            <a:endParaRPr lang="en-US">
              <a:latin typeface="Times New Roman" pitchFamily="18" charset="0"/>
            </a:endParaRPr>
          </a:p>
        </p:txBody>
      </p:sp>
      <p:sp>
        <p:nvSpPr>
          <p:cNvPr id="195586" name="Rectangle 2"/>
          <p:cNvSpPr>
            <a:spLocks noGrp="1" noChangeArrowheads="1"/>
          </p:cNvSpPr>
          <p:nvPr>
            <p:ph type="title"/>
          </p:nvPr>
        </p:nvSpPr>
        <p:spPr/>
        <p:txBody>
          <a:bodyPr/>
          <a:lstStyle/>
          <a:p>
            <a:r>
              <a:rPr lang="en-US"/>
              <a:t>Tongo ben bigin na pinkster</a:t>
            </a:r>
          </a:p>
        </p:txBody>
      </p:sp>
      <p:sp>
        <p:nvSpPr>
          <p:cNvPr id="195587" name="Rectangle 3"/>
          <p:cNvSpPr>
            <a:spLocks noGrp="1" noChangeArrowheads="1"/>
          </p:cNvSpPr>
          <p:nvPr>
            <p:ph type="body" idx="1"/>
          </p:nvPr>
        </p:nvSpPr>
        <p:spPr/>
        <p:txBody>
          <a:bodyPr/>
          <a:lstStyle/>
          <a:p>
            <a:r>
              <a:rPr lang="en-US"/>
              <a:t>Pinkster ben moesoe kom 50 dei baka da opo baka foe Jezus</a:t>
            </a:r>
          </a:p>
          <a:p>
            <a:r>
              <a:rPr lang="en-US"/>
              <a:t>A ben de wan Owroe Testamenti fesa</a:t>
            </a:r>
          </a:p>
          <a:p>
            <a:r>
              <a:rPr lang="en-US"/>
              <a:t>Gado ben verkisi foe bigin da kerki na da dei dati</a:t>
            </a:r>
          </a:p>
          <a:p>
            <a:pPr>
              <a:buFont typeface="Wingdings" pitchFamily="2" charset="2"/>
              <a:buNone/>
            </a:pPr>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56E2ACB2-7DBC-4054-93DC-FCB68970ED24}"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7908E1FB-F441-4BB9-9D51-DDA4CB3A008F}" type="slidenum">
              <a:rPr lang="en-US"/>
              <a:pPr lvl="1"/>
              <a:t>4</a:t>
            </a:fld>
            <a:endParaRPr lang="en-US">
              <a:latin typeface="Times New Roman" pitchFamily="18" charset="0"/>
            </a:endParaRPr>
          </a:p>
        </p:txBody>
      </p:sp>
      <p:sp>
        <p:nvSpPr>
          <p:cNvPr id="160770" name="Rectangle 2"/>
          <p:cNvSpPr>
            <a:spLocks noGrp="1" noChangeArrowheads="1"/>
          </p:cNvSpPr>
          <p:nvPr>
            <p:ph type="title"/>
          </p:nvPr>
        </p:nvSpPr>
        <p:spPr/>
        <p:txBody>
          <a:bodyPr/>
          <a:lstStyle/>
          <a:p>
            <a:pPr algn="just"/>
            <a:r>
              <a:rPr lang="en-US" b="1"/>
              <a:t>Sortoe presenti wi feni?</a:t>
            </a:r>
          </a:p>
        </p:txBody>
      </p:sp>
      <p:sp>
        <p:nvSpPr>
          <p:cNvPr id="160771" name="Rectangle 3"/>
          <p:cNvSpPr>
            <a:spLocks noGrp="1" noChangeArrowheads="1"/>
          </p:cNvSpPr>
          <p:nvPr>
            <p:ph type="body" idx="1"/>
          </p:nvPr>
        </p:nvSpPr>
        <p:spPr/>
        <p:txBody>
          <a:bodyPr/>
          <a:lstStyle/>
          <a:p>
            <a:r>
              <a:rPr lang="en-US"/>
              <a:t>Apostel</a:t>
            </a:r>
          </a:p>
          <a:p>
            <a:r>
              <a:rPr lang="en-US"/>
              <a:t>Profeti</a:t>
            </a:r>
          </a:p>
          <a:p>
            <a:r>
              <a:rPr lang="en-US"/>
              <a:t>Leriman</a:t>
            </a:r>
          </a:p>
          <a:p>
            <a:r>
              <a:rPr lang="en-US"/>
              <a:t>Soema foe meki soema kom boen baka</a:t>
            </a:r>
          </a:p>
          <a:p>
            <a:endParaRPr lang="en-US"/>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D8C472E6-E1BA-4E7D-844B-D0D30F2CB9F3}"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3AB096B8-F7E0-4142-BA10-486636777A33}" type="slidenum">
              <a:rPr lang="en-US"/>
              <a:pPr lvl="1"/>
              <a:t>40</a:t>
            </a:fld>
            <a:endParaRPr lang="en-US">
              <a:latin typeface="Times New Roman" pitchFamily="18" charset="0"/>
            </a:endParaRPr>
          </a:p>
        </p:txBody>
      </p:sp>
      <p:sp>
        <p:nvSpPr>
          <p:cNvPr id="196610" name="Rectangle 2"/>
          <p:cNvSpPr>
            <a:spLocks noGrp="1" noChangeArrowheads="1"/>
          </p:cNvSpPr>
          <p:nvPr>
            <p:ph type="title"/>
          </p:nvPr>
        </p:nvSpPr>
        <p:spPr/>
        <p:txBody>
          <a:bodyPr/>
          <a:lstStyle/>
          <a:p>
            <a:r>
              <a:rPr lang="en-US"/>
              <a:t>Fa pinkster ben bigin?</a:t>
            </a:r>
          </a:p>
        </p:txBody>
      </p:sp>
      <p:sp>
        <p:nvSpPr>
          <p:cNvPr id="196611" name="Rectangle 3"/>
          <p:cNvSpPr>
            <a:spLocks noGrp="1" noChangeArrowheads="1"/>
          </p:cNvSpPr>
          <p:nvPr>
            <p:ph type="body" idx="1"/>
          </p:nvPr>
        </p:nvSpPr>
        <p:spPr>
          <a:xfrm>
            <a:off x="0" y="2017713"/>
            <a:ext cx="8955088" cy="4114800"/>
          </a:xfrm>
        </p:spPr>
        <p:txBody>
          <a:bodyPr/>
          <a:lstStyle/>
          <a:p>
            <a:pPr algn="just">
              <a:lnSpc>
                <a:spcPct val="80000"/>
              </a:lnSpc>
            </a:pPr>
            <a:r>
              <a:rPr lang="en-US" sz="2800" b="1" dirty="0" err="1"/>
              <a:t>Tori</a:t>
            </a:r>
            <a:r>
              <a:rPr lang="en-US" sz="2800" b="1" dirty="0"/>
              <a:t> 2:1-12  1. En </a:t>
            </a:r>
            <a:r>
              <a:rPr lang="en-US" sz="2800" b="1" dirty="0" err="1"/>
              <a:t>di</a:t>
            </a:r>
            <a:r>
              <a:rPr lang="en-US" sz="2800" b="1" dirty="0"/>
              <a:t> </a:t>
            </a:r>
            <a:r>
              <a:rPr lang="en-US" sz="2800" b="1" dirty="0" err="1"/>
              <a:t>da</a:t>
            </a:r>
            <a:r>
              <a:rPr lang="en-US" sz="2800" b="1" dirty="0"/>
              <a:t> </a:t>
            </a:r>
            <a:r>
              <a:rPr lang="en-US" sz="2800" b="1" dirty="0" err="1"/>
              <a:t>dei</a:t>
            </a:r>
            <a:r>
              <a:rPr lang="en-US" sz="2800" b="1" dirty="0"/>
              <a:t> foe Pinkster </a:t>
            </a:r>
            <a:r>
              <a:rPr lang="en-US" sz="2800" b="1" dirty="0" err="1"/>
              <a:t>ben</a:t>
            </a:r>
            <a:r>
              <a:rPr lang="en-US" sz="2800" b="1" dirty="0"/>
              <a:t> </a:t>
            </a:r>
            <a:r>
              <a:rPr lang="en-US" sz="2800" b="1" dirty="0" err="1"/>
              <a:t>doro</a:t>
            </a:r>
            <a:r>
              <a:rPr lang="en-US" sz="2800" b="1" dirty="0"/>
              <a:t>, </a:t>
            </a:r>
            <a:r>
              <a:rPr lang="en-US" sz="2800" b="1" dirty="0" err="1"/>
              <a:t>dem</a:t>
            </a:r>
            <a:r>
              <a:rPr lang="en-US" sz="2800" b="1" dirty="0"/>
              <a:t> </a:t>
            </a:r>
            <a:r>
              <a:rPr lang="en-US" sz="2800" b="1" dirty="0" err="1"/>
              <a:t>alamala</a:t>
            </a:r>
            <a:r>
              <a:rPr lang="en-US" sz="2800" b="1" dirty="0"/>
              <a:t> </a:t>
            </a:r>
            <a:r>
              <a:rPr lang="en-US" sz="2800" b="1" dirty="0" err="1"/>
              <a:t>ben</a:t>
            </a:r>
            <a:r>
              <a:rPr lang="en-US" sz="2800" b="1" dirty="0"/>
              <a:t> de </a:t>
            </a:r>
            <a:r>
              <a:rPr lang="en-US" sz="2800" b="1" dirty="0" err="1"/>
              <a:t>nanga</a:t>
            </a:r>
            <a:r>
              <a:rPr lang="en-US" sz="2800" b="1" dirty="0"/>
              <a:t> wan </a:t>
            </a:r>
            <a:r>
              <a:rPr lang="en-US" sz="2800" b="1" dirty="0" err="1"/>
              <a:t>hati</a:t>
            </a:r>
            <a:r>
              <a:rPr lang="en-US" sz="2800" b="1" dirty="0"/>
              <a:t> </a:t>
            </a:r>
            <a:r>
              <a:rPr lang="en-US" sz="2800" b="1" dirty="0" err="1"/>
              <a:t>na</a:t>
            </a:r>
            <a:r>
              <a:rPr lang="en-US" sz="2800" b="1" dirty="0"/>
              <a:t> </a:t>
            </a:r>
            <a:r>
              <a:rPr lang="en-US" sz="2800" b="1" dirty="0" err="1"/>
              <a:t>ini</a:t>
            </a:r>
            <a:r>
              <a:rPr lang="en-US" sz="2800" b="1" dirty="0"/>
              <a:t> wan </a:t>
            </a:r>
            <a:r>
              <a:rPr lang="en-US" sz="2800" b="1" dirty="0" err="1"/>
              <a:t>presi</a:t>
            </a:r>
            <a:r>
              <a:rPr lang="en-US" sz="2800" b="1" dirty="0"/>
              <a:t>. 2. En </a:t>
            </a:r>
            <a:r>
              <a:rPr lang="en-US" sz="2800" b="1" dirty="0" err="1"/>
              <a:t>wantem</a:t>
            </a:r>
            <a:r>
              <a:rPr lang="en-US" sz="2800" b="1" dirty="0"/>
              <a:t> wan </a:t>
            </a:r>
            <a:r>
              <a:rPr lang="en-US" sz="2800" b="1" dirty="0" err="1"/>
              <a:t>bari</a:t>
            </a:r>
            <a:r>
              <a:rPr lang="en-US" sz="2800" b="1" dirty="0"/>
              <a:t> </a:t>
            </a:r>
            <a:r>
              <a:rPr lang="en-US" sz="2800" b="1" dirty="0" err="1"/>
              <a:t>ben</a:t>
            </a:r>
            <a:r>
              <a:rPr lang="en-US" sz="2800" b="1" dirty="0"/>
              <a:t> </a:t>
            </a:r>
            <a:r>
              <a:rPr lang="en-US" sz="2800" b="1" dirty="0" err="1"/>
              <a:t>komopo</a:t>
            </a:r>
            <a:r>
              <a:rPr lang="en-US" sz="2800" b="1" dirty="0"/>
              <a:t> foe </a:t>
            </a:r>
            <a:r>
              <a:rPr lang="en-US" sz="2800" b="1" dirty="0" err="1"/>
              <a:t>hemel</a:t>
            </a:r>
            <a:r>
              <a:rPr lang="en-US" sz="2800" b="1" dirty="0"/>
              <a:t> </a:t>
            </a:r>
            <a:r>
              <a:rPr lang="en-US" sz="2800" b="1" dirty="0" err="1"/>
              <a:t>leki</a:t>
            </a:r>
            <a:r>
              <a:rPr lang="en-US" sz="2800" b="1" dirty="0"/>
              <a:t> wan </a:t>
            </a:r>
            <a:r>
              <a:rPr lang="en-US" sz="2800" b="1" dirty="0" err="1"/>
              <a:t>tranga</a:t>
            </a:r>
            <a:r>
              <a:rPr lang="en-US" sz="2800" b="1" dirty="0"/>
              <a:t> </a:t>
            </a:r>
            <a:r>
              <a:rPr lang="en-US" sz="2800" b="1" dirty="0" err="1"/>
              <a:t>winti</a:t>
            </a:r>
            <a:r>
              <a:rPr lang="en-US" sz="2800" b="1" dirty="0"/>
              <a:t>, en a </a:t>
            </a:r>
            <a:r>
              <a:rPr lang="en-US" sz="2800" b="1" dirty="0" err="1"/>
              <a:t>ben</a:t>
            </a:r>
            <a:r>
              <a:rPr lang="en-US" sz="2800" b="1" dirty="0"/>
              <a:t> </a:t>
            </a:r>
            <a:r>
              <a:rPr lang="en-US" sz="2800" b="1" dirty="0" err="1"/>
              <a:t>foeroe</a:t>
            </a:r>
            <a:r>
              <a:rPr lang="en-US" sz="2800" b="1" dirty="0"/>
              <a:t> </a:t>
            </a:r>
            <a:r>
              <a:rPr lang="en-US" sz="2800" b="1" dirty="0" err="1"/>
              <a:t>da</a:t>
            </a:r>
            <a:r>
              <a:rPr lang="en-US" sz="2800" b="1" dirty="0"/>
              <a:t> </a:t>
            </a:r>
            <a:r>
              <a:rPr lang="en-US" sz="2800" b="1" dirty="0" err="1"/>
              <a:t>heri</a:t>
            </a:r>
            <a:r>
              <a:rPr lang="en-US" sz="2800" b="1" dirty="0"/>
              <a:t> </a:t>
            </a:r>
            <a:r>
              <a:rPr lang="en-US" sz="2800" b="1" dirty="0" err="1"/>
              <a:t>oso</a:t>
            </a:r>
            <a:r>
              <a:rPr lang="en-US" sz="2800" b="1" dirty="0"/>
              <a:t> </a:t>
            </a:r>
            <a:r>
              <a:rPr lang="en-US" sz="2800" b="1" dirty="0" err="1"/>
              <a:t>pe</a:t>
            </a:r>
            <a:r>
              <a:rPr lang="en-US" sz="2800" b="1" dirty="0"/>
              <a:t> </a:t>
            </a:r>
            <a:r>
              <a:rPr lang="en-US" sz="2800" b="1" dirty="0" err="1"/>
              <a:t>dem</a:t>
            </a:r>
            <a:r>
              <a:rPr lang="en-US" sz="2800" b="1" dirty="0"/>
              <a:t> </a:t>
            </a:r>
            <a:r>
              <a:rPr lang="en-US" sz="2800" b="1" dirty="0" err="1"/>
              <a:t>ben</a:t>
            </a:r>
            <a:r>
              <a:rPr lang="en-US" sz="2800" b="1" dirty="0"/>
              <a:t> </a:t>
            </a:r>
            <a:r>
              <a:rPr lang="en-US" sz="2800" b="1" dirty="0" err="1"/>
              <a:t>sidon</a:t>
            </a:r>
            <a:r>
              <a:rPr lang="en-US" sz="2800" b="1" dirty="0"/>
              <a:t>. 3. En wan </a:t>
            </a:r>
            <a:r>
              <a:rPr lang="en-US" sz="2800" b="1" dirty="0" err="1"/>
              <a:t>sani</a:t>
            </a:r>
            <a:r>
              <a:rPr lang="en-US" sz="2800" b="1" dirty="0"/>
              <a:t> </a:t>
            </a:r>
            <a:r>
              <a:rPr lang="en-US" sz="2800" b="1" dirty="0" err="1"/>
              <a:t>ben</a:t>
            </a:r>
            <a:r>
              <a:rPr lang="en-US" sz="2800" b="1" dirty="0"/>
              <a:t> </a:t>
            </a:r>
            <a:r>
              <a:rPr lang="en-US" sz="2800" b="1" dirty="0" err="1"/>
              <a:t>sori</a:t>
            </a:r>
            <a:r>
              <a:rPr lang="en-US" sz="2800" b="1" dirty="0"/>
              <a:t> </a:t>
            </a:r>
            <a:r>
              <a:rPr lang="en-US" sz="2800" b="1" dirty="0" err="1"/>
              <a:t>hemsrefi</a:t>
            </a:r>
            <a:r>
              <a:rPr lang="en-US" sz="2800" b="1" dirty="0"/>
              <a:t> </a:t>
            </a:r>
            <a:r>
              <a:rPr lang="en-US" sz="2800" b="1" dirty="0" err="1"/>
              <a:t>na</a:t>
            </a:r>
            <a:r>
              <a:rPr lang="en-US" sz="2800" b="1" dirty="0"/>
              <a:t> </a:t>
            </a:r>
            <a:r>
              <a:rPr lang="en-US" sz="2800" b="1" dirty="0" err="1"/>
              <a:t>dem</a:t>
            </a:r>
            <a:r>
              <a:rPr lang="en-US" sz="2800" b="1" dirty="0"/>
              <a:t> </a:t>
            </a:r>
            <a:r>
              <a:rPr lang="en-US" sz="2800" b="1" dirty="0" err="1"/>
              <a:t>disi</a:t>
            </a:r>
            <a:r>
              <a:rPr lang="en-US" sz="2800" b="1" dirty="0"/>
              <a:t> </a:t>
            </a:r>
            <a:r>
              <a:rPr lang="en-US" sz="2800" b="1" dirty="0" err="1"/>
              <a:t>ben</a:t>
            </a:r>
            <a:r>
              <a:rPr lang="en-US" sz="2800" b="1" dirty="0"/>
              <a:t> </a:t>
            </a:r>
            <a:r>
              <a:rPr lang="en-US" sz="2800" b="1" dirty="0" err="1"/>
              <a:t>gersi</a:t>
            </a:r>
            <a:r>
              <a:rPr lang="en-US" sz="2800" b="1" dirty="0"/>
              <a:t> </a:t>
            </a:r>
            <a:r>
              <a:rPr lang="en-US" sz="2800" b="1" dirty="0" err="1"/>
              <a:t>priti</a:t>
            </a:r>
            <a:r>
              <a:rPr lang="en-US" sz="2800" b="1" dirty="0"/>
              <a:t> </a:t>
            </a:r>
            <a:r>
              <a:rPr lang="en-US" sz="2800" b="1" dirty="0" err="1"/>
              <a:t>faja-tongo</a:t>
            </a:r>
            <a:r>
              <a:rPr lang="en-US" sz="2800" b="1" dirty="0"/>
              <a:t>, en a </a:t>
            </a:r>
            <a:r>
              <a:rPr lang="en-US" sz="2800" b="1" dirty="0" err="1"/>
              <a:t>ben</a:t>
            </a:r>
            <a:r>
              <a:rPr lang="en-US" sz="2800" b="1" dirty="0"/>
              <a:t> </a:t>
            </a:r>
            <a:r>
              <a:rPr lang="en-US" sz="2800" b="1" dirty="0" err="1"/>
              <a:t>sidon</a:t>
            </a:r>
            <a:r>
              <a:rPr lang="en-US" sz="2800" b="1" dirty="0"/>
              <a:t> </a:t>
            </a:r>
            <a:r>
              <a:rPr lang="en-US" sz="2800" b="1" dirty="0" err="1"/>
              <a:t>na</a:t>
            </a:r>
            <a:r>
              <a:rPr lang="en-US" sz="2800" b="1" dirty="0"/>
              <a:t> </a:t>
            </a:r>
            <a:r>
              <a:rPr lang="en-US" sz="2800" b="1" dirty="0" err="1"/>
              <a:t>ibriwan</a:t>
            </a:r>
            <a:r>
              <a:rPr lang="en-US" sz="2800" b="1" dirty="0"/>
              <a:t> foe </a:t>
            </a:r>
            <a:r>
              <a:rPr lang="en-US" sz="2800" b="1" dirty="0" err="1"/>
              <a:t>dem</a:t>
            </a:r>
            <a:r>
              <a:rPr lang="en-US" sz="2800" b="1" dirty="0"/>
              <a:t> </a:t>
            </a:r>
            <a:r>
              <a:rPr lang="en-US" sz="2800" b="1" dirty="0" err="1"/>
              <a:t>tapoe</a:t>
            </a:r>
            <a:r>
              <a:rPr lang="en-US" sz="2800" b="1" dirty="0"/>
              <a:t>. 4. En </a:t>
            </a:r>
            <a:r>
              <a:rPr lang="en-US" sz="2800" b="1" dirty="0" err="1"/>
              <a:t>dem</a:t>
            </a:r>
            <a:r>
              <a:rPr lang="en-US" sz="2800" b="1" dirty="0"/>
              <a:t> </a:t>
            </a:r>
            <a:r>
              <a:rPr lang="en-US" sz="2800" b="1" dirty="0" err="1"/>
              <a:t>alamala</a:t>
            </a:r>
            <a:r>
              <a:rPr lang="en-US" sz="2800" b="1" dirty="0"/>
              <a:t> </a:t>
            </a:r>
            <a:r>
              <a:rPr lang="en-US" sz="2800" b="1" dirty="0" err="1"/>
              <a:t>ben</a:t>
            </a:r>
            <a:r>
              <a:rPr lang="en-US" sz="2800" b="1" dirty="0"/>
              <a:t> </a:t>
            </a:r>
            <a:r>
              <a:rPr lang="en-US" sz="2800" b="1" dirty="0" err="1"/>
              <a:t>kom</a:t>
            </a:r>
            <a:r>
              <a:rPr lang="en-US" sz="2800" b="1" dirty="0"/>
              <a:t> </a:t>
            </a:r>
            <a:r>
              <a:rPr lang="en-US" sz="2800" b="1" dirty="0" err="1"/>
              <a:t>foeroe</a:t>
            </a:r>
            <a:r>
              <a:rPr lang="en-US" sz="2800" b="1" dirty="0"/>
              <a:t> </a:t>
            </a:r>
            <a:r>
              <a:rPr lang="en-US" sz="2800" b="1" dirty="0" err="1"/>
              <a:t>nanga</a:t>
            </a:r>
            <a:r>
              <a:rPr lang="en-US" sz="2800" b="1" dirty="0"/>
              <a:t> </a:t>
            </a:r>
            <a:r>
              <a:rPr lang="en-US" sz="2800" b="1" dirty="0" err="1"/>
              <a:t>da</a:t>
            </a:r>
            <a:r>
              <a:rPr lang="en-US" sz="2800" b="1" dirty="0"/>
              <a:t> Santa </a:t>
            </a:r>
            <a:r>
              <a:rPr lang="en-US" sz="2800" b="1" dirty="0" err="1"/>
              <a:t>Jeje</a:t>
            </a:r>
            <a:r>
              <a:rPr lang="en-US" sz="2800" b="1" dirty="0"/>
              <a:t>, en </a:t>
            </a:r>
            <a:r>
              <a:rPr lang="en-US" sz="2800" b="1" dirty="0" err="1"/>
              <a:t>dem</a:t>
            </a:r>
            <a:r>
              <a:rPr lang="en-US" sz="2800" b="1" dirty="0"/>
              <a:t> </a:t>
            </a:r>
            <a:r>
              <a:rPr lang="en-US" sz="2800" b="1" dirty="0" err="1"/>
              <a:t>ben</a:t>
            </a:r>
            <a:r>
              <a:rPr lang="en-US" sz="2800" b="1" dirty="0"/>
              <a:t> </a:t>
            </a:r>
            <a:r>
              <a:rPr lang="en-US" sz="2800" b="1" dirty="0" err="1"/>
              <a:t>bigin</a:t>
            </a:r>
            <a:r>
              <a:rPr lang="en-US" sz="2800" b="1" dirty="0"/>
              <a:t> foe </a:t>
            </a:r>
            <a:r>
              <a:rPr lang="en-US" sz="2800" b="1" dirty="0" err="1"/>
              <a:t>taki</a:t>
            </a:r>
            <a:r>
              <a:rPr lang="en-US" sz="2800" b="1" dirty="0"/>
              <a:t> </a:t>
            </a:r>
            <a:r>
              <a:rPr lang="en-US" sz="2800" b="1" dirty="0" err="1"/>
              <a:t>tra</a:t>
            </a:r>
            <a:r>
              <a:rPr lang="en-US" sz="2800" b="1" dirty="0"/>
              <a:t> </a:t>
            </a:r>
            <a:r>
              <a:rPr lang="en-US" sz="2800" b="1" dirty="0" err="1"/>
              <a:t>tongo</a:t>
            </a:r>
            <a:r>
              <a:rPr lang="en-US" sz="2800" b="1" dirty="0"/>
              <a:t>, so </a:t>
            </a:r>
            <a:r>
              <a:rPr lang="en-US" sz="2800" b="1" dirty="0" err="1"/>
              <a:t>leki</a:t>
            </a:r>
            <a:r>
              <a:rPr lang="en-US" sz="2800" b="1" dirty="0"/>
              <a:t> </a:t>
            </a:r>
            <a:r>
              <a:rPr lang="en-US" sz="2800" b="1" dirty="0" err="1"/>
              <a:t>da</a:t>
            </a:r>
            <a:r>
              <a:rPr lang="en-US" sz="2800" b="1" dirty="0"/>
              <a:t> </a:t>
            </a:r>
            <a:r>
              <a:rPr lang="en-US" sz="2800" b="1" dirty="0" err="1"/>
              <a:t>Jeje</a:t>
            </a:r>
            <a:r>
              <a:rPr lang="en-US" sz="2800" b="1" dirty="0"/>
              <a:t> </a:t>
            </a:r>
            <a:r>
              <a:rPr lang="en-US" sz="2800" b="1" dirty="0" err="1"/>
              <a:t>ben</a:t>
            </a:r>
            <a:r>
              <a:rPr lang="en-US" sz="2800" b="1" dirty="0"/>
              <a:t> </a:t>
            </a:r>
            <a:r>
              <a:rPr lang="en-US" sz="2800" b="1" dirty="0" err="1"/>
              <a:t>gi</a:t>
            </a:r>
            <a:r>
              <a:rPr lang="en-US" sz="2800" b="1" dirty="0"/>
              <a:t> </a:t>
            </a:r>
            <a:r>
              <a:rPr lang="en-US" sz="2800" b="1" dirty="0" err="1"/>
              <a:t>dem</a:t>
            </a:r>
            <a:r>
              <a:rPr lang="en-US" sz="2800" b="1" dirty="0"/>
              <a:t> </a:t>
            </a:r>
            <a:r>
              <a:rPr lang="en-US" sz="2800" b="1" dirty="0" err="1"/>
              <a:t>pasi</a:t>
            </a:r>
            <a:r>
              <a:rPr lang="en-US" sz="2800" b="1" dirty="0"/>
              <a:t> foe </a:t>
            </a:r>
            <a:r>
              <a:rPr lang="en-US" sz="2800" b="1" dirty="0" err="1"/>
              <a:t>taki</a:t>
            </a:r>
            <a:r>
              <a:rPr lang="en-US" sz="2800" b="1" dirty="0"/>
              <a:t>.</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CFA34AA6-D592-4D43-8264-C4812C1D9410}"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197749B6-78C7-4B43-A3C2-2FB8755BA951}" type="slidenum">
              <a:rPr lang="en-US"/>
              <a:pPr lvl="1"/>
              <a:t>41</a:t>
            </a:fld>
            <a:endParaRPr lang="en-US">
              <a:latin typeface="Times New Roman" pitchFamily="18" charset="0"/>
            </a:endParaRPr>
          </a:p>
        </p:txBody>
      </p:sp>
      <p:sp>
        <p:nvSpPr>
          <p:cNvPr id="197634" name="Rectangle 2"/>
          <p:cNvSpPr>
            <a:spLocks noGrp="1" noChangeArrowheads="1"/>
          </p:cNvSpPr>
          <p:nvPr>
            <p:ph type="title"/>
          </p:nvPr>
        </p:nvSpPr>
        <p:spPr/>
        <p:txBody>
          <a:bodyPr/>
          <a:lstStyle/>
          <a:p>
            <a:r>
              <a:rPr lang="en-US"/>
              <a:t>Sortoe marki ben de?</a:t>
            </a:r>
          </a:p>
        </p:txBody>
      </p:sp>
      <p:sp>
        <p:nvSpPr>
          <p:cNvPr id="197635" name="Rectangle 3"/>
          <p:cNvSpPr>
            <a:spLocks noGrp="1" noChangeArrowheads="1"/>
          </p:cNvSpPr>
          <p:nvPr>
            <p:ph type="body" idx="1"/>
          </p:nvPr>
        </p:nvSpPr>
        <p:spPr/>
        <p:txBody>
          <a:bodyPr/>
          <a:lstStyle/>
          <a:p>
            <a:r>
              <a:rPr lang="en-US"/>
              <a:t>Wan bari leki wan tranga winti foeroe da oso</a:t>
            </a:r>
          </a:p>
          <a:p>
            <a:r>
              <a:rPr lang="en-US"/>
              <a:t>Wan sani gersi priti faja-tongo sidon na dem hede tapoe</a:t>
            </a:r>
          </a:p>
          <a:p>
            <a:r>
              <a:rPr lang="en-US"/>
              <a:t>Dem ben taki nanga tongo</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202163A-1020-48AE-92C9-3D0B16C6A142}"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785B461F-DCE4-4879-B5C4-004C9F535EFE}" type="slidenum">
              <a:rPr lang="en-US"/>
              <a:pPr lvl="1"/>
              <a:t>42</a:t>
            </a:fld>
            <a:endParaRPr lang="en-US">
              <a:latin typeface="Times New Roman" pitchFamily="18" charset="0"/>
            </a:endParaRPr>
          </a:p>
        </p:txBody>
      </p:sp>
      <p:sp>
        <p:nvSpPr>
          <p:cNvPr id="198658" name="Rectangle 2"/>
          <p:cNvSpPr>
            <a:spLocks noGrp="1" noChangeArrowheads="1"/>
          </p:cNvSpPr>
          <p:nvPr>
            <p:ph type="title"/>
          </p:nvPr>
        </p:nvSpPr>
        <p:spPr/>
        <p:txBody>
          <a:bodyPr/>
          <a:lstStyle/>
          <a:p>
            <a:r>
              <a:rPr lang="en-US" sz="4000"/>
              <a:t>Dem sani ben de symbool foe da Santa Jeje</a:t>
            </a:r>
          </a:p>
        </p:txBody>
      </p:sp>
      <p:sp>
        <p:nvSpPr>
          <p:cNvPr id="198659" name="Rectangle 3"/>
          <p:cNvSpPr>
            <a:spLocks noGrp="1" noChangeArrowheads="1"/>
          </p:cNvSpPr>
          <p:nvPr>
            <p:ph type="body" idx="1"/>
          </p:nvPr>
        </p:nvSpPr>
        <p:spPr>
          <a:xfrm>
            <a:off x="0" y="2017713"/>
            <a:ext cx="8955088" cy="4114800"/>
          </a:xfrm>
        </p:spPr>
        <p:txBody>
          <a:bodyPr/>
          <a:lstStyle/>
          <a:p>
            <a:r>
              <a:rPr lang="en-US" sz="2800" dirty="0" err="1"/>
              <a:t>Da</a:t>
            </a:r>
            <a:r>
              <a:rPr lang="en-US" sz="2800" dirty="0"/>
              <a:t> </a:t>
            </a:r>
            <a:r>
              <a:rPr lang="en-US" sz="2800" b="1" dirty="0" err="1">
                <a:solidFill>
                  <a:schemeClr val="accent2"/>
                </a:solidFill>
              </a:rPr>
              <a:t>winti</a:t>
            </a:r>
            <a:r>
              <a:rPr lang="en-US" sz="2800" dirty="0"/>
              <a:t> </a:t>
            </a:r>
            <a:r>
              <a:rPr lang="en-US" sz="2800" dirty="0" err="1"/>
              <a:t>ben</a:t>
            </a:r>
            <a:r>
              <a:rPr lang="en-US" sz="2800" dirty="0"/>
              <a:t> de wan </a:t>
            </a:r>
            <a:r>
              <a:rPr lang="en-US" sz="2800" dirty="0" err="1"/>
              <a:t>marki</a:t>
            </a:r>
            <a:r>
              <a:rPr lang="en-US" sz="2800" dirty="0"/>
              <a:t> foe </a:t>
            </a:r>
            <a:r>
              <a:rPr lang="en-US" sz="2800" dirty="0" err="1"/>
              <a:t>da</a:t>
            </a:r>
            <a:r>
              <a:rPr lang="en-US" sz="2800" dirty="0"/>
              <a:t> </a:t>
            </a:r>
            <a:r>
              <a:rPr lang="en-US" sz="2800" b="1" dirty="0">
                <a:solidFill>
                  <a:schemeClr val="accent2"/>
                </a:solidFill>
              </a:rPr>
              <a:t>Santa</a:t>
            </a:r>
            <a:r>
              <a:rPr lang="en-US" sz="2800" dirty="0"/>
              <a:t> </a:t>
            </a:r>
            <a:r>
              <a:rPr lang="en-US" sz="2800" b="1" dirty="0" err="1">
                <a:solidFill>
                  <a:schemeClr val="accent2"/>
                </a:solidFill>
              </a:rPr>
              <a:t>Jeje</a:t>
            </a:r>
            <a:endParaRPr lang="en-US" sz="2800" b="1" dirty="0">
              <a:solidFill>
                <a:schemeClr val="accent2"/>
              </a:solidFill>
            </a:endParaRPr>
          </a:p>
          <a:p>
            <a:pPr algn="just"/>
            <a:r>
              <a:rPr lang="en-US" sz="2800" b="1" dirty="0"/>
              <a:t>Jn. 3:6. </a:t>
            </a:r>
            <a:r>
              <a:rPr lang="en-US" sz="2800" b="1" dirty="0" err="1"/>
              <a:t>Da</a:t>
            </a:r>
            <a:r>
              <a:rPr lang="en-US" sz="2800" b="1" dirty="0"/>
              <a:t> </a:t>
            </a:r>
            <a:r>
              <a:rPr lang="en-US" sz="2800" b="1" dirty="0" err="1"/>
              <a:t>sani</a:t>
            </a:r>
            <a:r>
              <a:rPr lang="en-US" sz="2800" b="1" dirty="0"/>
              <a:t> </a:t>
            </a:r>
            <a:r>
              <a:rPr lang="en-US" sz="2800" b="1" dirty="0" err="1"/>
              <a:t>disi</a:t>
            </a:r>
            <a:r>
              <a:rPr lang="en-US" sz="2800" b="1" dirty="0"/>
              <a:t> </a:t>
            </a:r>
            <a:r>
              <a:rPr lang="en-US" sz="2800" b="1" dirty="0" err="1"/>
              <a:t>gebore</a:t>
            </a:r>
            <a:r>
              <a:rPr lang="en-US" sz="2800" b="1" dirty="0"/>
              <a:t> foe skin de skin, en </a:t>
            </a:r>
            <a:r>
              <a:rPr lang="en-US" sz="2800" b="1" dirty="0" err="1"/>
              <a:t>da</a:t>
            </a:r>
            <a:r>
              <a:rPr lang="en-US" sz="2800" b="1" dirty="0"/>
              <a:t> </a:t>
            </a:r>
            <a:r>
              <a:rPr lang="en-US" sz="2800" b="1" dirty="0" err="1"/>
              <a:t>sani</a:t>
            </a:r>
            <a:r>
              <a:rPr lang="en-US" sz="2800" b="1" dirty="0"/>
              <a:t> </a:t>
            </a:r>
            <a:r>
              <a:rPr lang="en-US" sz="2800" b="1" dirty="0" err="1"/>
              <a:t>disi</a:t>
            </a:r>
            <a:r>
              <a:rPr lang="en-US" sz="2800" b="1" dirty="0"/>
              <a:t> </a:t>
            </a:r>
            <a:r>
              <a:rPr lang="en-US" sz="2800" b="1" dirty="0" err="1"/>
              <a:t>gebore</a:t>
            </a:r>
            <a:r>
              <a:rPr lang="en-US" sz="2800" b="1" dirty="0"/>
              <a:t> foe </a:t>
            </a:r>
            <a:r>
              <a:rPr lang="en-US" sz="2800" b="1" dirty="0" err="1">
                <a:solidFill>
                  <a:schemeClr val="accent2"/>
                </a:solidFill>
              </a:rPr>
              <a:t>Jeje</a:t>
            </a:r>
            <a:r>
              <a:rPr lang="en-US" sz="2800" b="1" dirty="0"/>
              <a:t> de </a:t>
            </a:r>
            <a:r>
              <a:rPr lang="en-US" sz="2800" b="1" dirty="0" err="1">
                <a:solidFill>
                  <a:schemeClr val="accent2"/>
                </a:solidFill>
              </a:rPr>
              <a:t>jeje</a:t>
            </a:r>
            <a:r>
              <a:rPr lang="en-US" sz="2800" b="1" dirty="0"/>
              <a:t>.  7. Joe no </a:t>
            </a:r>
            <a:r>
              <a:rPr lang="en-US" sz="2800" b="1" dirty="0" err="1"/>
              <a:t>moe</a:t>
            </a:r>
            <a:r>
              <a:rPr lang="en-US" sz="2800" b="1" dirty="0"/>
              <a:t> </a:t>
            </a:r>
            <a:r>
              <a:rPr lang="en-US" sz="2800" b="1" dirty="0" err="1"/>
              <a:t>verwondroe</a:t>
            </a:r>
            <a:r>
              <a:rPr lang="en-US" sz="2800" b="1" dirty="0"/>
              <a:t> foe </a:t>
            </a:r>
            <a:r>
              <a:rPr lang="en-US" sz="2800" b="1" dirty="0" err="1"/>
              <a:t>di</a:t>
            </a:r>
            <a:r>
              <a:rPr lang="en-US" sz="2800" b="1" dirty="0"/>
              <a:t> Mi </a:t>
            </a:r>
            <a:r>
              <a:rPr lang="en-US" sz="2800" b="1" dirty="0" err="1"/>
              <a:t>taki</a:t>
            </a:r>
            <a:r>
              <a:rPr lang="en-US" sz="2800" b="1" dirty="0"/>
              <a:t> </a:t>
            </a:r>
            <a:r>
              <a:rPr lang="en-US" sz="2800" b="1" dirty="0" err="1"/>
              <a:t>gi</a:t>
            </a:r>
            <a:r>
              <a:rPr lang="en-US" sz="2800" b="1" dirty="0"/>
              <a:t> </a:t>
            </a:r>
            <a:r>
              <a:rPr lang="en-US" sz="2800" b="1" dirty="0" err="1"/>
              <a:t>joe</a:t>
            </a:r>
            <a:r>
              <a:rPr lang="en-US" sz="2800" b="1" dirty="0"/>
              <a:t> </a:t>
            </a:r>
            <a:r>
              <a:rPr lang="en-US" sz="2800" b="1" dirty="0" err="1"/>
              <a:t>taki</a:t>
            </a:r>
            <a:r>
              <a:rPr lang="en-US" sz="2800" b="1" dirty="0"/>
              <a:t>: Joe </a:t>
            </a:r>
            <a:r>
              <a:rPr lang="en-US" sz="2800" b="1" dirty="0" err="1"/>
              <a:t>moesoe</a:t>
            </a:r>
            <a:r>
              <a:rPr lang="en-US" sz="2800" b="1" dirty="0"/>
              <a:t> </a:t>
            </a:r>
            <a:r>
              <a:rPr lang="en-US" sz="2800" b="1" dirty="0" err="1"/>
              <a:t>gebore</a:t>
            </a:r>
            <a:r>
              <a:rPr lang="en-US" sz="2800" b="1" dirty="0"/>
              <a:t> </a:t>
            </a:r>
            <a:r>
              <a:rPr lang="en-US" sz="2800" b="1" dirty="0" err="1"/>
              <a:t>njoenjoen</a:t>
            </a:r>
            <a:r>
              <a:rPr lang="en-US" sz="2800" b="1" dirty="0"/>
              <a:t> </a:t>
            </a:r>
            <a:r>
              <a:rPr lang="en-US" sz="2800" b="1" dirty="0" err="1"/>
              <a:t>baka</a:t>
            </a:r>
            <a:r>
              <a:rPr lang="en-US" sz="2800" b="1" dirty="0"/>
              <a:t>.  8. </a:t>
            </a:r>
            <a:r>
              <a:rPr lang="en-US" sz="2800" b="1" dirty="0" err="1"/>
              <a:t>Da</a:t>
            </a:r>
            <a:r>
              <a:rPr lang="en-US" sz="2800" b="1" dirty="0"/>
              <a:t> </a:t>
            </a:r>
            <a:r>
              <a:rPr lang="en-US" sz="2800" b="1" dirty="0" err="1">
                <a:solidFill>
                  <a:schemeClr val="accent2"/>
                </a:solidFill>
              </a:rPr>
              <a:t>winti</a:t>
            </a:r>
            <a:r>
              <a:rPr lang="en-US" sz="2800" b="1" dirty="0"/>
              <a:t> de </a:t>
            </a:r>
            <a:r>
              <a:rPr lang="en-US" sz="2800" b="1" dirty="0" err="1"/>
              <a:t>wai</a:t>
            </a:r>
            <a:r>
              <a:rPr lang="en-US" sz="2800" b="1" dirty="0"/>
              <a:t> go </a:t>
            </a:r>
            <a:r>
              <a:rPr lang="en-US" sz="2800" b="1" dirty="0" err="1"/>
              <a:t>pe</a:t>
            </a:r>
            <a:r>
              <a:rPr lang="en-US" sz="2800" b="1" dirty="0"/>
              <a:t> a </a:t>
            </a:r>
            <a:r>
              <a:rPr lang="en-US" sz="2800" b="1" dirty="0" err="1"/>
              <a:t>wani</a:t>
            </a:r>
            <a:r>
              <a:rPr lang="en-US" sz="2800" b="1" dirty="0"/>
              <a:t>, en </a:t>
            </a:r>
            <a:r>
              <a:rPr lang="en-US" sz="2800" b="1" dirty="0" err="1"/>
              <a:t>joe</a:t>
            </a:r>
            <a:r>
              <a:rPr lang="en-US" sz="2800" b="1" dirty="0"/>
              <a:t> </a:t>
            </a:r>
            <a:r>
              <a:rPr lang="en-US" sz="2800" b="1" dirty="0" err="1"/>
              <a:t>kan</a:t>
            </a:r>
            <a:r>
              <a:rPr lang="en-US" sz="2800" b="1" dirty="0"/>
              <a:t> </a:t>
            </a:r>
            <a:r>
              <a:rPr lang="en-US" sz="2800" b="1" dirty="0" err="1"/>
              <a:t>jere</a:t>
            </a:r>
            <a:r>
              <a:rPr lang="en-US" sz="2800" b="1" dirty="0"/>
              <a:t> </a:t>
            </a:r>
            <a:r>
              <a:rPr lang="en-US" sz="2800" b="1" dirty="0" err="1"/>
              <a:t>da</a:t>
            </a:r>
            <a:r>
              <a:rPr lang="en-US" sz="2800" b="1" dirty="0"/>
              <a:t> </a:t>
            </a:r>
            <a:r>
              <a:rPr lang="en-US" sz="2800" b="1" dirty="0" err="1">
                <a:solidFill>
                  <a:schemeClr val="accent2"/>
                </a:solidFill>
              </a:rPr>
              <a:t>bari</a:t>
            </a:r>
            <a:r>
              <a:rPr lang="en-US" sz="2800" b="1" dirty="0"/>
              <a:t> foe hem, ma </a:t>
            </a:r>
            <a:r>
              <a:rPr lang="en-US" sz="2800" b="1" dirty="0" err="1"/>
              <a:t>joe</a:t>
            </a:r>
            <a:r>
              <a:rPr lang="en-US" sz="2800" b="1" dirty="0"/>
              <a:t> no </a:t>
            </a:r>
            <a:r>
              <a:rPr lang="en-US" sz="2800" b="1" dirty="0" err="1"/>
              <a:t>sabi</a:t>
            </a:r>
            <a:r>
              <a:rPr lang="en-US" sz="2800" b="1" dirty="0"/>
              <a:t> </a:t>
            </a:r>
            <a:r>
              <a:rPr lang="en-US" sz="2800" b="1" dirty="0" err="1"/>
              <a:t>pe</a:t>
            </a:r>
            <a:r>
              <a:rPr lang="en-US" sz="2800" b="1" dirty="0"/>
              <a:t> a </a:t>
            </a:r>
            <a:r>
              <a:rPr lang="en-US" sz="2800" b="1" dirty="0" err="1"/>
              <a:t>komopo</a:t>
            </a:r>
            <a:r>
              <a:rPr lang="en-US" sz="2800" b="1" dirty="0"/>
              <a:t> </a:t>
            </a:r>
            <a:r>
              <a:rPr lang="en-US" sz="2800" b="1" dirty="0" err="1"/>
              <a:t>efoe</a:t>
            </a:r>
            <a:r>
              <a:rPr lang="en-US" sz="2800" b="1" dirty="0"/>
              <a:t> </a:t>
            </a:r>
            <a:r>
              <a:rPr lang="en-US" sz="2800" b="1" dirty="0" err="1"/>
              <a:t>pe</a:t>
            </a:r>
            <a:r>
              <a:rPr lang="en-US" sz="2800" b="1" dirty="0"/>
              <a:t> a </a:t>
            </a:r>
            <a:r>
              <a:rPr lang="en-US" sz="2800" b="1" dirty="0" err="1"/>
              <a:t>sa</a:t>
            </a:r>
            <a:r>
              <a:rPr lang="en-US" sz="2800" b="1" dirty="0"/>
              <a:t> go; so a de toe </a:t>
            </a:r>
            <a:r>
              <a:rPr lang="en-US" sz="2800" b="1" dirty="0" err="1"/>
              <a:t>nanga</a:t>
            </a:r>
            <a:r>
              <a:rPr lang="en-US" sz="2800" b="1" dirty="0"/>
              <a:t> </a:t>
            </a:r>
            <a:r>
              <a:rPr lang="en-US" sz="2800" b="1" dirty="0" err="1"/>
              <a:t>ibri</a:t>
            </a:r>
            <a:r>
              <a:rPr lang="en-US" sz="2800" b="1" dirty="0"/>
              <a:t> </a:t>
            </a:r>
            <a:r>
              <a:rPr lang="en-US" sz="2800" b="1" dirty="0" err="1"/>
              <a:t>soema</a:t>
            </a:r>
            <a:r>
              <a:rPr lang="en-US" sz="2800" b="1" dirty="0"/>
              <a:t> </a:t>
            </a:r>
            <a:r>
              <a:rPr lang="en-US" sz="2800" b="1" dirty="0" err="1"/>
              <a:t>disi</a:t>
            </a:r>
            <a:r>
              <a:rPr lang="en-US" sz="2800" b="1" dirty="0"/>
              <a:t> </a:t>
            </a:r>
            <a:r>
              <a:rPr lang="en-US" sz="2800" b="1" dirty="0" err="1"/>
              <a:t>gebore</a:t>
            </a:r>
            <a:r>
              <a:rPr lang="en-US" sz="2800" b="1" dirty="0"/>
              <a:t> foe </a:t>
            </a:r>
            <a:r>
              <a:rPr lang="en-US" sz="2800" b="1" dirty="0" err="1"/>
              <a:t>da</a:t>
            </a:r>
            <a:r>
              <a:rPr lang="en-US" sz="2800" b="1" dirty="0"/>
              <a:t> </a:t>
            </a:r>
            <a:r>
              <a:rPr lang="en-US" sz="2800" b="1" dirty="0" err="1">
                <a:solidFill>
                  <a:schemeClr val="accent2"/>
                </a:solidFill>
              </a:rPr>
              <a:t>Jeje</a:t>
            </a:r>
            <a:r>
              <a:rPr lang="en-US" sz="2800" b="1" dirty="0"/>
              <a:t>.</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67893EE4-E42E-49A3-9EE0-2CB00C6B0236}"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114820D8-DF9F-4207-B74E-126BE8CE5424}" type="slidenum">
              <a:rPr lang="en-US"/>
              <a:pPr lvl="1"/>
              <a:t>43</a:t>
            </a:fld>
            <a:endParaRPr lang="en-US">
              <a:latin typeface="Times New Roman" pitchFamily="18" charset="0"/>
            </a:endParaRPr>
          </a:p>
        </p:txBody>
      </p:sp>
      <p:sp>
        <p:nvSpPr>
          <p:cNvPr id="199682" name="Rectangle 2"/>
          <p:cNvSpPr>
            <a:spLocks noGrp="1" noChangeArrowheads="1"/>
          </p:cNvSpPr>
          <p:nvPr>
            <p:ph type="title"/>
          </p:nvPr>
        </p:nvSpPr>
        <p:spPr/>
        <p:txBody>
          <a:bodyPr/>
          <a:lstStyle/>
          <a:p>
            <a:r>
              <a:rPr lang="en-US" sz="4000"/>
              <a:t>Faja ben de wan marki foe da Santa Jeje</a:t>
            </a:r>
          </a:p>
        </p:txBody>
      </p:sp>
      <p:sp>
        <p:nvSpPr>
          <p:cNvPr id="199683" name="Rectangle 3"/>
          <p:cNvSpPr>
            <a:spLocks noGrp="1" noChangeArrowheads="1"/>
          </p:cNvSpPr>
          <p:nvPr>
            <p:ph type="body" idx="1"/>
          </p:nvPr>
        </p:nvSpPr>
        <p:spPr/>
        <p:txBody>
          <a:bodyPr/>
          <a:lstStyle/>
          <a:p>
            <a:r>
              <a:rPr lang="en-US"/>
              <a:t>Gado ben taki nanga Mozes komopo foe wan boesi nanga faja</a:t>
            </a:r>
          </a:p>
          <a:p>
            <a:r>
              <a:rPr lang="en-US"/>
              <a:t>Membre dati da faja kan krin – efoe vernietig sani </a:t>
            </a: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AB87838B-4682-43CB-856D-06AD9CF3FF97}"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71226D07-1428-4944-BAC8-D8982C805893}" type="slidenum">
              <a:rPr lang="en-US"/>
              <a:pPr lvl="1"/>
              <a:t>44</a:t>
            </a:fld>
            <a:endParaRPr lang="en-US">
              <a:latin typeface="Times New Roman" pitchFamily="18" charset="0"/>
            </a:endParaRPr>
          </a:p>
        </p:txBody>
      </p:sp>
      <p:sp>
        <p:nvSpPr>
          <p:cNvPr id="200706" name="Rectangle 2"/>
          <p:cNvSpPr>
            <a:spLocks noGrp="1" noChangeArrowheads="1"/>
          </p:cNvSpPr>
          <p:nvPr>
            <p:ph type="title"/>
          </p:nvPr>
        </p:nvSpPr>
        <p:spPr/>
        <p:txBody>
          <a:bodyPr/>
          <a:lstStyle/>
          <a:p>
            <a:r>
              <a:rPr lang="en-US" sz="4000"/>
              <a:t>Da di foe drie marki ben de tongo</a:t>
            </a:r>
          </a:p>
        </p:txBody>
      </p:sp>
      <p:sp>
        <p:nvSpPr>
          <p:cNvPr id="200707" name="Rectangle 3"/>
          <p:cNvSpPr>
            <a:spLocks noGrp="1" noChangeArrowheads="1"/>
          </p:cNvSpPr>
          <p:nvPr>
            <p:ph type="body" idx="1"/>
          </p:nvPr>
        </p:nvSpPr>
        <p:spPr/>
        <p:txBody>
          <a:bodyPr/>
          <a:lstStyle/>
          <a:p>
            <a:r>
              <a:rPr lang="en-US"/>
              <a:t>Gado ben panja dem soema na Babel di a ben gi dem omeni tongo foe taki foe broeja dem en jagi dem prati</a:t>
            </a:r>
          </a:p>
          <a:p>
            <a:r>
              <a:rPr lang="en-US"/>
              <a:t>Now Gado tjari bribiwan kom baka di A gi dem wan kans foe taki na omeni tongo nanga froestan foe tjari dem kom na wan</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F468FEC2-A278-4FB0-BF0D-14CB15047B2C}"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BF7F9326-AD59-40EF-A57D-578DA68B9133}" type="slidenum">
              <a:rPr lang="en-US"/>
              <a:pPr lvl="1"/>
              <a:t>45</a:t>
            </a:fld>
            <a:endParaRPr lang="en-US">
              <a:latin typeface="Times New Roman" pitchFamily="18" charset="0"/>
            </a:endParaRPr>
          </a:p>
        </p:txBody>
      </p:sp>
      <p:sp>
        <p:nvSpPr>
          <p:cNvPr id="201730" name="Rectangle 2"/>
          <p:cNvSpPr>
            <a:spLocks noGrp="1" noChangeArrowheads="1"/>
          </p:cNvSpPr>
          <p:nvPr>
            <p:ph type="title"/>
          </p:nvPr>
        </p:nvSpPr>
        <p:spPr/>
        <p:txBody>
          <a:bodyPr/>
          <a:lstStyle/>
          <a:p>
            <a:r>
              <a:rPr lang="en-US" sz="4000"/>
              <a:t>Dem tongo ben de bekende tongo</a:t>
            </a:r>
          </a:p>
        </p:txBody>
      </p:sp>
      <p:sp>
        <p:nvSpPr>
          <p:cNvPr id="201731" name="Rectangle 3"/>
          <p:cNvSpPr>
            <a:spLocks noGrp="1" noChangeArrowheads="1"/>
          </p:cNvSpPr>
          <p:nvPr>
            <p:ph type="body" idx="1"/>
          </p:nvPr>
        </p:nvSpPr>
        <p:spPr>
          <a:xfrm>
            <a:off x="190440" y="2017713"/>
            <a:ext cx="8764648" cy="4114800"/>
          </a:xfrm>
        </p:spPr>
        <p:txBody>
          <a:bodyPr/>
          <a:lstStyle/>
          <a:p>
            <a:pPr algn="just">
              <a:lnSpc>
                <a:spcPct val="70000"/>
              </a:lnSpc>
            </a:pPr>
            <a:r>
              <a:rPr lang="en-US" sz="2800" b="1" dirty="0" err="1"/>
              <a:t>Tori</a:t>
            </a:r>
            <a:r>
              <a:rPr lang="en-US" sz="2800" b="1" dirty="0"/>
              <a:t> 2:5. Now </a:t>
            </a:r>
            <a:r>
              <a:rPr lang="en-US" sz="2800" b="1" dirty="0" err="1"/>
              <a:t>na</a:t>
            </a:r>
            <a:r>
              <a:rPr lang="en-US" sz="2800" b="1" dirty="0"/>
              <a:t> </a:t>
            </a:r>
            <a:r>
              <a:rPr lang="en-US" sz="2800" b="1" dirty="0" err="1"/>
              <a:t>ini</a:t>
            </a:r>
            <a:r>
              <a:rPr lang="en-US" sz="2800" b="1" dirty="0"/>
              <a:t> Jerusalem </a:t>
            </a:r>
            <a:r>
              <a:rPr lang="en-US" sz="2800" b="1" dirty="0" err="1"/>
              <a:t>foeroe</a:t>
            </a:r>
            <a:r>
              <a:rPr lang="en-US" sz="2800" b="1" dirty="0"/>
              <a:t> </a:t>
            </a:r>
            <a:r>
              <a:rPr lang="en-US" sz="2800" b="1" dirty="0" err="1"/>
              <a:t>Djoe</a:t>
            </a:r>
            <a:r>
              <a:rPr lang="en-US" sz="2800" b="1" dirty="0"/>
              <a:t> </a:t>
            </a:r>
            <a:r>
              <a:rPr lang="en-US" sz="2800" b="1" dirty="0" err="1"/>
              <a:t>ben</a:t>
            </a:r>
            <a:r>
              <a:rPr lang="en-US" sz="2800" b="1" dirty="0"/>
              <a:t> tan, </a:t>
            </a:r>
            <a:r>
              <a:rPr lang="en-US" sz="2800" b="1" dirty="0" err="1"/>
              <a:t>boen</a:t>
            </a:r>
            <a:r>
              <a:rPr lang="en-US" sz="2800" b="1" dirty="0"/>
              <a:t> </a:t>
            </a:r>
            <a:r>
              <a:rPr lang="en-US" sz="2800" b="1" dirty="0" err="1"/>
              <a:t>soema</a:t>
            </a:r>
            <a:r>
              <a:rPr lang="en-US" sz="2800" b="1" dirty="0"/>
              <a:t> </a:t>
            </a:r>
            <a:r>
              <a:rPr lang="en-US" sz="2800" b="1" dirty="0" err="1"/>
              <a:t>disi</a:t>
            </a:r>
            <a:r>
              <a:rPr lang="en-US" sz="2800" b="1" dirty="0"/>
              <a:t> </a:t>
            </a:r>
            <a:r>
              <a:rPr lang="en-US" sz="2800" b="1" dirty="0" err="1"/>
              <a:t>ben</a:t>
            </a:r>
            <a:r>
              <a:rPr lang="en-US" sz="2800" b="1" dirty="0"/>
              <a:t> </a:t>
            </a:r>
            <a:r>
              <a:rPr lang="en-US" sz="2800" b="1" dirty="0" err="1"/>
              <a:t>komopo</a:t>
            </a:r>
            <a:r>
              <a:rPr lang="en-US" sz="2800" b="1" dirty="0"/>
              <a:t> foe </a:t>
            </a:r>
            <a:r>
              <a:rPr lang="en-US" sz="2800" b="1" dirty="0" err="1"/>
              <a:t>ibri</a:t>
            </a:r>
            <a:r>
              <a:rPr lang="en-US" sz="2800" b="1" dirty="0"/>
              <a:t> </a:t>
            </a:r>
            <a:r>
              <a:rPr lang="en-US" sz="2800" b="1" dirty="0" err="1"/>
              <a:t>natie</a:t>
            </a:r>
            <a:r>
              <a:rPr lang="en-US" sz="2800" b="1" dirty="0"/>
              <a:t> </a:t>
            </a:r>
            <a:r>
              <a:rPr lang="en-US" sz="2800" b="1" dirty="0" err="1"/>
              <a:t>na</a:t>
            </a:r>
            <a:r>
              <a:rPr lang="en-US" sz="2800" b="1" dirty="0"/>
              <a:t> </a:t>
            </a:r>
            <a:r>
              <a:rPr lang="en-US" sz="2800" b="1" dirty="0" err="1"/>
              <a:t>ondro</a:t>
            </a:r>
            <a:r>
              <a:rPr lang="en-US" sz="2800" b="1" dirty="0"/>
              <a:t> </a:t>
            </a:r>
            <a:r>
              <a:rPr lang="en-US" sz="2800" b="1" dirty="0" err="1"/>
              <a:t>hemel</a:t>
            </a:r>
            <a:r>
              <a:rPr lang="en-US" sz="2800" b="1" dirty="0"/>
              <a:t>. 6. Now </a:t>
            </a:r>
            <a:r>
              <a:rPr lang="en-US" sz="2800" b="1" dirty="0" err="1"/>
              <a:t>di</a:t>
            </a:r>
            <a:r>
              <a:rPr lang="en-US" sz="2800" b="1" dirty="0"/>
              <a:t> </a:t>
            </a:r>
            <a:r>
              <a:rPr lang="en-US" sz="2800" b="1" dirty="0" err="1"/>
              <a:t>dem</a:t>
            </a:r>
            <a:r>
              <a:rPr lang="en-US" sz="2800" b="1" dirty="0"/>
              <a:t> </a:t>
            </a:r>
            <a:r>
              <a:rPr lang="en-US" sz="2800" b="1" dirty="0" err="1"/>
              <a:t>dorosei</a:t>
            </a:r>
            <a:r>
              <a:rPr lang="en-US" sz="2800" b="1" dirty="0"/>
              <a:t> </a:t>
            </a:r>
            <a:r>
              <a:rPr lang="en-US" sz="2800" b="1" dirty="0" err="1"/>
              <a:t>soema</a:t>
            </a:r>
            <a:r>
              <a:rPr lang="en-US" sz="2800" b="1" dirty="0"/>
              <a:t> </a:t>
            </a:r>
            <a:r>
              <a:rPr lang="en-US" sz="2800" b="1" dirty="0" err="1"/>
              <a:t>ben</a:t>
            </a:r>
            <a:r>
              <a:rPr lang="en-US" sz="2800" b="1" dirty="0"/>
              <a:t> </a:t>
            </a:r>
            <a:r>
              <a:rPr lang="en-US" sz="2800" b="1" dirty="0" err="1"/>
              <a:t>jere</a:t>
            </a:r>
            <a:r>
              <a:rPr lang="en-US" sz="2800" b="1" dirty="0"/>
              <a:t> foe </a:t>
            </a:r>
            <a:r>
              <a:rPr lang="en-US" sz="2800" b="1" dirty="0" err="1"/>
              <a:t>disi</a:t>
            </a:r>
            <a:r>
              <a:rPr lang="en-US" sz="2800" b="1" dirty="0"/>
              <a:t>, wan </a:t>
            </a:r>
            <a:r>
              <a:rPr lang="en-US" sz="2800" b="1" dirty="0" err="1"/>
              <a:t>hipi</a:t>
            </a:r>
            <a:r>
              <a:rPr lang="en-US" sz="2800" b="1" dirty="0"/>
              <a:t> </a:t>
            </a:r>
            <a:r>
              <a:rPr lang="en-US" sz="2800" b="1" dirty="0" err="1"/>
              <a:t>soema</a:t>
            </a:r>
            <a:r>
              <a:rPr lang="en-US" sz="2800" b="1" dirty="0"/>
              <a:t> </a:t>
            </a:r>
            <a:r>
              <a:rPr lang="en-US" sz="2800" b="1" dirty="0" err="1"/>
              <a:t>ben</a:t>
            </a:r>
            <a:r>
              <a:rPr lang="en-US" sz="2800" b="1" dirty="0"/>
              <a:t> </a:t>
            </a:r>
            <a:r>
              <a:rPr lang="en-US" sz="2800" b="1" dirty="0" err="1"/>
              <a:t>kom</a:t>
            </a:r>
            <a:r>
              <a:rPr lang="en-US" sz="2800" b="1" dirty="0"/>
              <a:t> </a:t>
            </a:r>
            <a:r>
              <a:rPr lang="en-US" sz="2800" b="1" dirty="0" err="1"/>
              <a:t>makandra</a:t>
            </a:r>
            <a:r>
              <a:rPr lang="en-US" sz="2800" b="1" dirty="0"/>
              <a:t>, en </a:t>
            </a:r>
            <a:r>
              <a:rPr lang="en-US" sz="2800" b="1" dirty="0" err="1"/>
              <a:t>da</a:t>
            </a:r>
            <a:r>
              <a:rPr lang="en-US" sz="2800" b="1" dirty="0"/>
              <a:t> </a:t>
            </a:r>
            <a:r>
              <a:rPr lang="en-US" sz="2800" b="1" dirty="0" err="1"/>
              <a:t>sani</a:t>
            </a:r>
            <a:r>
              <a:rPr lang="en-US" sz="2800" b="1" dirty="0"/>
              <a:t> </a:t>
            </a:r>
            <a:r>
              <a:rPr lang="en-US" sz="2800" b="1" dirty="0" err="1"/>
              <a:t>ben</a:t>
            </a:r>
            <a:r>
              <a:rPr lang="en-US" sz="2800" b="1" dirty="0"/>
              <a:t> </a:t>
            </a:r>
            <a:r>
              <a:rPr lang="en-US" sz="2800" b="1" dirty="0" err="1"/>
              <a:t>dangra</a:t>
            </a:r>
            <a:r>
              <a:rPr lang="en-US" sz="2800" b="1" dirty="0"/>
              <a:t> </a:t>
            </a:r>
            <a:r>
              <a:rPr lang="en-US" sz="2800" b="1" dirty="0" err="1"/>
              <a:t>dem</a:t>
            </a:r>
            <a:r>
              <a:rPr lang="en-US" sz="2800" b="1" dirty="0"/>
              <a:t> </a:t>
            </a:r>
            <a:r>
              <a:rPr lang="en-US" sz="2800" b="1" dirty="0" err="1"/>
              <a:t>hede</a:t>
            </a:r>
            <a:r>
              <a:rPr lang="en-US" sz="2800" b="1" dirty="0"/>
              <a:t> </a:t>
            </a:r>
            <a:r>
              <a:rPr lang="en-US" sz="2800" b="1" dirty="0" err="1"/>
              <a:t>bikasi</a:t>
            </a:r>
            <a:r>
              <a:rPr lang="en-US" sz="2800" b="1" dirty="0"/>
              <a:t> </a:t>
            </a:r>
            <a:r>
              <a:rPr lang="en-US" sz="2800" b="1" dirty="0" err="1"/>
              <a:t>ibri</a:t>
            </a:r>
            <a:r>
              <a:rPr lang="en-US" sz="2800" b="1" dirty="0"/>
              <a:t> </a:t>
            </a:r>
            <a:r>
              <a:rPr lang="en-US" sz="2800" b="1" dirty="0" err="1"/>
              <a:t>soema</a:t>
            </a:r>
            <a:r>
              <a:rPr lang="en-US" sz="2800" b="1" dirty="0"/>
              <a:t> </a:t>
            </a:r>
            <a:r>
              <a:rPr lang="en-US" sz="2800" b="1" dirty="0" err="1"/>
              <a:t>ben</a:t>
            </a:r>
            <a:r>
              <a:rPr lang="en-US" sz="2800" b="1" dirty="0"/>
              <a:t> </a:t>
            </a:r>
            <a:r>
              <a:rPr lang="en-US" sz="2800" b="1" dirty="0" err="1"/>
              <a:t>jere</a:t>
            </a:r>
            <a:r>
              <a:rPr lang="en-US" sz="2800" b="1" dirty="0"/>
              <a:t> </a:t>
            </a:r>
            <a:r>
              <a:rPr lang="en-US" sz="2800" b="1" dirty="0" err="1"/>
              <a:t>dem</a:t>
            </a:r>
            <a:r>
              <a:rPr lang="en-US" sz="2800" b="1" dirty="0"/>
              <a:t> </a:t>
            </a:r>
            <a:r>
              <a:rPr lang="en-US" sz="2800" b="1" dirty="0" err="1"/>
              <a:t>taki</a:t>
            </a:r>
            <a:r>
              <a:rPr lang="en-US" sz="2800" b="1" dirty="0"/>
              <a:t> </a:t>
            </a:r>
            <a:r>
              <a:rPr lang="en-US" sz="2800" b="1" dirty="0" err="1"/>
              <a:t>na</a:t>
            </a:r>
            <a:r>
              <a:rPr lang="en-US" sz="2800" b="1" dirty="0"/>
              <a:t> </a:t>
            </a:r>
            <a:r>
              <a:rPr lang="en-US" sz="2800" b="1" dirty="0" err="1"/>
              <a:t>ini</a:t>
            </a:r>
            <a:r>
              <a:rPr lang="en-US" sz="2800" b="1" dirty="0"/>
              <a:t> </a:t>
            </a:r>
            <a:r>
              <a:rPr lang="en-US" sz="2800" b="1" dirty="0">
                <a:solidFill>
                  <a:schemeClr val="accent2"/>
                </a:solidFill>
              </a:rPr>
              <a:t>hem </a:t>
            </a:r>
            <a:r>
              <a:rPr lang="en-US" sz="2800" b="1" dirty="0" err="1">
                <a:solidFill>
                  <a:schemeClr val="accent2"/>
                </a:solidFill>
              </a:rPr>
              <a:t>egi</a:t>
            </a:r>
            <a:r>
              <a:rPr lang="en-US" sz="2800" b="1" dirty="0">
                <a:solidFill>
                  <a:schemeClr val="accent2"/>
                </a:solidFill>
              </a:rPr>
              <a:t> </a:t>
            </a:r>
            <a:r>
              <a:rPr lang="en-US" sz="2800" b="1" dirty="0" err="1">
                <a:solidFill>
                  <a:schemeClr val="accent2"/>
                </a:solidFill>
              </a:rPr>
              <a:t>tongo</a:t>
            </a:r>
            <a:r>
              <a:rPr lang="en-US" sz="2800" b="1" dirty="0"/>
              <a:t>. 7. En </a:t>
            </a:r>
            <a:r>
              <a:rPr lang="en-US" sz="2800" b="1" dirty="0" err="1"/>
              <a:t>dem</a:t>
            </a:r>
            <a:r>
              <a:rPr lang="en-US" sz="2800" b="1" dirty="0"/>
              <a:t> </a:t>
            </a:r>
            <a:r>
              <a:rPr lang="en-US" sz="2800" b="1" dirty="0" err="1"/>
              <a:t>alamala</a:t>
            </a:r>
            <a:r>
              <a:rPr lang="en-US" sz="2800" b="1" dirty="0"/>
              <a:t> </a:t>
            </a:r>
            <a:r>
              <a:rPr lang="en-US" sz="2800" b="1" dirty="0" err="1"/>
              <a:t>ben</a:t>
            </a:r>
            <a:r>
              <a:rPr lang="en-US" sz="2800" b="1" dirty="0"/>
              <a:t> </a:t>
            </a:r>
            <a:r>
              <a:rPr lang="en-US" sz="2800" b="1" dirty="0" err="1"/>
              <a:t>verwondroe</a:t>
            </a:r>
            <a:r>
              <a:rPr lang="en-US" sz="2800" b="1" dirty="0"/>
              <a:t> </a:t>
            </a:r>
            <a:r>
              <a:rPr lang="en-US" sz="2800" b="1" dirty="0" err="1"/>
              <a:t>pasa</a:t>
            </a:r>
            <a:r>
              <a:rPr lang="en-US" sz="2800" b="1" dirty="0"/>
              <a:t> </a:t>
            </a:r>
            <a:r>
              <a:rPr lang="en-US" sz="2800" b="1" dirty="0" err="1"/>
              <a:t>marki</a:t>
            </a:r>
            <a:r>
              <a:rPr lang="en-US" sz="2800" b="1" dirty="0"/>
              <a:t>, en </a:t>
            </a:r>
            <a:r>
              <a:rPr lang="en-US" sz="2800" b="1" dirty="0" err="1"/>
              <a:t>dem</a:t>
            </a:r>
            <a:r>
              <a:rPr lang="en-US" sz="2800" b="1" dirty="0"/>
              <a:t> </a:t>
            </a:r>
            <a:r>
              <a:rPr lang="en-US" sz="2800" b="1" dirty="0" err="1"/>
              <a:t>ben</a:t>
            </a:r>
            <a:r>
              <a:rPr lang="en-US" sz="2800" b="1" dirty="0"/>
              <a:t> </a:t>
            </a:r>
            <a:r>
              <a:rPr lang="en-US" sz="2800" b="1" dirty="0" err="1"/>
              <a:t>taki</a:t>
            </a:r>
            <a:r>
              <a:rPr lang="en-US" sz="2800" b="1" dirty="0"/>
              <a:t> wan </a:t>
            </a:r>
            <a:r>
              <a:rPr lang="en-US" sz="2800" b="1" dirty="0" err="1"/>
              <a:t>na</a:t>
            </a:r>
            <a:r>
              <a:rPr lang="en-US" sz="2800" b="1" dirty="0"/>
              <a:t> </a:t>
            </a:r>
            <a:r>
              <a:rPr lang="en-US" sz="2800" b="1" dirty="0" err="1"/>
              <a:t>trawan</a:t>
            </a:r>
            <a:r>
              <a:rPr lang="en-US" sz="2800" b="1" dirty="0"/>
              <a:t> </a:t>
            </a:r>
            <a:r>
              <a:rPr lang="en-US" sz="2800" b="1" dirty="0" err="1"/>
              <a:t>taki</a:t>
            </a:r>
            <a:r>
              <a:rPr lang="en-US" sz="2800" b="1" dirty="0"/>
              <a:t>: </a:t>
            </a:r>
            <a:r>
              <a:rPr lang="en-US" sz="2800" b="1" dirty="0" err="1"/>
              <a:t>Loekoe</a:t>
            </a:r>
            <a:r>
              <a:rPr lang="en-US" sz="2800" b="1" dirty="0"/>
              <a:t>, ala </a:t>
            </a:r>
            <a:r>
              <a:rPr lang="en-US" sz="2800" b="1" dirty="0" err="1"/>
              <a:t>dem</a:t>
            </a:r>
            <a:r>
              <a:rPr lang="en-US" sz="2800" b="1" dirty="0"/>
              <a:t> </a:t>
            </a:r>
            <a:r>
              <a:rPr lang="en-US" sz="2800" b="1" dirty="0" err="1"/>
              <a:t>soema</a:t>
            </a:r>
            <a:r>
              <a:rPr lang="en-US" sz="2800" b="1" dirty="0"/>
              <a:t> </a:t>
            </a:r>
            <a:r>
              <a:rPr lang="en-US" sz="2800" b="1" dirty="0" err="1"/>
              <a:t>disi</a:t>
            </a:r>
            <a:r>
              <a:rPr lang="en-US" sz="2800" b="1" dirty="0"/>
              <a:t> de </a:t>
            </a:r>
            <a:r>
              <a:rPr lang="en-US" sz="2800" b="1" dirty="0" err="1"/>
              <a:t>taki</a:t>
            </a:r>
            <a:r>
              <a:rPr lang="en-US" sz="2800" b="1" dirty="0"/>
              <a:t> no de </a:t>
            </a:r>
            <a:r>
              <a:rPr lang="en-US" sz="2800" b="1" dirty="0" err="1"/>
              <a:t>soema</a:t>
            </a:r>
            <a:r>
              <a:rPr lang="en-US" sz="2800" b="1" dirty="0"/>
              <a:t> foe </a:t>
            </a:r>
            <a:r>
              <a:rPr lang="en-US" sz="2800" b="1" dirty="0" err="1"/>
              <a:t>Galilea</a:t>
            </a:r>
            <a:r>
              <a:rPr lang="en-US" sz="2800" b="1" dirty="0"/>
              <a:t> </a:t>
            </a:r>
            <a:r>
              <a:rPr lang="en-US" sz="2800" b="1" dirty="0" err="1"/>
              <a:t>nomo</a:t>
            </a:r>
            <a:r>
              <a:rPr lang="en-US" sz="2800" b="1" dirty="0"/>
              <a:t>? 8. Dan </a:t>
            </a:r>
            <a:r>
              <a:rPr lang="en-US" sz="2800" b="1" dirty="0" err="1"/>
              <a:t>fa</a:t>
            </a:r>
            <a:r>
              <a:rPr lang="en-US" sz="2800" b="1" dirty="0"/>
              <a:t> </a:t>
            </a:r>
            <a:r>
              <a:rPr lang="en-US" sz="2800" b="1" dirty="0" err="1"/>
              <a:t>ibriwan</a:t>
            </a:r>
            <a:r>
              <a:rPr lang="en-US" sz="2800" b="1" dirty="0"/>
              <a:t> foe </a:t>
            </a:r>
            <a:r>
              <a:rPr lang="en-US" sz="2800" b="1" dirty="0" err="1">
                <a:solidFill>
                  <a:schemeClr val="accent2"/>
                </a:solidFill>
              </a:rPr>
              <a:t>wi</a:t>
            </a:r>
            <a:r>
              <a:rPr lang="en-US" sz="2800" b="1" dirty="0">
                <a:solidFill>
                  <a:schemeClr val="accent2"/>
                </a:solidFill>
              </a:rPr>
              <a:t> </a:t>
            </a:r>
            <a:r>
              <a:rPr lang="en-US" sz="2800" b="1" dirty="0" err="1">
                <a:solidFill>
                  <a:schemeClr val="accent2"/>
                </a:solidFill>
              </a:rPr>
              <a:t>jere</a:t>
            </a:r>
            <a:r>
              <a:rPr lang="en-US" sz="2800" b="1" dirty="0">
                <a:solidFill>
                  <a:schemeClr val="accent2"/>
                </a:solidFill>
              </a:rPr>
              <a:t> </a:t>
            </a:r>
            <a:r>
              <a:rPr lang="en-US" sz="2800" b="1" dirty="0" err="1">
                <a:solidFill>
                  <a:schemeClr val="accent2"/>
                </a:solidFill>
              </a:rPr>
              <a:t>disi</a:t>
            </a:r>
            <a:r>
              <a:rPr lang="en-US" sz="2800" b="1" dirty="0">
                <a:solidFill>
                  <a:schemeClr val="accent2"/>
                </a:solidFill>
              </a:rPr>
              <a:t> </a:t>
            </a:r>
            <a:r>
              <a:rPr lang="en-US" sz="2800" b="1" dirty="0" err="1">
                <a:solidFill>
                  <a:schemeClr val="accent2"/>
                </a:solidFill>
              </a:rPr>
              <a:t>na</a:t>
            </a:r>
            <a:r>
              <a:rPr lang="en-US" sz="2800" b="1" dirty="0">
                <a:solidFill>
                  <a:schemeClr val="accent2"/>
                </a:solidFill>
              </a:rPr>
              <a:t> </a:t>
            </a:r>
            <a:r>
              <a:rPr lang="en-US" sz="2800" b="1" dirty="0" err="1">
                <a:solidFill>
                  <a:schemeClr val="accent2"/>
                </a:solidFill>
              </a:rPr>
              <a:t>ini</a:t>
            </a:r>
            <a:r>
              <a:rPr lang="en-US" sz="2800" b="1" dirty="0">
                <a:solidFill>
                  <a:schemeClr val="accent2"/>
                </a:solidFill>
              </a:rPr>
              <a:t> </a:t>
            </a:r>
            <a:r>
              <a:rPr lang="en-US" sz="2800" b="1" dirty="0" err="1">
                <a:solidFill>
                  <a:schemeClr val="accent2"/>
                </a:solidFill>
              </a:rPr>
              <a:t>wi</a:t>
            </a:r>
            <a:r>
              <a:rPr lang="en-US" sz="2800" b="1" dirty="0">
                <a:solidFill>
                  <a:schemeClr val="accent2"/>
                </a:solidFill>
              </a:rPr>
              <a:t> </a:t>
            </a:r>
            <a:r>
              <a:rPr lang="en-US" sz="2800" b="1" dirty="0" err="1">
                <a:solidFill>
                  <a:schemeClr val="accent2"/>
                </a:solidFill>
              </a:rPr>
              <a:t>egi</a:t>
            </a:r>
            <a:r>
              <a:rPr lang="en-US" sz="2800" b="1" dirty="0">
                <a:solidFill>
                  <a:schemeClr val="accent2"/>
                </a:solidFill>
              </a:rPr>
              <a:t> </a:t>
            </a:r>
            <a:r>
              <a:rPr lang="en-US" sz="2800" b="1" dirty="0" err="1">
                <a:solidFill>
                  <a:schemeClr val="accent2"/>
                </a:solidFill>
              </a:rPr>
              <a:t>tongo</a:t>
            </a:r>
            <a:r>
              <a:rPr lang="en-US" sz="2800" b="1" dirty="0"/>
              <a:t> foe </a:t>
            </a:r>
            <a:r>
              <a:rPr lang="en-US" sz="2800" b="1" dirty="0" err="1"/>
              <a:t>pe</a:t>
            </a:r>
            <a:r>
              <a:rPr lang="en-US" sz="2800" b="1" dirty="0"/>
              <a:t> </a:t>
            </a:r>
            <a:r>
              <a:rPr lang="en-US" sz="2800" b="1" dirty="0" err="1"/>
              <a:t>wi</a:t>
            </a:r>
            <a:r>
              <a:rPr lang="en-US" sz="2800" b="1" dirty="0"/>
              <a:t> </a:t>
            </a:r>
            <a:r>
              <a:rPr lang="en-US" sz="2800" b="1" dirty="0" err="1"/>
              <a:t>ben</a:t>
            </a:r>
            <a:r>
              <a:rPr lang="en-US" sz="2800" b="1" dirty="0"/>
              <a:t> </a:t>
            </a:r>
            <a:r>
              <a:rPr lang="en-US" sz="2800" b="1" dirty="0" err="1"/>
              <a:t>gebore</a:t>
            </a:r>
            <a:r>
              <a:rPr lang="en-US" sz="2800" b="1" dirty="0"/>
              <a:t>?</a:t>
            </a: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666C5368-2964-4B26-A44D-B4218C59B81F}"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4D9AE4C0-B865-44B0-B710-5544FA274D29}" type="slidenum">
              <a:rPr lang="en-US"/>
              <a:pPr lvl="1"/>
              <a:t>46</a:t>
            </a:fld>
            <a:endParaRPr lang="en-US">
              <a:latin typeface="Times New Roman" pitchFamily="18" charset="0"/>
            </a:endParaRPr>
          </a:p>
        </p:txBody>
      </p:sp>
      <p:sp>
        <p:nvSpPr>
          <p:cNvPr id="202754" name="Rectangle 2"/>
          <p:cNvSpPr>
            <a:spLocks noGrp="1" noChangeArrowheads="1"/>
          </p:cNvSpPr>
          <p:nvPr>
            <p:ph type="title"/>
          </p:nvPr>
        </p:nvSpPr>
        <p:spPr/>
        <p:txBody>
          <a:bodyPr/>
          <a:lstStyle/>
          <a:p>
            <a:r>
              <a:rPr lang="en-US" sz="4000"/>
              <a:t>Dem soema ben froestan dem taki</a:t>
            </a:r>
          </a:p>
        </p:txBody>
      </p:sp>
      <p:sp>
        <p:nvSpPr>
          <p:cNvPr id="202755" name="Rectangle 3"/>
          <p:cNvSpPr>
            <a:spLocks noGrp="1" noChangeArrowheads="1"/>
          </p:cNvSpPr>
          <p:nvPr>
            <p:ph type="body" idx="1"/>
          </p:nvPr>
        </p:nvSpPr>
        <p:spPr>
          <a:xfrm>
            <a:off x="226953" y="2017713"/>
            <a:ext cx="8728135" cy="4114800"/>
          </a:xfrm>
        </p:spPr>
        <p:txBody>
          <a:bodyPr/>
          <a:lstStyle/>
          <a:p>
            <a:pPr algn="just">
              <a:lnSpc>
                <a:spcPct val="80000"/>
              </a:lnSpc>
            </a:pPr>
            <a:r>
              <a:rPr lang="en-US" sz="2800" b="1" dirty="0" err="1"/>
              <a:t>Tori</a:t>
            </a:r>
            <a:r>
              <a:rPr lang="en-US" sz="2800" b="1" dirty="0"/>
              <a:t> 2:9. </a:t>
            </a:r>
            <a:r>
              <a:rPr lang="en-US" sz="2800" b="1" dirty="0" err="1"/>
              <a:t>Parten</a:t>
            </a:r>
            <a:r>
              <a:rPr lang="en-US" sz="2800" b="1" dirty="0"/>
              <a:t> </a:t>
            </a:r>
            <a:r>
              <a:rPr lang="en-US" sz="2800" b="1" dirty="0" err="1"/>
              <a:t>soema</a:t>
            </a:r>
            <a:r>
              <a:rPr lang="en-US" sz="2800" b="1" dirty="0"/>
              <a:t>, Meden </a:t>
            </a:r>
            <a:r>
              <a:rPr lang="en-US" sz="2800" b="1" dirty="0" err="1"/>
              <a:t>soema</a:t>
            </a:r>
            <a:r>
              <a:rPr lang="en-US" sz="2800" b="1" dirty="0"/>
              <a:t>, </a:t>
            </a:r>
            <a:r>
              <a:rPr lang="en-US" sz="2800" b="1" dirty="0" err="1"/>
              <a:t>Elamiet</a:t>
            </a:r>
            <a:r>
              <a:rPr lang="en-US" sz="2800" b="1" dirty="0"/>
              <a:t> </a:t>
            </a:r>
            <a:r>
              <a:rPr lang="en-US" sz="2800" b="1" dirty="0" err="1"/>
              <a:t>soema</a:t>
            </a:r>
            <a:r>
              <a:rPr lang="en-US" sz="2800" b="1" dirty="0"/>
              <a:t>, </a:t>
            </a:r>
            <a:r>
              <a:rPr lang="en-US" sz="2800" b="1" dirty="0" err="1"/>
              <a:t>dem</a:t>
            </a:r>
            <a:r>
              <a:rPr lang="en-US" sz="2800" b="1" dirty="0"/>
              <a:t> </a:t>
            </a:r>
            <a:r>
              <a:rPr lang="en-US" sz="2800" b="1" dirty="0" err="1"/>
              <a:t>soema</a:t>
            </a:r>
            <a:r>
              <a:rPr lang="en-US" sz="2800" b="1" dirty="0"/>
              <a:t> </a:t>
            </a:r>
            <a:r>
              <a:rPr lang="en-US" sz="2800" b="1" dirty="0" err="1"/>
              <a:t>disi</a:t>
            </a:r>
            <a:r>
              <a:rPr lang="en-US" sz="2800" b="1" dirty="0"/>
              <a:t> </a:t>
            </a:r>
            <a:r>
              <a:rPr lang="en-US" sz="2800" b="1" dirty="0" err="1"/>
              <a:t>libi</a:t>
            </a:r>
            <a:r>
              <a:rPr lang="en-US" sz="2800" b="1" dirty="0"/>
              <a:t> </a:t>
            </a:r>
            <a:r>
              <a:rPr lang="en-US" sz="2800" b="1" dirty="0" err="1"/>
              <a:t>na</a:t>
            </a:r>
            <a:r>
              <a:rPr lang="en-US" sz="2800" b="1" dirty="0"/>
              <a:t> </a:t>
            </a:r>
            <a:r>
              <a:rPr lang="en-US" sz="2800" b="1" dirty="0" err="1"/>
              <a:t>Mesopotamië</a:t>
            </a:r>
            <a:r>
              <a:rPr lang="en-US" sz="2800" b="1" dirty="0"/>
              <a:t>, Judea </a:t>
            </a:r>
            <a:r>
              <a:rPr lang="en-US" sz="2800" b="1" dirty="0" err="1"/>
              <a:t>nanga</a:t>
            </a:r>
            <a:r>
              <a:rPr lang="en-US" sz="2800" b="1" dirty="0"/>
              <a:t> </a:t>
            </a:r>
            <a:r>
              <a:rPr lang="en-US" sz="2800" b="1" dirty="0" err="1"/>
              <a:t>Kapadocië</a:t>
            </a:r>
            <a:r>
              <a:rPr lang="en-US" sz="2800" b="1" dirty="0"/>
              <a:t>, Pontus </a:t>
            </a:r>
            <a:r>
              <a:rPr lang="en-US" sz="2800" b="1" dirty="0" err="1"/>
              <a:t>nanga</a:t>
            </a:r>
            <a:r>
              <a:rPr lang="en-US" sz="2800" b="1" dirty="0"/>
              <a:t> Asia, 10. </a:t>
            </a:r>
            <a:r>
              <a:rPr lang="en-US" sz="2800" b="1" dirty="0" err="1"/>
              <a:t>Frygië</a:t>
            </a:r>
            <a:r>
              <a:rPr lang="en-US" sz="2800" b="1" dirty="0"/>
              <a:t> </a:t>
            </a:r>
            <a:r>
              <a:rPr lang="en-US" sz="2800" b="1" dirty="0" err="1"/>
              <a:t>nanga</a:t>
            </a:r>
            <a:r>
              <a:rPr lang="en-US" sz="2800" b="1" dirty="0"/>
              <a:t> </a:t>
            </a:r>
            <a:r>
              <a:rPr lang="en-US" sz="2800" b="1" dirty="0" err="1"/>
              <a:t>Pamfylië</a:t>
            </a:r>
            <a:r>
              <a:rPr lang="en-US" sz="2800" b="1" dirty="0"/>
              <a:t>, </a:t>
            </a:r>
            <a:r>
              <a:rPr lang="en-US" sz="2800" b="1" dirty="0" err="1"/>
              <a:t>Egypti</a:t>
            </a:r>
            <a:r>
              <a:rPr lang="en-US" sz="2800" b="1" dirty="0"/>
              <a:t> </a:t>
            </a:r>
            <a:r>
              <a:rPr lang="en-US" sz="2800" b="1" dirty="0" err="1"/>
              <a:t>nanga</a:t>
            </a:r>
            <a:r>
              <a:rPr lang="en-US" sz="2800" b="1" dirty="0"/>
              <a:t> </a:t>
            </a:r>
            <a:r>
              <a:rPr lang="en-US" sz="2800" b="1" dirty="0" err="1"/>
              <a:t>dem</a:t>
            </a:r>
            <a:r>
              <a:rPr lang="en-US" sz="2800" b="1" dirty="0"/>
              <a:t> </a:t>
            </a:r>
            <a:r>
              <a:rPr lang="en-US" sz="2800" b="1" dirty="0" err="1"/>
              <a:t>presi</a:t>
            </a:r>
            <a:r>
              <a:rPr lang="en-US" sz="2800" b="1" dirty="0"/>
              <a:t> foe </a:t>
            </a:r>
            <a:r>
              <a:rPr lang="en-US" sz="2800" b="1" dirty="0" err="1"/>
              <a:t>Libië</a:t>
            </a:r>
            <a:r>
              <a:rPr lang="en-US" sz="2800" b="1" dirty="0"/>
              <a:t>, </a:t>
            </a:r>
            <a:r>
              <a:rPr lang="en-US" sz="2800" b="1" dirty="0" err="1"/>
              <a:t>na</a:t>
            </a:r>
            <a:r>
              <a:rPr lang="en-US" sz="2800" b="1" dirty="0"/>
              <a:t> </a:t>
            </a:r>
            <a:r>
              <a:rPr lang="en-US" sz="2800" b="1" dirty="0" err="1"/>
              <a:t>sei</a:t>
            </a:r>
            <a:r>
              <a:rPr lang="en-US" sz="2800" b="1" dirty="0"/>
              <a:t> foe Cyrene, </a:t>
            </a:r>
            <a:r>
              <a:rPr lang="en-US" sz="2800" b="1" dirty="0" err="1"/>
              <a:t>nanga</a:t>
            </a:r>
            <a:r>
              <a:rPr lang="en-US" sz="2800" b="1" dirty="0"/>
              <a:t> </a:t>
            </a:r>
            <a:r>
              <a:rPr lang="en-US" sz="2800" b="1" dirty="0" err="1"/>
              <a:t>dem</a:t>
            </a:r>
            <a:r>
              <a:rPr lang="en-US" sz="2800" b="1" dirty="0"/>
              <a:t> </a:t>
            </a:r>
            <a:r>
              <a:rPr lang="en-US" sz="2800" b="1" dirty="0" err="1"/>
              <a:t>Romeini</a:t>
            </a:r>
            <a:r>
              <a:rPr lang="en-US" sz="2800" b="1" dirty="0"/>
              <a:t> </a:t>
            </a:r>
            <a:r>
              <a:rPr lang="en-US" sz="2800" b="1" dirty="0" err="1"/>
              <a:t>soema</a:t>
            </a:r>
            <a:r>
              <a:rPr lang="en-US" sz="2800" b="1" dirty="0"/>
              <a:t> </a:t>
            </a:r>
            <a:r>
              <a:rPr lang="en-US" sz="2800" b="1" dirty="0" err="1"/>
              <a:t>disi</a:t>
            </a:r>
            <a:r>
              <a:rPr lang="en-US" sz="2800" b="1" dirty="0"/>
              <a:t> tan </a:t>
            </a:r>
            <a:r>
              <a:rPr lang="en-US" sz="2800" b="1" dirty="0" err="1"/>
              <a:t>dja</a:t>
            </a:r>
            <a:r>
              <a:rPr lang="en-US" sz="2800" b="1" dirty="0"/>
              <a:t>, </a:t>
            </a:r>
            <a:r>
              <a:rPr lang="en-US" sz="2800" b="1" dirty="0" err="1"/>
              <a:t>nanga</a:t>
            </a:r>
            <a:r>
              <a:rPr lang="en-US" sz="2800" b="1" dirty="0"/>
              <a:t> </a:t>
            </a:r>
            <a:r>
              <a:rPr lang="en-US" sz="2800" b="1" dirty="0" err="1"/>
              <a:t>dem</a:t>
            </a:r>
            <a:r>
              <a:rPr lang="en-US" sz="2800" b="1" dirty="0"/>
              <a:t> </a:t>
            </a:r>
            <a:r>
              <a:rPr lang="en-US" sz="2800" b="1" dirty="0" err="1"/>
              <a:t>Djoe</a:t>
            </a:r>
            <a:r>
              <a:rPr lang="en-US" sz="2800" b="1" dirty="0"/>
              <a:t> </a:t>
            </a:r>
            <a:r>
              <a:rPr lang="en-US" sz="2800" b="1" dirty="0" err="1"/>
              <a:t>nanga</a:t>
            </a:r>
            <a:r>
              <a:rPr lang="en-US" sz="2800" b="1" dirty="0"/>
              <a:t> </a:t>
            </a:r>
            <a:r>
              <a:rPr lang="en-US" sz="2800" b="1" dirty="0" err="1"/>
              <a:t>dem</a:t>
            </a:r>
            <a:r>
              <a:rPr lang="en-US" sz="2800" b="1" dirty="0"/>
              <a:t> </a:t>
            </a:r>
            <a:r>
              <a:rPr lang="en-US" sz="2800" b="1" dirty="0" err="1"/>
              <a:t>soema</a:t>
            </a:r>
            <a:r>
              <a:rPr lang="en-US" sz="2800" b="1" dirty="0"/>
              <a:t> </a:t>
            </a:r>
            <a:r>
              <a:rPr lang="en-US" sz="2800" b="1" dirty="0" err="1"/>
              <a:t>di</a:t>
            </a:r>
            <a:r>
              <a:rPr lang="en-US" sz="2800" b="1" dirty="0"/>
              <a:t> </a:t>
            </a:r>
            <a:r>
              <a:rPr lang="en-US" sz="2800" b="1" dirty="0" err="1"/>
              <a:t>wani</a:t>
            </a:r>
            <a:r>
              <a:rPr lang="en-US" sz="2800" b="1" dirty="0"/>
              <a:t> </a:t>
            </a:r>
            <a:r>
              <a:rPr lang="en-US" sz="2800" b="1" dirty="0" err="1"/>
              <a:t>tron</a:t>
            </a:r>
            <a:r>
              <a:rPr lang="en-US" sz="2800" b="1" dirty="0"/>
              <a:t> </a:t>
            </a:r>
            <a:r>
              <a:rPr lang="en-US" sz="2800" b="1" dirty="0" err="1"/>
              <a:t>Djoe</a:t>
            </a:r>
            <a:r>
              <a:rPr lang="en-US" sz="2800" b="1" dirty="0"/>
              <a:t>, 11. Dem </a:t>
            </a:r>
            <a:r>
              <a:rPr lang="en-US" sz="2800" b="1" dirty="0" err="1"/>
              <a:t>Kreten</a:t>
            </a:r>
            <a:r>
              <a:rPr lang="en-US" sz="2800" b="1" dirty="0"/>
              <a:t> </a:t>
            </a:r>
            <a:r>
              <a:rPr lang="en-US" sz="2800" b="1" dirty="0" err="1"/>
              <a:t>soema</a:t>
            </a:r>
            <a:r>
              <a:rPr lang="en-US" sz="2800" b="1" dirty="0"/>
              <a:t> </a:t>
            </a:r>
            <a:r>
              <a:rPr lang="en-US" sz="2800" b="1" dirty="0" err="1"/>
              <a:t>nanga</a:t>
            </a:r>
            <a:r>
              <a:rPr lang="en-US" sz="2800" b="1" dirty="0"/>
              <a:t> </a:t>
            </a:r>
            <a:r>
              <a:rPr lang="en-US" sz="2800" b="1" dirty="0" err="1"/>
              <a:t>dem</a:t>
            </a:r>
            <a:r>
              <a:rPr lang="en-US" sz="2800" b="1" dirty="0"/>
              <a:t> </a:t>
            </a:r>
            <a:r>
              <a:rPr lang="en-US" sz="2800" b="1" dirty="0" err="1"/>
              <a:t>Arabier</a:t>
            </a:r>
            <a:r>
              <a:rPr lang="en-US" sz="2800" b="1" dirty="0"/>
              <a:t> </a:t>
            </a:r>
            <a:r>
              <a:rPr lang="en-US" sz="2800" b="1" dirty="0" err="1"/>
              <a:t>soema</a:t>
            </a:r>
            <a:r>
              <a:rPr lang="en-US" sz="2800" b="1" dirty="0"/>
              <a:t>; </a:t>
            </a:r>
            <a:r>
              <a:rPr lang="en-US" sz="2800" b="1" dirty="0" err="1"/>
              <a:t>wi</a:t>
            </a:r>
            <a:r>
              <a:rPr lang="en-US" sz="2800" b="1" dirty="0"/>
              <a:t> </a:t>
            </a:r>
            <a:r>
              <a:rPr lang="en-US" sz="2800" b="1" dirty="0" err="1"/>
              <a:t>jere</a:t>
            </a:r>
            <a:r>
              <a:rPr lang="en-US" sz="2800" b="1" dirty="0"/>
              <a:t> </a:t>
            </a:r>
            <a:r>
              <a:rPr lang="en-US" sz="2800" b="1" dirty="0" err="1"/>
              <a:t>dem</a:t>
            </a:r>
            <a:r>
              <a:rPr lang="en-US" sz="2800" b="1" dirty="0"/>
              <a:t> </a:t>
            </a:r>
            <a:r>
              <a:rPr lang="en-US" sz="2800" b="1" dirty="0" err="1"/>
              <a:t>taki</a:t>
            </a:r>
            <a:r>
              <a:rPr lang="en-US" sz="2800" b="1" dirty="0"/>
              <a:t> </a:t>
            </a:r>
            <a:r>
              <a:rPr lang="en-US" sz="2800" b="1" dirty="0" err="1"/>
              <a:t>abra</a:t>
            </a:r>
            <a:r>
              <a:rPr lang="en-US" sz="2800" b="1" dirty="0"/>
              <a:t> </a:t>
            </a:r>
            <a:r>
              <a:rPr lang="en-US" sz="2800" b="1" dirty="0" err="1"/>
              <a:t>da</a:t>
            </a:r>
            <a:r>
              <a:rPr lang="en-US" sz="2800" b="1" dirty="0"/>
              <a:t> </a:t>
            </a:r>
            <a:r>
              <a:rPr lang="en-US" sz="2800" b="1" dirty="0" err="1"/>
              <a:t>bigi</a:t>
            </a:r>
            <a:r>
              <a:rPr lang="en-US" sz="2800" b="1" dirty="0"/>
              <a:t> </a:t>
            </a:r>
            <a:r>
              <a:rPr lang="en-US" sz="2800" b="1" dirty="0" err="1"/>
              <a:t>wroko</a:t>
            </a:r>
            <a:r>
              <a:rPr lang="en-US" sz="2800" b="1" dirty="0"/>
              <a:t> foe </a:t>
            </a:r>
            <a:r>
              <a:rPr lang="en-US" sz="2800" b="1" dirty="0" err="1"/>
              <a:t>Gado</a:t>
            </a:r>
            <a:r>
              <a:rPr lang="en-US" sz="2800" b="1" dirty="0"/>
              <a:t> </a:t>
            </a:r>
            <a:r>
              <a:rPr lang="en-US" sz="2800" b="1" dirty="0" err="1"/>
              <a:t>na</a:t>
            </a:r>
            <a:r>
              <a:rPr lang="en-US" sz="2800" b="1" dirty="0"/>
              <a:t> </a:t>
            </a:r>
            <a:r>
              <a:rPr lang="en-US" sz="2800" b="1" dirty="0" err="1"/>
              <a:t>ini</a:t>
            </a:r>
            <a:r>
              <a:rPr lang="en-US" sz="2800" b="1" dirty="0"/>
              <a:t> </a:t>
            </a:r>
            <a:r>
              <a:rPr lang="en-US" sz="2800" b="1" dirty="0" err="1">
                <a:solidFill>
                  <a:schemeClr val="accent2"/>
                </a:solidFill>
              </a:rPr>
              <a:t>wi</a:t>
            </a:r>
            <a:r>
              <a:rPr lang="en-US" sz="2800" b="1" dirty="0">
                <a:solidFill>
                  <a:schemeClr val="accent2"/>
                </a:solidFill>
              </a:rPr>
              <a:t> </a:t>
            </a:r>
            <a:r>
              <a:rPr lang="en-US" sz="2800" b="1" dirty="0" err="1">
                <a:solidFill>
                  <a:schemeClr val="accent2"/>
                </a:solidFill>
              </a:rPr>
              <a:t>egi</a:t>
            </a:r>
            <a:r>
              <a:rPr lang="en-US" sz="2800" b="1" dirty="0">
                <a:solidFill>
                  <a:schemeClr val="accent2"/>
                </a:solidFill>
              </a:rPr>
              <a:t> </a:t>
            </a:r>
            <a:r>
              <a:rPr lang="en-US" sz="2800" b="1" dirty="0" err="1">
                <a:solidFill>
                  <a:schemeClr val="accent2"/>
                </a:solidFill>
              </a:rPr>
              <a:t>tongo</a:t>
            </a:r>
            <a:r>
              <a:rPr lang="en-US" sz="2800" b="1" dirty="0">
                <a:solidFill>
                  <a:schemeClr val="accent2"/>
                </a:solidFill>
              </a:rPr>
              <a:t>.</a:t>
            </a: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D1E62EC0-9C63-4555-B0EC-EC8CC4CB1059}"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66EDFFD5-B175-45AF-BC04-F6C289AA829E}" type="slidenum">
              <a:rPr lang="en-US"/>
              <a:pPr lvl="1"/>
              <a:t>47</a:t>
            </a:fld>
            <a:endParaRPr lang="en-US">
              <a:latin typeface="Times New Roman" pitchFamily="18" charset="0"/>
            </a:endParaRPr>
          </a:p>
        </p:txBody>
      </p:sp>
      <p:sp>
        <p:nvSpPr>
          <p:cNvPr id="203778" name="Rectangle 2"/>
          <p:cNvSpPr>
            <a:spLocks noGrp="1" noChangeArrowheads="1"/>
          </p:cNvSpPr>
          <p:nvPr>
            <p:ph type="title"/>
          </p:nvPr>
        </p:nvSpPr>
        <p:spPr/>
        <p:txBody>
          <a:bodyPr/>
          <a:lstStyle/>
          <a:p>
            <a:r>
              <a:rPr lang="en-US" sz="4000"/>
              <a:t>Da nadruk ben de tapoe dem bekende tongo</a:t>
            </a:r>
          </a:p>
        </p:txBody>
      </p:sp>
      <p:sp>
        <p:nvSpPr>
          <p:cNvPr id="203779" name="Rectangle 3"/>
          <p:cNvSpPr>
            <a:spLocks noGrp="1" noChangeArrowheads="1"/>
          </p:cNvSpPr>
          <p:nvPr>
            <p:ph type="body" idx="1"/>
          </p:nvPr>
        </p:nvSpPr>
        <p:spPr>
          <a:xfrm>
            <a:off x="719138" y="2384425"/>
            <a:ext cx="7772400" cy="4114800"/>
          </a:xfrm>
        </p:spPr>
        <p:txBody>
          <a:bodyPr/>
          <a:lstStyle/>
          <a:p>
            <a:r>
              <a:rPr lang="en-US"/>
              <a:t>Drie leisi dem taki dati dem jere dem taki na ini dem egi tongo</a:t>
            </a:r>
          </a:p>
          <a:p>
            <a:r>
              <a:rPr lang="en-US"/>
              <a:t>Dem ben verwondroe</a:t>
            </a:r>
          </a:p>
          <a:p>
            <a:r>
              <a:rPr lang="en-US"/>
              <a:t>Dem ben kari nem foe 14 difrenti tongo</a:t>
            </a: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0779AA7-CFCF-4C5A-9834-57691DC8EF5D}"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50A57785-9D2F-4125-8FCB-9E5B4A57BC78}" type="slidenum">
              <a:rPr lang="en-US"/>
              <a:pPr lvl="1"/>
              <a:t>48</a:t>
            </a:fld>
            <a:endParaRPr lang="en-US">
              <a:latin typeface="Times New Roman" pitchFamily="18" charset="0"/>
            </a:endParaRPr>
          </a:p>
        </p:txBody>
      </p:sp>
      <p:sp>
        <p:nvSpPr>
          <p:cNvPr id="204802" name="Rectangle 2"/>
          <p:cNvSpPr>
            <a:spLocks noGrp="1" noChangeArrowheads="1"/>
          </p:cNvSpPr>
          <p:nvPr>
            <p:ph type="title"/>
          </p:nvPr>
        </p:nvSpPr>
        <p:spPr/>
        <p:txBody>
          <a:bodyPr/>
          <a:lstStyle/>
          <a:p>
            <a:r>
              <a:rPr lang="en-US"/>
              <a:t>Petrus ben preiki</a:t>
            </a:r>
          </a:p>
        </p:txBody>
      </p:sp>
      <p:sp>
        <p:nvSpPr>
          <p:cNvPr id="204803" name="Rectangle 3"/>
          <p:cNvSpPr>
            <a:spLocks noGrp="1" noChangeArrowheads="1"/>
          </p:cNvSpPr>
          <p:nvPr>
            <p:ph type="body" idx="1"/>
          </p:nvPr>
        </p:nvSpPr>
        <p:spPr/>
        <p:txBody>
          <a:bodyPr/>
          <a:lstStyle/>
          <a:p>
            <a:r>
              <a:rPr lang="en-US"/>
              <a:t>Petrus ben tjari da woortoe foe Gado</a:t>
            </a:r>
          </a:p>
          <a:p>
            <a:r>
              <a:rPr lang="en-US"/>
              <a:t>3000 soema ben drai dem libi</a:t>
            </a:r>
          </a:p>
          <a:p>
            <a:r>
              <a:rPr lang="en-US"/>
              <a:t>Dem alamala ben teki dopoe en dem ben kom na ini da kerki</a:t>
            </a: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579018F5-6EE4-487C-8C9E-A1010EDDA453}"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05B103D6-D971-4D09-8299-C7E79D8D6B26}" type="slidenum">
              <a:rPr lang="en-US"/>
              <a:pPr lvl="1"/>
              <a:t>49</a:t>
            </a:fld>
            <a:endParaRPr lang="en-US">
              <a:latin typeface="Times New Roman" pitchFamily="18" charset="0"/>
            </a:endParaRPr>
          </a:p>
        </p:txBody>
      </p:sp>
      <p:sp>
        <p:nvSpPr>
          <p:cNvPr id="205826" name="Rectangle 2"/>
          <p:cNvSpPr>
            <a:spLocks noGrp="1" noChangeArrowheads="1"/>
          </p:cNvSpPr>
          <p:nvPr>
            <p:ph type="title"/>
          </p:nvPr>
        </p:nvSpPr>
        <p:spPr/>
        <p:txBody>
          <a:bodyPr/>
          <a:lstStyle/>
          <a:p>
            <a:r>
              <a:rPr lang="en-US"/>
              <a:t>Loekoe wantoe wiki moro lati</a:t>
            </a:r>
          </a:p>
        </p:txBody>
      </p:sp>
      <p:sp>
        <p:nvSpPr>
          <p:cNvPr id="205827" name="Rectangle 3"/>
          <p:cNvSpPr>
            <a:spLocks noGrp="1" noChangeArrowheads="1"/>
          </p:cNvSpPr>
          <p:nvPr>
            <p:ph type="body" idx="1"/>
          </p:nvPr>
        </p:nvSpPr>
        <p:spPr/>
        <p:txBody>
          <a:bodyPr/>
          <a:lstStyle/>
          <a:p>
            <a:r>
              <a:rPr lang="en-US"/>
              <a:t>Petrus nanga Johannes ben go na da tempel</a:t>
            </a:r>
          </a:p>
          <a:p>
            <a:r>
              <a:rPr lang="en-US"/>
              <a:t>Wan verlam man kom genees</a:t>
            </a:r>
          </a:p>
          <a:p>
            <a:r>
              <a:rPr lang="en-US"/>
              <a:t>Petrus preiki en 5000 soema drai libi</a:t>
            </a:r>
          </a:p>
          <a:p>
            <a:r>
              <a:rPr lang="en-US"/>
              <a:t>Dem sroto dem, ma dem loesoe dem ma taki dati dem no man preiki moro na ini da nem foe Jezus Kristus</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ABCEEF2B-9E4A-476F-8F44-A226E5EAFFD9}"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E3A910BC-9B45-4F11-A756-4611C20C57A3}" type="slidenum">
              <a:rPr lang="en-US"/>
              <a:pPr lvl="1"/>
              <a:t>5</a:t>
            </a:fld>
            <a:endParaRPr lang="en-US">
              <a:latin typeface="Times New Roman" pitchFamily="18" charset="0"/>
            </a:endParaRPr>
          </a:p>
        </p:txBody>
      </p:sp>
      <p:sp>
        <p:nvSpPr>
          <p:cNvPr id="161794" name="Rectangle 2"/>
          <p:cNvSpPr>
            <a:spLocks noGrp="1" noChangeArrowheads="1"/>
          </p:cNvSpPr>
          <p:nvPr>
            <p:ph type="title"/>
          </p:nvPr>
        </p:nvSpPr>
        <p:spPr/>
        <p:txBody>
          <a:bodyPr/>
          <a:lstStyle/>
          <a:p>
            <a:r>
              <a:rPr lang="en-US"/>
              <a:t>Sortoe presenti wi feni?</a:t>
            </a:r>
          </a:p>
        </p:txBody>
      </p:sp>
      <p:sp>
        <p:nvSpPr>
          <p:cNvPr id="161795" name="Rectangle 3"/>
          <p:cNvSpPr>
            <a:spLocks noGrp="1" noChangeArrowheads="1"/>
          </p:cNvSpPr>
          <p:nvPr>
            <p:ph type="body" idx="1"/>
          </p:nvPr>
        </p:nvSpPr>
        <p:spPr/>
        <p:txBody>
          <a:bodyPr/>
          <a:lstStyle/>
          <a:p>
            <a:r>
              <a:rPr lang="en-US"/>
              <a:t>Jepi</a:t>
            </a:r>
          </a:p>
          <a:p>
            <a:r>
              <a:rPr lang="en-US"/>
              <a:t>Tiri da kerki boen</a:t>
            </a:r>
          </a:p>
          <a:p>
            <a:r>
              <a:rPr lang="en-US"/>
              <a:t>Taki na tra tongo</a:t>
            </a:r>
          </a:p>
          <a:p>
            <a:r>
              <a:rPr lang="en-US"/>
              <a:t>Membre – no wan soema abi ala dem presenti, en no wan foe dem presenti de gi ibri soema disi wroko nanga da Santa Jeje</a:t>
            </a: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C1D71F0B-FFE5-4429-9587-E717889A0858}"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5816AB6B-8D94-4F74-A9CD-3D4602C46B89}" type="slidenum">
              <a:rPr lang="en-US"/>
              <a:pPr lvl="1"/>
              <a:t>50</a:t>
            </a:fld>
            <a:endParaRPr lang="en-US">
              <a:latin typeface="Times New Roman" pitchFamily="18" charset="0"/>
            </a:endParaRPr>
          </a:p>
        </p:txBody>
      </p:sp>
      <p:sp>
        <p:nvSpPr>
          <p:cNvPr id="206850" name="Rectangle 2"/>
          <p:cNvSpPr>
            <a:spLocks noGrp="1" noChangeArrowheads="1"/>
          </p:cNvSpPr>
          <p:nvPr>
            <p:ph type="title"/>
          </p:nvPr>
        </p:nvSpPr>
        <p:spPr>
          <a:xfrm>
            <a:off x="684213" y="441325"/>
            <a:ext cx="8080375" cy="1143000"/>
          </a:xfrm>
        </p:spPr>
        <p:txBody>
          <a:bodyPr/>
          <a:lstStyle/>
          <a:p>
            <a:r>
              <a:rPr lang="en-US"/>
              <a:t>Dem foeroe, ma tongo no de</a:t>
            </a:r>
          </a:p>
        </p:txBody>
      </p:sp>
      <p:sp>
        <p:nvSpPr>
          <p:cNvPr id="206851" name="Rectangle 3"/>
          <p:cNvSpPr>
            <a:spLocks noGrp="1" noChangeArrowheads="1"/>
          </p:cNvSpPr>
          <p:nvPr>
            <p:ph type="body" idx="1"/>
          </p:nvPr>
        </p:nvSpPr>
        <p:spPr>
          <a:xfrm>
            <a:off x="0" y="2017713"/>
            <a:ext cx="8955088" cy="4114800"/>
          </a:xfrm>
        </p:spPr>
        <p:txBody>
          <a:bodyPr/>
          <a:lstStyle/>
          <a:p>
            <a:pPr algn="just">
              <a:lnSpc>
                <a:spcPct val="70000"/>
              </a:lnSpc>
            </a:pPr>
            <a:r>
              <a:rPr lang="en-US" sz="2800" b="1"/>
              <a:t>Tori 4:29-33 29. En now, Masra, loekoe na dem dreigi taki, en gi Joe dinari dek'ati foe taki Joe woortoe krin,  30. En langa Joe anoe foe meki soema kom boen baka, en meki marki nanga wondroewroko pasa nanga da nem foe Joe santa Pikin Jezus. 31. En di dem ben begi, da presi ben bewegi pe dem ben kom makandra, en </a:t>
            </a:r>
            <a:r>
              <a:rPr lang="en-US" sz="2800" b="1">
                <a:solidFill>
                  <a:schemeClr val="accent2"/>
                </a:solidFill>
              </a:rPr>
              <a:t>dem alamala ben foeroe nanga da Santa Jeje, en dem ben taki da woortoe foe Gado nanga bigi dek'ati.</a:t>
            </a:r>
            <a:r>
              <a:rPr lang="en-US" sz="2800" b="1"/>
              <a:t> </a:t>
            </a:r>
          </a:p>
          <a:p>
            <a:pPr>
              <a:lnSpc>
                <a:spcPct val="70000"/>
              </a:lnSpc>
            </a:pPr>
            <a:r>
              <a:rPr lang="en-US" sz="2800" b="1"/>
              <a:t>Dem ben foeroe baka nanga da Jeje</a:t>
            </a:r>
          </a:p>
          <a:p>
            <a:pPr>
              <a:lnSpc>
                <a:spcPct val="70000"/>
              </a:lnSpc>
            </a:pPr>
            <a:r>
              <a:rPr lang="en-US" sz="2800" b="1"/>
              <a:t>Dem ben getuigi, ma dem no ben taki na tongo</a:t>
            </a: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05DB30C0-2689-401C-9CBF-D617345FE39A}"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0C0363D2-22EF-4CFF-9929-0B401308CF27}" type="slidenum">
              <a:rPr lang="en-US"/>
              <a:pPr lvl="1"/>
              <a:t>51</a:t>
            </a:fld>
            <a:endParaRPr lang="en-US">
              <a:latin typeface="Times New Roman" pitchFamily="18" charset="0"/>
            </a:endParaRPr>
          </a:p>
        </p:txBody>
      </p:sp>
      <p:sp>
        <p:nvSpPr>
          <p:cNvPr id="207874" name="Rectangle 2"/>
          <p:cNvSpPr>
            <a:spLocks noGrp="1" noChangeArrowheads="1"/>
          </p:cNvSpPr>
          <p:nvPr>
            <p:ph type="title"/>
          </p:nvPr>
        </p:nvSpPr>
        <p:spPr>
          <a:xfrm>
            <a:off x="576263" y="296863"/>
            <a:ext cx="8080375" cy="1143000"/>
          </a:xfrm>
        </p:spPr>
        <p:txBody>
          <a:bodyPr/>
          <a:lstStyle/>
          <a:p>
            <a:r>
              <a:rPr lang="en-US"/>
              <a:t>Petrus na Samaria</a:t>
            </a:r>
          </a:p>
        </p:txBody>
      </p:sp>
      <p:sp>
        <p:nvSpPr>
          <p:cNvPr id="207875" name="Rectangle 3"/>
          <p:cNvSpPr>
            <a:spLocks noGrp="1" noChangeArrowheads="1"/>
          </p:cNvSpPr>
          <p:nvPr>
            <p:ph type="body" idx="1"/>
          </p:nvPr>
        </p:nvSpPr>
        <p:spPr>
          <a:xfrm>
            <a:off x="380880" y="1639863"/>
            <a:ext cx="8763120" cy="4114800"/>
          </a:xfrm>
        </p:spPr>
        <p:txBody>
          <a:bodyPr/>
          <a:lstStyle/>
          <a:p>
            <a:pPr algn="just">
              <a:lnSpc>
                <a:spcPct val="70000"/>
              </a:lnSpc>
            </a:pPr>
            <a:r>
              <a:rPr lang="en-US" sz="2800" b="1" dirty="0" err="1"/>
              <a:t>Tori</a:t>
            </a:r>
            <a:r>
              <a:rPr lang="en-US" sz="2800" b="1" dirty="0"/>
              <a:t> 8:14-18  14. Now </a:t>
            </a:r>
            <a:r>
              <a:rPr lang="en-US" sz="2800" b="1" dirty="0" err="1"/>
              <a:t>di</a:t>
            </a:r>
            <a:r>
              <a:rPr lang="en-US" sz="2800" b="1" dirty="0"/>
              <a:t> </a:t>
            </a:r>
            <a:r>
              <a:rPr lang="en-US" sz="2800" b="1" dirty="0" err="1"/>
              <a:t>dem</a:t>
            </a:r>
            <a:r>
              <a:rPr lang="en-US" sz="2800" b="1" dirty="0"/>
              <a:t> </a:t>
            </a:r>
            <a:r>
              <a:rPr lang="en-US" sz="2800" b="1" dirty="0" err="1"/>
              <a:t>apostel</a:t>
            </a:r>
            <a:r>
              <a:rPr lang="en-US" sz="2800" b="1" dirty="0"/>
              <a:t> </a:t>
            </a:r>
            <a:r>
              <a:rPr lang="en-US" sz="2800" b="1" dirty="0" err="1"/>
              <a:t>disi</a:t>
            </a:r>
            <a:r>
              <a:rPr lang="en-US" sz="2800" b="1" dirty="0"/>
              <a:t> </a:t>
            </a:r>
            <a:r>
              <a:rPr lang="en-US" sz="2800" b="1" dirty="0" err="1"/>
              <a:t>ben</a:t>
            </a:r>
            <a:r>
              <a:rPr lang="en-US" sz="2800" b="1" dirty="0"/>
              <a:t> de </a:t>
            </a:r>
            <a:r>
              <a:rPr lang="en-US" sz="2800" b="1" dirty="0" err="1"/>
              <a:t>na</a:t>
            </a:r>
            <a:r>
              <a:rPr lang="en-US" sz="2800" b="1" dirty="0"/>
              <a:t> </a:t>
            </a:r>
            <a:r>
              <a:rPr lang="en-US" sz="2800" b="1" dirty="0" err="1"/>
              <a:t>ini</a:t>
            </a:r>
            <a:r>
              <a:rPr lang="en-US" sz="2800" b="1" dirty="0"/>
              <a:t> Jerusalem </a:t>
            </a:r>
            <a:r>
              <a:rPr lang="en-US" sz="2800" b="1" dirty="0" err="1"/>
              <a:t>ben</a:t>
            </a:r>
            <a:r>
              <a:rPr lang="en-US" sz="2800" b="1" dirty="0"/>
              <a:t> </a:t>
            </a:r>
            <a:r>
              <a:rPr lang="en-US" sz="2800" b="1" dirty="0" err="1"/>
              <a:t>jere</a:t>
            </a:r>
            <a:r>
              <a:rPr lang="en-US" sz="2800" b="1" dirty="0"/>
              <a:t> </a:t>
            </a:r>
            <a:r>
              <a:rPr lang="en-US" sz="2800" b="1" dirty="0" err="1"/>
              <a:t>dati</a:t>
            </a:r>
            <a:r>
              <a:rPr lang="en-US" sz="2800" b="1" dirty="0"/>
              <a:t> Samaria </a:t>
            </a:r>
            <a:r>
              <a:rPr lang="en-US" sz="2800" b="1" dirty="0" err="1"/>
              <a:t>ben</a:t>
            </a:r>
            <a:r>
              <a:rPr lang="en-US" sz="2800" b="1" dirty="0"/>
              <a:t> </a:t>
            </a:r>
            <a:r>
              <a:rPr lang="en-US" sz="2800" b="1" dirty="0" err="1"/>
              <a:t>teki</a:t>
            </a:r>
            <a:r>
              <a:rPr lang="en-US" sz="2800" b="1" dirty="0"/>
              <a:t> </a:t>
            </a:r>
            <a:r>
              <a:rPr lang="en-US" sz="2800" b="1" dirty="0" err="1"/>
              <a:t>da</a:t>
            </a:r>
            <a:r>
              <a:rPr lang="en-US" sz="2800" b="1" dirty="0"/>
              <a:t> </a:t>
            </a:r>
            <a:r>
              <a:rPr lang="en-US" sz="2800" b="1" dirty="0" err="1"/>
              <a:t>woortoe</a:t>
            </a:r>
            <a:r>
              <a:rPr lang="en-US" sz="2800" b="1" dirty="0"/>
              <a:t> foe </a:t>
            </a:r>
            <a:r>
              <a:rPr lang="en-US" sz="2800" b="1" dirty="0" err="1"/>
              <a:t>Gado</a:t>
            </a:r>
            <a:r>
              <a:rPr lang="en-US" sz="2800" b="1" dirty="0"/>
              <a:t>, </a:t>
            </a:r>
            <a:r>
              <a:rPr lang="en-US" sz="2800" b="1" dirty="0" err="1"/>
              <a:t>dem</a:t>
            </a:r>
            <a:r>
              <a:rPr lang="en-US" sz="2800" b="1" dirty="0"/>
              <a:t> </a:t>
            </a:r>
            <a:r>
              <a:rPr lang="en-US" sz="2800" b="1" dirty="0" err="1"/>
              <a:t>ben</a:t>
            </a:r>
            <a:r>
              <a:rPr lang="en-US" sz="2800" b="1" dirty="0"/>
              <a:t> </a:t>
            </a:r>
            <a:r>
              <a:rPr lang="en-US" sz="2800" b="1" dirty="0" err="1"/>
              <a:t>seni</a:t>
            </a:r>
            <a:r>
              <a:rPr lang="en-US" sz="2800" b="1" dirty="0"/>
              <a:t> </a:t>
            </a:r>
            <a:r>
              <a:rPr lang="en-US" sz="2800" b="1" dirty="0" err="1"/>
              <a:t>Petrus</a:t>
            </a:r>
            <a:r>
              <a:rPr lang="en-US" sz="2800" b="1" dirty="0"/>
              <a:t> </a:t>
            </a:r>
            <a:r>
              <a:rPr lang="en-US" sz="2800" b="1" dirty="0" err="1"/>
              <a:t>nanga</a:t>
            </a:r>
            <a:r>
              <a:rPr lang="en-US" sz="2800" b="1" dirty="0"/>
              <a:t> Johannes go </a:t>
            </a:r>
            <a:r>
              <a:rPr lang="en-US" sz="2800" b="1" dirty="0" err="1"/>
              <a:t>na</a:t>
            </a:r>
            <a:r>
              <a:rPr lang="en-US" sz="2800" b="1" dirty="0"/>
              <a:t> </a:t>
            </a:r>
            <a:r>
              <a:rPr lang="en-US" sz="2800" b="1" dirty="0" err="1"/>
              <a:t>dem</a:t>
            </a:r>
            <a:r>
              <a:rPr lang="en-US" sz="2800" b="1" dirty="0"/>
              <a:t>. 15. Di </a:t>
            </a:r>
            <a:r>
              <a:rPr lang="en-US" sz="2800" b="1" dirty="0" err="1"/>
              <a:t>dem</a:t>
            </a:r>
            <a:r>
              <a:rPr lang="en-US" sz="2800" b="1" dirty="0"/>
              <a:t> </a:t>
            </a:r>
            <a:r>
              <a:rPr lang="en-US" sz="2800" b="1" dirty="0" err="1"/>
              <a:t>ben</a:t>
            </a:r>
            <a:r>
              <a:rPr lang="en-US" sz="2800" b="1" dirty="0"/>
              <a:t> </a:t>
            </a:r>
            <a:r>
              <a:rPr lang="en-US" sz="2800" b="1" dirty="0" err="1"/>
              <a:t>kom</a:t>
            </a:r>
            <a:r>
              <a:rPr lang="en-US" sz="2800" b="1" dirty="0"/>
              <a:t>, </a:t>
            </a:r>
            <a:r>
              <a:rPr lang="en-US" sz="2800" b="1" dirty="0" err="1"/>
              <a:t>dem</a:t>
            </a:r>
            <a:r>
              <a:rPr lang="en-US" sz="2800" b="1" dirty="0"/>
              <a:t> </a:t>
            </a:r>
            <a:r>
              <a:rPr lang="en-US" sz="2800" b="1" dirty="0" err="1"/>
              <a:t>ben</a:t>
            </a:r>
            <a:r>
              <a:rPr lang="en-US" sz="2800" b="1" dirty="0"/>
              <a:t> </a:t>
            </a:r>
            <a:r>
              <a:rPr lang="en-US" sz="2800" b="1" dirty="0" err="1"/>
              <a:t>begi</a:t>
            </a:r>
            <a:r>
              <a:rPr lang="en-US" sz="2800" b="1" dirty="0"/>
              <a:t> </a:t>
            </a:r>
            <a:r>
              <a:rPr lang="en-US" sz="2800" b="1" dirty="0" err="1"/>
              <a:t>gi</a:t>
            </a:r>
            <a:r>
              <a:rPr lang="en-US" sz="2800" b="1" dirty="0"/>
              <a:t> </a:t>
            </a:r>
            <a:r>
              <a:rPr lang="en-US" sz="2800" b="1" dirty="0" err="1"/>
              <a:t>dem</a:t>
            </a:r>
            <a:r>
              <a:rPr lang="en-US" sz="2800" b="1" dirty="0"/>
              <a:t>, foe </a:t>
            </a:r>
            <a:r>
              <a:rPr lang="en-US" sz="2800" b="1" dirty="0" err="1"/>
              <a:t>dem</a:t>
            </a:r>
            <a:r>
              <a:rPr lang="en-US" sz="2800" b="1" dirty="0"/>
              <a:t> </a:t>
            </a:r>
            <a:r>
              <a:rPr lang="en-US" sz="2800" b="1" dirty="0" err="1"/>
              <a:t>sa</a:t>
            </a:r>
            <a:r>
              <a:rPr lang="en-US" sz="2800" b="1" dirty="0"/>
              <a:t> </a:t>
            </a:r>
            <a:r>
              <a:rPr lang="en-US" sz="2800" b="1" dirty="0" err="1"/>
              <a:t>kisi</a:t>
            </a:r>
            <a:r>
              <a:rPr lang="en-US" sz="2800" b="1" dirty="0"/>
              <a:t> </a:t>
            </a:r>
            <a:r>
              <a:rPr lang="en-US" sz="2800" b="1" dirty="0" err="1"/>
              <a:t>da</a:t>
            </a:r>
            <a:r>
              <a:rPr lang="en-US" sz="2800" b="1" dirty="0"/>
              <a:t> Santa </a:t>
            </a:r>
            <a:r>
              <a:rPr lang="en-US" sz="2800" b="1" dirty="0" err="1"/>
              <a:t>Jeje</a:t>
            </a:r>
            <a:r>
              <a:rPr lang="en-US" sz="2800" b="1" dirty="0"/>
              <a:t>,  16. (</a:t>
            </a:r>
            <a:r>
              <a:rPr lang="en-US" sz="2800" b="1" dirty="0" err="1"/>
              <a:t>Bikasi</a:t>
            </a:r>
            <a:r>
              <a:rPr lang="en-US" sz="2800" b="1" dirty="0"/>
              <a:t> A no </a:t>
            </a:r>
            <a:r>
              <a:rPr lang="en-US" sz="2800" b="1" dirty="0" err="1"/>
              <a:t>ben</a:t>
            </a:r>
            <a:r>
              <a:rPr lang="en-US" sz="2800" b="1" dirty="0"/>
              <a:t> </a:t>
            </a:r>
            <a:r>
              <a:rPr lang="en-US" sz="2800" b="1" dirty="0" err="1"/>
              <a:t>fadon</a:t>
            </a:r>
            <a:r>
              <a:rPr lang="en-US" sz="2800" b="1" dirty="0"/>
              <a:t> </a:t>
            </a:r>
            <a:r>
              <a:rPr lang="en-US" sz="2800" b="1" dirty="0" err="1"/>
              <a:t>na</a:t>
            </a:r>
            <a:r>
              <a:rPr lang="en-US" sz="2800" b="1" dirty="0"/>
              <a:t> </a:t>
            </a:r>
            <a:r>
              <a:rPr lang="en-US" sz="2800" b="1" dirty="0" err="1"/>
              <a:t>tapoe</a:t>
            </a:r>
            <a:r>
              <a:rPr lang="en-US" sz="2800" b="1" dirty="0"/>
              <a:t> </a:t>
            </a:r>
            <a:r>
              <a:rPr lang="en-US" sz="2800" b="1" dirty="0" err="1"/>
              <a:t>iniwan</a:t>
            </a:r>
            <a:r>
              <a:rPr lang="en-US" sz="2800" b="1" dirty="0"/>
              <a:t> foe </a:t>
            </a:r>
            <a:r>
              <a:rPr lang="en-US" sz="2800" b="1" dirty="0" err="1"/>
              <a:t>dem</a:t>
            </a:r>
            <a:r>
              <a:rPr lang="en-US" sz="2800" b="1" dirty="0"/>
              <a:t> </a:t>
            </a:r>
            <a:r>
              <a:rPr lang="en-US" sz="2800" b="1" dirty="0" err="1"/>
              <a:t>ete</a:t>
            </a:r>
            <a:r>
              <a:rPr lang="en-US" sz="2800" b="1" dirty="0"/>
              <a:t>; </a:t>
            </a:r>
            <a:r>
              <a:rPr lang="en-US" sz="2800" b="1" dirty="0" err="1"/>
              <a:t>dem</a:t>
            </a:r>
            <a:r>
              <a:rPr lang="en-US" sz="2800" b="1" dirty="0"/>
              <a:t> </a:t>
            </a:r>
            <a:r>
              <a:rPr lang="en-US" sz="2800" b="1" dirty="0" err="1"/>
              <a:t>ben</a:t>
            </a:r>
            <a:r>
              <a:rPr lang="en-US" sz="2800" b="1" dirty="0"/>
              <a:t> </a:t>
            </a:r>
            <a:r>
              <a:rPr lang="en-US" sz="2800" b="1" dirty="0" err="1"/>
              <a:t>kisi</a:t>
            </a:r>
            <a:r>
              <a:rPr lang="en-US" sz="2800" b="1" dirty="0"/>
              <a:t> </a:t>
            </a:r>
            <a:r>
              <a:rPr lang="en-US" sz="2800" b="1" dirty="0" err="1"/>
              <a:t>dopoe</a:t>
            </a:r>
            <a:r>
              <a:rPr lang="en-US" sz="2800" b="1" dirty="0"/>
              <a:t> </a:t>
            </a:r>
            <a:r>
              <a:rPr lang="en-US" sz="2800" b="1" dirty="0" err="1"/>
              <a:t>na</a:t>
            </a:r>
            <a:r>
              <a:rPr lang="en-US" sz="2800" b="1" dirty="0"/>
              <a:t> </a:t>
            </a:r>
            <a:r>
              <a:rPr lang="en-US" sz="2800" b="1" dirty="0" err="1"/>
              <a:t>ini</a:t>
            </a:r>
            <a:r>
              <a:rPr lang="en-US" sz="2800" b="1" dirty="0"/>
              <a:t> </a:t>
            </a:r>
            <a:r>
              <a:rPr lang="en-US" sz="2800" b="1" dirty="0" err="1"/>
              <a:t>da</a:t>
            </a:r>
            <a:r>
              <a:rPr lang="en-US" sz="2800" b="1" dirty="0"/>
              <a:t> </a:t>
            </a:r>
            <a:r>
              <a:rPr lang="en-US" sz="2800" b="1" dirty="0" err="1"/>
              <a:t>nem</a:t>
            </a:r>
            <a:r>
              <a:rPr lang="en-US" sz="2800" b="1" dirty="0"/>
              <a:t> foe </a:t>
            </a:r>
            <a:r>
              <a:rPr lang="en-US" sz="2800" b="1" dirty="0" err="1"/>
              <a:t>Masra</a:t>
            </a:r>
            <a:r>
              <a:rPr lang="en-US" sz="2800" b="1" dirty="0"/>
              <a:t> </a:t>
            </a:r>
            <a:r>
              <a:rPr lang="en-US" sz="2800" b="1" dirty="0" err="1"/>
              <a:t>Jezus</a:t>
            </a:r>
            <a:r>
              <a:rPr lang="en-US" sz="2800" b="1" dirty="0"/>
              <a:t> </a:t>
            </a:r>
            <a:r>
              <a:rPr lang="en-US" sz="2800" b="1" dirty="0" err="1"/>
              <a:t>nomo</a:t>
            </a:r>
            <a:r>
              <a:rPr lang="en-US" sz="2800" b="1" dirty="0"/>
              <a:t>.) 17. Dan </a:t>
            </a:r>
            <a:r>
              <a:rPr lang="en-US" sz="2800" b="1" dirty="0" err="1"/>
              <a:t>dem</a:t>
            </a:r>
            <a:r>
              <a:rPr lang="en-US" sz="2800" b="1" dirty="0"/>
              <a:t> </a:t>
            </a:r>
            <a:r>
              <a:rPr lang="en-US" sz="2800" b="1" dirty="0" err="1"/>
              <a:t>ben</a:t>
            </a:r>
            <a:r>
              <a:rPr lang="en-US" sz="2800" b="1" dirty="0"/>
              <a:t> </a:t>
            </a:r>
            <a:r>
              <a:rPr lang="en-US" sz="2800" b="1" dirty="0" err="1"/>
              <a:t>poti</a:t>
            </a:r>
            <a:r>
              <a:rPr lang="en-US" sz="2800" b="1" dirty="0"/>
              <a:t> </a:t>
            </a:r>
            <a:r>
              <a:rPr lang="en-US" sz="2800" b="1" dirty="0" err="1"/>
              <a:t>dem</a:t>
            </a:r>
            <a:r>
              <a:rPr lang="en-US" sz="2800" b="1" dirty="0"/>
              <a:t> </a:t>
            </a:r>
            <a:r>
              <a:rPr lang="en-US" sz="2800" b="1" dirty="0" err="1"/>
              <a:t>anoe</a:t>
            </a:r>
            <a:r>
              <a:rPr lang="en-US" sz="2800" b="1" dirty="0"/>
              <a:t> </a:t>
            </a:r>
            <a:r>
              <a:rPr lang="en-US" sz="2800" b="1" dirty="0" err="1"/>
              <a:t>na</a:t>
            </a:r>
            <a:r>
              <a:rPr lang="en-US" sz="2800" b="1" dirty="0"/>
              <a:t> </a:t>
            </a:r>
            <a:r>
              <a:rPr lang="en-US" sz="2800" b="1" dirty="0" err="1"/>
              <a:t>dem</a:t>
            </a:r>
            <a:r>
              <a:rPr lang="en-US" sz="2800" b="1" dirty="0"/>
              <a:t> </a:t>
            </a:r>
            <a:r>
              <a:rPr lang="en-US" sz="2800" b="1" dirty="0" err="1"/>
              <a:t>tapoe</a:t>
            </a:r>
            <a:r>
              <a:rPr lang="en-US" sz="2800" b="1" dirty="0"/>
              <a:t>, en </a:t>
            </a:r>
            <a:r>
              <a:rPr lang="en-US" sz="2800" b="1" dirty="0" err="1"/>
              <a:t>dem</a:t>
            </a:r>
            <a:r>
              <a:rPr lang="en-US" sz="2800" b="1" dirty="0"/>
              <a:t> </a:t>
            </a:r>
            <a:r>
              <a:rPr lang="en-US" sz="2800" b="1" dirty="0" err="1"/>
              <a:t>ben</a:t>
            </a:r>
            <a:r>
              <a:rPr lang="en-US" sz="2800" b="1" dirty="0"/>
              <a:t> </a:t>
            </a:r>
            <a:r>
              <a:rPr lang="en-US" sz="2800" b="1" dirty="0" err="1"/>
              <a:t>kisi</a:t>
            </a:r>
            <a:r>
              <a:rPr lang="en-US" sz="2800" b="1" dirty="0"/>
              <a:t> </a:t>
            </a:r>
            <a:r>
              <a:rPr lang="en-US" sz="2800" b="1" dirty="0" err="1"/>
              <a:t>da</a:t>
            </a:r>
            <a:r>
              <a:rPr lang="en-US" sz="2800" b="1" dirty="0"/>
              <a:t> Santa </a:t>
            </a:r>
            <a:r>
              <a:rPr lang="en-US" sz="2800" b="1" dirty="0" err="1"/>
              <a:t>Jeje</a:t>
            </a:r>
            <a:r>
              <a:rPr lang="en-US" sz="2800" b="1" dirty="0"/>
              <a:t>.</a:t>
            </a:r>
          </a:p>
          <a:p>
            <a:pPr algn="just">
              <a:lnSpc>
                <a:spcPct val="70000"/>
              </a:lnSpc>
            </a:pPr>
            <a:r>
              <a:rPr lang="en-US" sz="2800" b="1" dirty="0"/>
              <a:t>Dem </a:t>
            </a:r>
            <a:r>
              <a:rPr lang="en-US" sz="2800" b="1" dirty="0" err="1"/>
              <a:t>kisi</a:t>
            </a:r>
            <a:r>
              <a:rPr lang="en-US" sz="2800" b="1" dirty="0"/>
              <a:t> </a:t>
            </a:r>
            <a:r>
              <a:rPr lang="en-US" sz="2800" b="1" dirty="0" err="1"/>
              <a:t>da</a:t>
            </a:r>
            <a:r>
              <a:rPr lang="en-US" sz="2800" b="1" dirty="0"/>
              <a:t> Santa </a:t>
            </a:r>
            <a:r>
              <a:rPr lang="en-US" sz="2800" b="1" dirty="0" err="1"/>
              <a:t>Jeje</a:t>
            </a:r>
            <a:endParaRPr lang="en-US" sz="2800" b="1" dirty="0"/>
          </a:p>
          <a:p>
            <a:pPr algn="just">
              <a:lnSpc>
                <a:spcPct val="70000"/>
              </a:lnSpc>
            </a:pPr>
            <a:r>
              <a:rPr lang="en-US" sz="2800" b="1" dirty="0"/>
              <a:t>Dem no </a:t>
            </a:r>
            <a:r>
              <a:rPr lang="en-US" sz="2800" b="1" dirty="0" err="1"/>
              <a:t>ben</a:t>
            </a:r>
            <a:r>
              <a:rPr lang="en-US" sz="2800" b="1" dirty="0"/>
              <a:t> </a:t>
            </a:r>
            <a:r>
              <a:rPr lang="en-US" sz="2800" b="1" dirty="0" err="1"/>
              <a:t>taki</a:t>
            </a:r>
            <a:r>
              <a:rPr lang="en-US" sz="2800" b="1" dirty="0"/>
              <a:t> </a:t>
            </a:r>
            <a:r>
              <a:rPr lang="en-US" sz="2800" b="1" dirty="0" err="1"/>
              <a:t>na</a:t>
            </a:r>
            <a:r>
              <a:rPr lang="en-US" sz="2800" b="1" dirty="0"/>
              <a:t> </a:t>
            </a:r>
            <a:r>
              <a:rPr lang="en-US" sz="2800" b="1" dirty="0" err="1"/>
              <a:t>ini</a:t>
            </a:r>
            <a:r>
              <a:rPr lang="en-US" sz="2800" b="1" dirty="0"/>
              <a:t> </a:t>
            </a:r>
            <a:r>
              <a:rPr lang="en-US" sz="2800" b="1" dirty="0" err="1"/>
              <a:t>tongo</a:t>
            </a:r>
            <a:endParaRPr lang="en-US" sz="2800" b="1" dirty="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303D8C86-625B-4EDF-8C96-6B084A5EB4DA}"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03B82DEF-F5D4-4623-9260-EFECC2E2AABF}" type="slidenum">
              <a:rPr lang="en-US"/>
              <a:pPr lvl="1"/>
              <a:t>52</a:t>
            </a:fld>
            <a:endParaRPr lang="en-US">
              <a:latin typeface="Times New Roman" pitchFamily="18" charset="0"/>
            </a:endParaRPr>
          </a:p>
        </p:txBody>
      </p:sp>
      <p:sp>
        <p:nvSpPr>
          <p:cNvPr id="208898" name="Rectangle 2"/>
          <p:cNvSpPr>
            <a:spLocks noGrp="1" noChangeArrowheads="1"/>
          </p:cNvSpPr>
          <p:nvPr>
            <p:ph type="title"/>
          </p:nvPr>
        </p:nvSpPr>
        <p:spPr/>
        <p:txBody>
          <a:bodyPr/>
          <a:lstStyle/>
          <a:p>
            <a:r>
              <a:rPr lang="en-US"/>
              <a:t>Petrus na Cornelius oso</a:t>
            </a:r>
          </a:p>
        </p:txBody>
      </p:sp>
      <p:sp>
        <p:nvSpPr>
          <p:cNvPr id="208899" name="Rectangle 3"/>
          <p:cNvSpPr>
            <a:spLocks noGrp="1" noChangeArrowheads="1"/>
          </p:cNvSpPr>
          <p:nvPr>
            <p:ph type="body" idx="1"/>
          </p:nvPr>
        </p:nvSpPr>
        <p:spPr>
          <a:xfrm>
            <a:off x="299979" y="2017713"/>
            <a:ext cx="8655109" cy="4114800"/>
          </a:xfrm>
        </p:spPr>
        <p:txBody>
          <a:bodyPr/>
          <a:lstStyle/>
          <a:p>
            <a:pPr algn="just">
              <a:lnSpc>
                <a:spcPct val="70000"/>
              </a:lnSpc>
            </a:pPr>
            <a:r>
              <a:rPr lang="en-US" sz="2800" b="1"/>
              <a:t>Tori 10:44-48  44. Di Petrus ben taki dem woortoe disi ete, da Santa Jeje ben fadon na tapoe ala dem soema disi ben jere da woortoe. 45. En dem bribisoema disi ben besnijd kaba ben verwondroe, ala dem soema disi ben kom nanga Petrus, bikasi da presenti foe da Santa Jeje ben fadon na tapoe dem heiden soema toe  46. Bikasi dem ben jere dem taki nanga tongo en gi Gado bigi nem.</a:t>
            </a:r>
          </a:p>
          <a:p>
            <a:pPr algn="just">
              <a:lnSpc>
                <a:spcPct val="70000"/>
              </a:lnSpc>
            </a:pPr>
            <a:r>
              <a:rPr lang="en-US" sz="2800" b="1"/>
              <a:t>Dem ben kisi da Santa Jeje</a:t>
            </a:r>
          </a:p>
          <a:p>
            <a:pPr algn="just">
              <a:lnSpc>
                <a:spcPct val="70000"/>
              </a:lnSpc>
            </a:pPr>
            <a:r>
              <a:rPr lang="en-US" sz="2800" b="1"/>
              <a:t>Dem ben taki na ini tongo – dem ben gi Gado bigi nem </a:t>
            </a: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FE4BFFD3-1C64-484A-BBD9-FE7409B631BA}"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DC24206C-2E42-44A2-89C7-E52C3F969B14}" type="slidenum">
              <a:rPr lang="en-US"/>
              <a:pPr lvl="1"/>
              <a:t>53</a:t>
            </a:fld>
            <a:endParaRPr lang="en-US">
              <a:latin typeface="Times New Roman" pitchFamily="18" charset="0"/>
            </a:endParaRPr>
          </a:p>
        </p:txBody>
      </p:sp>
      <p:sp>
        <p:nvSpPr>
          <p:cNvPr id="209922" name="Rectangle 2"/>
          <p:cNvSpPr>
            <a:spLocks noGrp="1" noChangeArrowheads="1"/>
          </p:cNvSpPr>
          <p:nvPr>
            <p:ph type="title"/>
          </p:nvPr>
        </p:nvSpPr>
        <p:spPr/>
        <p:txBody>
          <a:bodyPr/>
          <a:lstStyle/>
          <a:p>
            <a:r>
              <a:rPr lang="en-US"/>
              <a:t>Petrus na Cornelius oso</a:t>
            </a:r>
          </a:p>
        </p:txBody>
      </p:sp>
      <p:sp>
        <p:nvSpPr>
          <p:cNvPr id="209923" name="Rectangle 3"/>
          <p:cNvSpPr>
            <a:spLocks noGrp="1" noChangeArrowheads="1"/>
          </p:cNvSpPr>
          <p:nvPr>
            <p:ph type="body" idx="1"/>
          </p:nvPr>
        </p:nvSpPr>
        <p:spPr>
          <a:xfrm>
            <a:off x="0" y="2017713"/>
            <a:ext cx="8955088" cy="4114800"/>
          </a:xfrm>
        </p:spPr>
        <p:txBody>
          <a:bodyPr/>
          <a:lstStyle/>
          <a:p>
            <a:pPr>
              <a:lnSpc>
                <a:spcPct val="80000"/>
              </a:lnSpc>
            </a:pPr>
            <a:r>
              <a:rPr lang="en-US" sz="2800"/>
              <a:t>Mi bribi dati dem ben taki nanga tongo disi joe kan froestan</a:t>
            </a:r>
          </a:p>
          <a:p>
            <a:pPr algn="just">
              <a:lnSpc>
                <a:spcPct val="80000"/>
              </a:lnSpc>
            </a:pPr>
            <a:r>
              <a:rPr lang="en-US" sz="2800" b="1"/>
              <a:t>Tori 10:46b…Dan Petrus ben aksi taki: 47. Iniwan soema kan tapoe watra, dati dem soema disi no sa teki dopoe; dem disi ben kisi da Santa Jeje </a:t>
            </a:r>
            <a:r>
              <a:rPr lang="en-US" sz="2800" b="1">
                <a:solidFill>
                  <a:schemeClr val="accent2"/>
                </a:solidFill>
              </a:rPr>
              <a:t>da srefi fasi leki wisrefi</a:t>
            </a:r>
            <a:r>
              <a:rPr lang="en-US" sz="2800" b="1"/>
              <a:t>? 48. En a ben komanderi dem foe dopoe dem na ini da nem foe Masra. En dem ben begi hem foe tan wantoe dei nanga dem. </a:t>
            </a:r>
          </a:p>
          <a:p>
            <a:pPr>
              <a:lnSpc>
                <a:spcPct val="80000"/>
              </a:lnSpc>
            </a:pPr>
            <a:r>
              <a:rPr lang="en-US" sz="2800"/>
              <a:t>Dem ben kisi da Santa Jeje leki na Pinkster</a:t>
            </a:r>
          </a:p>
          <a:p>
            <a:pPr>
              <a:lnSpc>
                <a:spcPct val="80000"/>
              </a:lnSpc>
            </a:pPr>
            <a:r>
              <a:rPr lang="en-US" sz="2800"/>
              <a:t>Disi ben de wan marki gi Petrus nanga dem Djoe</a:t>
            </a: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5C9A2B9-193B-4CDA-8DBA-D033C922F0C8}"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6E565EBD-F3BD-49CA-A551-00B0BCC825BF}" type="slidenum">
              <a:rPr lang="en-US"/>
              <a:pPr lvl="1"/>
              <a:t>54</a:t>
            </a:fld>
            <a:endParaRPr lang="en-US">
              <a:latin typeface="Times New Roman" pitchFamily="18" charset="0"/>
            </a:endParaRPr>
          </a:p>
        </p:txBody>
      </p:sp>
      <p:sp>
        <p:nvSpPr>
          <p:cNvPr id="210946" name="Rectangle 2"/>
          <p:cNvSpPr>
            <a:spLocks noGrp="1" noChangeArrowheads="1"/>
          </p:cNvSpPr>
          <p:nvPr>
            <p:ph type="title"/>
          </p:nvPr>
        </p:nvSpPr>
        <p:spPr/>
        <p:txBody>
          <a:bodyPr/>
          <a:lstStyle/>
          <a:p>
            <a:r>
              <a:rPr lang="en-US"/>
              <a:t>Paulus na Efesi</a:t>
            </a:r>
          </a:p>
        </p:txBody>
      </p:sp>
      <p:sp>
        <p:nvSpPr>
          <p:cNvPr id="210947" name="Rectangle 3"/>
          <p:cNvSpPr>
            <a:spLocks noGrp="1" noChangeArrowheads="1"/>
          </p:cNvSpPr>
          <p:nvPr>
            <p:ph type="body" idx="1"/>
          </p:nvPr>
        </p:nvSpPr>
        <p:spPr>
          <a:xfrm>
            <a:off x="0" y="1712889"/>
            <a:ext cx="8875665" cy="4114800"/>
          </a:xfrm>
        </p:spPr>
        <p:txBody>
          <a:bodyPr/>
          <a:lstStyle/>
          <a:p>
            <a:pPr algn="just"/>
            <a:r>
              <a:rPr lang="en-US" sz="2800" b="1" dirty="0" err="1"/>
              <a:t>Tori</a:t>
            </a:r>
            <a:r>
              <a:rPr lang="en-US" sz="2800" b="1" dirty="0"/>
              <a:t> 19:1. En a </a:t>
            </a:r>
            <a:r>
              <a:rPr lang="en-US" sz="2800" b="1" dirty="0" err="1"/>
              <a:t>ben</a:t>
            </a:r>
            <a:r>
              <a:rPr lang="en-US" sz="2800" b="1" dirty="0"/>
              <a:t> </a:t>
            </a:r>
            <a:r>
              <a:rPr lang="en-US" sz="2800" b="1" dirty="0" err="1"/>
              <a:t>pasa</a:t>
            </a:r>
            <a:r>
              <a:rPr lang="en-US" sz="2800" b="1" dirty="0"/>
              <a:t> so </a:t>
            </a:r>
            <a:r>
              <a:rPr lang="en-US" sz="2800" b="1" dirty="0" err="1"/>
              <a:t>dati</a:t>
            </a:r>
            <a:r>
              <a:rPr lang="en-US" sz="2800" b="1" dirty="0"/>
              <a:t> </a:t>
            </a:r>
            <a:r>
              <a:rPr lang="en-US" sz="2800" b="1" dirty="0" err="1"/>
              <a:t>di</a:t>
            </a:r>
            <a:r>
              <a:rPr lang="en-US" sz="2800" b="1" dirty="0"/>
              <a:t> </a:t>
            </a:r>
            <a:r>
              <a:rPr lang="en-US" sz="2800" b="1" dirty="0" err="1"/>
              <a:t>Apollos</a:t>
            </a:r>
            <a:r>
              <a:rPr lang="en-US" sz="2800" b="1" dirty="0"/>
              <a:t> </a:t>
            </a:r>
            <a:r>
              <a:rPr lang="en-US" sz="2800" b="1" dirty="0" err="1"/>
              <a:t>ben</a:t>
            </a:r>
            <a:r>
              <a:rPr lang="en-US" sz="2800" b="1" dirty="0"/>
              <a:t> de </a:t>
            </a:r>
            <a:r>
              <a:rPr lang="en-US" sz="2800" b="1" dirty="0" err="1"/>
              <a:t>na</a:t>
            </a:r>
            <a:r>
              <a:rPr lang="en-US" sz="2800" b="1" dirty="0"/>
              <a:t> </a:t>
            </a:r>
            <a:r>
              <a:rPr lang="en-US" sz="2800" b="1" dirty="0" err="1"/>
              <a:t>Korinte</a:t>
            </a:r>
            <a:r>
              <a:rPr lang="en-US" sz="2800" b="1" dirty="0"/>
              <a:t>, </a:t>
            </a:r>
            <a:r>
              <a:rPr lang="en-US" sz="2800" b="1" dirty="0" err="1"/>
              <a:t>dan</a:t>
            </a:r>
            <a:r>
              <a:rPr lang="en-US" sz="2800" b="1" dirty="0"/>
              <a:t> </a:t>
            </a:r>
            <a:r>
              <a:rPr lang="en-US" sz="2800" b="1" dirty="0" err="1"/>
              <a:t>Paulus</a:t>
            </a:r>
            <a:r>
              <a:rPr lang="en-US" sz="2800" b="1" dirty="0"/>
              <a:t> </a:t>
            </a:r>
            <a:r>
              <a:rPr lang="en-US" sz="2800" b="1" dirty="0" err="1"/>
              <a:t>ben</a:t>
            </a:r>
            <a:r>
              <a:rPr lang="en-US" sz="2800" b="1" dirty="0"/>
              <a:t> </a:t>
            </a:r>
            <a:r>
              <a:rPr lang="en-US" sz="2800" b="1" dirty="0" err="1"/>
              <a:t>pasa</a:t>
            </a:r>
            <a:r>
              <a:rPr lang="en-US" sz="2800" b="1" dirty="0"/>
              <a:t> </a:t>
            </a:r>
            <a:r>
              <a:rPr lang="en-US" sz="2800" b="1" dirty="0" err="1"/>
              <a:t>doro</a:t>
            </a:r>
            <a:r>
              <a:rPr lang="en-US" sz="2800" b="1" dirty="0"/>
              <a:t> </a:t>
            </a:r>
            <a:r>
              <a:rPr lang="en-US" sz="2800" b="1" dirty="0" err="1"/>
              <a:t>dem</a:t>
            </a:r>
            <a:r>
              <a:rPr lang="en-US" sz="2800" b="1" dirty="0"/>
              <a:t> </a:t>
            </a:r>
            <a:r>
              <a:rPr lang="en-US" sz="2800" b="1" dirty="0" err="1"/>
              <a:t>moro</a:t>
            </a:r>
            <a:r>
              <a:rPr lang="en-US" sz="2800" b="1" dirty="0"/>
              <a:t> </a:t>
            </a:r>
            <a:r>
              <a:rPr lang="en-US" sz="2800" b="1" dirty="0" err="1"/>
              <a:t>hei</a:t>
            </a:r>
            <a:r>
              <a:rPr lang="en-US" sz="2800" b="1" dirty="0"/>
              <a:t> </a:t>
            </a:r>
            <a:r>
              <a:rPr lang="en-US" sz="2800" b="1" dirty="0" err="1"/>
              <a:t>kondre</a:t>
            </a:r>
            <a:r>
              <a:rPr lang="en-US" sz="2800" b="1" dirty="0"/>
              <a:t> </a:t>
            </a:r>
            <a:r>
              <a:rPr lang="en-US" sz="2800" b="1" dirty="0" err="1"/>
              <a:t>te</a:t>
            </a:r>
            <a:r>
              <a:rPr lang="en-US" sz="2800" b="1" dirty="0"/>
              <a:t> </a:t>
            </a:r>
            <a:r>
              <a:rPr lang="en-US" sz="2800" b="1" dirty="0" err="1"/>
              <a:t>leki</a:t>
            </a:r>
            <a:r>
              <a:rPr lang="en-US" sz="2800" b="1" dirty="0"/>
              <a:t> </a:t>
            </a:r>
            <a:r>
              <a:rPr lang="en-US" sz="2800" b="1" dirty="0" err="1"/>
              <a:t>Efeze</a:t>
            </a:r>
            <a:r>
              <a:rPr lang="en-US" sz="2800" b="1" dirty="0"/>
              <a:t>, en a </a:t>
            </a:r>
            <a:r>
              <a:rPr lang="en-US" sz="2800" b="1" dirty="0" err="1"/>
              <a:t>ben</a:t>
            </a:r>
            <a:r>
              <a:rPr lang="en-US" sz="2800" b="1" dirty="0"/>
              <a:t> </a:t>
            </a:r>
            <a:r>
              <a:rPr lang="en-US" sz="2800" b="1" dirty="0" err="1"/>
              <a:t>feni</a:t>
            </a:r>
            <a:r>
              <a:rPr lang="en-US" sz="2800" b="1" dirty="0"/>
              <a:t> </a:t>
            </a:r>
            <a:r>
              <a:rPr lang="en-US" sz="2800" b="1" dirty="0" err="1"/>
              <a:t>wantoe</a:t>
            </a:r>
            <a:r>
              <a:rPr lang="en-US" sz="2800" b="1" dirty="0"/>
              <a:t> </a:t>
            </a:r>
            <a:r>
              <a:rPr lang="en-US" sz="2800" b="1" dirty="0" err="1"/>
              <a:t>discipel</a:t>
            </a:r>
            <a:r>
              <a:rPr lang="en-US" sz="2800" b="1" dirty="0"/>
              <a:t> drape; 2. En a </a:t>
            </a:r>
            <a:r>
              <a:rPr lang="en-US" sz="2800" b="1" dirty="0" err="1"/>
              <a:t>ben</a:t>
            </a:r>
            <a:r>
              <a:rPr lang="en-US" sz="2800" b="1" dirty="0"/>
              <a:t> </a:t>
            </a:r>
            <a:r>
              <a:rPr lang="en-US" sz="2800" b="1" dirty="0" err="1"/>
              <a:t>taki</a:t>
            </a:r>
            <a:r>
              <a:rPr lang="en-US" sz="2800" b="1" dirty="0"/>
              <a:t> </a:t>
            </a:r>
            <a:r>
              <a:rPr lang="en-US" sz="2800" b="1" dirty="0" err="1"/>
              <a:t>gi</a:t>
            </a:r>
            <a:r>
              <a:rPr lang="en-US" sz="2800" b="1" dirty="0"/>
              <a:t> </a:t>
            </a:r>
            <a:r>
              <a:rPr lang="en-US" sz="2800" b="1" dirty="0" err="1"/>
              <a:t>dem</a:t>
            </a:r>
            <a:r>
              <a:rPr lang="en-US" sz="2800" b="1" dirty="0"/>
              <a:t> </a:t>
            </a:r>
            <a:r>
              <a:rPr lang="en-US" sz="2800" b="1" dirty="0" err="1"/>
              <a:t>taki</a:t>
            </a:r>
            <a:r>
              <a:rPr lang="en-US" sz="2800" b="1" dirty="0"/>
              <a:t>: </a:t>
            </a:r>
            <a:r>
              <a:rPr lang="en-US" sz="2800" b="1" dirty="0" err="1"/>
              <a:t>Oen</a:t>
            </a:r>
            <a:r>
              <a:rPr lang="en-US" sz="2800" b="1" dirty="0"/>
              <a:t> </a:t>
            </a:r>
            <a:r>
              <a:rPr lang="en-US" sz="2800" b="1" dirty="0" err="1"/>
              <a:t>ben</a:t>
            </a:r>
            <a:r>
              <a:rPr lang="en-US" sz="2800" b="1" dirty="0"/>
              <a:t> </a:t>
            </a:r>
            <a:r>
              <a:rPr lang="en-US" sz="2800" b="1" dirty="0" err="1"/>
              <a:t>kisi</a:t>
            </a:r>
            <a:r>
              <a:rPr lang="en-US" sz="2800" b="1" dirty="0"/>
              <a:t> </a:t>
            </a:r>
            <a:r>
              <a:rPr lang="en-US" sz="2800" b="1" dirty="0" err="1"/>
              <a:t>da</a:t>
            </a:r>
            <a:r>
              <a:rPr lang="en-US" sz="2800" b="1" dirty="0"/>
              <a:t> Santa </a:t>
            </a:r>
            <a:r>
              <a:rPr lang="en-US" sz="2800" b="1" dirty="0" err="1"/>
              <a:t>Jeje</a:t>
            </a:r>
            <a:r>
              <a:rPr lang="en-US" sz="2800" b="1" dirty="0"/>
              <a:t> </a:t>
            </a:r>
            <a:r>
              <a:rPr lang="en-US" sz="2800" b="1" dirty="0" err="1"/>
              <a:t>sinsi</a:t>
            </a:r>
            <a:r>
              <a:rPr lang="en-US" sz="2800" b="1" dirty="0"/>
              <a:t> </a:t>
            </a:r>
            <a:r>
              <a:rPr lang="en-US" sz="2800" b="1" dirty="0" err="1"/>
              <a:t>oen</a:t>
            </a:r>
            <a:r>
              <a:rPr lang="en-US" sz="2800" b="1" dirty="0"/>
              <a:t> </a:t>
            </a:r>
            <a:r>
              <a:rPr lang="en-US" sz="2800" b="1" dirty="0" err="1"/>
              <a:t>ben</a:t>
            </a:r>
            <a:r>
              <a:rPr lang="en-US" sz="2800" b="1" dirty="0"/>
              <a:t> </a:t>
            </a:r>
            <a:r>
              <a:rPr lang="en-US" sz="2800" b="1" dirty="0" err="1"/>
              <a:t>bribi</a:t>
            </a:r>
            <a:r>
              <a:rPr lang="en-US" sz="2800" b="1" dirty="0"/>
              <a:t>? En </a:t>
            </a:r>
            <a:r>
              <a:rPr lang="en-US" sz="2800" b="1" dirty="0" err="1"/>
              <a:t>dem</a:t>
            </a:r>
            <a:r>
              <a:rPr lang="en-US" sz="2800" b="1" dirty="0"/>
              <a:t> </a:t>
            </a:r>
            <a:r>
              <a:rPr lang="en-US" sz="2800" b="1" dirty="0" err="1"/>
              <a:t>ben</a:t>
            </a:r>
            <a:r>
              <a:rPr lang="en-US" sz="2800" b="1" dirty="0"/>
              <a:t> </a:t>
            </a:r>
            <a:r>
              <a:rPr lang="en-US" sz="2800" b="1" dirty="0" err="1"/>
              <a:t>piki</a:t>
            </a:r>
            <a:r>
              <a:rPr lang="en-US" sz="2800" b="1" dirty="0"/>
              <a:t> hem </a:t>
            </a:r>
            <a:r>
              <a:rPr lang="en-US" sz="2800" b="1" dirty="0" err="1"/>
              <a:t>taki</a:t>
            </a:r>
            <a:r>
              <a:rPr lang="en-US" sz="2800" b="1" dirty="0"/>
              <a:t>: </a:t>
            </a:r>
            <a:r>
              <a:rPr lang="en-US" sz="2800" b="1" dirty="0" err="1"/>
              <a:t>Wi</a:t>
            </a:r>
            <a:r>
              <a:rPr lang="en-US" sz="2800" b="1" dirty="0"/>
              <a:t> no </a:t>
            </a:r>
            <a:r>
              <a:rPr lang="en-US" sz="2800" b="1" dirty="0" err="1"/>
              <a:t>ben</a:t>
            </a:r>
            <a:r>
              <a:rPr lang="en-US" sz="2800" b="1" dirty="0"/>
              <a:t> </a:t>
            </a:r>
            <a:r>
              <a:rPr lang="en-US" sz="2800" b="1" dirty="0" err="1"/>
              <a:t>jere</a:t>
            </a:r>
            <a:r>
              <a:rPr lang="en-US" sz="2800" b="1" dirty="0"/>
              <a:t> </a:t>
            </a:r>
            <a:r>
              <a:rPr lang="en-US" sz="2800" b="1" dirty="0" err="1"/>
              <a:t>dati</a:t>
            </a:r>
            <a:r>
              <a:rPr lang="en-US" sz="2800" b="1" dirty="0"/>
              <a:t> wan Santa </a:t>
            </a:r>
            <a:r>
              <a:rPr lang="en-US" sz="2800" b="1" dirty="0" err="1"/>
              <a:t>Jeje</a:t>
            </a:r>
            <a:r>
              <a:rPr lang="en-US" sz="2800" b="1" dirty="0"/>
              <a:t> de </a:t>
            </a:r>
            <a:r>
              <a:rPr lang="en-US" sz="2800" b="1" dirty="0" err="1"/>
              <a:t>sref'srefi</a:t>
            </a:r>
            <a:r>
              <a:rPr lang="en-US" sz="2800" b="1" dirty="0"/>
              <a:t>. 3. En a </a:t>
            </a:r>
            <a:r>
              <a:rPr lang="en-US" sz="2800" b="1" dirty="0" err="1"/>
              <a:t>ben</a:t>
            </a:r>
            <a:r>
              <a:rPr lang="en-US" sz="2800" b="1" dirty="0"/>
              <a:t> </a:t>
            </a:r>
            <a:r>
              <a:rPr lang="en-US" sz="2800" b="1" dirty="0" err="1"/>
              <a:t>taki</a:t>
            </a:r>
            <a:r>
              <a:rPr lang="en-US" sz="2800" b="1" dirty="0"/>
              <a:t> </a:t>
            </a:r>
            <a:r>
              <a:rPr lang="en-US" sz="2800" b="1" dirty="0" err="1"/>
              <a:t>gi</a:t>
            </a:r>
            <a:r>
              <a:rPr lang="en-US" sz="2800" b="1" dirty="0"/>
              <a:t> </a:t>
            </a:r>
            <a:r>
              <a:rPr lang="en-US" sz="2800" b="1" dirty="0" err="1"/>
              <a:t>dem</a:t>
            </a:r>
            <a:r>
              <a:rPr lang="en-US" sz="2800" b="1" dirty="0"/>
              <a:t> </a:t>
            </a:r>
            <a:r>
              <a:rPr lang="en-US" sz="2800" b="1" dirty="0" err="1"/>
              <a:t>taki</a:t>
            </a:r>
            <a:r>
              <a:rPr lang="en-US" sz="2800" b="1" dirty="0"/>
              <a:t>: Na </a:t>
            </a:r>
            <a:r>
              <a:rPr lang="en-US" sz="2800" b="1" dirty="0" err="1"/>
              <a:t>ini</a:t>
            </a:r>
            <a:r>
              <a:rPr lang="en-US" sz="2800" b="1" dirty="0"/>
              <a:t> san </a:t>
            </a:r>
            <a:r>
              <a:rPr lang="en-US" sz="2800" b="1" dirty="0" err="1"/>
              <a:t>oen</a:t>
            </a:r>
            <a:r>
              <a:rPr lang="en-US" sz="2800" b="1" dirty="0"/>
              <a:t> </a:t>
            </a:r>
            <a:r>
              <a:rPr lang="en-US" sz="2800" b="1" dirty="0" err="1"/>
              <a:t>ben</a:t>
            </a:r>
            <a:r>
              <a:rPr lang="en-US" sz="2800" b="1" dirty="0"/>
              <a:t> </a:t>
            </a:r>
            <a:r>
              <a:rPr lang="en-US" sz="2800" b="1" dirty="0" err="1"/>
              <a:t>teki</a:t>
            </a:r>
            <a:r>
              <a:rPr lang="en-US" sz="2800" b="1" dirty="0"/>
              <a:t> </a:t>
            </a:r>
            <a:r>
              <a:rPr lang="en-US" sz="2800" b="1" dirty="0" err="1"/>
              <a:t>dopoe</a:t>
            </a:r>
            <a:r>
              <a:rPr lang="en-US" sz="2800" b="1" dirty="0"/>
              <a:t> </a:t>
            </a:r>
            <a:r>
              <a:rPr lang="en-US" sz="2800" b="1" dirty="0" err="1"/>
              <a:t>dan</a:t>
            </a:r>
            <a:r>
              <a:rPr lang="en-US" sz="2800" b="1" dirty="0"/>
              <a:t>? En </a:t>
            </a:r>
            <a:r>
              <a:rPr lang="en-US" sz="2800" b="1" dirty="0" err="1"/>
              <a:t>dem</a:t>
            </a:r>
            <a:r>
              <a:rPr lang="en-US" sz="2800" b="1" dirty="0"/>
              <a:t> </a:t>
            </a:r>
            <a:r>
              <a:rPr lang="en-US" sz="2800" b="1" dirty="0" err="1"/>
              <a:t>ben</a:t>
            </a:r>
            <a:r>
              <a:rPr lang="en-US" sz="2800" b="1" dirty="0"/>
              <a:t> </a:t>
            </a:r>
            <a:r>
              <a:rPr lang="en-US" sz="2800" b="1" dirty="0" err="1"/>
              <a:t>piki</a:t>
            </a:r>
            <a:r>
              <a:rPr lang="en-US" sz="2800" b="1" dirty="0"/>
              <a:t> </a:t>
            </a:r>
            <a:r>
              <a:rPr lang="en-US" sz="2800" b="1" dirty="0" err="1"/>
              <a:t>taki</a:t>
            </a:r>
            <a:r>
              <a:rPr lang="en-US" sz="2800" b="1" dirty="0"/>
              <a:t>: Na </a:t>
            </a:r>
            <a:r>
              <a:rPr lang="en-US" sz="2800" b="1" dirty="0" err="1"/>
              <a:t>ini</a:t>
            </a:r>
            <a:r>
              <a:rPr lang="en-US" sz="2800" b="1" dirty="0"/>
              <a:t> </a:t>
            </a:r>
            <a:r>
              <a:rPr lang="en-US" sz="2800" b="1" dirty="0" err="1"/>
              <a:t>da</a:t>
            </a:r>
            <a:r>
              <a:rPr lang="en-US" sz="2800" b="1" dirty="0"/>
              <a:t> </a:t>
            </a:r>
            <a:r>
              <a:rPr lang="en-US" sz="2800" b="1" dirty="0" err="1"/>
              <a:t>dopoe</a:t>
            </a:r>
            <a:r>
              <a:rPr lang="en-US" sz="2800" b="1" dirty="0"/>
              <a:t> foe Johannes </a:t>
            </a:r>
            <a:r>
              <a:rPr lang="en-US" sz="2800" b="1" dirty="0" err="1"/>
              <a:t>da</a:t>
            </a:r>
            <a:r>
              <a:rPr lang="en-US" sz="2800" b="1" dirty="0"/>
              <a:t> </a:t>
            </a:r>
            <a:r>
              <a:rPr lang="en-US" sz="2800" b="1" dirty="0" err="1"/>
              <a:t>dopoeman</a:t>
            </a:r>
            <a:endParaRPr lang="en-US" sz="2800" b="1" dirty="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DBC43D3D-FA55-40F6-9BA1-29D7C1963E25}"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FA1E3BA6-7568-40A3-87F7-3D91443DAD1B}" type="slidenum">
              <a:rPr lang="en-US"/>
              <a:pPr lvl="1"/>
              <a:t>55</a:t>
            </a:fld>
            <a:endParaRPr lang="en-US">
              <a:latin typeface="Times New Roman" pitchFamily="18" charset="0"/>
            </a:endParaRPr>
          </a:p>
        </p:txBody>
      </p:sp>
      <p:sp>
        <p:nvSpPr>
          <p:cNvPr id="211970" name="Rectangle 2"/>
          <p:cNvSpPr>
            <a:spLocks noGrp="1" noChangeArrowheads="1"/>
          </p:cNvSpPr>
          <p:nvPr>
            <p:ph type="title"/>
          </p:nvPr>
        </p:nvSpPr>
        <p:spPr/>
        <p:txBody>
          <a:bodyPr/>
          <a:lstStyle/>
          <a:p>
            <a:r>
              <a:rPr lang="en-US"/>
              <a:t>Paulus na Efesi</a:t>
            </a:r>
          </a:p>
        </p:txBody>
      </p:sp>
      <p:sp>
        <p:nvSpPr>
          <p:cNvPr id="211971" name="Rectangle 3"/>
          <p:cNvSpPr>
            <a:spLocks noGrp="1" noChangeArrowheads="1"/>
          </p:cNvSpPr>
          <p:nvPr>
            <p:ph type="body" idx="1"/>
          </p:nvPr>
        </p:nvSpPr>
        <p:spPr>
          <a:xfrm>
            <a:off x="190440" y="2017713"/>
            <a:ext cx="8764648" cy="4114800"/>
          </a:xfrm>
        </p:spPr>
        <p:txBody>
          <a:bodyPr/>
          <a:lstStyle/>
          <a:p>
            <a:pPr algn="just">
              <a:lnSpc>
                <a:spcPct val="80000"/>
              </a:lnSpc>
            </a:pPr>
            <a:r>
              <a:rPr lang="en-US" sz="2800" b="1" dirty="0" err="1"/>
              <a:t>Tori</a:t>
            </a:r>
            <a:r>
              <a:rPr lang="en-US" sz="2800" b="1" dirty="0"/>
              <a:t> 19:4. Dan </a:t>
            </a:r>
            <a:r>
              <a:rPr lang="en-US" sz="2800" b="1" dirty="0" err="1"/>
              <a:t>Paulus</a:t>
            </a:r>
            <a:r>
              <a:rPr lang="en-US" sz="2800" b="1" dirty="0"/>
              <a:t> </a:t>
            </a:r>
            <a:r>
              <a:rPr lang="en-US" sz="2800" b="1" dirty="0" err="1"/>
              <a:t>ben</a:t>
            </a:r>
            <a:r>
              <a:rPr lang="en-US" sz="2800" b="1" dirty="0"/>
              <a:t> </a:t>
            </a:r>
            <a:r>
              <a:rPr lang="en-US" sz="2800" b="1" dirty="0" err="1"/>
              <a:t>taki</a:t>
            </a:r>
            <a:r>
              <a:rPr lang="en-US" sz="2800" b="1" dirty="0"/>
              <a:t>: Foe </a:t>
            </a:r>
            <a:r>
              <a:rPr lang="en-US" sz="2800" b="1" dirty="0" err="1"/>
              <a:t>troe</a:t>
            </a:r>
            <a:r>
              <a:rPr lang="en-US" sz="2800" b="1" dirty="0"/>
              <a:t>, Johannes </a:t>
            </a:r>
            <a:r>
              <a:rPr lang="en-US" sz="2800" b="1" dirty="0" err="1"/>
              <a:t>ben</a:t>
            </a:r>
            <a:r>
              <a:rPr lang="en-US" sz="2800" b="1" dirty="0"/>
              <a:t> </a:t>
            </a:r>
            <a:r>
              <a:rPr lang="en-US" sz="2800" b="1" dirty="0" err="1"/>
              <a:t>dopoe</a:t>
            </a:r>
            <a:r>
              <a:rPr lang="en-US" sz="2800" b="1" dirty="0"/>
              <a:t> </a:t>
            </a:r>
            <a:r>
              <a:rPr lang="en-US" sz="2800" b="1" dirty="0" err="1"/>
              <a:t>da</a:t>
            </a:r>
            <a:r>
              <a:rPr lang="en-US" sz="2800" b="1" dirty="0"/>
              <a:t> </a:t>
            </a:r>
            <a:r>
              <a:rPr lang="en-US" sz="2800" b="1" dirty="0" err="1"/>
              <a:t>dopoe</a:t>
            </a:r>
            <a:r>
              <a:rPr lang="en-US" sz="2800" b="1" dirty="0"/>
              <a:t> foe </a:t>
            </a:r>
            <a:r>
              <a:rPr lang="en-US" sz="2800" b="1" dirty="0" err="1"/>
              <a:t>drai</a:t>
            </a:r>
            <a:r>
              <a:rPr lang="en-US" sz="2800" b="1" dirty="0"/>
              <a:t> </a:t>
            </a:r>
            <a:r>
              <a:rPr lang="en-US" sz="2800" b="1" dirty="0" err="1"/>
              <a:t>libi</a:t>
            </a:r>
            <a:r>
              <a:rPr lang="en-US" sz="2800" b="1" dirty="0"/>
              <a:t>, en a </a:t>
            </a:r>
            <a:r>
              <a:rPr lang="en-US" sz="2800" b="1" dirty="0" err="1"/>
              <a:t>ben</a:t>
            </a:r>
            <a:r>
              <a:rPr lang="en-US" sz="2800" b="1" dirty="0"/>
              <a:t> </a:t>
            </a:r>
            <a:r>
              <a:rPr lang="en-US" sz="2800" b="1" dirty="0" err="1"/>
              <a:t>taki</a:t>
            </a:r>
            <a:r>
              <a:rPr lang="en-US" sz="2800" b="1" dirty="0"/>
              <a:t> </a:t>
            </a:r>
            <a:r>
              <a:rPr lang="en-US" sz="2800" b="1" dirty="0" err="1"/>
              <a:t>gi</a:t>
            </a:r>
            <a:r>
              <a:rPr lang="en-US" sz="2800" b="1" dirty="0"/>
              <a:t> </a:t>
            </a:r>
            <a:r>
              <a:rPr lang="en-US" sz="2800" b="1" dirty="0" err="1"/>
              <a:t>da</a:t>
            </a:r>
            <a:r>
              <a:rPr lang="en-US" sz="2800" b="1" dirty="0"/>
              <a:t> </a:t>
            </a:r>
            <a:r>
              <a:rPr lang="en-US" sz="2800" b="1" dirty="0" err="1"/>
              <a:t>pipel</a:t>
            </a:r>
            <a:r>
              <a:rPr lang="en-US" sz="2800" b="1" dirty="0"/>
              <a:t> </a:t>
            </a:r>
            <a:r>
              <a:rPr lang="en-US" sz="2800" b="1" dirty="0" err="1"/>
              <a:t>dati</a:t>
            </a:r>
            <a:r>
              <a:rPr lang="en-US" sz="2800" b="1" dirty="0"/>
              <a:t> </a:t>
            </a:r>
            <a:r>
              <a:rPr lang="en-US" sz="2800" b="1" dirty="0" err="1"/>
              <a:t>dem</a:t>
            </a:r>
            <a:r>
              <a:rPr lang="en-US" sz="2800" b="1" dirty="0"/>
              <a:t> </a:t>
            </a:r>
            <a:r>
              <a:rPr lang="en-US" sz="2800" b="1" dirty="0" err="1"/>
              <a:t>moesoe</a:t>
            </a:r>
            <a:r>
              <a:rPr lang="en-US" sz="2800" b="1" dirty="0"/>
              <a:t> </a:t>
            </a:r>
            <a:r>
              <a:rPr lang="en-US" sz="2800" b="1" dirty="0" err="1"/>
              <a:t>bribi</a:t>
            </a:r>
            <a:r>
              <a:rPr lang="en-US" sz="2800" b="1" dirty="0"/>
              <a:t> </a:t>
            </a:r>
            <a:r>
              <a:rPr lang="en-US" sz="2800" b="1" dirty="0" err="1"/>
              <a:t>na</a:t>
            </a:r>
            <a:r>
              <a:rPr lang="en-US" sz="2800" b="1" dirty="0"/>
              <a:t> </a:t>
            </a:r>
            <a:r>
              <a:rPr lang="en-US" sz="2800" b="1" dirty="0" err="1"/>
              <a:t>tapoe</a:t>
            </a:r>
            <a:r>
              <a:rPr lang="en-US" sz="2800" b="1" dirty="0"/>
              <a:t> Hem </a:t>
            </a:r>
            <a:r>
              <a:rPr lang="en-US" sz="2800" b="1" dirty="0" err="1"/>
              <a:t>disi</a:t>
            </a:r>
            <a:r>
              <a:rPr lang="en-US" sz="2800" b="1" dirty="0"/>
              <a:t> </a:t>
            </a:r>
            <a:r>
              <a:rPr lang="en-US" sz="2800" b="1" dirty="0" err="1"/>
              <a:t>sa</a:t>
            </a:r>
            <a:r>
              <a:rPr lang="en-US" sz="2800" b="1" dirty="0"/>
              <a:t> </a:t>
            </a:r>
            <a:r>
              <a:rPr lang="en-US" sz="2800" b="1" dirty="0" err="1"/>
              <a:t>kom</a:t>
            </a:r>
            <a:r>
              <a:rPr lang="en-US" sz="2800" b="1" dirty="0"/>
              <a:t> </a:t>
            </a:r>
            <a:r>
              <a:rPr lang="en-US" sz="2800" b="1" dirty="0" err="1"/>
              <a:t>na</a:t>
            </a:r>
            <a:r>
              <a:rPr lang="en-US" sz="2800" b="1" dirty="0"/>
              <a:t> hem </a:t>
            </a:r>
            <a:r>
              <a:rPr lang="en-US" sz="2800" b="1" dirty="0" err="1"/>
              <a:t>baka</a:t>
            </a:r>
            <a:r>
              <a:rPr lang="en-US" sz="2800" b="1" dirty="0"/>
              <a:t>, </a:t>
            </a:r>
            <a:r>
              <a:rPr lang="en-US" sz="2800" b="1" dirty="0" err="1"/>
              <a:t>dati</a:t>
            </a:r>
            <a:r>
              <a:rPr lang="en-US" sz="2800" b="1" dirty="0"/>
              <a:t> </a:t>
            </a:r>
            <a:r>
              <a:rPr lang="en-US" sz="2800" b="1" dirty="0" err="1"/>
              <a:t>wani</a:t>
            </a:r>
            <a:r>
              <a:rPr lang="en-US" sz="2800" b="1" dirty="0"/>
              <a:t> </a:t>
            </a:r>
            <a:r>
              <a:rPr lang="en-US" sz="2800" b="1" dirty="0" err="1"/>
              <a:t>taki</a:t>
            </a:r>
            <a:r>
              <a:rPr lang="en-US" sz="2800" b="1" dirty="0"/>
              <a:t>, </a:t>
            </a:r>
            <a:r>
              <a:rPr lang="en-US" sz="2800" b="1" dirty="0" err="1"/>
              <a:t>na</a:t>
            </a:r>
            <a:r>
              <a:rPr lang="en-US" sz="2800" b="1" dirty="0"/>
              <a:t> </a:t>
            </a:r>
            <a:r>
              <a:rPr lang="en-US" sz="2800" b="1" dirty="0" err="1"/>
              <a:t>tapoe</a:t>
            </a:r>
            <a:r>
              <a:rPr lang="en-US" sz="2800" b="1" dirty="0"/>
              <a:t> </a:t>
            </a:r>
            <a:r>
              <a:rPr lang="en-US" sz="2800" b="1" dirty="0" err="1"/>
              <a:t>Kristus</a:t>
            </a:r>
            <a:r>
              <a:rPr lang="en-US" sz="2800" b="1" dirty="0"/>
              <a:t> </a:t>
            </a:r>
            <a:r>
              <a:rPr lang="en-US" sz="2800" b="1" dirty="0" err="1"/>
              <a:t>Jezus</a:t>
            </a:r>
            <a:r>
              <a:rPr lang="en-US" sz="2800" b="1" dirty="0"/>
              <a:t>. 5. Di </a:t>
            </a:r>
            <a:r>
              <a:rPr lang="en-US" sz="2800" b="1" dirty="0" err="1"/>
              <a:t>dem</a:t>
            </a:r>
            <a:r>
              <a:rPr lang="en-US" sz="2800" b="1" dirty="0"/>
              <a:t> </a:t>
            </a:r>
            <a:r>
              <a:rPr lang="en-US" sz="2800" b="1" dirty="0" err="1"/>
              <a:t>ben</a:t>
            </a:r>
            <a:r>
              <a:rPr lang="en-US" sz="2800" b="1" dirty="0"/>
              <a:t> </a:t>
            </a:r>
            <a:r>
              <a:rPr lang="en-US" sz="2800" b="1" dirty="0" err="1"/>
              <a:t>jere</a:t>
            </a:r>
            <a:r>
              <a:rPr lang="en-US" sz="2800" b="1" dirty="0"/>
              <a:t> </a:t>
            </a:r>
            <a:r>
              <a:rPr lang="en-US" sz="2800" b="1" dirty="0" err="1"/>
              <a:t>disi</a:t>
            </a:r>
            <a:r>
              <a:rPr lang="en-US" sz="2800" b="1" dirty="0"/>
              <a:t>, </a:t>
            </a:r>
            <a:r>
              <a:rPr lang="en-US" sz="2800" b="1" dirty="0" err="1"/>
              <a:t>dem</a:t>
            </a:r>
            <a:r>
              <a:rPr lang="en-US" sz="2800" b="1" dirty="0"/>
              <a:t> </a:t>
            </a:r>
            <a:r>
              <a:rPr lang="en-US" sz="2800" b="1" dirty="0" err="1"/>
              <a:t>ben</a:t>
            </a:r>
            <a:r>
              <a:rPr lang="en-US" sz="2800" b="1" dirty="0"/>
              <a:t> </a:t>
            </a:r>
            <a:r>
              <a:rPr lang="en-US" sz="2800" b="1" dirty="0" err="1"/>
              <a:t>teki</a:t>
            </a:r>
            <a:r>
              <a:rPr lang="en-US" sz="2800" b="1" dirty="0"/>
              <a:t> </a:t>
            </a:r>
            <a:r>
              <a:rPr lang="en-US" sz="2800" b="1" dirty="0" err="1"/>
              <a:t>dopoe</a:t>
            </a:r>
            <a:r>
              <a:rPr lang="en-US" sz="2800" b="1" dirty="0"/>
              <a:t> </a:t>
            </a:r>
            <a:r>
              <a:rPr lang="en-US" sz="2800" b="1" dirty="0" err="1"/>
              <a:t>na</a:t>
            </a:r>
            <a:r>
              <a:rPr lang="en-US" sz="2800" b="1" dirty="0"/>
              <a:t> </a:t>
            </a:r>
            <a:r>
              <a:rPr lang="en-US" sz="2800" b="1" dirty="0" err="1"/>
              <a:t>ini</a:t>
            </a:r>
            <a:r>
              <a:rPr lang="en-US" sz="2800" b="1" dirty="0"/>
              <a:t> </a:t>
            </a:r>
            <a:r>
              <a:rPr lang="en-US" sz="2800" b="1" dirty="0" err="1"/>
              <a:t>da</a:t>
            </a:r>
            <a:r>
              <a:rPr lang="en-US" sz="2800" b="1" dirty="0"/>
              <a:t> </a:t>
            </a:r>
            <a:r>
              <a:rPr lang="en-US" sz="2800" b="1" dirty="0" err="1"/>
              <a:t>nem</a:t>
            </a:r>
            <a:r>
              <a:rPr lang="en-US" sz="2800" b="1" dirty="0"/>
              <a:t> foe </a:t>
            </a:r>
            <a:r>
              <a:rPr lang="en-US" sz="2800" b="1" dirty="0" err="1"/>
              <a:t>Masra</a:t>
            </a:r>
            <a:r>
              <a:rPr lang="en-US" sz="2800" b="1" dirty="0"/>
              <a:t> </a:t>
            </a:r>
            <a:r>
              <a:rPr lang="en-US" sz="2800" b="1" dirty="0" err="1"/>
              <a:t>Jezus</a:t>
            </a:r>
            <a:r>
              <a:rPr lang="en-US" sz="2800" b="1" dirty="0"/>
              <a:t>. 6. En </a:t>
            </a:r>
            <a:r>
              <a:rPr lang="en-US" sz="2800" b="1" dirty="0" err="1"/>
              <a:t>di</a:t>
            </a:r>
            <a:r>
              <a:rPr lang="en-US" sz="2800" b="1" dirty="0"/>
              <a:t> </a:t>
            </a:r>
            <a:r>
              <a:rPr lang="en-US" sz="2800" b="1" dirty="0" err="1"/>
              <a:t>Paulus</a:t>
            </a:r>
            <a:r>
              <a:rPr lang="en-US" sz="2800" b="1" dirty="0"/>
              <a:t> </a:t>
            </a:r>
            <a:r>
              <a:rPr lang="en-US" sz="2800" b="1" dirty="0" err="1"/>
              <a:t>ben</a:t>
            </a:r>
            <a:r>
              <a:rPr lang="en-US" sz="2800" b="1" dirty="0"/>
              <a:t> </a:t>
            </a:r>
            <a:r>
              <a:rPr lang="en-US" sz="2800" b="1" dirty="0" err="1"/>
              <a:t>poti</a:t>
            </a:r>
            <a:r>
              <a:rPr lang="en-US" sz="2800" b="1" dirty="0"/>
              <a:t> hem </a:t>
            </a:r>
            <a:r>
              <a:rPr lang="en-US" sz="2800" b="1" dirty="0" err="1"/>
              <a:t>anoe</a:t>
            </a:r>
            <a:r>
              <a:rPr lang="en-US" sz="2800" b="1" dirty="0"/>
              <a:t> </a:t>
            </a:r>
            <a:r>
              <a:rPr lang="en-US" sz="2800" b="1" dirty="0" err="1"/>
              <a:t>na</a:t>
            </a:r>
            <a:r>
              <a:rPr lang="en-US" sz="2800" b="1" dirty="0"/>
              <a:t> </a:t>
            </a:r>
            <a:r>
              <a:rPr lang="en-US" sz="2800" b="1" dirty="0" err="1"/>
              <a:t>dem</a:t>
            </a:r>
            <a:r>
              <a:rPr lang="en-US" sz="2800" b="1" dirty="0"/>
              <a:t> </a:t>
            </a:r>
            <a:r>
              <a:rPr lang="en-US" sz="2800" b="1" dirty="0" err="1"/>
              <a:t>tapoe</a:t>
            </a:r>
            <a:r>
              <a:rPr lang="en-US" sz="2800" b="1" dirty="0"/>
              <a:t>, </a:t>
            </a:r>
            <a:r>
              <a:rPr lang="en-US" sz="2800" b="1" dirty="0" err="1">
                <a:solidFill>
                  <a:schemeClr val="accent2"/>
                </a:solidFill>
              </a:rPr>
              <a:t>da</a:t>
            </a:r>
            <a:r>
              <a:rPr lang="en-US" sz="2800" b="1" dirty="0">
                <a:solidFill>
                  <a:schemeClr val="accent2"/>
                </a:solidFill>
              </a:rPr>
              <a:t> Santa </a:t>
            </a:r>
            <a:r>
              <a:rPr lang="en-US" sz="2800" b="1" dirty="0" err="1">
                <a:solidFill>
                  <a:schemeClr val="accent2"/>
                </a:solidFill>
              </a:rPr>
              <a:t>Jeje</a:t>
            </a:r>
            <a:r>
              <a:rPr lang="en-US" sz="2800" b="1" dirty="0">
                <a:solidFill>
                  <a:schemeClr val="accent2"/>
                </a:solidFill>
              </a:rPr>
              <a:t> </a:t>
            </a:r>
            <a:r>
              <a:rPr lang="en-US" sz="2800" b="1" dirty="0" err="1">
                <a:solidFill>
                  <a:schemeClr val="accent2"/>
                </a:solidFill>
              </a:rPr>
              <a:t>ben</a:t>
            </a:r>
            <a:r>
              <a:rPr lang="en-US" sz="2800" b="1" dirty="0">
                <a:solidFill>
                  <a:schemeClr val="accent2"/>
                </a:solidFill>
              </a:rPr>
              <a:t> </a:t>
            </a:r>
            <a:r>
              <a:rPr lang="en-US" sz="2800" b="1" dirty="0" err="1">
                <a:solidFill>
                  <a:schemeClr val="accent2"/>
                </a:solidFill>
              </a:rPr>
              <a:t>fadon</a:t>
            </a:r>
            <a:r>
              <a:rPr lang="en-US" sz="2800" b="1" dirty="0">
                <a:solidFill>
                  <a:schemeClr val="accent2"/>
                </a:solidFill>
              </a:rPr>
              <a:t> </a:t>
            </a:r>
            <a:r>
              <a:rPr lang="en-US" sz="2800" b="1" dirty="0" err="1">
                <a:solidFill>
                  <a:schemeClr val="accent2"/>
                </a:solidFill>
              </a:rPr>
              <a:t>na</a:t>
            </a:r>
            <a:r>
              <a:rPr lang="en-US" sz="2800" b="1" dirty="0">
                <a:solidFill>
                  <a:schemeClr val="accent2"/>
                </a:solidFill>
              </a:rPr>
              <a:t> </a:t>
            </a:r>
            <a:r>
              <a:rPr lang="en-US" sz="2800" b="1" dirty="0" err="1">
                <a:solidFill>
                  <a:schemeClr val="accent2"/>
                </a:solidFill>
              </a:rPr>
              <a:t>dem</a:t>
            </a:r>
            <a:r>
              <a:rPr lang="en-US" sz="2800" b="1" dirty="0">
                <a:solidFill>
                  <a:schemeClr val="accent2"/>
                </a:solidFill>
              </a:rPr>
              <a:t> </a:t>
            </a:r>
            <a:r>
              <a:rPr lang="en-US" sz="2800" b="1" dirty="0" err="1">
                <a:solidFill>
                  <a:schemeClr val="accent2"/>
                </a:solidFill>
              </a:rPr>
              <a:t>tapoe</a:t>
            </a:r>
            <a:r>
              <a:rPr lang="en-US" sz="2800" b="1" dirty="0">
                <a:solidFill>
                  <a:schemeClr val="accent2"/>
                </a:solidFill>
              </a:rPr>
              <a:t>, en </a:t>
            </a:r>
            <a:r>
              <a:rPr lang="en-US" sz="2800" b="1" dirty="0" err="1">
                <a:solidFill>
                  <a:schemeClr val="accent2"/>
                </a:solidFill>
              </a:rPr>
              <a:t>dem</a:t>
            </a:r>
            <a:r>
              <a:rPr lang="en-US" sz="2800" b="1" dirty="0">
                <a:solidFill>
                  <a:schemeClr val="accent2"/>
                </a:solidFill>
              </a:rPr>
              <a:t> </a:t>
            </a:r>
            <a:r>
              <a:rPr lang="en-US" sz="2800" b="1" dirty="0" err="1">
                <a:solidFill>
                  <a:schemeClr val="accent2"/>
                </a:solidFill>
              </a:rPr>
              <a:t>ben</a:t>
            </a:r>
            <a:r>
              <a:rPr lang="en-US" sz="2800" b="1" dirty="0">
                <a:solidFill>
                  <a:schemeClr val="accent2"/>
                </a:solidFill>
              </a:rPr>
              <a:t> </a:t>
            </a:r>
            <a:r>
              <a:rPr lang="en-US" sz="2800" b="1" dirty="0" err="1">
                <a:solidFill>
                  <a:schemeClr val="accent2"/>
                </a:solidFill>
              </a:rPr>
              <a:t>taki</a:t>
            </a:r>
            <a:r>
              <a:rPr lang="en-US" sz="2800" b="1" dirty="0">
                <a:solidFill>
                  <a:schemeClr val="accent2"/>
                </a:solidFill>
              </a:rPr>
              <a:t> </a:t>
            </a:r>
            <a:r>
              <a:rPr lang="en-US" sz="2800" b="1" dirty="0" err="1">
                <a:solidFill>
                  <a:schemeClr val="accent2"/>
                </a:solidFill>
              </a:rPr>
              <a:t>nanga</a:t>
            </a:r>
            <a:r>
              <a:rPr lang="en-US" sz="2800" b="1" dirty="0">
                <a:solidFill>
                  <a:schemeClr val="accent2"/>
                </a:solidFill>
              </a:rPr>
              <a:t> </a:t>
            </a:r>
            <a:r>
              <a:rPr lang="en-US" sz="2800" b="1" dirty="0" err="1">
                <a:solidFill>
                  <a:schemeClr val="accent2"/>
                </a:solidFill>
              </a:rPr>
              <a:t>tongo</a:t>
            </a:r>
            <a:r>
              <a:rPr lang="en-US" sz="2800" b="1" dirty="0">
                <a:solidFill>
                  <a:schemeClr val="accent2"/>
                </a:solidFill>
              </a:rPr>
              <a:t>, en </a:t>
            </a:r>
            <a:r>
              <a:rPr lang="en-US" sz="2800" b="1" dirty="0" err="1">
                <a:solidFill>
                  <a:schemeClr val="accent2"/>
                </a:solidFill>
              </a:rPr>
              <a:t>dem</a:t>
            </a:r>
            <a:r>
              <a:rPr lang="en-US" sz="2800" b="1" dirty="0">
                <a:solidFill>
                  <a:schemeClr val="accent2"/>
                </a:solidFill>
              </a:rPr>
              <a:t> </a:t>
            </a:r>
            <a:r>
              <a:rPr lang="en-US" sz="2800" b="1" dirty="0" err="1">
                <a:solidFill>
                  <a:schemeClr val="accent2"/>
                </a:solidFill>
              </a:rPr>
              <a:t>ben</a:t>
            </a:r>
            <a:r>
              <a:rPr lang="en-US" sz="2800" b="1" dirty="0">
                <a:solidFill>
                  <a:schemeClr val="accent2"/>
                </a:solidFill>
              </a:rPr>
              <a:t> </a:t>
            </a:r>
            <a:r>
              <a:rPr lang="en-US" sz="2800" b="1" dirty="0" err="1">
                <a:solidFill>
                  <a:schemeClr val="accent2"/>
                </a:solidFill>
              </a:rPr>
              <a:t>taki</a:t>
            </a:r>
            <a:r>
              <a:rPr lang="en-US" sz="2800" b="1" dirty="0">
                <a:solidFill>
                  <a:schemeClr val="accent2"/>
                </a:solidFill>
              </a:rPr>
              <a:t> </a:t>
            </a:r>
            <a:r>
              <a:rPr lang="en-US" sz="2800" b="1" dirty="0" err="1">
                <a:solidFill>
                  <a:schemeClr val="accent2"/>
                </a:solidFill>
              </a:rPr>
              <a:t>profeti-taki</a:t>
            </a:r>
            <a:r>
              <a:rPr lang="en-US" sz="2800" b="1" dirty="0"/>
              <a:t>. . En </a:t>
            </a:r>
            <a:r>
              <a:rPr lang="en-US" sz="2800" b="1" dirty="0" err="1"/>
              <a:t>dem</a:t>
            </a:r>
            <a:r>
              <a:rPr lang="en-US" sz="2800" b="1" dirty="0"/>
              <a:t> </a:t>
            </a:r>
            <a:r>
              <a:rPr lang="en-US" sz="2800" b="1" dirty="0" err="1"/>
              <a:t>mansoema</a:t>
            </a:r>
            <a:r>
              <a:rPr lang="en-US" sz="2800" b="1" dirty="0"/>
              <a:t> </a:t>
            </a:r>
            <a:r>
              <a:rPr lang="en-US" sz="2800" b="1" dirty="0" err="1"/>
              <a:t>ben</a:t>
            </a:r>
            <a:r>
              <a:rPr lang="en-US" sz="2800" b="1" dirty="0"/>
              <a:t> de wan </a:t>
            </a:r>
            <a:r>
              <a:rPr lang="en-US" sz="2800" b="1" dirty="0" err="1"/>
              <a:t>twalfoe</a:t>
            </a:r>
            <a:r>
              <a:rPr lang="en-US" sz="2800" b="1" dirty="0"/>
              <a:t> </a:t>
            </a:r>
            <a:r>
              <a:rPr lang="en-US" sz="2800" b="1" dirty="0" err="1"/>
              <a:t>soema</a:t>
            </a:r>
            <a:r>
              <a:rPr lang="en-US" sz="2800" b="1" dirty="0"/>
              <a:t> so.</a:t>
            </a:r>
            <a:r>
              <a:rPr lang="en-US" sz="2800" dirty="0"/>
              <a:t> </a:t>
            </a: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02BAFDD3-1C74-475A-B71D-6DC8C5509A1E}"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10202108-09AA-46D4-9BAC-ECD51A165020}" type="slidenum">
              <a:rPr lang="en-US"/>
              <a:pPr lvl="1"/>
              <a:t>56</a:t>
            </a:fld>
            <a:endParaRPr lang="en-US">
              <a:latin typeface="Times New Roman" pitchFamily="18" charset="0"/>
            </a:endParaRPr>
          </a:p>
        </p:txBody>
      </p:sp>
      <p:sp>
        <p:nvSpPr>
          <p:cNvPr id="212994" name="Rectangle 2"/>
          <p:cNvSpPr>
            <a:spLocks noGrp="1" noChangeArrowheads="1"/>
          </p:cNvSpPr>
          <p:nvPr>
            <p:ph type="title"/>
          </p:nvPr>
        </p:nvSpPr>
        <p:spPr/>
        <p:txBody>
          <a:bodyPr/>
          <a:lstStyle/>
          <a:p>
            <a:r>
              <a:rPr lang="en-US"/>
              <a:t>San wi kan leri foe Tori?</a:t>
            </a:r>
          </a:p>
        </p:txBody>
      </p:sp>
      <p:sp>
        <p:nvSpPr>
          <p:cNvPr id="212995" name="Rectangle 3"/>
          <p:cNvSpPr>
            <a:spLocks noGrp="1" noChangeArrowheads="1"/>
          </p:cNvSpPr>
          <p:nvPr>
            <p:ph type="body" idx="1"/>
          </p:nvPr>
        </p:nvSpPr>
        <p:spPr/>
        <p:txBody>
          <a:bodyPr/>
          <a:lstStyle/>
          <a:p>
            <a:r>
              <a:rPr lang="en-US"/>
              <a:t>Pe wi sabi, dem tongo ben de bekende tongo</a:t>
            </a:r>
          </a:p>
          <a:p>
            <a:r>
              <a:rPr lang="en-US"/>
              <a:t>Som leisi soema foeroe nanga da Santa Jeje, en dem taki na ini tongo</a:t>
            </a:r>
          </a:p>
          <a:p>
            <a:r>
              <a:rPr lang="en-US"/>
              <a:t>Som leisi dem foeroe nanga da Santa Jeje, en dem no taki na tongo</a:t>
            </a: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FCDC88F8-9371-4F60-A0B3-121670B8151D}"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D2909FB6-0A8F-4032-8B7A-B46166A8E1B1}" type="slidenum">
              <a:rPr lang="en-US"/>
              <a:pPr lvl="1"/>
              <a:t>57</a:t>
            </a:fld>
            <a:endParaRPr lang="en-US">
              <a:latin typeface="Times New Roman" pitchFamily="18" charset="0"/>
            </a:endParaRPr>
          </a:p>
        </p:txBody>
      </p:sp>
      <p:sp>
        <p:nvSpPr>
          <p:cNvPr id="214018" name="Rectangle 2"/>
          <p:cNvSpPr>
            <a:spLocks noGrp="1" noChangeArrowheads="1"/>
          </p:cNvSpPr>
          <p:nvPr>
            <p:ph type="title"/>
          </p:nvPr>
        </p:nvSpPr>
        <p:spPr/>
        <p:txBody>
          <a:bodyPr/>
          <a:lstStyle/>
          <a:p>
            <a:r>
              <a:rPr lang="en-US" sz="3200" dirty="0" err="1"/>
              <a:t>Vraag</a:t>
            </a:r>
            <a:r>
              <a:rPr lang="en-US" sz="3200" dirty="0"/>
              <a:t> – </a:t>
            </a:r>
            <a:r>
              <a:rPr lang="en-US" sz="3200" dirty="0" err="1"/>
              <a:t>Tongo</a:t>
            </a:r>
            <a:r>
              <a:rPr lang="en-US" sz="3200" dirty="0"/>
              <a:t> de wan </a:t>
            </a:r>
            <a:r>
              <a:rPr lang="en-US" sz="3200" dirty="0" err="1"/>
              <a:t>marki</a:t>
            </a:r>
            <a:r>
              <a:rPr lang="en-US" sz="3200" dirty="0"/>
              <a:t> </a:t>
            </a:r>
            <a:r>
              <a:rPr lang="en-US" sz="3200" dirty="0" err="1"/>
              <a:t>gi</a:t>
            </a:r>
            <a:r>
              <a:rPr lang="en-US" sz="3200" dirty="0"/>
              <a:t> </a:t>
            </a:r>
            <a:r>
              <a:rPr lang="en-US" sz="3200" dirty="0" err="1"/>
              <a:t>joe</a:t>
            </a:r>
            <a:r>
              <a:rPr lang="en-US" sz="3200" dirty="0"/>
              <a:t> </a:t>
            </a:r>
            <a:r>
              <a:rPr lang="en-US" sz="3200" dirty="0" err="1"/>
              <a:t>dati</a:t>
            </a:r>
            <a:r>
              <a:rPr lang="en-US" sz="3200" dirty="0"/>
              <a:t> </a:t>
            </a:r>
            <a:r>
              <a:rPr lang="en-US" sz="3200" dirty="0" err="1"/>
              <a:t>joe</a:t>
            </a:r>
            <a:r>
              <a:rPr lang="en-US" sz="3200" dirty="0"/>
              <a:t> </a:t>
            </a:r>
            <a:r>
              <a:rPr lang="en-US" sz="3200" dirty="0" err="1"/>
              <a:t>abi</a:t>
            </a:r>
            <a:r>
              <a:rPr lang="en-US" sz="3200" dirty="0"/>
              <a:t> </a:t>
            </a:r>
            <a:r>
              <a:rPr lang="en-US" sz="3200" dirty="0" err="1"/>
              <a:t>da</a:t>
            </a:r>
            <a:r>
              <a:rPr lang="en-US" sz="3200" dirty="0"/>
              <a:t> Santa </a:t>
            </a:r>
            <a:r>
              <a:rPr lang="en-US" sz="3200" dirty="0" err="1"/>
              <a:t>Jeje</a:t>
            </a:r>
            <a:r>
              <a:rPr lang="en-US" sz="3200" dirty="0"/>
              <a:t>?  </a:t>
            </a:r>
            <a:r>
              <a:rPr lang="en-US" sz="3200" dirty="0" err="1"/>
              <a:t>Efoe</a:t>
            </a:r>
            <a:r>
              <a:rPr lang="en-US" sz="3200" dirty="0"/>
              <a:t> </a:t>
            </a:r>
            <a:r>
              <a:rPr lang="en-US" sz="3200" dirty="0" err="1"/>
              <a:t>joe</a:t>
            </a:r>
            <a:r>
              <a:rPr lang="en-US" sz="3200" dirty="0"/>
              <a:t> no </a:t>
            </a:r>
            <a:r>
              <a:rPr lang="en-US" sz="3200" dirty="0" err="1"/>
              <a:t>taki</a:t>
            </a:r>
            <a:r>
              <a:rPr lang="en-US" sz="3200" dirty="0"/>
              <a:t> </a:t>
            </a:r>
            <a:r>
              <a:rPr lang="en-US" sz="3200" dirty="0" err="1"/>
              <a:t>na</a:t>
            </a:r>
            <a:r>
              <a:rPr lang="en-US" sz="3200" dirty="0"/>
              <a:t> </a:t>
            </a:r>
            <a:r>
              <a:rPr lang="en-US" sz="3200" dirty="0" err="1"/>
              <a:t>tongo</a:t>
            </a:r>
            <a:r>
              <a:rPr lang="en-US" sz="3200" dirty="0"/>
              <a:t>, </a:t>
            </a:r>
            <a:r>
              <a:rPr lang="en-US" sz="3200" dirty="0" err="1"/>
              <a:t>joe</a:t>
            </a:r>
            <a:r>
              <a:rPr lang="en-US" sz="3200" dirty="0"/>
              <a:t> no </a:t>
            </a:r>
            <a:r>
              <a:rPr lang="en-US" sz="3200" dirty="0" err="1"/>
              <a:t>abi</a:t>
            </a:r>
            <a:r>
              <a:rPr lang="en-US" sz="3200" dirty="0"/>
              <a:t> </a:t>
            </a:r>
            <a:r>
              <a:rPr lang="en-US" sz="3200" dirty="0" err="1"/>
              <a:t>da</a:t>
            </a:r>
            <a:r>
              <a:rPr lang="en-US" sz="3200" dirty="0"/>
              <a:t> Santa </a:t>
            </a:r>
            <a:r>
              <a:rPr lang="en-US" sz="3200" dirty="0" err="1"/>
              <a:t>Jeje</a:t>
            </a:r>
            <a:r>
              <a:rPr lang="en-US" sz="3200" dirty="0"/>
              <a:t> </a:t>
            </a:r>
            <a:r>
              <a:rPr lang="en-US" sz="3200" dirty="0" err="1"/>
              <a:t>srefi</a:t>
            </a:r>
            <a:r>
              <a:rPr lang="en-US" sz="3200" dirty="0"/>
              <a:t>?</a:t>
            </a:r>
          </a:p>
        </p:txBody>
      </p:sp>
      <p:sp>
        <p:nvSpPr>
          <p:cNvPr id="214019" name="Rectangle 3"/>
          <p:cNvSpPr>
            <a:spLocks noGrp="1" noChangeArrowheads="1"/>
          </p:cNvSpPr>
          <p:nvPr>
            <p:ph type="body" idx="1"/>
          </p:nvPr>
        </p:nvSpPr>
        <p:spPr>
          <a:xfrm>
            <a:off x="482544" y="1822428"/>
            <a:ext cx="8471016" cy="4114800"/>
          </a:xfrm>
        </p:spPr>
        <p:txBody>
          <a:bodyPr/>
          <a:lstStyle/>
          <a:p>
            <a:r>
              <a:rPr lang="en-US" dirty="0" err="1"/>
              <a:t>Nono</a:t>
            </a:r>
            <a:r>
              <a:rPr lang="en-US" dirty="0"/>
              <a:t>: </a:t>
            </a:r>
            <a:r>
              <a:rPr lang="en-US" b="1" dirty="0" err="1"/>
              <a:t>Romeini</a:t>
            </a:r>
            <a:r>
              <a:rPr lang="en-US" b="1" dirty="0"/>
              <a:t> 8:9 Ma </a:t>
            </a:r>
            <a:r>
              <a:rPr lang="en-US" b="1" dirty="0" err="1"/>
              <a:t>oen</a:t>
            </a:r>
            <a:r>
              <a:rPr lang="en-US" b="1" dirty="0"/>
              <a:t> no de </a:t>
            </a:r>
            <a:r>
              <a:rPr lang="en-US" b="1" dirty="0" err="1"/>
              <a:t>na</a:t>
            </a:r>
            <a:r>
              <a:rPr lang="en-US" b="1" dirty="0"/>
              <a:t> </a:t>
            </a:r>
            <a:r>
              <a:rPr lang="en-US" b="1" dirty="0" err="1"/>
              <a:t>ini</a:t>
            </a:r>
            <a:r>
              <a:rPr lang="en-US" b="1" dirty="0"/>
              <a:t> </a:t>
            </a:r>
            <a:r>
              <a:rPr lang="en-US" b="1" dirty="0" err="1"/>
              <a:t>da</a:t>
            </a:r>
            <a:r>
              <a:rPr lang="en-US" b="1" dirty="0"/>
              <a:t> skin-</a:t>
            </a:r>
            <a:r>
              <a:rPr lang="en-US" b="1" dirty="0" err="1"/>
              <a:t>fasi</a:t>
            </a:r>
            <a:r>
              <a:rPr lang="en-US" b="1" dirty="0"/>
              <a:t>, ma </a:t>
            </a:r>
            <a:r>
              <a:rPr lang="en-US" b="1" dirty="0" err="1"/>
              <a:t>na</a:t>
            </a:r>
            <a:r>
              <a:rPr lang="en-US" b="1" dirty="0"/>
              <a:t> </a:t>
            </a:r>
            <a:r>
              <a:rPr lang="en-US" b="1" dirty="0" err="1"/>
              <a:t>ini</a:t>
            </a:r>
            <a:r>
              <a:rPr lang="en-US" b="1" dirty="0"/>
              <a:t> </a:t>
            </a:r>
            <a:r>
              <a:rPr lang="en-US" b="1" dirty="0" err="1"/>
              <a:t>da</a:t>
            </a:r>
            <a:r>
              <a:rPr lang="en-US" b="1" dirty="0"/>
              <a:t> </a:t>
            </a:r>
            <a:r>
              <a:rPr lang="en-US" b="1" dirty="0" err="1"/>
              <a:t>Jeje-fasi</a:t>
            </a:r>
            <a:r>
              <a:rPr lang="en-US" b="1" dirty="0"/>
              <a:t>, </a:t>
            </a:r>
            <a:r>
              <a:rPr lang="en-US" b="1" dirty="0" err="1"/>
              <a:t>efoe</a:t>
            </a:r>
            <a:r>
              <a:rPr lang="en-US" b="1" dirty="0"/>
              <a:t> </a:t>
            </a:r>
            <a:r>
              <a:rPr lang="en-US" b="1" dirty="0" err="1"/>
              <a:t>da</a:t>
            </a:r>
            <a:r>
              <a:rPr lang="en-US" b="1" dirty="0"/>
              <a:t> </a:t>
            </a:r>
            <a:r>
              <a:rPr lang="en-US" b="1" dirty="0" err="1"/>
              <a:t>Jeje</a:t>
            </a:r>
            <a:r>
              <a:rPr lang="en-US" b="1" dirty="0"/>
              <a:t> foe </a:t>
            </a:r>
            <a:r>
              <a:rPr lang="en-US" b="1" dirty="0" err="1"/>
              <a:t>Gado</a:t>
            </a:r>
            <a:r>
              <a:rPr lang="en-US" b="1" dirty="0"/>
              <a:t> de </a:t>
            </a:r>
            <a:r>
              <a:rPr lang="en-US" b="1" dirty="0" err="1"/>
              <a:t>libi</a:t>
            </a:r>
            <a:r>
              <a:rPr lang="en-US" b="1" dirty="0"/>
              <a:t> </a:t>
            </a:r>
            <a:r>
              <a:rPr lang="en-US" b="1" dirty="0" err="1"/>
              <a:t>na</a:t>
            </a:r>
            <a:r>
              <a:rPr lang="en-US" b="1" dirty="0"/>
              <a:t> </a:t>
            </a:r>
            <a:r>
              <a:rPr lang="en-US" b="1" dirty="0" err="1"/>
              <a:t>oen</a:t>
            </a:r>
            <a:r>
              <a:rPr lang="en-US" b="1" dirty="0"/>
              <a:t> </a:t>
            </a:r>
            <a:r>
              <a:rPr lang="en-US" b="1" dirty="0" err="1"/>
              <a:t>ini</a:t>
            </a:r>
            <a:r>
              <a:rPr lang="en-US" b="1" dirty="0"/>
              <a:t>. Now </a:t>
            </a:r>
            <a:r>
              <a:rPr lang="en-US" b="1" dirty="0" err="1"/>
              <a:t>efoe</a:t>
            </a:r>
            <a:r>
              <a:rPr lang="en-US" b="1" dirty="0"/>
              <a:t> </a:t>
            </a:r>
            <a:r>
              <a:rPr lang="en-US" b="1" dirty="0" err="1"/>
              <a:t>iniwan</a:t>
            </a:r>
            <a:r>
              <a:rPr lang="en-US" b="1" dirty="0"/>
              <a:t> </a:t>
            </a:r>
            <a:r>
              <a:rPr lang="en-US" b="1" dirty="0" err="1"/>
              <a:t>soema</a:t>
            </a:r>
            <a:r>
              <a:rPr lang="en-US" b="1" dirty="0"/>
              <a:t> no </a:t>
            </a:r>
            <a:r>
              <a:rPr lang="en-US" b="1" dirty="0" err="1"/>
              <a:t>abi</a:t>
            </a:r>
            <a:r>
              <a:rPr lang="en-US" b="1" dirty="0"/>
              <a:t> </a:t>
            </a:r>
            <a:r>
              <a:rPr lang="en-US" b="1" dirty="0" err="1"/>
              <a:t>da</a:t>
            </a:r>
            <a:r>
              <a:rPr lang="en-US" b="1" dirty="0"/>
              <a:t> </a:t>
            </a:r>
            <a:r>
              <a:rPr lang="en-US" b="1" dirty="0" err="1"/>
              <a:t>Jeje</a:t>
            </a:r>
            <a:r>
              <a:rPr lang="en-US" b="1" dirty="0"/>
              <a:t> foe </a:t>
            </a:r>
            <a:r>
              <a:rPr lang="en-US" b="1" dirty="0" err="1"/>
              <a:t>Kristus</a:t>
            </a:r>
            <a:r>
              <a:rPr lang="en-US" b="1" dirty="0"/>
              <a:t>, a no de foe Hem</a:t>
            </a:r>
            <a:r>
              <a:rPr lang="en-US" dirty="0"/>
              <a:t>.</a:t>
            </a:r>
          </a:p>
          <a:p>
            <a:r>
              <a:rPr lang="en-US" dirty="0" err="1"/>
              <a:t>Efoe</a:t>
            </a:r>
            <a:r>
              <a:rPr lang="en-US" dirty="0"/>
              <a:t> </a:t>
            </a:r>
            <a:r>
              <a:rPr lang="en-US" dirty="0" err="1"/>
              <a:t>joe</a:t>
            </a:r>
            <a:r>
              <a:rPr lang="en-US" dirty="0"/>
              <a:t> de wan </a:t>
            </a:r>
            <a:r>
              <a:rPr lang="en-US" dirty="0" err="1"/>
              <a:t>bribiwan</a:t>
            </a:r>
            <a:r>
              <a:rPr lang="en-US" dirty="0"/>
              <a:t>, </a:t>
            </a:r>
            <a:r>
              <a:rPr lang="en-US" dirty="0" err="1"/>
              <a:t>joe</a:t>
            </a:r>
            <a:r>
              <a:rPr lang="en-US" dirty="0"/>
              <a:t> </a:t>
            </a:r>
            <a:r>
              <a:rPr lang="en-US" dirty="0" err="1"/>
              <a:t>abi</a:t>
            </a:r>
            <a:r>
              <a:rPr lang="en-US" dirty="0"/>
              <a:t> </a:t>
            </a:r>
            <a:r>
              <a:rPr lang="en-US" dirty="0" err="1"/>
              <a:t>da</a:t>
            </a:r>
            <a:r>
              <a:rPr lang="en-US" dirty="0"/>
              <a:t> Santa </a:t>
            </a:r>
            <a:r>
              <a:rPr lang="en-US" dirty="0" err="1"/>
              <a:t>Jeje</a:t>
            </a:r>
            <a:r>
              <a:rPr lang="en-US" dirty="0"/>
              <a:t>.  </a:t>
            </a:r>
            <a:r>
              <a:rPr lang="en-US" dirty="0" err="1"/>
              <a:t>Efoe</a:t>
            </a:r>
            <a:r>
              <a:rPr lang="en-US" dirty="0"/>
              <a:t> </a:t>
            </a:r>
            <a:r>
              <a:rPr lang="en-US" dirty="0" err="1"/>
              <a:t>joe</a:t>
            </a:r>
            <a:r>
              <a:rPr lang="en-US" dirty="0"/>
              <a:t> no </a:t>
            </a:r>
            <a:r>
              <a:rPr lang="en-US" dirty="0" err="1"/>
              <a:t>abi</a:t>
            </a:r>
            <a:r>
              <a:rPr lang="en-US" dirty="0"/>
              <a:t> </a:t>
            </a:r>
            <a:r>
              <a:rPr lang="en-US" dirty="0" err="1"/>
              <a:t>da</a:t>
            </a:r>
            <a:r>
              <a:rPr lang="en-US" dirty="0"/>
              <a:t> Santa </a:t>
            </a:r>
            <a:r>
              <a:rPr lang="en-US" dirty="0" err="1"/>
              <a:t>Jeje</a:t>
            </a:r>
            <a:r>
              <a:rPr lang="en-US" dirty="0"/>
              <a:t>, </a:t>
            </a:r>
            <a:r>
              <a:rPr lang="en-US" dirty="0" err="1"/>
              <a:t>joe</a:t>
            </a:r>
            <a:r>
              <a:rPr lang="en-US" dirty="0"/>
              <a:t> no de wan </a:t>
            </a:r>
            <a:r>
              <a:rPr lang="en-US" dirty="0" err="1"/>
              <a:t>bribi</a:t>
            </a:r>
            <a:r>
              <a:rPr lang="en-US" dirty="0"/>
              <a:t> </a:t>
            </a:r>
            <a:r>
              <a:rPr lang="en-US" dirty="0" err="1"/>
              <a:t>soema</a:t>
            </a:r>
            <a:endParaRPr lang="en-US" dirty="0"/>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9E5CC009-DE8B-4C30-B425-40A14A0AD0AB}"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09C44469-6132-49EA-B140-C2D52C7FA6B6}" type="slidenum">
              <a:rPr lang="en-US"/>
              <a:pPr lvl="1"/>
              <a:t>58</a:t>
            </a:fld>
            <a:endParaRPr lang="en-US">
              <a:latin typeface="Times New Roman" pitchFamily="18" charset="0"/>
            </a:endParaRPr>
          </a:p>
        </p:txBody>
      </p:sp>
      <p:sp>
        <p:nvSpPr>
          <p:cNvPr id="215042" name="Rectangle 2"/>
          <p:cNvSpPr>
            <a:spLocks noGrp="1" noChangeArrowheads="1"/>
          </p:cNvSpPr>
          <p:nvPr>
            <p:ph type="title"/>
          </p:nvPr>
        </p:nvSpPr>
        <p:spPr/>
        <p:txBody>
          <a:bodyPr/>
          <a:lstStyle/>
          <a:p>
            <a:r>
              <a:rPr lang="en-US" sz="3200" dirty="0" err="1"/>
              <a:t>Vraag</a:t>
            </a:r>
            <a:r>
              <a:rPr lang="en-US" sz="3200" dirty="0"/>
              <a:t> – </a:t>
            </a:r>
            <a:r>
              <a:rPr lang="en-US" sz="3200" dirty="0" err="1"/>
              <a:t>Tongo</a:t>
            </a:r>
            <a:r>
              <a:rPr lang="en-US" sz="3200" dirty="0"/>
              <a:t> de wan </a:t>
            </a:r>
            <a:r>
              <a:rPr lang="en-US" sz="3200" dirty="0" err="1"/>
              <a:t>marki</a:t>
            </a:r>
            <a:r>
              <a:rPr lang="en-US" sz="3200" dirty="0"/>
              <a:t> </a:t>
            </a:r>
            <a:r>
              <a:rPr lang="en-US" sz="3200" dirty="0" err="1"/>
              <a:t>gi</a:t>
            </a:r>
            <a:r>
              <a:rPr lang="en-US" sz="3200" dirty="0"/>
              <a:t> </a:t>
            </a:r>
            <a:r>
              <a:rPr lang="en-US" sz="3200" dirty="0" err="1"/>
              <a:t>joe</a:t>
            </a:r>
            <a:r>
              <a:rPr lang="en-US" sz="3200" dirty="0"/>
              <a:t> </a:t>
            </a:r>
            <a:r>
              <a:rPr lang="en-US" sz="3200" dirty="0" err="1"/>
              <a:t>dati</a:t>
            </a:r>
            <a:r>
              <a:rPr lang="en-US" sz="3200" dirty="0"/>
              <a:t> </a:t>
            </a:r>
            <a:r>
              <a:rPr lang="en-US" sz="3200" dirty="0" err="1"/>
              <a:t>joe</a:t>
            </a:r>
            <a:r>
              <a:rPr lang="en-US" sz="3200" dirty="0"/>
              <a:t> </a:t>
            </a:r>
            <a:r>
              <a:rPr lang="en-US" sz="3200" dirty="0" err="1"/>
              <a:t>abi</a:t>
            </a:r>
            <a:r>
              <a:rPr lang="en-US" sz="3200" dirty="0"/>
              <a:t> </a:t>
            </a:r>
            <a:r>
              <a:rPr lang="en-US" sz="3200" dirty="0" err="1"/>
              <a:t>da</a:t>
            </a:r>
            <a:r>
              <a:rPr lang="en-US" sz="3200" dirty="0"/>
              <a:t> Santa </a:t>
            </a:r>
            <a:r>
              <a:rPr lang="en-US" sz="3200" dirty="0" err="1"/>
              <a:t>Jeje</a:t>
            </a:r>
            <a:r>
              <a:rPr lang="en-US" sz="3200" dirty="0"/>
              <a:t>?  </a:t>
            </a:r>
            <a:r>
              <a:rPr lang="en-US" sz="3200" dirty="0" err="1"/>
              <a:t>Efoe</a:t>
            </a:r>
            <a:r>
              <a:rPr lang="en-US" sz="3200" dirty="0"/>
              <a:t> </a:t>
            </a:r>
            <a:r>
              <a:rPr lang="en-US" sz="3200" dirty="0" err="1"/>
              <a:t>joe</a:t>
            </a:r>
            <a:r>
              <a:rPr lang="en-US" sz="3200" dirty="0"/>
              <a:t> no </a:t>
            </a:r>
            <a:r>
              <a:rPr lang="en-US" sz="3200" dirty="0" err="1"/>
              <a:t>taki</a:t>
            </a:r>
            <a:r>
              <a:rPr lang="en-US" sz="3200" dirty="0"/>
              <a:t> </a:t>
            </a:r>
            <a:r>
              <a:rPr lang="en-US" sz="3200" dirty="0" err="1"/>
              <a:t>na</a:t>
            </a:r>
            <a:r>
              <a:rPr lang="en-US" sz="3200" dirty="0"/>
              <a:t> </a:t>
            </a:r>
            <a:r>
              <a:rPr lang="en-US" sz="3200" dirty="0" err="1"/>
              <a:t>tongo</a:t>
            </a:r>
            <a:r>
              <a:rPr lang="en-US" sz="3200" dirty="0"/>
              <a:t>, </a:t>
            </a:r>
            <a:r>
              <a:rPr lang="en-US" sz="3200" dirty="0" err="1"/>
              <a:t>joe</a:t>
            </a:r>
            <a:r>
              <a:rPr lang="en-US" sz="3200" dirty="0"/>
              <a:t> no </a:t>
            </a:r>
            <a:r>
              <a:rPr lang="en-US" sz="3200" dirty="0" err="1"/>
              <a:t>abi</a:t>
            </a:r>
            <a:r>
              <a:rPr lang="en-US" sz="3200" dirty="0"/>
              <a:t> </a:t>
            </a:r>
            <a:r>
              <a:rPr lang="en-US" sz="3200" dirty="0" err="1"/>
              <a:t>da</a:t>
            </a:r>
            <a:r>
              <a:rPr lang="en-US" sz="3200" dirty="0"/>
              <a:t> Santa </a:t>
            </a:r>
            <a:r>
              <a:rPr lang="en-US" sz="3200" dirty="0" err="1"/>
              <a:t>Jeje</a:t>
            </a:r>
            <a:r>
              <a:rPr lang="en-US" sz="3200" dirty="0"/>
              <a:t> </a:t>
            </a:r>
            <a:r>
              <a:rPr lang="en-US" sz="3200" dirty="0" err="1"/>
              <a:t>srefi</a:t>
            </a:r>
            <a:r>
              <a:rPr lang="en-US" sz="3200" dirty="0"/>
              <a:t>?</a:t>
            </a:r>
          </a:p>
        </p:txBody>
      </p:sp>
      <p:sp>
        <p:nvSpPr>
          <p:cNvPr id="215043" name="Rectangle 3"/>
          <p:cNvSpPr>
            <a:spLocks noGrp="1" noChangeArrowheads="1"/>
          </p:cNvSpPr>
          <p:nvPr>
            <p:ph type="body" idx="1"/>
          </p:nvPr>
        </p:nvSpPr>
        <p:spPr>
          <a:xfrm>
            <a:off x="0" y="1785915"/>
            <a:ext cx="8917047" cy="4114800"/>
          </a:xfrm>
        </p:spPr>
        <p:txBody>
          <a:bodyPr/>
          <a:lstStyle/>
          <a:p>
            <a:pPr algn="just"/>
            <a:r>
              <a:rPr lang="en-US" sz="2800" b="1" dirty="0"/>
              <a:t>I </a:t>
            </a:r>
            <a:r>
              <a:rPr lang="en-US" sz="2800" b="1" dirty="0" err="1"/>
              <a:t>Korintiers</a:t>
            </a:r>
            <a:r>
              <a:rPr lang="en-US" sz="2800" b="1" dirty="0"/>
              <a:t> 12:12-13  12. </a:t>
            </a:r>
            <a:r>
              <a:rPr lang="en-US" sz="2800" b="1" dirty="0" err="1"/>
              <a:t>Bikasi</a:t>
            </a:r>
            <a:r>
              <a:rPr lang="en-US" sz="2800" b="1" dirty="0"/>
              <a:t> so </a:t>
            </a:r>
            <a:r>
              <a:rPr lang="en-US" sz="2800" b="1" dirty="0" err="1"/>
              <a:t>leki</a:t>
            </a:r>
            <a:r>
              <a:rPr lang="en-US" sz="2800" b="1" dirty="0"/>
              <a:t> </a:t>
            </a:r>
            <a:r>
              <a:rPr lang="en-US" sz="2800" b="1" dirty="0" err="1"/>
              <a:t>da</a:t>
            </a:r>
            <a:r>
              <a:rPr lang="en-US" sz="2800" b="1" dirty="0"/>
              <a:t> skin de wan, ma </a:t>
            </a:r>
            <a:r>
              <a:rPr lang="en-US" sz="2800" b="1" dirty="0" err="1"/>
              <a:t>tokoe</a:t>
            </a:r>
            <a:r>
              <a:rPr lang="en-US" sz="2800" b="1" dirty="0"/>
              <a:t> a </a:t>
            </a:r>
            <a:r>
              <a:rPr lang="en-US" sz="2800" b="1" dirty="0" err="1"/>
              <a:t>abi</a:t>
            </a:r>
            <a:r>
              <a:rPr lang="en-US" sz="2800" b="1" dirty="0"/>
              <a:t> </a:t>
            </a:r>
            <a:r>
              <a:rPr lang="en-US" sz="2800" b="1" dirty="0" err="1"/>
              <a:t>foeroe</a:t>
            </a:r>
            <a:r>
              <a:rPr lang="en-US" sz="2800" b="1" dirty="0"/>
              <a:t> </a:t>
            </a:r>
            <a:r>
              <a:rPr lang="en-US" sz="2800" b="1" dirty="0" err="1"/>
              <a:t>pisi</a:t>
            </a:r>
            <a:r>
              <a:rPr lang="en-US" sz="2800" b="1" dirty="0"/>
              <a:t>, en ala </a:t>
            </a:r>
            <a:r>
              <a:rPr lang="en-US" sz="2800" b="1" dirty="0" err="1"/>
              <a:t>dem</a:t>
            </a:r>
            <a:r>
              <a:rPr lang="en-US" sz="2800" b="1" dirty="0"/>
              <a:t> </a:t>
            </a:r>
            <a:r>
              <a:rPr lang="en-US" sz="2800" b="1" dirty="0" err="1"/>
              <a:t>pisi</a:t>
            </a:r>
            <a:r>
              <a:rPr lang="en-US" sz="2800" b="1" dirty="0"/>
              <a:t> foe </a:t>
            </a:r>
            <a:r>
              <a:rPr lang="en-US" sz="2800" b="1" dirty="0" err="1"/>
              <a:t>da</a:t>
            </a:r>
            <a:r>
              <a:rPr lang="en-US" sz="2800" b="1" dirty="0"/>
              <a:t> skin </a:t>
            </a:r>
            <a:r>
              <a:rPr lang="en-US" sz="2800" b="1" dirty="0" err="1"/>
              <a:t>dati</a:t>
            </a:r>
            <a:r>
              <a:rPr lang="en-US" sz="2800" b="1" dirty="0"/>
              <a:t>, </a:t>
            </a:r>
            <a:r>
              <a:rPr lang="en-US" sz="2800" b="1" dirty="0" err="1"/>
              <a:t>alwasi</a:t>
            </a:r>
            <a:r>
              <a:rPr lang="en-US" sz="2800" b="1" dirty="0"/>
              <a:t> </a:t>
            </a:r>
            <a:r>
              <a:rPr lang="en-US" sz="2800" b="1" dirty="0" err="1"/>
              <a:t>dem</a:t>
            </a:r>
            <a:r>
              <a:rPr lang="en-US" sz="2800" b="1" dirty="0"/>
              <a:t> de </a:t>
            </a:r>
            <a:r>
              <a:rPr lang="en-US" sz="2800" b="1" dirty="0" err="1"/>
              <a:t>foeroe</a:t>
            </a:r>
            <a:r>
              <a:rPr lang="en-US" sz="2800" b="1" dirty="0"/>
              <a:t>, </a:t>
            </a:r>
            <a:r>
              <a:rPr lang="en-US" sz="2800" b="1" dirty="0" err="1"/>
              <a:t>meki</a:t>
            </a:r>
            <a:r>
              <a:rPr lang="en-US" sz="2800" b="1" dirty="0"/>
              <a:t> wan skin </a:t>
            </a:r>
            <a:r>
              <a:rPr lang="en-US" sz="2800" b="1" dirty="0" err="1"/>
              <a:t>nomo</a:t>
            </a:r>
            <a:r>
              <a:rPr lang="en-US" sz="2800" b="1" dirty="0"/>
              <a:t>; so </a:t>
            </a:r>
            <a:r>
              <a:rPr lang="en-US" sz="2800" b="1" dirty="0" err="1"/>
              <a:t>srefi</a:t>
            </a:r>
            <a:r>
              <a:rPr lang="en-US" sz="2800" b="1" dirty="0"/>
              <a:t> </a:t>
            </a:r>
            <a:r>
              <a:rPr lang="en-US" sz="2800" b="1" dirty="0" err="1"/>
              <a:t>Kristus</a:t>
            </a:r>
            <a:r>
              <a:rPr lang="en-US" sz="2800" b="1" dirty="0"/>
              <a:t> de toe. 13. </a:t>
            </a:r>
            <a:r>
              <a:rPr lang="en-US" sz="2800" b="1" dirty="0" err="1"/>
              <a:t>Bikasi</a:t>
            </a:r>
            <a:r>
              <a:rPr lang="en-US" sz="2800" b="1" dirty="0"/>
              <a:t> </a:t>
            </a:r>
            <a:r>
              <a:rPr lang="en-US" sz="2800" b="1" dirty="0" err="1"/>
              <a:t>nanga</a:t>
            </a:r>
            <a:r>
              <a:rPr lang="en-US" sz="2800" b="1" dirty="0"/>
              <a:t> </a:t>
            </a:r>
            <a:r>
              <a:rPr lang="en-US" sz="2800" b="1" dirty="0" err="1"/>
              <a:t>da</a:t>
            </a:r>
            <a:r>
              <a:rPr lang="en-US" sz="2800" b="1" dirty="0"/>
              <a:t> wan </a:t>
            </a:r>
            <a:r>
              <a:rPr lang="en-US" sz="2800" b="1" dirty="0" err="1">
                <a:solidFill>
                  <a:schemeClr val="accent2"/>
                </a:solidFill>
              </a:rPr>
              <a:t>Jeje</a:t>
            </a:r>
            <a:r>
              <a:rPr lang="en-US" sz="2800" b="1" dirty="0"/>
              <a:t> </a:t>
            </a:r>
            <a:r>
              <a:rPr lang="en-US" sz="2800" b="1" dirty="0" err="1"/>
              <a:t>wi</a:t>
            </a:r>
            <a:r>
              <a:rPr lang="en-US" sz="2800" b="1" dirty="0"/>
              <a:t> </a:t>
            </a:r>
            <a:r>
              <a:rPr lang="en-US" sz="2800" b="1" dirty="0" err="1">
                <a:solidFill>
                  <a:schemeClr val="accent2"/>
                </a:solidFill>
              </a:rPr>
              <a:t>alamala</a:t>
            </a:r>
            <a:r>
              <a:rPr lang="en-US" sz="2800" b="1" dirty="0"/>
              <a:t> </a:t>
            </a:r>
            <a:r>
              <a:rPr lang="en-US" sz="2800" b="1" dirty="0" err="1"/>
              <a:t>dopoe</a:t>
            </a:r>
            <a:r>
              <a:rPr lang="en-US" sz="2800" b="1" dirty="0"/>
              <a:t> </a:t>
            </a:r>
            <a:r>
              <a:rPr lang="en-US" sz="2800" b="1" dirty="0" err="1"/>
              <a:t>na</a:t>
            </a:r>
            <a:r>
              <a:rPr lang="en-US" sz="2800" b="1" dirty="0"/>
              <a:t> </a:t>
            </a:r>
            <a:r>
              <a:rPr lang="en-US" sz="2800" b="1" dirty="0" err="1"/>
              <a:t>ini</a:t>
            </a:r>
            <a:r>
              <a:rPr lang="en-US" sz="2800" b="1" dirty="0"/>
              <a:t> wan skin, </a:t>
            </a:r>
            <a:r>
              <a:rPr lang="en-US" sz="2800" b="1" dirty="0" err="1"/>
              <a:t>alwasi</a:t>
            </a:r>
            <a:r>
              <a:rPr lang="en-US" sz="2800" b="1" dirty="0"/>
              <a:t> </a:t>
            </a:r>
            <a:r>
              <a:rPr lang="en-US" sz="2800" b="1" dirty="0" err="1"/>
              <a:t>wi</a:t>
            </a:r>
            <a:r>
              <a:rPr lang="en-US" sz="2800" b="1" dirty="0"/>
              <a:t> de </a:t>
            </a:r>
            <a:r>
              <a:rPr lang="en-US" sz="2800" b="1" dirty="0" err="1"/>
              <a:t>Djoe</a:t>
            </a:r>
            <a:r>
              <a:rPr lang="en-US" sz="2800" b="1" dirty="0"/>
              <a:t> </a:t>
            </a:r>
            <a:r>
              <a:rPr lang="en-US" sz="2800" b="1" dirty="0" err="1"/>
              <a:t>efoe</a:t>
            </a:r>
            <a:r>
              <a:rPr lang="en-US" sz="2800" b="1" dirty="0"/>
              <a:t> </a:t>
            </a:r>
            <a:r>
              <a:rPr lang="en-US" sz="2800" b="1" dirty="0" err="1"/>
              <a:t>heiden</a:t>
            </a:r>
            <a:r>
              <a:rPr lang="en-US" sz="2800" b="1" dirty="0"/>
              <a:t> </a:t>
            </a:r>
            <a:r>
              <a:rPr lang="en-US" sz="2800" b="1" dirty="0" err="1"/>
              <a:t>soema</a:t>
            </a:r>
            <a:r>
              <a:rPr lang="en-US" sz="2800" b="1" dirty="0"/>
              <a:t>, </a:t>
            </a:r>
            <a:r>
              <a:rPr lang="en-US" sz="2800" b="1" dirty="0" err="1"/>
              <a:t>slafoe</a:t>
            </a:r>
            <a:r>
              <a:rPr lang="en-US" sz="2800" b="1" dirty="0"/>
              <a:t> </a:t>
            </a:r>
            <a:r>
              <a:rPr lang="en-US" sz="2800" b="1" dirty="0" err="1"/>
              <a:t>efoe</a:t>
            </a:r>
            <a:r>
              <a:rPr lang="en-US" sz="2800" b="1" dirty="0"/>
              <a:t> </a:t>
            </a:r>
            <a:r>
              <a:rPr lang="en-US" sz="2800" b="1" dirty="0" err="1"/>
              <a:t>friman</a:t>
            </a:r>
            <a:r>
              <a:rPr lang="en-US" sz="2800" b="1" dirty="0"/>
              <a:t>, en </a:t>
            </a:r>
            <a:r>
              <a:rPr lang="en-US" sz="2800" b="1" dirty="0" err="1">
                <a:solidFill>
                  <a:schemeClr val="accent2"/>
                </a:solidFill>
              </a:rPr>
              <a:t>wi</a:t>
            </a:r>
            <a:r>
              <a:rPr lang="en-US" sz="2800" b="1" dirty="0"/>
              <a:t> </a:t>
            </a:r>
            <a:r>
              <a:rPr lang="en-US" sz="2800" b="1" dirty="0" err="1">
                <a:solidFill>
                  <a:schemeClr val="accent2"/>
                </a:solidFill>
              </a:rPr>
              <a:t>alamala</a:t>
            </a:r>
            <a:r>
              <a:rPr lang="en-US" sz="2800" b="1" dirty="0"/>
              <a:t> </a:t>
            </a:r>
            <a:r>
              <a:rPr lang="en-US" sz="2800" b="1" dirty="0" err="1"/>
              <a:t>ben</a:t>
            </a:r>
            <a:r>
              <a:rPr lang="en-US" sz="2800" b="1" dirty="0"/>
              <a:t> </a:t>
            </a:r>
            <a:r>
              <a:rPr lang="en-US" sz="2800" b="1" dirty="0" err="1"/>
              <a:t>dringi</a:t>
            </a:r>
            <a:r>
              <a:rPr lang="en-US" sz="2800" b="1" dirty="0"/>
              <a:t> </a:t>
            </a:r>
            <a:r>
              <a:rPr lang="en-US" sz="2800" b="1" dirty="0" err="1"/>
              <a:t>na</a:t>
            </a:r>
            <a:r>
              <a:rPr lang="en-US" sz="2800" b="1" dirty="0"/>
              <a:t> </a:t>
            </a:r>
            <a:r>
              <a:rPr lang="en-US" sz="2800" b="1" dirty="0" err="1"/>
              <a:t>ini</a:t>
            </a:r>
            <a:r>
              <a:rPr lang="en-US" sz="2800" b="1" dirty="0"/>
              <a:t> </a:t>
            </a:r>
            <a:r>
              <a:rPr lang="en-US" sz="2800" b="1" dirty="0" err="1"/>
              <a:t>da</a:t>
            </a:r>
            <a:r>
              <a:rPr lang="en-US" sz="2800" b="1" dirty="0"/>
              <a:t> wan </a:t>
            </a:r>
            <a:r>
              <a:rPr lang="en-US" sz="2800" b="1" dirty="0" err="1">
                <a:solidFill>
                  <a:schemeClr val="accent2"/>
                </a:solidFill>
              </a:rPr>
              <a:t>Jeje</a:t>
            </a:r>
            <a:r>
              <a:rPr lang="en-US" sz="2800" dirty="0"/>
              <a:t>.,</a:t>
            </a:r>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7F7B5E4F-5577-4996-AAC5-D140D6F65BE6}"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2240D7D7-F1A2-44B7-A970-6246AAA7E381}" type="slidenum">
              <a:rPr lang="en-US"/>
              <a:pPr lvl="1"/>
              <a:t>59</a:t>
            </a:fld>
            <a:endParaRPr lang="en-US">
              <a:latin typeface="Times New Roman" pitchFamily="18" charset="0"/>
            </a:endParaRPr>
          </a:p>
        </p:txBody>
      </p:sp>
      <p:sp>
        <p:nvSpPr>
          <p:cNvPr id="216066" name="Rectangle 2"/>
          <p:cNvSpPr>
            <a:spLocks noGrp="1" noChangeArrowheads="1"/>
          </p:cNvSpPr>
          <p:nvPr>
            <p:ph type="title"/>
          </p:nvPr>
        </p:nvSpPr>
        <p:spPr/>
        <p:txBody>
          <a:bodyPr/>
          <a:lstStyle/>
          <a:p>
            <a:r>
              <a:rPr lang="en-US"/>
              <a:t>Ibri bribiwan abi da Jeje</a:t>
            </a:r>
          </a:p>
        </p:txBody>
      </p:sp>
      <p:sp>
        <p:nvSpPr>
          <p:cNvPr id="216067" name="Rectangle 3"/>
          <p:cNvSpPr>
            <a:spLocks noGrp="1" noChangeArrowheads="1"/>
          </p:cNvSpPr>
          <p:nvPr>
            <p:ph type="body" idx="1"/>
          </p:nvPr>
        </p:nvSpPr>
        <p:spPr/>
        <p:txBody>
          <a:bodyPr/>
          <a:lstStyle/>
          <a:p>
            <a:r>
              <a:rPr lang="en-US" dirty="0" err="1"/>
              <a:t>Efoe</a:t>
            </a:r>
            <a:r>
              <a:rPr lang="en-US" dirty="0"/>
              <a:t> </a:t>
            </a:r>
            <a:r>
              <a:rPr lang="en-US" dirty="0" err="1"/>
              <a:t>wi</a:t>
            </a:r>
            <a:r>
              <a:rPr lang="en-US" dirty="0"/>
              <a:t> no </a:t>
            </a:r>
            <a:r>
              <a:rPr lang="en-US" dirty="0" err="1"/>
              <a:t>abi</a:t>
            </a:r>
            <a:r>
              <a:rPr lang="en-US" dirty="0"/>
              <a:t> da </a:t>
            </a:r>
            <a:r>
              <a:rPr lang="en-US" dirty="0" err="1"/>
              <a:t>Jeje</a:t>
            </a:r>
            <a:r>
              <a:rPr lang="en-US" dirty="0"/>
              <a:t>, </a:t>
            </a:r>
            <a:r>
              <a:rPr lang="en-US" dirty="0" err="1"/>
              <a:t>wi</a:t>
            </a:r>
            <a:r>
              <a:rPr lang="en-US" dirty="0"/>
              <a:t> no de foe </a:t>
            </a:r>
            <a:r>
              <a:rPr lang="en-US" dirty="0" err="1"/>
              <a:t>Kristus</a:t>
            </a:r>
            <a:endParaRPr lang="en-US" dirty="0"/>
          </a:p>
          <a:p>
            <a:r>
              <a:rPr lang="en-US" dirty="0"/>
              <a:t>Da Santa </a:t>
            </a:r>
            <a:r>
              <a:rPr lang="en-US" dirty="0" err="1"/>
              <a:t>Jeje</a:t>
            </a:r>
            <a:r>
              <a:rPr lang="en-US" dirty="0"/>
              <a:t> </a:t>
            </a:r>
            <a:r>
              <a:rPr lang="en-US" dirty="0" err="1"/>
              <a:t>dopoe</a:t>
            </a:r>
            <a:r>
              <a:rPr lang="en-US" dirty="0"/>
              <a:t> </a:t>
            </a:r>
            <a:r>
              <a:rPr lang="en-US" dirty="0" err="1"/>
              <a:t>wi</a:t>
            </a:r>
            <a:r>
              <a:rPr lang="en-US" dirty="0"/>
              <a:t> </a:t>
            </a:r>
            <a:r>
              <a:rPr lang="en-US" dirty="0" err="1"/>
              <a:t>na</a:t>
            </a:r>
            <a:r>
              <a:rPr lang="en-US" dirty="0"/>
              <a:t> </a:t>
            </a:r>
            <a:r>
              <a:rPr lang="en-US" dirty="0" err="1"/>
              <a:t>ini</a:t>
            </a:r>
            <a:r>
              <a:rPr lang="en-US" dirty="0"/>
              <a:t> </a:t>
            </a:r>
            <a:r>
              <a:rPr lang="en-US" dirty="0" err="1"/>
              <a:t>Kristus</a:t>
            </a:r>
            <a:endParaRPr lang="en-US" dirty="0"/>
          </a:p>
          <a:p>
            <a:r>
              <a:rPr lang="en-US" dirty="0"/>
              <a:t>Da Santa </a:t>
            </a:r>
            <a:r>
              <a:rPr lang="en-US" dirty="0" err="1"/>
              <a:t>Jeje</a:t>
            </a:r>
            <a:r>
              <a:rPr lang="en-US" dirty="0"/>
              <a:t> </a:t>
            </a:r>
            <a:r>
              <a:rPr lang="en-US" dirty="0" err="1"/>
              <a:t>gi</a:t>
            </a:r>
            <a:r>
              <a:rPr lang="en-US" dirty="0"/>
              <a:t> </a:t>
            </a:r>
            <a:r>
              <a:rPr lang="en-US" dirty="0" err="1"/>
              <a:t>ibri</a:t>
            </a:r>
            <a:r>
              <a:rPr lang="en-US" dirty="0"/>
              <a:t> </a:t>
            </a:r>
            <a:r>
              <a:rPr lang="en-US" dirty="0" err="1"/>
              <a:t>bribiwan</a:t>
            </a:r>
            <a:r>
              <a:rPr lang="en-US" dirty="0"/>
              <a:t> </a:t>
            </a:r>
            <a:r>
              <a:rPr lang="en-US" dirty="0" err="1"/>
              <a:t>minstes</a:t>
            </a:r>
            <a:r>
              <a:rPr lang="en-US" dirty="0"/>
              <a:t> wan </a:t>
            </a:r>
            <a:r>
              <a:rPr lang="en-US" dirty="0" err="1" smtClean="0"/>
              <a:t>Jeje-presenti</a:t>
            </a:r>
            <a:endParaRPr lang="en-US" dirty="0" smtClean="0"/>
          </a:p>
          <a:p>
            <a:r>
              <a:rPr lang="en-US" dirty="0" smtClean="0"/>
              <a:t>Ma A no </a:t>
            </a:r>
            <a:r>
              <a:rPr lang="en-US" dirty="0" err="1" smtClean="0"/>
              <a:t>gi</a:t>
            </a:r>
            <a:r>
              <a:rPr lang="en-US" dirty="0" smtClean="0"/>
              <a:t> </a:t>
            </a:r>
            <a:r>
              <a:rPr lang="en-US" dirty="0" err="1" smtClean="0"/>
              <a:t>ala</a:t>
            </a:r>
            <a:r>
              <a:rPr lang="en-US" dirty="0" smtClean="0"/>
              <a:t> da </a:t>
            </a:r>
            <a:r>
              <a:rPr lang="en-US" dirty="0" err="1" smtClean="0"/>
              <a:t>srefi</a:t>
            </a:r>
            <a:r>
              <a:rPr lang="en-US" dirty="0" smtClean="0"/>
              <a:t> </a:t>
            </a:r>
            <a:r>
              <a:rPr lang="en-US" dirty="0" err="1" smtClean="0"/>
              <a:t>presenti</a:t>
            </a:r>
            <a:r>
              <a:rPr lang="en-US" dirty="0" smtClean="0"/>
              <a:t> = </a:t>
            </a:r>
            <a:r>
              <a:rPr lang="en-US" dirty="0" err="1" smtClean="0"/>
              <a:t>dem</a:t>
            </a:r>
            <a:r>
              <a:rPr lang="en-US" dirty="0" smtClean="0"/>
              <a:t> no </a:t>
            </a:r>
            <a:r>
              <a:rPr lang="en-US" dirty="0" err="1" smtClean="0"/>
              <a:t>alamala</a:t>
            </a:r>
            <a:r>
              <a:rPr lang="en-US" dirty="0" smtClean="0"/>
              <a:t> </a:t>
            </a:r>
            <a:r>
              <a:rPr lang="en-US" dirty="0" err="1" smtClean="0"/>
              <a:t>taki</a:t>
            </a:r>
            <a:r>
              <a:rPr lang="en-US" dirty="0" smtClean="0"/>
              <a:t> </a:t>
            </a:r>
            <a:r>
              <a:rPr lang="en-US" dirty="0" err="1" smtClean="0"/>
              <a:t>na</a:t>
            </a:r>
            <a:r>
              <a:rPr lang="en-US" dirty="0" smtClean="0"/>
              <a:t> </a:t>
            </a:r>
            <a:r>
              <a:rPr lang="en-US" dirty="0" err="1" smtClean="0"/>
              <a:t>ini</a:t>
            </a:r>
            <a:r>
              <a:rPr lang="en-US" dirty="0" smtClean="0"/>
              <a:t> </a:t>
            </a:r>
            <a:r>
              <a:rPr lang="en-US" dirty="0" err="1" smtClean="0"/>
              <a:t>tongo</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EC88FB7-488A-4099-8512-F3E259FADC82}"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589400C4-6AE1-4333-A773-C492C4F86436}" type="slidenum">
              <a:rPr lang="en-US"/>
              <a:pPr lvl="1"/>
              <a:t>6</a:t>
            </a:fld>
            <a:endParaRPr lang="en-US">
              <a:latin typeface="Times New Roman" pitchFamily="18" charset="0"/>
            </a:endParaRPr>
          </a:p>
        </p:txBody>
      </p:sp>
      <p:sp>
        <p:nvSpPr>
          <p:cNvPr id="162818" name="Rectangle 2"/>
          <p:cNvSpPr>
            <a:spLocks noGrp="1" noChangeArrowheads="1"/>
          </p:cNvSpPr>
          <p:nvPr>
            <p:ph type="title"/>
          </p:nvPr>
        </p:nvSpPr>
        <p:spPr/>
        <p:txBody>
          <a:bodyPr/>
          <a:lstStyle/>
          <a:p>
            <a:r>
              <a:rPr lang="en-US"/>
              <a:t>Ala dem presenti de foe tide?</a:t>
            </a:r>
          </a:p>
        </p:txBody>
      </p:sp>
      <p:sp>
        <p:nvSpPr>
          <p:cNvPr id="162819" name="Rectangle 3"/>
          <p:cNvSpPr>
            <a:spLocks noGrp="1" noChangeArrowheads="1"/>
          </p:cNvSpPr>
          <p:nvPr>
            <p:ph type="body" idx="1"/>
          </p:nvPr>
        </p:nvSpPr>
        <p:spPr>
          <a:xfrm>
            <a:off x="373005" y="2017713"/>
            <a:ext cx="8582083" cy="4114800"/>
          </a:xfrm>
        </p:spPr>
        <p:txBody>
          <a:bodyPr/>
          <a:lstStyle/>
          <a:p>
            <a:r>
              <a:rPr lang="en-US" dirty="0" err="1"/>
              <a:t>Disi</a:t>
            </a:r>
            <a:r>
              <a:rPr lang="en-US" dirty="0"/>
              <a:t> </a:t>
            </a:r>
            <a:r>
              <a:rPr lang="en-US" dirty="0" err="1"/>
              <a:t>tjari</a:t>
            </a:r>
            <a:r>
              <a:rPr lang="en-US" dirty="0"/>
              <a:t> </a:t>
            </a:r>
            <a:r>
              <a:rPr lang="en-US" dirty="0" err="1"/>
              <a:t>bigi</a:t>
            </a:r>
            <a:r>
              <a:rPr lang="en-US" dirty="0"/>
              <a:t> </a:t>
            </a:r>
            <a:r>
              <a:rPr lang="en-US" dirty="0" err="1"/>
              <a:t>broeja</a:t>
            </a:r>
            <a:r>
              <a:rPr lang="en-US" dirty="0"/>
              <a:t> </a:t>
            </a:r>
            <a:r>
              <a:rPr lang="en-US" dirty="0" err="1"/>
              <a:t>na</a:t>
            </a:r>
            <a:r>
              <a:rPr lang="en-US" dirty="0"/>
              <a:t> </a:t>
            </a:r>
            <a:r>
              <a:rPr lang="en-US" dirty="0" err="1"/>
              <a:t>ini</a:t>
            </a:r>
            <a:r>
              <a:rPr lang="en-US" dirty="0"/>
              <a:t> </a:t>
            </a:r>
            <a:r>
              <a:rPr lang="en-US" dirty="0" err="1"/>
              <a:t>da</a:t>
            </a:r>
            <a:r>
              <a:rPr lang="en-US" dirty="0"/>
              <a:t> </a:t>
            </a:r>
            <a:r>
              <a:rPr lang="en-US" dirty="0" err="1"/>
              <a:t>kerki</a:t>
            </a:r>
            <a:r>
              <a:rPr lang="en-US" dirty="0"/>
              <a:t> foe </a:t>
            </a:r>
            <a:r>
              <a:rPr lang="en-US" dirty="0" err="1"/>
              <a:t>ongeveer</a:t>
            </a:r>
            <a:r>
              <a:rPr lang="en-US" dirty="0"/>
              <a:t> 100 </a:t>
            </a:r>
            <a:r>
              <a:rPr lang="en-US" dirty="0" err="1"/>
              <a:t>jari</a:t>
            </a:r>
            <a:endParaRPr lang="en-US" dirty="0"/>
          </a:p>
          <a:p>
            <a:r>
              <a:rPr lang="en-US" dirty="0" err="1"/>
              <a:t>Fosi</a:t>
            </a:r>
            <a:r>
              <a:rPr lang="en-US" dirty="0"/>
              <a:t> 100 </a:t>
            </a:r>
            <a:r>
              <a:rPr lang="en-US" dirty="0" err="1"/>
              <a:t>jari</a:t>
            </a:r>
            <a:r>
              <a:rPr lang="en-US" dirty="0"/>
              <a:t> </a:t>
            </a:r>
            <a:r>
              <a:rPr lang="en-US" dirty="0" err="1"/>
              <a:t>kaba</a:t>
            </a:r>
            <a:r>
              <a:rPr lang="en-US" dirty="0"/>
              <a:t>, </a:t>
            </a:r>
            <a:r>
              <a:rPr lang="en-US" dirty="0" err="1"/>
              <a:t>joe</a:t>
            </a:r>
            <a:r>
              <a:rPr lang="en-US" dirty="0"/>
              <a:t> </a:t>
            </a:r>
            <a:r>
              <a:rPr lang="en-US" dirty="0" err="1"/>
              <a:t>kan</a:t>
            </a:r>
            <a:r>
              <a:rPr lang="en-US" dirty="0"/>
              <a:t> </a:t>
            </a:r>
            <a:r>
              <a:rPr lang="en-US" dirty="0" err="1"/>
              <a:t>taki</a:t>
            </a:r>
            <a:r>
              <a:rPr lang="en-US" dirty="0"/>
              <a:t> </a:t>
            </a:r>
            <a:r>
              <a:rPr lang="en-US" dirty="0" err="1"/>
              <a:t>dati</a:t>
            </a:r>
            <a:r>
              <a:rPr lang="en-US" dirty="0"/>
              <a:t> ala </a:t>
            </a:r>
            <a:r>
              <a:rPr lang="en-US" dirty="0" err="1"/>
              <a:t>kerki</a:t>
            </a:r>
            <a:r>
              <a:rPr lang="en-US" dirty="0"/>
              <a:t> </a:t>
            </a:r>
            <a:r>
              <a:rPr lang="en-US" dirty="0" err="1"/>
              <a:t>ben</a:t>
            </a:r>
            <a:r>
              <a:rPr lang="en-US" dirty="0"/>
              <a:t> </a:t>
            </a:r>
            <a:r>
              <a:rPr lang="en-US" dirty="0" err="1"/>
              <a:t>loekoe</a:t>
            </a:r>
            <a:r>
              <a:rPr lang="en-US" dirty="0"/>
              <a:t> </a:t>
            </a:r>
            <a:r>
              <a:rPr lang="en-US" dirty="0" err="1"/>
              <a:t>na</a:t>
            </a:r>
            <a:r>
              <a:rPr lang="en-US" dirty="0"/>
              <a:t> </a:t>
            </a:r>
            <a:r>
              <a:rPr lang="en-US" dirty="0" err="1"/>
              <a:t>dem</a:t>
            </a:r>
            <a:r>
              <a:rPr lang="en-US" dirty="0"/>
              <a:t> </a:t>
            </a:r>
            <a:r>
              <a:rPr lang="en-US" dirty="0" err="1"/>
              <a:t>presenti</a:t>
            </a:r>
            <a:r>
              <a:rPr lang="en-US" dirty="0"/>
              <a:t> </a:t>
            </a:r>
            <a:r>
              <a:rPr lang="en-US" dirty="0" err="1"/>
              <a:t>leki</a:t>
            </a:r>
            <a:r>
              <a:rPr lang="en-US" dirty="0"/>
              <a:t> </a:t>
            </a:r>
            <a:r>
              <a:rPr lang="en-US" dirty="0" err="1"/>
              <a:t>dem</a:t>
            </a:r>
            <a:r>
              <a:rPr lang="en-US" dirty="0"/>
              <a:t> </a:t>
            </a:r>
            <a:r>
              <a:rPr lang="en-US" dirty="0" err="1"/>
              <a:t>fadon</a:t>
            </a:r>
            <a:r>
              <a:rPr lang="en-US" dirty="0"/>
              <a:t> </a:t>
            </a:r>
            <a:r>
              <a:rPr lang="en-US" dirty="0" err="1"/>
              <a:t>na</a:t>
            </a:r>
            <a:r>
              <a:rPr lang="en-US" dirty="0"/>
              <a:t> </a:t>
            </a:r>
            <a:r>
              <a:rPr lang="en-US" dirty="0" err="1"/>
              <a:t>ini</a:t>
            </a:r>
            <a:r>
              <a:rPr lang="en-US" dirty="0"/>
              <a:t> toe </a:t>
            </a:r>
            <a:r>
              <a:rPr lang="en-US" dirty="0" err="1"/>
              <a:t>groepoe</a:t>
            </a:r>
            <a:r>
              <a:rPr lang="en-US" dirty="0"/>
              <a:t> – </a:t>
            </a:r>
          </a:p>
          <a:p>
            <a:r>
              <a:rPr lang="en-US" dirty="0" err="1"/>
              <a:t>Som</a:t>
            </a:r>
            <a:r>
              <a:rPr lang="en-US" dirty="0"/>
              <a:t> </a:t>
            </a:r>
            <a:r>
              <a:rPr lang="en-US" dirty="0" err="1"/>
              <a:t>disi</a:t>
            </a:r>
            <a:r>
              <a:rPr lang="en-US" dirty="0"/>
              <a:t> </a:t>
            </a:r>
            <a:r>
              <a:rPr lang="en-US" dirty="0" err="1"/>
              <a:t>ben</a:t>
            </a:r>
            <a:r>
              <a:rPr lang="en-US" dirty="0"/>
              <a:t> de </a:t>
            </a:r>
            <a:r>
              <a:rPr lang="en-US" dirty="0" err="1"/>
              <a:t>tijdelijk</a:t>
            </a:r>
            <a:r>
              <a:rPr lang="en-US" dirty="0"/>
              <a:t> foe </a:t>
            </a:r>
            <a:r>
              <a:rPr lang="en-US" dirty="0" err="1"/>
              <a:t>da</a:t>
            </a:r>
            <a:r>
              <a:rPr lang="en-US" dirty="0"/>
              <a:t> tem foe </a:t>
            </a:r>
            <a:r>
              <a:rPr lang="en-US" dirty="0" err="1"/>
              <a:t>dem</a:t>
            </a:r>
            <a:r>
              <a:rPr lang="en-US" dirty="0"/>
              <a:t> </a:t>
            </a:r>
            <a:r>
              <a:rPr lang="en-US" dirty="0" err="1"/>
              <a:t>apostel</a:t>
            </a:r>
            <a:endParaRPr lang="en-US" dirty="0"/>
          </a:p>
          <a:p>
            <a:r>
              <a:rPr lang="en-US" dirty="0" err="1"/>
              <a:t>Som</a:t>
            </a:r>
            <a:r>
              <a:rPr lang="en-US" dirty="0"/>
              <a:t> </a:t>
            </a:r>
            <a:r>
              <a:rPr lang="en-US" dirty="0" err="1"/>
              <a:t>disi</a:t>
            </a:r>
            <a:r>
              <a:rPr lang="en-US" dirty="0"/>
              <a:t> de permanent</a:t>
            </a:r>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3214CE70-F187-4882-9A74-C3276223777E}"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E4F21729-13C7-44A0-9711-D9C2FD6502DB}" type="slidenum">
              <a:rPr lang="en-US"/>
              <a:pPr lvl="1"/>
              <a:t>60</a:t>
            </a:fld>
            <a:endParaRPr lang="en-US">
              <a:latin typeface="Times New Roman" pitchFamily="18" charset="0"/>
            </a:endParaRPr>
          </a:p>
        </p:txBody>
      </p:sp>
      <p:sp>
        <p:nvSpPr>
          <p:cNvPr id="217090" name="Rectangle 2"/>
          <p:cNvSpPr>
            <a:spLocks noGrp="1" noChangeArrowheads="1"/>
          </p:cNvSpPr>
          <p:nvPr>
            <p:ph type="title"/>
          </p:nvPr>
        </p:nvSpPr>
        <p:spPr/>
        <p:txBody>
          <a:bodyPr/>
          <a:lstStyle/>
          <a:p>
            <a:r>
              <a:rPr lang="en-US" sz="4000"/>
              <a:t>Fa foe Jezus nanga Johannes da dopoeman</a:t>
            </a:r>
          </a:p>
        </p:txBody>
      </p:sp>
      <p:sp>
        <p:nvSpPr>
          <p:cNvPr id="217091" name="Rectangle 3"/>
          <p:cNvSpPr>
            <a:spLocks noGrp="1" noChangeArrowheads="1"/>
          </p:cNvSpPr>
          <p:nvPr>
            <p:ph type="body" idx="1"/>
          </p:nvPr>
        </p:nvSpPr>
        <p:spPr>
          <a:xfrm>
            <a:off x="719138" y="2384425"/>
            <a:ext cx="7772400" cy="4114800"/>
          </a:xfrm>
        </p:spPr>
        <p:txBody>
          <a:bodyPr/>
          <a:lstStyle/>
          <a:p>
            <a:r>
              <a:rPr lang="en-US"/>
              <a:t>Jezus ben foeroe nanga da Santa Jeje pasa marki</a:t>
            </a:r>
          </a:p>
          <a:p>
            <a:r>
              <a:rPr lang="en-US"/>
              <a:t>Johannes ben foeroe nanga da Santa Jeje sinsi a ben de na ini hem mama bere</a:t>
            </a:r>
          </a:p>
          <a:p>
            <a:r>
              <a:rPr lang="en-US"/>
              <a:t>Tokoe no wan bewijs de dati Johannes efoe Jezus ben taki na ini tongo!</a:t>
            </a:r>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60BC36F9-C925-4E57-9EC4-E429D56FE1AB}"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C6F8F8EB-6F1E-467D-B477-62AFC8A284B3}" type="slidenum">
              <a:rPr lang="en-US"/>
              <a:pPr lvl="1"/>
              <a:t>61</a:t>
            </a:fld>
            <a:endParaRPr lang="en-US">
              <a:latin typeface="Times New Roman" pitchFamily="18" charset="0"/>
            </a:endParaRPr>
          </a:p>
        </p:txBody>
      </p:sp>
      <p:sp>
        <p:nvSpPr>
          <p:cNvPr id="218114" name="Rectangle 2"/>
          <p:cNvSpPr>
            <a:spLocks noGrp="1" noChangeArrowheads="1"/>
          </p:cNvSpPr>
          <p:nvPr>
            <p:ph type="title"/>
          </p:nvPr>
        </p:nvSpPr>
        <p:spPr/>
        <p:txBody>
          <a:bodyPr/>
          <a:lstStyle/>
          <a:p>
            <a:r>
              <a:rPr lang="en-US"/>
              <a:t>San Gado taki na ini da kerki?</a:t>
            </a:r>
          </a:p>
        </p:txBody>
      </p:sp>
      <p:sp>
        <p:nvSpPr>
          <p:cNvPr id="218115" name="Rectangle 3"/>
          <p:cNvSpPr>
            <a:spLocks noGrp="1" noChangeArrowheads="1"/>
          </p:cNvSpPr>
          <p:nvPr>
            <p:ph type="body" idx="1"/>
          </p:nvPr>
        </p:nvSpPr>
        <p:spPr>
          <a:xfrm>
            <a:off x="373005" y="2017713"/>
            <a:ext cx="8582083" cy="4114800"/>
          </a:xfrm>
        </p:spPr>
        <p:txBody>
          <a:bodyPr/>
          <a:lstStyle/>
          <a:p>
            <a:pPr>
              <a:lnSpc>
                <a:spcPct val="70000"/>
              </a:lnSpc>
            </a:pPr>
            <a:r>
              <a:rPr lang="en-US" sz="2800" dirty="0" err="1"/>
              <a:t>Wi</a:t>
            </a:r>
            <a:r>
              <a:rPr lang="en-US" sz="2800" dirty="0"/>
              <a:t> </a:t>
            </a:r>
            <a:r>
              <a:rPr lang="en-US" sz="2800" dirty="0" err="1"/>
              <a:t>moesoe</a:t>
            </a:r>
            <a:r>
              <a:rPr lang="en-US" sz="2800" dirty="0"/>
              <a:t> </a:t>
            </a:r>
            <a:r>
              <a:rPr lang="en-US" sz="2800" dirty="0" err="1"/>
              <a:t>alamala</a:t>
            </a:r>
            <a:r>
              <a:rPr lang="en-US" sz="2800" dirty="0"/>
              <a:t> </a:t>
            </a:r>
            <a:r>
              <a:rPr lang="en-US" sz="2800" b="1" dirty="0" err="1">
                <a:solidFill>
                  <a:schemeClr val="accent2"/>
                </a:solidFill>
              </a:rPr>
              <a:t>foeroe</a:t>
            </a:r>
            <a:r>
              <a:rPr lang="en-US" sz="2800" dirty="0"/>
              <a:t> </a:t>
            </a:r>
            <a:r>
              <a:rPr lang="en-US" sz="2800" b="1" dirty="0" err="1">
                <a:solidFill>
                  <a:schemeClr val="accent2"/>
                </a:solidFill>
              </a:rPr>
              <a:t>nanga</a:t>
            </a:r>
            <a:r>
              <a:rPr lang="en-US" sz="2800" dirty="0"/>
              <a:t> </a:t>
            </a:r>
            <a:r>
              <a:rPr lang="en-US" sz="2800" b="1" dirty="0" err="1">
                <a:solidFill>
                  <a:schemeClr val="accent2"/>
                </a:solidFill>
              </a:rPr>
              <a:t>da</a:t>
            </a:r>
            <a:r>
              <a:rPr lang="en-US" sz="2800" dirty="0"/>
              <a:t> </a:t>
            </a:r>
            <a:r>
              <a:rPr lang="en-US" sz="2800" b="1" dirty="0">
                <a:solidFill>
                  <a:schemeClr val="accent2"/>
                </a:solidFill>
              </a:rPr>
              <a:t>Santa </a:t>
            </a:r>
            <a:r>
              <a:rPr lang="en-US" sz="2800" b="1" dirty="0" err="1">
                <a:solidFill>
                  <a:schemeClr val="accent2"/>
                </a:solidFill>
              </a:rPr>
              <a:t>Jeje</a:t>
            </a:r>
            <a:r>
              <a:rPr lang="en-US" sz="2800" dirty="0"/>
              <a:t> – A de wan </a:t>
            </a:r>
            <a:r>
              <a:rPr lang="en-US" sz="2800" dirty="0" err="1"/>
              <a:t>gebod</a:t>
            </a:r>
            <a:r>
              <a:rPr lang="en-US" sz="2800" dirty="0"/>
              <a:t>: </a:t>
            </a:r>
            <a:r>
              <a:rPr lang="en-US" sz="2800" b="1" dirty="0" err="1"/>
              <a:t>Efesi</a:t>
            </a:r>
            <a:r>
              <a:rPr lang="en-US" sz="2800" b="1" dirty="0"/>
              <a:t> 5:18 En no </a:t>
            </a:r>
            <a:r>
              <a:rPr lang="en-US" sz="2800" b="1" dirty="0" err="1"/>
              <a:t>kom</a:t>
            </a:r>
            <a:r>
              <a:rPr lang="en-US" sz="2800" b="1" dirty="0"/>
              <a:t> </a:t>
            </a:r>
            <a:r>
              <a:rPr lang="en-US" sz="2800" b="1" dirty="0" err="1" smtClean="0"/>
              <a:t>droengoe</a:t>
            </a:r>
            <a:r>
              <a:rPr lang="en-US" sz="2800" b="1" dirty="0" smtClean="0"/>
              <a:t> </a:t>
            </a:r>
            <a:r>
              <a:rPr lang="en-US" sz="2800" b="1" dirty="0" err="1"/>
              <a:t>nanga</a:t>
            </a:r>
            <a:r>
              <a:rPr lang="en-US" sz="2800" b="1" dirty="0"/>
              <a:t> </a:t>
            </a:r>
            <a:r>
              <a:rPr lang="en-US" sz="2800" b="1" dirty="0" err="1"/>
              <a:t>wini</a:t>
            </a:r>
            <a:r>
              <a:rPr lang="en-US" sz="2800" b="1" dirty="0"/>
              <a:t>, </a:t>
            </a:r>
            <a:r>
              <a:rPr lang="en-US" sz="2800" b="1" dirty="0" err="1"/>
              <a:t>bikasi</a:t>
            </a:r>
            <a:r>
              <a:rPr lang="en-US" sz="2800" b="1" dirty="0"/>
              <a:t> </a:t>
            </a:r>
            <a:r>
              <a:rPr lang="en-US" sz="2800" b="1" dirty="0" err="1"/>
              <a:t>dati</a:t>
            </a:r>
            <a:r>
              <a:rPr lang="en-US" sz="2800" b="1" dirty="0"/>
              <a:t> de </a:t>
            </a:r>
            <a:r>
              <a:rPr lang="en-US" sz="2800" b="1" dirty="0" err="1"/>
              <a:t>jajo-libi</a:t>
            </a:r>
            <a:r>
              <a:rPr lang="en-US" sz="2800" b="1" dirty="0"/>
              <a:t>; ma </a:t>
            </a:r>
            <a:r>
              <a:rPr lang="en-US" sz="2800" b="1" dirty="0" err="1"/>
              <a:t>foeroe</a:t>
            </a:r>
            <a:r>
              <a:rPr lang="en-US" sz="2800" b="1" dirty="0"/>
              <a:t> </a:t>
            </a:r>
            <a:r>
              <a:rPr lang="en-US" sz="2800" b="1" dirty="0" err="1"/>
              <a:t>nanga</a:t>
            </a:r>
            <a:r>
              <a:rPr lang="en-US" sz="2800" b="1" dirty="0"/>
              <a:t> </a:t>
            </a:r>
            <a:r>
              <a:rPr lang="en-US" sz="2800" b="1" dirty="0" err="1"/>
              <a:t>da</a:t>
            </a:r>
            <a:r>
              <a:rPr lang="en-US" sz="2800" b="1" dirty="0"/>
              <a:t> Santa </a:t>
            </a:r>
            <a:r>
              <a:rPr lang="en-US" sz="2800" b="1" dirty="0" err="1"/>
              <a:t>Jeje</a:t>
            </a:r>
            <a:r>
              <a:rPr lang="en-US" sz="2800" b="1" dirty="0"/>
              <a:t>;</a:t>
            </a:r>
            <a:endParaRPr lang="en-US" sz="2800" dirty="0"/>
          </a:p>
          <a:p>
            <a:pPr algn="just">
              <a:lnSpc>
                <a:spcPct val="70000"/>
              </a:lnSpc>
            </a:pPr>
            <a:r>
              <a:rPr lang="en-US" sz="2800" dirty="0" err="1"/>
              <a:t>Wi</a:t>
            </a:r>
            <a:r>
              <a:rPr lang="en-US" sz="2800" dirty="0"/>
              <a:t> </a:t>
            </a:r>
            <a:r>
              <a:rPr lang="en-US" sz="2800" dirty="0" err="1"/>
              <a:t>alamala</a:t>
            </a:r>
            <a:r>
              <a:rPr lang="en-US" sz="2800" dirty="0"/>
              <a:t> </a:t>
            </a:r>
            <a:r>
              <a:rPr lang="en-US" sz="2800" dirty="0" err="1"/>
              <a:t>moesoe</a:t>
            </a:r>
            <a:r>
              <a:rPr lang="en-US" sz="2800" dirty="0"/>
              <a:t> </a:t>
            </a:r>
            <a:r>
              <a:rPr lang="en-US" sz="2800" b="1" dirty="0" err="1">
                <a:solidFill>
                  <a:schemeClr val="accent2"/>
                </a:solidFill>
              </a:rPr>
              <a:t>waka</a:t>
            </a:r>
            <a:r>
              <a:rPr lang="en-US" sz="2800" b="1" dirty="0">
                <a:solidFill>
                  <a:schemeClr val="accent2"/>
                </a:solidFill>
              </a:rPr>
              <a:t> </a:t>
            </a:r>
            <a:r>
              <a:rPr lang="en-US" sz="2800" b="1" dirty="0" err="1">
                <a:solidFill>
                  <a:schemeClr val="accent2"/>
                </a:solidFill>
              </a:rPr>
              <a:t>na</a:t>
            </a:r>
            <a:r>
              <a:rPr lang="en-US" sz="2800" b="1" dirty="0">
                <a:solidFill>
                  <a:schemeClr val="accent2"/>
                </a:solidFill>
              </a:rPr>
              <a:t> </a:t>
            </a:r>
            <a:r>
              <a:rPr lang="en-US" sz="2800" b="1" dirty="0" err="1">
                <a:solidFill>
                  <a:schemeClr val="accent2"/>
                </a:solidFill>
              </a:rPr>
              <a:t>ini</a:t>
            </a:r>
            <a:r>
              <a:rPr lang="en-US" sz="2800" b="1" dirty="0">
                <a:solidFill>
                  <a:schemeClr val="accent2"/>
                </a:solidFill>
              </a:rPr>
              <a:t> </a:t>
            </a:r>
            <a:r>
              <a:rPr lang="en-US" sz="2800" b="1" dirty="0" err="1">
                <a:solidFill>
                  <a:schemeClr val="accent2"/>
                </a:solidFill>
              </a:rPr>
              <a:t>da</a:t>
            </a:r>
            <a:r>
              <a:rPr lang="en-US" sz="2800" b="1" dirty="0">
                <a:solidFill>
                  <a:schemeClr val="accent2"/>
                </a:solidFill>
              </a:rPr>
              <a:t> Santa </a:t>
            </a:r>
            <a:r>
              <a:rPr lang="en-US" sz="2800" b="1" dirty="0" err="1">
                <a:solidFill>
                  <a:schemeClr val="accent2"/>
                </a:solidFill>
              </a:rPr>
              <a:t>Jeje</a:t>
            </a:r>
            <a:r>
              <a:rPr lang="en-US" sz="2800" dirty="0"/>
              <a:t> – A de wan </a:t>
            </a:r>
            <a:r>
              <a:rPr lang="en-US" sz="2800" dirty="0" err="1"/>
              <a:t>gebod</a:t>
            </a:r>
            <a:r>
              <a:rPr lang="en-US" sz="2800" dirty="0"/>
              <a:t>: </a:t>
            </a:r>
            <a:r>
              <a:rPr lang="en-US" sz="2800" b="1" dirty="0" err="1"/>
              <a:t>Galaten</a:t>
            </a:r>
            <a:r>
              <a:rPr lang="en-US" sz="2800" b="1" dirty="0"/>
              <a:t> 5:16. </a:t>
            </a:r>
            <a:r>
              <a:rPr lang="en-US" sz="2800" b="1" dirty="0" err="1"/>
              <a:t>Disi</a:t>
            </a:r>
            <a:r>
              <a:rPr lang="en-US" sz="2800" b="1" dirty="0"/>
              <a:t> mi </a:t>
            </a:r>
            <a:r>
              <a:rPr lang="en-US" sz="2800" b="1" dirty="0" err="1"/>
              <a:t>taki</a:t>
            </a:r>
            <a:r>
              <a:rPr lang="en-US" sz="2800" b="1" dirty="0"/>
              <a:t> </a:t>
            </a:r>
            <a:r>
              <a:rPr lang="en-US" sz="2800" b="1" dirty="0" err="1"/>
              <a:t>dan</a:t>
            </a:r>
            <a:r>
              <a:rPr lang="en-US" sz="2800" b="1" dirty="0"/>
              <a:t>, </a:t>
            </a:r>
            <a:r>
              <a:rPr lang="en-US" sz="2800" b="1" dirty="0" err="1"/>
              <a:t>taki</a:t>
            </a:r>
            <a:r>
              <a:rPr lang="en-US" sz="2800" b="1" dirty="0"/>
              <a:t>: </a:t>
            </a:r>
            <a:r>
              <a:rPr lang="en-US" sz="2800" b="1" dirty="0" err="1"/>
              <a:t>Waka</a:t>
            </a:r>
            <a:r>
              <a:rPr lang="en-US" sz="2800" b="1" dirty="0"/>
              <a:t> </a:t>
            </a:r>
            <a:r>
              <a:rPr lang="en-US" sz="2800" b="1" dirty="0" err="1"/>
              <a:t>na</a:t>
            </a:r>
            <a:r>
              <a:rPr lang="en-US" sz="2800" b="1" dirty="0"/>
              <a:t> </a:t>
            </a:r>
            <a:r>
              <a:rPr lang="en-US" sz="2800" b="1" dirty="0" err="1"/>
              <a:t>ini</a:t>
            </a:r>
            <a:r>
              <a:rPr lang="en-US" sz="2800" b="1" dirty="0"/>
              <a:t> </a:t>
            </a:r>
            <a:r>
              <a:rPr lang="en-US" sz="2800" b="1" dirty="0" err="1"/>
              <a:t>da</a:t>
            </a:r>
            <a:r>
              <a:rPr lang="en-US" sz="2800" b="1" dirty="0"/>
              <a:t> </a:t>
            </a:r>
            <a:r>
              <a:rPr lang="en-US" sz="2800" b="1" dirty="0" err="1"/>
              <a:t>Jeje</a:t>
            </a:r>
            <a:r>
              <a:rPr lang="en-US" sz="2800" b="1" dirty="0"/>
              <a:t>, en </a:t>
            </a:r>
            <a:r>
              <a:rPr lang="en-US" sz="2800" b="1" dirty="0" err="1"/>
              <a:t>oen</a:t>
            </a:r>
            <a:r>
              <a:rPr lang="en-US" sz="2800" b="1" dirty="0"/>
              <a:t> no </a:t>
            </a:r>
            <a:r>
              <a:rPr lang="en-US" sz="2800" b="1" dirty="0" err="1"/>
              <a:t>sa</a:t>
            </a:r>
            <a:r>
              <a:rPr lang="en-US" sz="2800" b="1" dirty="0"/>
              <a:t> doe san </a:t>
            </a:r>
            <a:r>
              <a:rPr lang="en-US" sz="2800" b="1" dirty="0" err="1"/>
              <a:t>da</a:t>
            </a:r>
            <a:r>
              <a:rPr lang="en-US" sz="2800" b="1" dirty="0"/>
              <a:t> skin de </a:t>
            </a:r>
            <a:r>
              <a:rPr lang="en-US" sz="2800" b="1" dirty="0" err="1"/>
              <a:t>lostoe</a:t>
            </a:r>
            <a:r>
              <a:rPr lang="en-US" sz="2800" b="1" dirty="0"/>
              <a:t>.  17. </a:t>
            </a:r>
            <a:r>
              <a:rPr lang="en-US" sz="2800" b="1" dirty="0" err="1"/>
              <a:t>Bikasi</a:t>
            </a:r>
            <a:r>
              <a:rPr lang="en-US" sz="2800" b="1" dirty="0"/>
              <a:t> </a:t>
            </a:r>
            <a:r>
              <a:rPr lang="en-US" sz="2800" b="1" dirty="0" err="1"/>
              <a:t>da</a:t>
            </a:r>
            <a:r>
              <a:rPr lang="en-US" sz="2800" b="1" dirty="0"/>
              <a:t> skin de </a:t>
            </a:r>
            <a:r>
              <a:rPr lang="en-US" sz="2800" b="1" dirty="0" err="1"/>
              <a:t>lostoe</a:t>
            </a:r>
            <a:r>
              <a:rPr lang="en-US" sz="2800" b="1" dirty="0"/>
              <a:t> </a:t>
            </a:r>
            <a:r>
              <a:rPr lang="en-US" sz="2800" b="1" dirty="0" err="1"/>
              <a:t>agensi</a:t>
            </a:r>
            <a:r>
              <a:rPr lang="en-US" sz="2800" b="1" dirty="0"/>
              <a:t> </a:t>
            </a:r>
            <a:r>
              <a:rPr lang="en-US" sz="2800" b="1" dirty="0" err="1"/>
              <a:t>da</a:t>
            </a:r>
            <a:r>
              <a:rPr lang="en-US" sz="2800" b="1" dirty="0"/>
              <a:t> </a:t>
            </a:r>
            <a:r>
              <a:rPr lang="en-US" sz="2800" b="1" dirty="0" err="1"/>
              <a:t>Jeje</a:t>
            </a:r>
            <a:r>
              <a:rPr lang="en-US" sz="2800" b="1" dirty="0"/>
              <a:t>, en </a:t>
            </a:r>
            <a:r>
              <a:rPr lang="en-US" sz="2800" b="1" dirty="0" err="1"/>
              <a:t>da</a:t>
            </a:r>
            <a:r>
              <a:rPr lang="en-US" sz="2800" b="1" dirty="0"/>
              <a:t> </a:t>
            </a:r>
            <a:r>
              <a:rPr lang="en-US" sz="2800" b="1" dirty="0" err="1"/>
              <a:t>Jeje</a:t>
            </a:r>
            <a:r>
              <a:rPr lang="en-US" sz="2800" b="1" dirty="0"/>
              <a:t> </a:t>
            </a:r>
            <a:r>
              <a:rPr lang="en-US" sz="2800" b="1" dirty="0" err="1"/>
              <a:t>agensi</a:t>
            </a:r>
            <a:r>
              <a:rPr lang="en-US" sz="2800" b="1" dirty="0"/>
              <a:t> </a:t>
            </a:r>
            <a:r>
              <a:rPr lang="en-US" sz="2800" b="1" dirty="0" err="1"/>
              <a:t>da</a:t>
            </a:r>
            <a:r>
              <a:rPr lang="en-US" sz="2800" b="1" dirty="0"/>
              <a:t> skin; </a:t>
            </a:r>
            <a:r>
              <a:rPr lang="en-US" sz="2800" b="1" dirty="0" err="1"/>
              <a:t>alatem</a:t>
            </a:r>
            <a:r>
              <a:rPr lang="en-US" sz="2800" b="1" dirty="0"/>
              <a:t> </a:t>
            </a:r>
            <a:r>
              <a:rPr lang="en-US" sz="2800" b="1" dirty="0" err="1"/>
              <a:t>dem</a:t>
            </a:r>
            <a:r>
              <a:rPr lang="en-US" sz="2800" b="1" dirty="0"/>
              <a:t> toe </a:t>
            </a:r>
            <a:r>
              <a:rPr lang="en-US" sz="2800" b="1" dirty="0" err="1"/>
              <a:t>feti</a:t>
            </a:r>
            <a:r>
              <a:rPr lang="en-US" sz="2800" b="1" dirty="0"/>
              <a:t> </a:t>
            </a:r>
            <a:r>
              <a:rPr lang="en-US" sz="2800" b="1" dirty="0" err="1"/>
              <a:t>agensi</a:t>
            </a:r>
            <a:r>
              <a:rPr lang="en-US" sz="2800" b="1" dirty="0"/>
              <a:t> </a:t>
            </a:r>
            <a:r>
              <a:rPr lang="en-US" sz="2800" b="1" dirty="0" err="1" smtClean="0"/>
              <a:t>dem-srefi</a:t>
            </a:r>
            <a:r>
              <a:rPr lang="en-US" sz="2800" b="1" dirty="0"/>
              <a:t>, so </a:t>
            </a:r>
            <a:r>
              <a:rPr lang="en-US" sz="2800" b="1" dirty="0" err="1"/>
              <a:t>dati</a:t>
            </a:r>
            <a:r>
              <a:rPr lang="en-US" sz="2800" b="1" dirty="0"/>
              <a:t> </a:t>
            </a:r>
            <a:r>
              <a:rPr lang="en-US" sz="2800" b="1" dirty="0" err="1"/>
              <a:t>oen</a:t>
            </a:r>
            <a:r>
              <a:rPr lang="en-US" sz="2800" b="1" dirty="0"/>
              <a:t> no </a:t>
            </a:r>
            <a:r>
              <a:rPr lang="en-US" sz="2800" b="1" dirty="0" err="1"/>
              <a:t>kan</a:t>
            </a:r>
            <a:r>
              <a:rPr lang="en-US" sz="2800" b="1" dirty="0"/>
              <a:t> doe </a:t>
            </a:r>
            <a:r>
              <a:rPr lang="en-US" sz="2800" b="1" dirty="0" err="1"/>
              <a:t>dem</a:t>
            </a:r>
            <a:r>
              <a:rPr lang="en-US" sz="2800" b="1" dirty="0"/>
              <a:t> </a:t>
            </a:r>
            <a:r>
              <a:rPr lang="en-US" sz="2800" b="1" dirty="0" err="1"/>
              <a:t>sani</a:t>
            </a:r>
            <a:r>
              <a:rPr lang="en-US" sz="2800" b="1" dirty="0"/>
              <a:t> </a:t>
            </a:r>
            <a:r>
              <a:rPr lang="en-US" sz="2800" b="1" dirty="0" err="1"/>
              <a:t>disi</a:t>
            </a:r>
            <a:r>
              <a:rPr lang="en-US" sz="2800" b="1" dirty="0"/>
              <a:t> </a:t>
            </a:r>
            <a:r>
              <a:rPr lang="en-US" sz="2800" b="1" dirty="0" err="1"/>
              <a:t>oen</a:t>
            </a:r>
            <a:r>
              <a:rPr lang="en-US" sz="2800" b="1" dirty="0"/>
              <a:t> </a:t>
            </a:r>
            <a:r>
              <a:rPr lang="en-US" sz="2800" b="1" dirty="0" err="1"/>
              <a:t>ben</a:t>
            </a:r>
            <a:r>
              <a:rPr lang="en-US" sz="2800" b="1" dirty="0"/>
              <a:t> </a:t>
            </a:r>
            <a:r>
              <a:rPr lang="en-US" sz="2800" b="1" dirty="0" err="1"/>
              <a:t>sa</a:t>
            </a:r>
            <a:r>
              <a:rPr lang="en-US" sz="2800" b="1" dirty="0"/>
              <a:t> </a:t>
            </a:r>
            <a:r>
              <a:rPr lang="en-US" sz="2800" b="1" dirty="0" err="1"/>
              <a:t>wani</a:t>
            </a:r>
            <a:r>
              <a:rPr lang="en-US" sz="2800" b="1" dirty="0"/>
              <a:t> doe.</a:t>
            </a:r>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D64B7959-E245-408F-A30A-6A14D3484D49}"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EC1AB4D7-CEA3-4B74-98D6-CA2408F956CB}" type="slidenum">
              <a:rPr lang="en-US"/>
              <a:pPr lvl="1"/>
              <a:t>62</a:t>
            </a:fld>
            <a:endParaRPr lang="en-US">
              <a:latin typeface="Times New Roman" pitchFamily="18" charset="0"/>
            </a:endParaRPr>
          </a:p>
        </p:txBody>
      </p:sp>
      <p:sp>
        <p:nvSpPr>
          <p:cNvPr id="219138" name="Rectangle 2"/>
          <p:cNvSpPr>
            <a:spLocks noGrp="1" noChangeArrowheads="1"/>
          </p:cNvSpPr>
          <p:nvPr>
            <p:ph type="title"/>
          </p:nvPr>
        </p:nvSpPr>
        <p:spPr>
          <a:xfrm>
            <a:off x="1063625" y="476250"/>
            <a:ext cx="8080375" cy="1143000"/>
          </a:xfrm>
        </p:spPr>
        <p:txBody>
          <a:bodyPr/>
          <a:lstStyle/>
          <a:p>
            <a:r>
              <a:rPr lang="en-US" sz="4000"/>
              <a:t>Gado no verwakti wi alamala sa taki na ini tongo</a:t>
            </a:r>
          </a:p>
        </p:txBody>
      </p:sp>
      <p:sp>
        <p:nvSpPr>
          <p:cNvPr id="219139" name="Rectangle 3"/>
          <p:cNvSpPr>
            <a:spLocks noGrp="1" noChangeArrowheads="1"/>
          </p:cNvSpPr>
          <p:nvPr>
            <p:ph type="body" idx="1"/>
          </p:nvPr>
        </p:nvSpPr>
        <p:spPr>
          <a:xfrm>
            <a:off x="0" y="1785915"/>
            <a:ext cx="9143999" cy="4827587"/>
          </a:xfrm>
        </p:spPr>
        <p:txBody>
          <a:bodyPr/>
          <a:lstStyle/>
          <a:p>
            <a:pPr algn="just">
              <a:lnSpc>
                <a:spcPct val="70000"/>
              </a:lnSpc>
            </a:pPr>
            <a:r>
              <a:rPr lang="en-US" sz="2800" dirty="0"/>
              <a:t> </a:t>
            </a:r>
            <a:r>
              <a:rPr lang="en-US" sz="2800" b="1" dirty="0"/>
              <a:t>I </a:t>
            </a:r>
            <a:r>
              <a:rPr lang="en-US" sz="2800" b="1" dirty="0" err="1"/>
              <a:t>Korintiers</a:t>
            </a:r>
            <a:r>
              <a:rPr lang="en-US" sz="2800" b="1" dirty="0"/>
              <a:t> 12:28-30  28. En </a:t>
            </a:r>
            <a:r>
              <a:rPr lang="en-US" sz="2800" b="1" dirty="0" err="1"/>
              <a:t>Gado</a:t>
            </a:r>
            <a:r>
              <a:rPr lang="en-US" sz="2800" b="1" dirty="0"/>
              <a:t> </a:t>
            </a:r>
            <a:r>
              <a:rPr lang="en-US" sz="2800" b="1" dirty="0" err="1"/>
              <a:t>ben</a:t>
            </a:r>
            <a:r>
              <a:rPr lang="en-US" sz="2800" b="1" dirty="0"/>
              <a:t> </a:t>
            </a:r>
            <a:r>
              <a:rPr lang="en-US" sz="2800" b="1" dirty="0" err="1"/>
              <a:t>seti</a:t>
            </a:r>
            <a:r>
              <a:rPr lang="en-US" sz="2800" b="1" dirty="0"/>
              <a:t> </a:t>
            </a:r>
            <a:r>
              <a:rPr lang="en-US" sz="2800" b="1" dirty="0" err="1"/>
              <a:t>som</a:t>
            </a:r>
            <a:r>
              <a:rPr lang="en-US" sz="2800" b="1" dirty="0"/>
              <a:t> </a:t>
            </a:r>
            <a:r>
              <a:rPr lang="en-US" sz="2800" b="1" dirty="0" err="1"/>
              <a:t>soema</a:t>
            </a:r>
            <a:r>
              <a:rPr lang="en-US" sz="2800" b="1" dirty="0"/>
              <a:t> </a:t>
            </a:r>
            <a:r>
              <a:rPr lang="en-US" sz="2800" b="1" dirty="0" err="1"/>
              <a:t>na</a:t>
            </a:r>
            <a:r>
              <a:rPr lang="en-US" sz="2800" b="1" dirty="0"/>
              <a:t> </a:t>
            </a:r>
            <a:r>
              <a:rPr lang="en-US" sz="2800" b="1" dirty="0" err="1"/>
              <a:t>ini</a:t>
            </a:r>
            <a:r>
              <a:rPr lang="en-US" sz="2800" b="1" dirty="0"/>
              <a:t> </a:t>
            </a:r>
            <a:r>
              <a:rPr lang="en-US" sz="2800" b="1" dirty="0" err="1"/>
              <a:t>da</a:t>
            </a:r>
            <a:r>
              <a:rPr lang="en-US" sz="2800" b="1" dirty="0"/>
              <a:t> </a:t>
            </a:r>
            <a:r>
              <a:rPr lang="en-US" sz="2800" b="1" dirty="0" err="1"/>
              <a:t>kerki</a:t>
            </a:r>
            <a:r>
              <a:rPr lang="en-US" sz="2800" b="1" dirty="0"/>
              <a:t>: </a:t>
            </a:r>
            <a:r>
              <a:rPr lang="en-US" sz="2800" b="1" dirty="0" err="1"/>
              <a:t>fosi</a:t>
            </a:r>
            <a:r>
              <a:rPr lang="en-US" sz="2800" b="1" dirty="0"/>
              <a:t> </a:t>
            </a:r>
            <a:r>
              <a:rPr lang="en-US" sz="2800" b="1" dirty="0" err="1"/>
              <a:t>dem</a:t>
            </a:r>
            <a:r>
              <a:rPr lang="en-US" sz="2800" b="1" dirty="0"/>
              <a:t> </a:t>
            </a:r>
            <a:r>
              <a:rPr lang="en-US" sz="2800" b="1" dirty="0" err="1"/>
              <a:t>apostel</a:t>
            </a:r>
            <a:r>
              <a:rPr lang="en-US" sz="2800" b="1" dirty="0"/>
              <a:t>; </a:t>
            </a:r>
            <a:r>
              <a:rPr lang="en-US" sz="2800" b="1" dirty="0" err="1"/>
              <a:t>di</a:t>
            </a:r>
            <a:r>
              <a:rPr lang="en-US" sz="2800" b="1" dirty="0"/>
              <a:t> foe toe, </a:t>
            </a:r>
            <a:r>
              <a:rPr lang="en-US" sz="2800" b="1" dirty="0" err="1"/>
              <a:t>dem</a:t>
            </a:r>
            <a:r>
              <a:rPr lang="en-US" sz="2800" b="1" dirty="0"/>
              <a:t> </a:t>
            </a:r>
            <a:r>
              <a:rPr lang="en-US" sz="2800" b="1" dirty="0" err="1"/>
              <a:t>profeti</a:t>
            </a:r>
            <a:r>
              <a:rPr lang="en-US" sz="2800" b="1" dirty="0"/>
              <a:t>; </a:t>
            </a:r>
            <a:r>
              <a:rPr lang="en-US" sz="2800" b="1" dirty="0" err="1"/>
              <a:t>di</a:t>
            </a:r>
            <a:r>
              <a:rPr lang="en-US" sz="2800" b="1" dirty="0"/>
              <a:t> foe </a:t>
            </a:r>
            <a:r>
              <a:rPr lang="en-US" sz="2800" b="1" dirty="0" err="1"/>
              <a:t>drie</a:t>
            </a:r>
            <a:r>
              <a:rPr lang="en-US" sz="2800" b="1" dirty="0"/>
              <a:t>, </a:t>
            </a:r>
            <a:r>
              <a:rPr lang="en-US" sz="2800" b="1" dirty="0" err="1"/>
              <a:t>dem</a:t>
            </a:r>
            <a:r>
              <a:rPr lang="en-US" sz="2800" b="1" dirty="0"/>
              <a:t> </a:t>
            </a:r>
            <a:r>
              <a:rPr lang="en-US" sz="2800" b="1" dirty="0" err="1"/>
              <a:t>leriman</a:t>
            </a:r>
            <a:r>
              <a:rPr lang="en-US" sz="2800" b="1" dirty="0"/>
              <a:t>; en </a:t>
            </a:r>
            <a:r>
              <a:rPr lang="en-US" sz="2800" b="1" dirty="0" err="1"/>
              <a:t>baka</a:t>
            </a:r>
            <a:r>
              <a:rPr lang="en-US" sz="2800" b="1" dirty="0"/>
              <a:t> </a:t>
            </a:r>
            <a:r>
              <a:rPr lang="en-US" sz="2800" b="1" dirty="0" err="1"/>
              <a:t>dati</a:t>
            </a:r>
            <a:r>
              <a:rPr lang="en-US" sz="2800" b="1" dirty="0"/>
              <a:t>, </a:t>
            </a:r>
            <a:r>
              <a:rPr lang="en-US" sz="2800" b="1" dirty="0" err="1"/>
              <a:t>dem</a:t>
            </a:r>
            <a:r>
              <a:rPr lang="en-US" sz="2800" b="1" dirty="0"/>
              <a:t> </a:t>
            </a:r>
            <a:r>
              <a:rPr lang="en-US" sz="2800" b="1" dirty="0" err="1"/>
              <a:t>soema</a:t>
            </a:r>
            <a:r>
              <a:rPr lang="en-US" sz="2800" b="1" dirty="0"/>
              <a:t> </a:t>
            </a:r>
            <a:r>
              <a:rPr lang="en-US" sz="2800" b="1" dirty="0" err="1"/>
              <a:t>disi</a:t>
            </a:r>
            <a:r>
              <a:rPr lang="en-US" sz="2800" b="1" dirty="0"/>
              <a:t> </a:t>
            </a:r>
            <a:r>
              <a:rPr lang="en-US" sz="2800" b="1" dirty="0" err="1"/>
              <a:t>kan</a:t>
            </a:r>
            <a:r>
              <a:rPr lang="en-US" sz="2800" b="1" dirty="0"/>
              <a:t> </a:t>
            </a:r>
            <a:r>
              <a:rPr lang="en-US" sz="2800" b="1" dirty="0" err="1"/>
              <a:t>wroko</a:t>
            </a:r>
            <a:r>
              <a:rPr lang="en-US" sz="2800" b="1" dirty="0"/>
              <a:t> </a:t>
            </a:r>
            <a:r>
              <a:rPr lang="en-US" sz="2800" b="1" dirty="0" err="1"/>
              <a:t>wondroewroko</a:t>
            </a:r>
            <a:r>
              <a:rPr lang="en-US" sz="2800" b="1" dirty="0"/>
              <a:t>; </a:t>
            </a:r>
            <a:r>
              <a:rPr lang="en-US" sz="2800" b="1" dirty="0" err="1"/>
              <a:t>dan</a:t>
            </a:r>
            <a:r>
              <a:rPr lang="en-US" sz="2800" b="1" dirty="0"/>
              <a:t> </a:t>
            </a:r>
            <a:r>
              <a:rPr lang="en-US" sz="2800" b="1" dirty="0" err="1"/>
              <a:t>dem</a:t>
            </a:r>
            <a:r>
              <a:rPr lang="en-US" sz="2800" b="1" dirty="0"/>
              <a:t> </a:t>
            </a:r>
            <a:r>
              <a:rPr lang="en-US" sz="2800" b="1" dirty="0" err="1"/>
              <a:t>presenti</a:t>
            </a:r>
            <a:r>
              <a:rPr lang="en-US" sz="2800" b="1" dirty="0"/>
              <a:t> so </a:t>
            </a:r>
            <a:r>
              <a:rPr lang="en-US" sz="2800" b="1" dirty="0" err="1"/>
              <a:t>dati</a:t>
            </a:r>
            <a:r>
              <a:rPr lang="en-US" sz="2800" b="1" dirty="0"/>
              <a:t> </a:t>
            </a:r>
            <a:r>
              <a:rPr lang="en-US" sz="2800" b="1" dirty="0" err="1"/>
              <a:t>soema</a:t>
            </a:r>
            <a:r>
              <a:rPr lang="en-US" sz="2800" b="1" dirty="0"/>
              <a:t> </a:t>
            </a:r>
            <a:r>
              <a:rPr lang="en-US" sz="2800" b="1" dirty="0" err="1"/>
              <a:t>kan</a:t>
            </a:r>
            <a:r>
              <a:rPr lang="en-US" sz="2800" b="1" dirty="0"/>
              <a:t> </a:t>
            </a:r>
            <a:r>
              <a:rPr lang="en-US" sz="2800" b="1" dirty="0" err="1"/>
              <a:t>meki</a:t>
            </a:r>
            <a:r>
              <a:rPr lang="en-US" sz="2800" b="1" dirty="0"/>
              <a:t> </a:t>
            </a:r>
            <a:r>
              <a:rPr lang="en-US" sz="2800" b="1" dirty="0" err="1"/>
              <a:t>tra</a:t>
            </a:r>
            <a:r>
              <a:rPr lang="en-US" sz="2800" b="1" dirty="0"/>
              <a:t> </a:t>
            </a:r>
            <a:r>
              <a:rPr lang="en-US" sz="2800" b="1" dirty="0" err="1"/>
              <a:t>soema</a:t>
            </a:r>
            <a:r>
              <a:rPr lang="en-US" sz="2800" b="1" dirty="0"/>
              <a:t> </a:t>
            </a:r>
            <a:r>
              <a:rPr lang="en-US" sz="2800" b="1" dirty="0" err="1"/>
              <a:t>kom</a:t>
            </a:r>
            <a:r>
              <a:rPr lang="en-US" sz="2800" b="1" dirty="0"/>
              <a:t> </a:t>
            </a:r>
            <a:r>
              <a:rPr lang="en-US" sz="2800" b="1" dirty="0" err="1"/>
              <a:t>boen</a:t>
            </a:r>
            <a:r>
              <a:rPr lang="en-US" sz="2800" b="1" dirty="0"/>
              <a:t> </a:t>
            </a:r>
            <a:r>
              <a:rPr lang="en-US" sz="2800" b="1" dirty="0" err="1"/>
              <a:t>baka</a:t>
            </a:r>
            <a:r>
              <a:rPr lang="en-US" sz="2800" b="1" dirty="0"/>
              <a:t>, </a:t>
            </a:r>
            <a:r>
              <a:rPr lang="en-US" sz="2800" b="1" dirty="0" err="1"/>
              <a:t>efoe</a:t>
            </a:r>
            <a:r>
              <a:rPr lang="en-US" sz="2800" b="1" dirty="0"/>
              <a:t> </a:t>
            </a:r>
            <a:r>
              <a:rPr lang="en-US" sz="2800" b="1" dirty="0" err="1"/>
              <a:t>jepi</a:t>
            </a:r>
            <a:r>
              <a:rPr lang="en-US" sz="2800" b="1" dirty="0"/>
              <a:t> </a:t>
            </a:r>
            <a:r>
              <a:rPr lang="en-US" sz="2800" b="1" dirty="0" err="1"/>
              <a:t>trawan</a:t>
            </a:r>
            <a:r>
              <a:rPr lang="en-US" sz="2800" b="1" dirty="0"/>
              <a:t>, </a:t>
            </a:r>
            <a:r>
              <a:rPr lang="en-US" sz="2800" b="1" dirty="0" err="1"/>
              <a:t>efoe</a:t>
            </a:r>
            <a:r>
              <a:rPr lang="en-US" sz="2800" b="1" dirty="0"/>
              <a:t> </a:t>
            </a:r>
            <a:r>
              <a:rPr lang="en-US" sz="2800" b="1" dirty="0" err="1"/>
              <a:t>tiri</a:t>
            </a:r>
            <a:r>
              <a:rPr lang="en-US" sz="2800" b="1" dirty="0"/>
              <a:t> </a:t>
            </a:r>
            <a:r>
              <a:rPr lang="en-US" sz="2800" b="1" dirty="0" err="1"/>
              <a:t>da</a:t>
            </a:r>
            <a:r>
              <a:rPr lang="en-US" sz="2800" b="1" dirty="0"/>
              <a:t> </a:t>
            </a:r>
            <a:r>
              <a:rPr lang="en-US" sz="2800" b="1" dirty="0" err="1"/>
              <a:t>kerki</a:t>
            </a:r>
            <a:r>
              <a:rPr lang="en-US" sz="2800" b="1" dirty="0"/>
              <a:t> </a:t>
            </a:r>
            <a:r>
              <a:rPr lang="en-US" sz="2800" b="1" dirty="0" err="1"/>
              <a:t>boen</a:t>
            </a:r>
            <a:r>
              <a:rPr lang="en-US" sz="2800" b="1" dirty="0"/>
              <a:t>, </a:t>
            </a:r>
            <a:r>
              <a:rPr lang="en-US" sz="2800" b="1" dirty="0" err="1"/>
              <a:t>efoe</a:t>
            </a:r>
            <a:r>
              <a:rPr lang="en-US" sz="2800" b="1" dirty="0"/>
              <a:t> foe </a:t>
            </a:r>
            <a:r>
              <a:rPr lang="en-US" sz="2800" b="1" dirty="0" err="1"/>
              <a:t>taki</a:t>
            </a:r>
            <a:r>
              <a:rPr lang="en-US" sz="2800" b="1" dirty="0"/>
              <a:t> </a:t>
            </a:r>
            <a:r>
              <a:rPr lang="en-US" sz="2800" b="1" dirty="0" err="1"/>
              <a:t>nanga</a:t>
            </a:r>
            <a:r>
              <a:rPr lang="en-US" sz="2800" b="1" dirty="0"/>
              <a:t> </a:t>
            </a:r>
            <a:r>
              <a:rPr lang="en-US" sz="2800" b="1" dirty="0" err="1"/>
              <a:t>tra</a:t>
            </a:r>
            <a:r>
              <a:rPr lang="en-US" sz="2800" b="1" dirty="0"/>
              <a:t> </a:t>
            </a:r>
            <a:r>
              <a:rPr lang="en-US" sz="2800" b="1" dirty="0" err="1"/>
              <a:t>tongo</a:t>
            </a:r>
            <a:r>
              <a:rPr lang="en-US" sz="2800" b="1" dirty="0"/>
              <a:t>. 29. Dem </a:t>
            </a:r>
            <a:r>
              <a:rPr lang="en-US" sz="2800" b="1" dirty="0" err="1"/>
              <a:t>alamala</a:t>
            </a:r>
            <a:r>
              <a:rPr lang="en-US" sz="2800" b="1" dirty="0"/>
              <a:t> de </a:t>
            </a:r>
            <a:r>
              <a:rPr lang="en-US" sz="2800" b="1" dirty="0" err="1"/>
              <a:t>apostel</a:t>
            </a:r>
            <a:r>
              <a:rPr lang="en-US" sz="2800" b="1" dirty="0"/>
              <a:t>? Dem </a:t>
            </a:r>
            <a:r>
              <a:rPr lang="en-US" sz="2800" b="1" dirty="0" err="1"/>
              <a:t>alamala</a:t>
            </a:r>
            <a:r>
              <a:rPr lang="en-US" sz="2800" b="1" dirty="0"/>
              <a:t> de </a:t>
            </a:r>
            <a:r>
              <a:rPr lang="en-US" sz="2800" b="1" dirty="0" err="1"/>
              <a:t>profeti</a:t>
            </a:r>
            <a:r>
              <a:rPr lang="en-US" sz="2800" b="1" dirty="0"/>
              <a:t>? Dem </a:t>
            </a:r>
            <a:r>
              <a:rPr lang="en-US" sz="2800" b="1" dirty="0" err="1"/>
              <a:t>alamala</a:t>
            </a:r>
            <a:r>
              <a:rPr lang="en-US" sz="2800" b="1" dirty="0"/>
              <a:t> de </a:t>
            </a:r>
            <a:r>
              <a:rPr lang="en-US" sz="2800" b="1" dirty="0" err="1"/>
              <a:t>leriman</a:t>
            </a:r>
            <a:r>
              <a:rPr lang="en-US" sz="2800" b="1" dirty="0"/>
              <a:t>? Dem </a:t>
            </a:r>
            <a:r>
              <a:rPr lang="en-US" sz="2800" b="1" dirty="0" err="1"/>
              <a:t>alamala</a:t>
            </a:r>
            <a:r>
              <a:rPr lang="en-US" sz="2800" b="1" dirty="0"/>
              <a:t> </a:t>
            </a:r>
            <a:r>
              <a:rPr lang="en-US" sz="2800" b="1" dirty="0" err="1"/>
              <a:t>wroko</a:t>
            </a:r>
            <a:r>
              <a:rPr lang="en-US" sz="2800" b="1" dirty="0"/>
              <a:t> </a:t>
            </a:r>
            <a:r>
              <a:rPr lang="en-US" sz="2800" b="1" dirty="0" err="1"/>
              <a:t>wondroewroko</a:t>
            </a:r>
            <a:r>
              <a:rPr lang="en-US" sz="2800" b="1" dirty="0"/>
              <a:t>? 30. Dem </a:t>
            </a:r>
            <a:r>
              <a:rPr lang="en-US" sz="2800" b="1" dirty="0" err="1"/>
              <a:t>alamala</a:t>
            </a:r>
            <a:r>
              <a:rPr lang="en-US" sz="2800" b="1" dirty="0"/>
              <a:t> </a:t>
            </a:r>
            <a:r>
              <a:rPr lang="en-US" sz="2800" b="1" dirty="0" err="1"/>
              <a:t>abi</a:t>
            </a:r>
            <a:r>
              <a:rPr lang="en-US" sz="2800" b="1" dirty="0"/>
              <a:t> </a:t>
            </a:r>
            <a:r>
              <a:rPr lang="en-US" sz="2800" b="1" dirty="0" err="1"/>
              <a:t>da</a:t>
            </a:r>
            <a:r>
              <a:rPr lang="en-US" sz="2800" b="1" dirty="0"/>
              <a:t> </a:t>
            </a:r>
            <a:r>
              <a:rPr lang="en-US" sz="2800" b="1" dirty="0" err="1"/>
              <a:t>presenti</a:t>
            </a:r>
            <a:r>
              <a:rPr lang="en-US" sz="2800" b="1" dirty="0"/>
              <a:t> foe </a:t>
            </a:r>
            <a:r>
              <a:rPr lang="en-US" sz="2800" b="1" dirty="0" err="1"/>
              <a:t>meki</a:t>
            </a:r>
            <a:r>
              <a:rPr lang="en-US" sz="2800" b="1" dirty="0"/>
              <a:t> </a:t>
            </a:r>
            <a:r>
              <a:rPr lang="en-US" sz="2800" b="1" dirty="0" err="1"/>
              <a:t>soema</a:t>
            </a:r>
            <a:r>
              <a:rPr lang="en-US" sz="2800" b="1" dirty="0"/>
              <a:t> </a:t>
            </a:r>
            <a:r>
              <a:rPr lang="en-US" sz="2800" b="1" dirty="0" err="1"/>
              <a:t>kom</a:t>
            </a:r>
            <a:r>
              <a:rPr lang="en-US" sz="2800" b="1" dirty="0"/>
              <a:t> </a:t>
            </a:r>
            <a:r>
              <a:rPr lang="en-US" sz="2800" b="1" dirty="0" err="1"/>
              <a:t>boen</a:t>
            </a:r>
            <a:r>
              <a:rPr lang="en-US" sz="2800" b="1" dirty="0"/>
              <a:t> </a:t>
            </a:r>
            <a:r>
              <a:rPr lang="en-US" sz="2800" b="1" dirty="0" err="1"/>
              <a:t>baka</a:t>
            </a:r>
            <a:r>
              <a:rPr lang="en-US" sz="2800" b="1" dirty="0"/>
              <a:t>? </a:t>
            </a:r>
            <a:r>
              <a:rPr lang="en-US" sz="2800" b="1" dirty="0">
                <a:solidFill>
                  <a:srgbClr val="FF0000"/>
                </a:solidFill>
              </a:rPr>
              <a:t>Dem </a:t>
            </a:r>
            <a:r>
              <a:rPr lang="en-US" sz="2800" b="1" dirty="0" err="1">
                <a:solidFill>
                  <a:srgbClr val="FF0000"/>
                </a:solidFill>
              </a:rPr>
              <a:t>alamala</a:t>
            </a:r>
            <a:r>
              <a:rPr lang="en-US" sz="2800" b="1" dirty="0">
                <a:solidFill>
                  <a:srgbClr val="FF0000"/>
                </a:solidFill>
              </a:rPr>
              <a:t> </a:t>
            </a:r>
            <a:r>
              <a:rPr lang="en-US" sz="2800" b="1" dirty="0" err="1">
                <a:solidFill>
                  <a:srgbClr val="FF0000"/>
                </a:solidFill>
              </a:rPr>
              <a:t>taki</a:t>
            </a:r>
            <a:r>
              <a:rPr lang="en-US" sz="2800" b="1" dirty="0">
                <a:solidFill>
                  <a:srgbClr val="FF0000"/>
                </a:solidFill>
              </a:rPr>
              <a:t> </a:t>
            </a:r>
            <a:r>
              <a:rPr lang="en-US" sz="2800" b="1" dirty="0" err="1">
                <a:solidFill>
                  <a:srgbClr val="FF0000"/>
                </a:solidFill>
              </a:rPr>
              <a:t>na</a:t>
            </a:r>
            <a:r>
              <a:rPr lang="en-US" sz="2800" b="1" dirty="0">
                <a:solidFill>
                  <a:srgbClr val="FF0000"/>
                </a:solidFill>
              </a:rPr>
              <a:t> </a:t>
            </a:r>
            <a:r>
              <a:rPr lang="en-US" sz="2800" b="1" dirty="0" err="1">
                <a:solidFill>
                  <a:srgbClr val="FF0000"/>
                </a:solidFill>
              </a:rPr>
              <a:t>ini</a:t>
            </a:r>
            <a:r>
              <a:rPr lang="en-US" sz="2800" b="1" dirty="0">
                <a:solidFill>
                  <a:srgbClr val="FF0000"/>
                </a:solidFill>
              </a:rPr>
              <a:t> </a:t>
            </a:r>
            <a:r>
              <a:rPr lang="en-US" sz="2800" b="1" dirty="0" err="1">
                <a:solidFill>
                  <a:srgbClr val="FF0000"/>
                </a:solidFill>
              </a:rPr>
              <a:t>tongo</a:t>
            </a:r>
            <a:r>
              <a:rPr lang="en-US" sz="2800" b="1" dirty="0">
                <a:solidFill>
                  <a:srgbClr val="FF0000"/>
                </a:solidFill>
              </a:rPr>
              <a:t>? Dem </a:t>
            </a:r>
            <a:r>
              <a:rPr lang="en-US" sz="2800" b="1" dirty="0" err="1">
                <a:solidFill>
                  <a:srgbClr val="FF0000"/>
                </a:solidFill>
              </a:rPr>
              <a:t>alamala</a:t>
            </a:r>
            <a:r>
              <a:rPr lang="en-US" sz="2800" b="1" dirty="0">
                <a:solidFill>
                  <a:srgbClr val="FF0000"/>
                </a:solidFill>
              </a:rPr>
              <a:t> </a:t>
            </a:r>
            <a:r>
              <a:rPr lang="en-US" sz="2800" b="1" dirty="0" err="1">
                <a:solidFill>
                  <a:srgbClr val="FF0000"/>
                </a:solidFill>
              </a:rPr>
              <a:t>sabi</a:t>
            </a:r>
            <a:r>
              <a:rPr lang="en-US" sz="2800" b="1" dirty="0">
                <a:solidFill>
                  <a:srgbClr val="FF0000"/>
                </a:solidFill>
              </a:rPr>
              <a:t> foe </a:t>
            </a:r>
            <a:r>
              <a:rPr lang="en-US" sz="2800" b="1" dirty="0" err="1">
                <a:solidFill>
                  <a:srgbClr val="FF0000"/>
                </a:solidFill>
              </a:rPr>
              <a:t>poeroe</a:t>
            </a:r>
            <a:r>
              <a:rPr lang="en-US" sz="2800" b="1" dirty="0">
                <a:solidFill>
                  <a:srgbClr val="FF0000"/>
                </a:solidFill>
              </a:rPr>
              <a:t> </a:t>
            </a:r>
            <a:r>
              <a:rPr lang="en-US" sz="2800" b="1" dirty="0" err="1">
                <a:solidFill>
                  <a:srgbClr val="FF0000"/>
                </a:solidFill>
              </a:rPr>
              <a:t>dem</a:t>
            </a:r>
            <a:r>
              <a:rPr lang="en-US" sz="2800" b="1" dirty="0">
                <a:solidFill>
                  <a:srgbClr val="FF0000"/>
                </a:solidFill>
              </a:rPr>
              <a:t> </a:t>
            </a:r>
            <a:r>
              <a:rPr lang="en-US" sz="2800" b="1" dirty="0" err="1">
                <a:solidFill>
                  <a:srgbClr val="FF0000"/>
                </a:solidFill>
              </a:rPr>
              <a:t>tongo</a:t>
            </a:r>
            <a:r>
              <a:rPr lang="en-US" sz="2800" b="1" dirty="0">
                <a:solidFill>
                  <a:srgbClr val="FF0000"/>
                </a:solidFill>
              </a:rPr>
              <a:t> </a:t>
            </a:r>
            <a:r>
              <a:rPr lang="en-US" sz="2800" b="1" dirty="0" err="1">
                <a:solidFill>
                  <a:srgbClr val="FF0000"/>
                </a:solidFill>
              </a:rPr>
              <a:t>krin</a:t>
            </a:r>
            <a:r>
              <a:rPr lang="en-US" sz="2800" b="1" dirty="0">
                <a:solidFill>
                  <a:srgbClr val="FF0000"/>
                </a:solidFill>
              </a:rPr>
              <a:t>?</a:t>
            </a:r>
            <a:r>
              <a:rPr lang="en-US" sz="2800" dirty="0">
                <a:solidFill>
                  <a:srgbClr val="FF0000"/>
                </a:solidFill>
              </a:rPr>
              <a:t> </a:t>
            </a:r>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Wan </a:t>
            </a:r>
            <a:r>
              <a:rPr lang="en-US" dirty="0" err="1" smtClean="0"/>
              <a:t>moro</a:t>
            </a:r>
            <a:r>
              <a:rPr lang="en-US" dirty="0" smtClean="0"/>
              <a:t> </a:t>
            </a:r>
            <a:r>
              <a:rPr lang="en-US" dirty="0" err="1" smtClean="0"/>
              <a:t>boen</a:t>
            </a:r>
            <a:r>
              <a:rPr lang="en-US" dirty="0" smtClean="0"/>
              <a:t> </a:t>
            </a:r>
            <a:r>
              <a:rPr lang="en-US" dirty="0" err="1" smtClean="0"/>
              <a:t>fasi</a:t>
            </a:r>
            <a:endParaRPr lang="en-US" dirty="0"/>
          </a:p>
        </p:txBody>
      </p:sp>
      <p:sp>
        <p:nvSpPr>
          <p:cNvPr id="3" name="Content Placeholder 2"/>
          <p:cNvSpPr>
            <a:spLocks noGrp="1"/>
          </p:cNvSpPr>
          <p:nvPr>
            <p:ph idx="1"/>
          </p:nvPr>
        </p:nvSpPr>
        <p:spPr/>
        <p:txBody>
          <a:bodyPr/>
          <a:lstStyle/>
          <a:p>
            <a:r>
              <a:rPr lang="en-US" b="1" dirty="0" smtClean="0"/>
              <a:t>I Kor. 13:1. </a:t>
            </a:r>
            <a:r>
              <a:rPr lang="en-US" b="1" dirty="0" err="1" smtClean="0"/>
              <a:t>Alwasi</a:t>
            </a:r>
            <a:r>
              <a:rPr lang="en-US" b="1" dirty="0" smtClean="0"/>
              <a:t> mi </a:t>
            </a:r>
            <a:r>
              <a:rPr lang="en-US" b="1" dirty="0" err="1" smtClean="0"/>
              <a:t>taki</a:t>
            </a:r>
            <a:r>
              <a:rPr lang="en-US" b="1" dirty="0" smtClean="0"/>
              <a:t> </a:t>
            </a:r>
            <a:r>
              <a:rPr lang="en-US" b="1" dirty="0" err="1" smtClean="0"/>
              <a:t>nanga</a:t>
            </a:r>
            <a:r>
              <a:rPr lang="en-US" b="1" dirty="0" smtClean="0"/>
              <a:t> </a:t>
            </a:r>
            <a:r>
              <a:rPr lang="en-US" b="1" dirty="0" err="1" smtClean="0"/>
              <a:t>dem</a:t>
            </a:r>
            <a:r>
              <a:rPr lang="en-US" b="1" dirty="0" smtClean="0"/>
              <a:t> </a:t>
            </a:r>
            <a:r>
              <a:rPr lang="en-US" b="1" dirty="0" err="1" smtClean="0"/>
              <a:t>tongo</a:t>
            </a:r>
            <a:r>
              <a:rPr lang="en-US" b="1" dirty="0" smtClean="0"/>
              <a:t> foe </a:t>
            </a:r>
            <a:r>
              <a:rPr lang="en-US" b="1" dirty="0" err="1" smtClean="0"/>
              <a:t>libisoema</a:t>
            </a:r>
            <a:r>
              <a:rPr lang="en-US" b="1" dirty="0" smtClean="0"/>
              <a:t> </a:t>
            </a:r>
            <a:r>
              <a:rPr lang="en-US" b="1" dirty="0" err="1" smtClean="0"/>
              <a:t>nanga</a:t>
            </a:r>
            <a:r>
              <a:rPr lang="en-US" b="1" dirty="0" smtClean="0"/>
              <a:t> </a:t>
            </a:r>
            <a:r>
              <a:rPr lang="en-US" b="1" dirty="0" err="1" smtClean="0"/>
              <a:t>dem</a:t>
            </a:r>
            <a:r>
              <a:rPr lang="en-US" b="1" dirty="0" smtClean="0"/>
              <a:t> </a:t>
            </a:r>
            <a:r>
              <a:rPr lang="en-US" b="1" dirty="0" err="1" smtClean="0"/>
              <a:t>engel</a:t>
            </a:r>
            <a:r>
              <a:rPr lang="en-US" b="1" dirty="0" smtClean="0"/>
              <a:t>, </a:t>
            </a:r>
            <a:r>
              <a:rPr lang="en-US" b="1" dirty="0" err="1" smtClean="0"/>
              <a:t>efoe</a:t>
            </a:r>
            <a:r>
              <a:rPr lang="en-US" b="1" dirty="0" smtClean="0"/>
              <a:t> mi no </a:t>
            </a:r>
            <a:r>
              <a:rPr lang="en-US" b="1" dirty="0" err="1" smtClean="0"/>
              <a:t>abi</a:t>
            </a:r>
            <a:r>
              <a:rPr lang="en-US" b="1" dirty="0" smtClean="0"/>
              <a:t> </a:t>
            </a:r>
            <a:r>
              <a:rPr lang="en-US" b="1" dirty="0" err="1" smtClean="0"/>
              <a:t>lobi</a:t>
            </a:r>
            <a:r>
              <a:rPr lang="en-US" b="1" dirty="0" smtClean="0"/>
              <a:t>, mi de </a:t>
            </a:r>
            <a:r>
              <a:rPr lang="en-US" b="1" dirty="0" err="1" smtClean="0"/>
              <a:t>leki</a:t>
            </a:r>
            <a:r>
              <a:rPr lang="en-US" b="1" dirty="0" smtClean="0"/>
              <a:t> </a:t>
            </a:r>
            <a:r>
              <a:rPr lang="en-US" b="1" dirty="0" err="1" smtClean="0"/>
              <a:t>da</a:t>
            </a:r>
            <a:r>
              <a:rPr lang="en-US" b="1" dirty="0" smtClean="0"/>
              <a:t> </a:t>
            </a:r>
            <a:r>
              <a:rPr lang="en-US" b="1" dirty="0" err="1" smtClean="0"/>
              <a:t>bari</a:t>
            </a:r>
            <a:r>
              <a:rPr lang="en-US" b="1" dirty="0" smtClean="0"/>
              <a:t> foe wan </a:t>
            </a:r>
            <a:r>
              <a:rPr lang="en-US" b="1" dirty="0" err="1" smtClean="0"/>
              <a:t>pisi</a:t>
            </a:r>
            <a:r>
              <a:rPr lang="en-US" b="1" dirty="0" smtClean="0"/>
              <a:t> </a:t>
            </a:r>
            <a:r>
              <a:rPr lang="en-US" b="1" dirty="0" err="1" smtClean="0"/>
              <a:t>kopro</a:t>
            </a:r>
            <a:r>
              <a:rPr lang="en-US" b="1" dirty="0" smtClean="0"/>
              <a:t>, </a:t>
            </a:r>
            <a:r>
              <a:rPr lang="en-US" b="1" dirty="0" err="1" smtClean="0"/>
              <a:t>efoe</a:t>
            </a:r>
            <a:r>
              <a:rPr lang="en-US" b="1" dirty="0" smtClean="0"/>
              <a:t> </a:t>
            </a:r>
            <a:r>
              <a:rPr lang="en-US" b="1" dirty="0" err="1" smtClean="0"/>
              <a:t>leki</a:t>
            </a:r>
            <a:r>
              <a:rPr lang="en-US" b="1" dirty="0" smtClean="0"/>
              <a:t> </a:t>
            </a:r>
            <a:r>
              <a:rPr lang="en-US" b="1" dirty="0" err="1" smtClean="0"/>
              <a:t>da</a:t>
            </a:r>
            <a:r>
              <a:rPr lang="en-US" b="1" dirty="0" smtClean="0"/>
              <a:t> </a:t>
            </a:r>
            <a:r>
              <a:rPr lang="en-US" b="1" dirty="0" err="1" smtClean="0"/>
              <a:t>bari</a:t>
            </a:r>
            <a:r>
              <a:rPr lang="en-US" b="1" dirty="0" smtClean="0"/>
              <a:t> foe wan </a:t>
            </a:r>
            <a:r>
              <a:rPr lang="en-US" b="1" dirty="0" err="1" smtClean="0"/>
              <a:t>cymbaal</a:t>
            </a:r>
            <a:r>
              <a:rPr lang="en-US" b="1" dirty="0" smtClean="0"/>
              <a:t>.</a:t>
            </a:r>
          </a:p>
          <a:p>
            <a:r>
              <a:rPr lang="en-US" b="1" dirty="0" err="1" smtClean="0"/>
              <a:t>Tongo</a:t>
            </a:r>
            <a:r>
              <a:rPr lang="en-US" b="1" dirty="0" smtClean="0"/>
              <a:t> </a:t>
            </a:r>
            <a:r>
              <a:rPr lang="en-US" b="1" dirty="0" err="1" smtClean="0"/>
              <a:t>sondro</a:t>
            </a:r>
            <a:r>
              <a:rPr lang="en-US" b="1" dirty="0" smtClean="0"/>
              <a:t> </a:t>
            </a:r>
            <a:r>
              <a:rPr lang="en-US" b="1" dirty="0" err="1" smtClean="0"/>
              <a:t>lobi</a:t>
            </a:r>
            <a:r>
              <a:rPr lang="en-US" b="1" dirty="0" smtClean="0"/>
              <a:t> de </a:t>
            </a:r>
            <a:r>
              <a:rPr lang="en-US" b="1" dirty="0" err="1" smtClean="0"/>
              <a:t>waardeloos</a:t>
            </a:r>
            <a:endParaRPr lang="en-US" b="1" dirty="0" smtClean="0"/>
          </a:p>
          <a:p>
            <a:endParaRPr lang="en-US" dirty="0"/>
          </a:p>
        </p:txBody>
      </p:sp>
      <p:sp>
        <p:nvSpPr>
          <p:cNvPr id="4" name="Date Placeholder 3"/>
          <p:cNvSpPr>
            <a:spLocks noGrp="1"/>
          </p:cNvSpPr>
          <p:nvPr>
            <p:ph type="dt" sz="half" idx="10"/>
          </p:nvPr>
        </p:nvSpPr>
        <p:spPr/>
        <p:txBody>
          <a:bodyPr/>
          <a:lstStyle/>
          <a:p>
            <a:fld id="{4E52AE91-7036-484E-81D6-44BA5351AF62}" type="datetime1">
              <a:rPr lang="en-US" smtClean="0"/>
              <a:pPr/>
              <a:t>3/1/2011</a:t>
            </a:fld>
            <a:endParaRPr lang="en-US" dirty="0"/>
          </a:p>
        </p:txBody>
      </p:sp>
      <p:sp>
        <p:nvSpPr>
          <p:cNvPr id="5" name="Footer Placeholder 4"/>
          <p:cNvSpPr>
            <a:spLocks noGrp="1"/>
          </p:cNvSpPr>
          <p:nvPr>
            <p:ph type="ftr" sz="quarter" idx="11"/>
          </p:nvPr>
        </p:nvSpPr>
        <p:spPr/>
        <p:txBody>
          <a:bodyPr/>
          <a:lstStyle/>
          <a:p>
            <a:r>
              <a:rPr lang="fr-FR" dirty="0" smtClean="0"/>
              <a:t>Les 5 - I </a:t>
            </a:r>
            <a:r>
              <a:rPr lang="fr-FR" dirty="0" err="1" smtClean="0"/>
              <a:t>Korintiers</a:t>
            </a:r>
            <a:r>
              <a:rPr lang="fr-FR" dirty="0" smtClean="0"/>
              <a:t> III</a:t>
            </a:r>
            <a:endParaRPr lang="en-US" dirty="0"/>
          </a:p>
        </p:txBody>
      </p:sp>
      <p:sp>
        <p:nvSpPr>
          <p:cNvPr id="6" name="Slide Number Placeholder 5"/>
          <p:cNvSpPr>
            <a:spLocks noGrp="1"/>
          </p:cNvSpPr>
          <p:nvPr>
            <p:ph type="sldNum" sz="quarter" idx="12"/>
          </p:nvPr>
        </p:nvSpPr>
        <p:spPr/>
        <p:txBody>
          <a:bodyPr/>
          <a:lstStyle/>
          <a:p>
            <a:pPr lvl="1"/>
            <a:fld id="{6FE875A2-0D0F-4986-836D-7F473DE3FE03}" type="slidenum">
              <a:rPr lang="en-US" smtClean="0"/>
              <a:pPr lvl="1"/>
              <a:t>63</a:t>
            </a:fld>
            <a:endParaRPr lang="en-US" dirty="0">
              <a:latin typeface="+mn-lt"/>
            </a:endParaRP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Wan </a:t>
            </a:r>
            <a:r>
              <a:rPr lang="en-US" dirty="0" err="1" smtClean="0"/>
              <a:t>moro</a:t>
            </a:r>
            <a:r>
              <a:rPr lang="en-US" dirty="0" smtClean="0"/>
              <a:t> </a:t>
            </a:r>
            <a:r>
              <a:rPr lang="en-US" dirty="0" err="1" smtClean="0"/>
              <a:t>boen</a:t>
            </a:r>
            <a:r>
              <a:rPr lang="en-US" dirty="0" smtClean="0"/>
              <a:t> </a:t>
            </a:r>
            <a:r>
              <a:rPr lang="en-US" dirty="0" err="1" smtClean="0"/>
              <a:t>fasi</a:t>
            </a:r>
            <a:endParaRPr lang="en-US" dirty="0"/>
          </a:p>
        </p:txBody>
      </p:sp>
      <p:sp>
        <p:nvSpPr>
          <p:cNvPr id="3" name="Content Placeholder 2"/>
          <p:cNvSpPr>
            <a:spLocks noGrp="1"/>
          </p:cNvSpPr>
          <p:nvPr>
            <p:ph idx="1"/>
          </p:nvPr>
        </p:nvSpPr>
        <p:spPr/>
        <p:txBody>
          <a:bodyPr/>
          <a:lstStyle/>
          <a:p>
            <a:r>
              <a:rPr lang="en-US" b="1" dirty="0" smtClean="0"/>
              <a:t>I Kor. 13:</a:t>
            </a:r>
            <a:r>
              <a:rPr lang="it-IT" b="1" dirty="0" smtClean="0"/>
              <a:t>2. En alwasi mi abi da presenti foe profeti-taki, en mi sabi ala kibri-tori nanga ala koni, en alwasi mi abi so bigi bribi dati mi kan figi dem bergi poeroe, ma mi no abi lobi, mi no de noti.</a:t>
            </a:r>
          </a:p>
          <a:p>
            <a:r>
              <a:rPr lang="it-IT" b="1" dirty="0" smtClean="0"/>
              <a:t>Profeti-taki en sabi en bribi sondro lobi no meki mi noti</a:t>
            </a:r>
            <a:endParaRPr lang="en-US" dirty="0"/>
          </a:p>
        </p:txBody>
      </p:sp>
      <p:sp>
        <p:nvSpPr>
          <p:cNvPr id="4" name="Date Placeholder 3"/>
          <p:cNvSpPr>
            <a:spLocks noGrp="1"/>
          </p:cNvSpPr>
          <p:nvPr>
            <p:ph type="dt" sz="half" idx="10"/>
          </p:nvPr>
        </p:nvSpPr>
        <p:spPr/>
        <p:txBody>
          <a:bodyPr/>
          <a:lstStyle/>
          <a:p>
            <a:fld id="{EAED6719-CE47-46B2-A2C9-5B14E699BE56}" type="datetime1">
              <a:rPr lang="en-US" smtClean="0"/>
              <a:pPr/>
              <a:t>3/1/2011</a:t>
            </a:fld>
            <a:endParaRPr lang="en-US" dirty="0"/>
          </a:p>
        </p:txBody>
      </p:sp>
      <p:sp>
        <p:nvSpPr>
          <p:cNvPr id="5" name="Footer Placeholder 4"/>
          <p:cNvSpPr>
            <a:spLocks noGrp="1"/>
          </p:cNvSpPr>
          <p:nvPr>
            <p:ph type="ftr" sz="quarter" idx="11"/>
          </p:nvPr>
        </p:nvSpPr>
        <p:spPr/>
        <p:txBody>
          <a:bodyPr/>
          <a:lstStyle/>
          <a:p>
            <a:r>
              <a:rPr lang="fr-FR" dirty="0" smtClean="0"/>
              <a:t>Les 5 - I </a:t>
            </a:r>
            <a:r>
              <a:rPr lang="fr-FR" dirty="0" err="1" smtClean="0"/>
              <a:t>Korintiers</a:t>
            </a:r>
            <a:r>
              <a:rPr lang="fr-FR" dirty="0" smtClean="0"/>
              <a:t> III</a:t>
            </a:r>
            <a:endParaRPr lang="en-US" dirty="0"/>
          </a:p>
        </p:txBody>
      </p:sp>
      <p:sp>
        <p:nvSpPr>
          <p:cNvPr id="6" name="Slide Number Placeholder 5"/>
          <p:cNvSpPr>
            <a:spLocks noGrp="1"/>
          </p:cNvSpPr>
          <p:nvPr>
            <p:ph type="sldNum" sz="quarter" idx="12"/>
          </p:nvPr>
        </p:nvSpPr>
        <p:spPr/>
        <p:txBody>
          <a:bodyPr/>
          <a:lstStyle/>
          <a:p>
            <a:pPr lvl="1"/>
            <a:fld id="{6FE875A2-0D0F-4986-836D-7F473DE3FE03}" type="slidenum">
              <a:rPr lang="en-US" smtClean="0"/>
              <a:pPr lvl="1"/>
              <a:t>64</a:t>
            </a:fld>
            <a:endParaRPr lang="en-US" dirty="0">
              <a:latin typeface="+mn-lt"/>
            </a:endParaRP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Wan </a:t>
            </a:r>
            <a:r>
              <a:rPr lang="en-US" dirty="0" err="1" smtClean="0"/>
              <a:t>moro</a:t>
            </a:r>
            <a:r>
              <a:rPr lang="en-US" dirty="0" smtClean="0"/>
              <a:t> </a:t>
            </a:r>
            <a:r>
              <a:rPr lang="en-US" dirty="0" err="1" smtClean="0"/>
              <a:t>boen</a:t>
            </a:r>
            <a:r>
              <a:rPr lang="en-US" dirty="0" smtClean="0"/>
              <a:t> </a:t>
            </a:r>
            <a:r>
              <a:rPr lang="en-US" dirty="0" err="1" smtClean="0"/>
              <a:t>fasi</a:t>
            </a:r>
            <a:endParaRPr lang="en-US" dirty="0"/>
          </a:p>
        </p:txBody>
      </p:sp>
      <p:sp>
        <p:nvSpPr>
          <p:cNvPr id="3" name="Content Placeholder 2"/>
          <p:cNvSpPr>
            <a:spLocks noGrp="1"/>
          </p:cNvSpPr>
          <p:nvPr>
            <p:ph idx="1"/>
          </p:nvPr>
        </p:nvSpPr>
        <p:spPr/>
        <p:txBody>
          <a:bodyPr/>
          <a:lstStyle/>
          <a:p>
            <a:r>
              <a:rPr lang="en-US" b="1" dirty="0" smtClean="0"/>
              <a:t>I Kor. 13:3. En </a:t>
            </a:r>
            <a:r>
              <a:rPr lang="en-US" b="1" dirty="0" err="1" smtClean="0"/>
              <a:t>alwasi</a:t>
            </a:r>
            <a:r>
              <a:rPr lang="en-US" b="1" dirty="0" smtClean="0"/>
              <a:t> mi </a:t>
            </a:r>
            <a:r>
              <a:rPr lang="en-US" b="1" dirty="0" err="1" smtClean="0"/>
              <a:t>seri</a:t>
            </a:r>
            <a:r>
              <a:rPr lang="en-US" b="1" dirty="0" smtClean="0"/>
              <a:t> ala mi </a:t>
            </a:r>
            <a:r>
              <a:rPr lang="en-US" b="1" dirty="0" err="1" smtClean="0"/>
              <a:t>goedoe</a:t>
            </a:r>
            <a:r>
              <a:rPr lang="en-US" b="1" dirty="0" smtClean="0"/>
              <a:t> foe </a:t>
            </a:r>
            <a:r>
              <a:rPr lang="en-US" b="1" dirty="0" err="1" smtClean="0"/>
              <a:t>gi</a:t>
            </a:r>
            <a:r>
              <a:rPr lang="en-US" b="1" dirty="0" smtClean="0"/>
              <a:t> </a:t>
            </a:r>
            <a:r>
              <a:rPr lang="en-US" b="1" dirty="0" err="1" smtClean="0"/>
              <a:t>njanjan</a:t>
            </a:r>
            <a:r>
              <a:rPr lang="en-US" b="1" dirty="0" smtClean="0"/>
              <a:t> </a:t>
            </a:r>
            <a:r>
              <a:rPr lang="en-US" b="1" dirty="0" err="1" smtClean="0"/>
              <a:t>na</a:t>
            </a:r>
            <a:r>
              <a:rPr lang="en-US" b="1" dirty="0" smtClean="0"/>
              <a:t> </a:t>
            </a:r>
            <a:r>
              <a:rPr lang="en-US" b="1" dirty="0" err="1" smtClean="0"/>
              <a:t>dem</a:t>
            </a:r>
            <a:r>
              <a:rPr lang="en-US" b="1" dirty="0" smtClean="0"/>
              <a:t> </a:t>
            </a:r>
            <a:r>
              <a:rPr lang="en-US" b="1" dirty="0" err="1" smtClean="0"/>
              <a:t>potiwan</a:t>
            </a:r>
            <a:r>
              <a:rPr lang="en-US" b="1" dirty="0" smtClean="0"/>
              <a:t>, en </a:t>
            </a:r>
            <a:r>
              <a:rPr lang="en-US" b="1" dirty="0" err="1" smtClean="0"/>
              <a:t>alwasi</a:t>
            </a:r>
            <a:r>
              <a:rPr lang="en-US" b="1" dirty="0" smtClean="0"/>
              <a:t> mi </a:t>
            </a:r>
            <a:r>
              <a:rPr lang="en-US" b="1" dirty="0" err="1" smtClean="0"/>
              <a:t>gi</a:t>
            </a:r>
            <a:r>
              <a:rPr lang="en-US" b="1" dirty="0" smtClean="0"/>
              <a:t> mi skin </a:t>
            </a:r>
            <a:r>
              <a:rPr lang="en-US" b="1" dirty="0" err="1" smtClean="0"/>
              <a:t>abra</a:t>
            </a:r>
            <a:r>
              <a:rPr lang="en-US" b="1" dirty="0" smtClean="0"/>
              <a:t> foe </a:t>
            </a:r>
            <a:r>
              <a:rPr lang="en-US" b="1" dirty="0" err="1" smtClean="0"/>
              <a:t>dem</a:t>
            </a:r>
            <a:r>
              <a:rPr lang="en-US" b="1" dirty="0" smtClean="0"/>
              <a:t> </a:t>
            </a:r>
            <a:r>
              <a:rPr lang="en-US" b="1" dirty="0" err="1" smtClean="0"/>
              <a:t>bron</a:t>
            </a:r>
            <a:r>
              <a:rPr lang="en-US" b="1" dirty="0" smtClean="0"/>
              <a:t> hem, </a:t>
            </a:r>
            <a:r>
              <a:rPr lang="en-US" b="1" dirty="0" err="1" smtClean="0"/>
              <a:t>efoe</a:t>
            </a:r>
            <a:r>
              <a:rPr lang="en-US" b="1" dirty="0" smtClean="0"/>
              <a:t> mi no </a:t>
            </a:r>
            <a:r>
              <a:rPr lang="en-US" b="1" dirty="0" err="1" smtClean="0"/>
              <a:t>abi</a:t>
            </a:r>
            <a:r>
              <a:rPr lang="en-US" b="1" dirty="0" smtClean="0"/>
              <a:t> </a:t>
            </a:r>
            <a:r>
              <a:rPr lang="en-US" b="1" dirty="0" err="1" smtClean="0"/>
              <a:t>lobi</a:t>
            </a:r>
            <a:r>
              <a:rPr lang="en-US" b="1" dirty="0" smtClean="0"/>
              <a:t>, mi no </a:t>
            </a:r>
            <a:r>
              <a:rPr lang="en-US" b="1" dirty="0" err="1" smtClean="0"/>
              <a:t>wini</a:t>
            </a:r>
            <a:r>
              <a:rPr lang="en-US" b="1" dirty="0" smtClean="0"/>
              <a:t> </a:t>
            </a:r>
            <a:r>
              <a:rPr lang="en-US" b="1" dirty="0" err="1" smtClean="0"/>
              <a:t>noti</a:t>
            </a:r>
            <a:r>
              <a:rPr lang="en-US" b="1" dirty="0" smtClean="0"/>
              <a:t> </a:t>
            </a:r>
            <a:r>
              <a:rPr lang="en-US" b="1" dirty="0" err="1" smtClean="0"/>
              <a:t>kweti-kweti</a:t>
            </a:r>
            <a:r>
              <a:rPr lang="en-US" b="1" dirty="0" smtClean="0"/>
              <a:t>.</a:t>
            </a:r>
          </a:p>
          <a:p>
            <a:r>
              <a:rPr lang="en-US" b="1" dirty="0" smtClean="0"/>
              <a:t>Foe </a:t>
            </a:r>
            <a:r>
              <a:rPr lang="en-US" b="1" dirty="0" err="1" smtClean="0"/>
              <a:t>gi</a:t>
            </a:r>
            <a:r>
              <a:rPr lang="en-US" b="1" dirty="0" smtClean="0"/>
              <a:t> </a:t>
            </a:r>
            <a:r>
              <a:rPr lang="en-US" b="1" dirty="0" err="1" smtClean="0"/>
              <a:t>goedoe</a:t>
            </a:r>
            <a:r>
              <a:rPr lang="en-US" b="1" dirty="0" smtClean="0"/>
              <a:t> </a:t>
            </a:r>
            <a:r>
              <a:rPr lang="en-US" b="1" dirty="0" err="1" smtClean="0"/>
              <a:t>abra</a:t>
            </a:r>
            <a:r>
              <a:rPr lang="en-US" b="1" dirty="0" smtClean="0"/>
              <a:t> en </a:t>
            </a:r>
            <a:r>
              <a:rPr lang="en-US" b="1" dirty="0" err="1" smtClean="0"/>
              <a:t>bron</a:t>
            </a:r>
            <a:r>
              <a:rPr lang="en-US" b="1" dirty="0" smtClean="0"/>
              <a:t> mi skin </a:t>
            </a:r>
            <a:r>
              <a:rPr lang="en-US" b="1" dirty="0" err="1" smtClean="0"/>
              <a:t>sondro</a:t>
            </a:r>
            <a:r>
              <a:rPr lang="en-US" b="1" dirty="0" smtClean="0"/>
              <a:t> </a:t>
            </a:r>
            <a:r>
              <a:rPr lang="en-US" b="1" dirty="0" err="1" smtClean="0"/>
              <a:t>lobi</a:t>
            </a:r>
            <a:r>
              <a:rPr lang="en-US" b="1" dirty="0" smtClean="0"/>
              <a:t> no </a:t>
            </a:r>
            <a:r>
              <a:rPr lang="en-US" b="1" dirty="0" err="1" smtClean="0"/>
              <a:t>tjari</a:t>
            </a:r>
            <a:r>
              <a:rPr lang="en-US" b="1" dirty="0" smtClean="0"/>
              <a:t> </a:t>
            </a:r>
            <a:r>
              <a:rPr lang="en-US" b="1" dirty="0" err="1" smtClean="0"/>
              <a:t>wini</a:t>
            </a:r>
            <a:r>
              <a:rPr lang="en-US" b="1" dirty="0" smtClean="0"/>
              <a:t> </a:t>
            </a:r>
            <a:r>
              <a:rPr lang="en-US" b="1" dirty="0" err="1" smtClean="0"/>
              <a:t>kom</a:t>
            </a:r>
            <a:endParaRPr lang="en-US" dirty="0"/>
          </a:p>
        </p:txBody>
      </p:sp>
      <p:sp>
        <p:nvSpPr>
          <p:cNvPr id="4" name="Date Placeholder 3"/>
          <p:cNvSpPr>
            <a:spLocks noGrp="1"/>
          </p:cNvSpPr>
          <p:nvPr>
            <p:ph type="dt" sz="half" idx="10"/>
          </p:nvPr>
        </p:nvSpPr>
        <p:spPr/>
        <p:txBody>
          <a:bodyPr/>
          <a:lstStyle/>
          <a:p>
            <a:fld id="{4697BF1F-82A8-4F11-871A-EA2DBA3C39E5}" type="datetime1">
              <a:rPr lang="en-US" smtClean="0"/>
              <a:pPr/>
              <a:t>3/1/2011</a:t>
            </a:fld>
            <a:endParaRPr lang="en-US" dirty="0"/>
          </a:p>
        </p:txBody>
      </p:sp>
      <p:sp>
        <p:nvSpPr>
          <p:cNvPr id="5" name="Footer Placeholder 4"/>
          <p:cNvSpPr>
            <a:spLocks noGrp="1"/>
          </p:cNvSpPr>
          <p:nvPr>
            <p:ph type="ftr" sz="quarter" idx="11"/>
          </p:nvPr>
        </p:nvSpPr>
        <p:spPr/>
        <p:txBody>
          <a:bodyPr/>
          <a:lstStyle/>
          <a:p>
            <a:r>
              <a:rPr lang="fr-FR" dirty="0" smtClean="0"/>
              <a:t>Les 5 - I </a:t>
            </a:r>
            <a:r>
              <a:rPr lang="fr-FR" dirty="0" err="1" smtClean="0"/>
              <a:t>Korintiers</a:t>
            </a:r>
            <a:r>
              <a:rPr lang="fr-FR" dirty="0" smtClean="0"/>
              <a:t> III</a:t>
            </a:r>
            <a:endParaRPr lang="en-US" dirty="0"/>
          </a:p>
        </p:txBody>
      </p:sp>
      <p:sp>
        <p:nvSpPr>
          <p:cNvPr id="6" name="Slide Number Placeholder 5"/>
          <p:cNvSpPr>
            <a:spLocks noGrp="1"/>
          </p:cNvSpPr>
          <p:nvPr>
            <p:ph type="sldNum" sz="quarter" idx="12"/>
          </p:nvPr>
        </p:nvSpPr>
        <p:spPr/>
        <p:txBody>
          <a:bodyPr/>
          <a:lstStyle/>
          <a:p>
            <a:pPr lvl="1"/>
            <a:fld id="{6FE875A2-0D0F-4986-836D-7F473DE3FE03}" type="slidenum">
              <a:rPr lang="en-US" smtClean="0"/>
              <a:pPr lvl="1"/>
              <a:t>65</a:t>
            </a:fld>
            <a:endParaRPr lang="en-US" dirty="0">
              <a:latin typeface="+mn-lt"/>
            </a:endParaRP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Fa</a:t>
            </a:r>
            <a:r>
              <a:rPr lang="en-US" dirty="0" smtClean="0"/>
              <a:t> </a:t>
            </a:r>
            <a:r>
              <a:rPr lang="en-US" dirty="0" err="1" smtClean="0"/>
              <a:t>agapeo</a:t>
            </a:r>
            <a:r>
              <a:rPr lang="en-US" dirty="0" smtClean="0"/>
              <a:t> </a:t>
            </a:r>
            <a:r>
              <a:rPr lang="en-US" dirty="0" err="1" smtClean="0"/>
              <a:t>lobi</a:t>
            </a:r>
            <a:r>
              <a:rPr lang="en-US" dirty="0" smtClean="0"/>
              <a:t> </a:t>
            </a:r>
            <a:r>
              <a:rPr lang="en-US" dirty="0" err="1" smtClean="0"/>
              <a:t>sori</a:t>
            </a:r>
            <a:r>
              <a:rPr lang="en-US" dirty="0" smtClean="0"/>
              <a:t> </a:t>
            </a:r>
            <a:r>
              <a:rPr lang="en-US" dirty="0" err="1" smtClean="0"/>
              <a:t>hemsrefi</a:t>
            </a:r>
            <a:endParaRPr lang="en-US" dirty="0"/>
          </a:p>
        </p:txBody>
      </p:sp>
      <p:sp>
        <p:nvSpPr>
          <p:cNvPr id="3" name="Content Placeholder 2"/>
          <p:cNvSpPr>
            <a:spLocks noGrp="1"/>
          </p:cNvSpPr>
          <p:nvPr>
            <p:ph idx="1"/>
          </p:nvPr>
        </p:nvSpPr>
        <p:spPr/>
        <p:txBody>
          <a:bodyPr/>
          <a:lstStyle/>
          <a:p>
            <a:r>
              <a:rPr lang="en-US" b="1" dirty="0" smtClean="0"/>
              <a:t>I Kor. 13:4. </a:t>
            </a:r>
            <a:r>
              <a:rPr lang="en-US" b="1" dirty="0" err="1" smtClean="0"/>
              <a:t>Lobi</a:t>
            </a:r>
            <a:r>
              <a:rPr lang="en-US" b="1" dirty="0" smtClean="0"/>
              <a:t> </a:t>
            </a:r>
            <a:r>
              <a:rPr lang="en-US" b="1" dirty="0" err="1" smtClean="0"/>
              <a:t>pina</a:t>
            </a:r>
            <a:r>
              <a:rPr lang="en-US" b="1" dirty="0" smtClean="0"/>
              <a:t> </a:t>
            </a:r>
            <a:r>
              <a:rPr lang="en-US" b="1" dirty="0" err="1" smtClean="0"/>
              <a:t>langa</a:t>
            </a:r>
            <a:r>
              <a:rPr lang="en-US" b="1" dirty="0" smtClean="0"/>
              <a:t>, en </a:t>
            </a:r>
            <a:r>
              <a:rPr lang="en-US" b="1" dirty="0" err="1" smtClean="0"/>
              <a:t>abi</a:t>
            </a:r>
            <a:r>
              <a:rPr lang="en-US" b="1" dirty="0" smtClean="0"/>
              <a:t> </a:t>
            </a:r>
            <a:r>
              <a:rPr lang="en-US" b="1" dirty="0" err="1" smtClean="0"/>
              <a:t>boen-hati</a:t>
            </a:r>
            <a:r>
              <a:rPr lang="en-US" b="1" dirty="0" smtClean="0"/>
              <a:t>, </a:t>
            </a:r>
            <a:r>
              <a:rPr lang="en-US" b="1" dirty="0" err="1" smtClean="0"/>
              <a:t>lobi</a:t>
            </a:r>
            <a:r>
              <a:rPr lang="en-US" b="1" dirty="0" smtClean="0"/>
              <a:t> no </a:t>
            </a:r>
            <a:r>
              <a:rPr lang="en-US" b="1" dirty="0" err="1" smtClean="0"/>
              <a:t>djaroesoe</a:t>
            </a:r>
            <a:r>
              <a:rPr lang="en-US" b="1" dirty="0" smtClean="0"/>
              <a:t>; </a:t>
            </a:r>
            <a:r>
              <a:rPr lang="en-US" b="1" dirty="0" err="1" smtClean="0"/>
              <a:t>lobi</a:t>
            </a:r>
            <a:r>
              <a:rPr lang="en-US" b="1" dirty="0" smtClean="0"/>
              <a:t> no </a:t>
            </a:r>
            <a:r>
              <a:rPr lang="en-US" b="1" dirty="0" err="1" smtClean="0"/>
              <a:t>opo</a:t>
            </a:r>
            <a:r>
              <a:rPr lang="en-US" b="1" dirty="0" smtClean="0"/>
              <a:t> </a:t>
            </a:r>
            <a:r>
              <a:rPr lang="en-US" b="1" dirty="0" err="1" smtClean="0"/>
              <a:t>hemsrefi</a:t>
            </a:r>
            <a:r>
              <a:rPr lang="en-US" b="1" dirty="0" smtClean="0"/>
              <a:t>, en a no </a:t>
            </a:r>
            <a:r>
              <a:rPr lang="en-US" b="1" dirty="0" err="1" smtClean="0"/>
              <a:t>sori</a:t>
            </a:r>
            <a:r>
              <a:rPr lang="en-US" b="1" dirty="0" smtClean="0"/>
              <a:t> </a:t>
            </a:r>
            <a:r>
              <a:rPr lang="en-US" b="1" dirty="0" err="1" smtClean="0"/>
              <a:t>bigi-membre</a:t>
            </a:r>
            <a:r>
              <a:rPr lang="en-US" b="1" dirty="0" smtClean="0"/>
              <a:t>.  5. </a:t>
            </a:r>
            <a:r>
              <a:rPr lang="en-US" b="1" dirty="0" err="1" smtClean="0"/>
              <a:t>Lobi</a:t>
            </a:r>
            <a:r>
              <a:rPr lang="en-US" b="1" dirty="0" smtClean="0"/>
              <a:t> </a:t>
            </a:r>
            <a:r>
              <a:rPr lang="en-US" b="1" dirty="0" err="1" smtClean="0"/>
              <a:t>abi</a:t>
            </a:r>
            <a:r>
              <a:rPr lang="en-US" b="1" dirty="0" smtClean="0"/>
              <a:t> </a:t>
            </a:r>
            <a:r>
              <a:rPr lang="en-US" b="1" dirty="0" err="1" smtClean="0"/>
              <a:t>boen</a:t>
            </a:r>
            <a:r>
              <a:rPr lang="en-US" b="1" dirty="0" smtClean="0"/>
              <a:t> </a:t>
            </a:r>
            <a:r>
              <a:rPr lang="en-US" b="1" dirty="0" err="1" smtClean="0"/>
              <a:t>manieri</a:t>
            </a:r>
            <a:r>
              <a:rPr lang="en-US" b="1" dirty="0" smtClean="0"/>
              <a:t>; a no </a:t>
            </a:r>
            <a:r>
              <a:rPr lang="en-US" b="1" dirty="0" err="1" smtClean="0"/>
              <a:t>soekoe</a:t>
            </a:r>
            <a:r>
              <a:rPr lang="en-US" b="1" dirty="0" smtClean="0"/>
              <a:t> </a:t>
            </a:r>
            <a:r>
              <a:rPr lang="en-US" b="1" dirty="0" err="1" smtClean="0"/>
              <a:t>sani</a:t>
            </a:r>
            <a:r>
              <a:rPr lang="en-US" b="1" dirty="0" smtClean="0"/>
              <a:t> foe </a:t>
            </a:r>
            <a:r>
              <a:rPr lang="en-US" b="1" dirty="0" err="1" smtClean="0"/>
              <a:t>hemsrefi</a:t>
            </a:r>
            <a:r>
              <a:rPr lang="en-US" b="1" dirty="0" smtClean="0"/>
              <a:t>, </a:t>
            </a:r>
            <a:r>
              <a:rPr lang="en-US" b="1" dirty="0" err="1" smtClean="0"/>
              <a:t>lobi</a:t>
            </a:r>
            <a:r>
              <a:rPr lang="en-US" b="1" dirty="0" smtClean="0"/>
              <a:t> no </a:t>
            </a:r>
            <a:r>
              <a:rPr lang="en-US" b="1" dirty="0" err="1" smtClean="0"/>
              <a:t>kisi</a:t>
            </a:r>
            <a:r>
              <a:rPr lang="en-US" b="1" dirty="0" smtClean="0"/>
              <a:t> </a:t>
            </a:r>
            <a:r>
              <a:rPr lang="en-US" b="1" dirty="0" err="1" smtClean="0"/>
              <a:t>hatibron</a:t>
            </a:r>
            <a:r>
              <a:rPr lang="en-US" b="1" dirty="0" smtClean="0"/>
              <a:t> </a:t>
            </a:r>
            <a:r>
              <a:rPr lang="en-US" b="1" dirty="0" err="1" smtClean="0"/>
              <a:t>esi</a:t>
            </a:r>
            <a:r>
              <a:rPr lang="en-US" b="1" dirty="0" smtClean="0"/>
              <a:t>, </a:t>
            </a:r>
            <a:r>
              <a:rPr lang="en-US" b="1" dirty="0" err="1" smtClean="0"/>
              <a:t>lobi</a:t>
            </a:r>
            <a:r>
              <a:rPr lang="en-US" b="1" dirty="0" smtClean="0"/>
              <a:t> no </a:t>
            </a:r>
            <a:r>
              <a:rPr lang="en-US" b="1" dirty="0" err="1" smtClean="0"/>
              <a:t>prakseri</a:t>
            </a:r>
            <a:r>
              <a:rPr lang="en-US" b="1" dirty="0" smtClean="0"/>
              <a:t> </a:t>
            </a:r>
            <a:r>
              <a:rPr lang="en-US" b="1" dirty="0" err="1" smtClean="0"/>
              <a:t>ogri</a:t>
            </a:r>
            <a:r>
              <a:rPr lang="en-US" b="1" dirty="0" smtClean="0"/>
              <a:t>;</a:t>
            </a:r>
            <a:endParaRPr lang="en-US" dirty="0"/>
          </a:p>
        </p:txBody>
      </p:sp>
      <p:sp>
        <p:nvSpPr>
          <p:cNvPr id="4" name="Date Placeholder 3"/>
          <p:cNvSpPr>
            <a:spLocks noGrp="1"/>
          </p:cNvSpPr>
          <p:nvPr>
            <p:ph type="dt" sz="half" idx="10"/>
          </p:nvPr>
        </p:nvSpPr>
        <p:spPr/>
        <p:txBody>
          <a:bodyPr/>
          <a:lstStyle/>
          <a:p>
            <a:fld id="{6CC1B569-8307-4B92-8D08-569311DEA723}"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6FE875A2-0D0F-4986-836D-7F473DE3FE03}" type="slidenum">
              <a:rPr lang="en-US" smtClean="0"/>
              <a:pPr lvl="1"/>
              <a:t>66</a:t>
            </a:fld>
            <a:endParaRPr lang="en-US">
              <a:latin typeface="+mn-lt"/>
            </a:endParaRP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Fa</a:t>
            </a:r>
            <a:r>
              <a:rPr lang="en-US" dirty="0" smtClean="0"/>
              <a:t> </a:t>
            </a:r>
            <a:r>
              <a:rPr lang="en-US" dirty="0" err="1" smtClean="0"/>
              <a:t>agapeo</a:t>
            </a:r>
            <a:r>
              <a:rPr lang="en-US" dirty="0" smtClean="0"/>
              <a:t> </a:t>
            </a:r>
            <a:r>
              <a:rPr lang="en-US" dirty="0" err="1" smtClean="0"/>
              <a:t>lobi</a:t>
            </a:r>
            <a:r>
              <a:rPr lang="en-US" dirty="0" smtClean="0"/>
              <a:t> </a:t>
            </a:r>
            <a:r>
              <a:rPr lang="en-US" dirty="0" err="1" smtClean="0"/>
              <a:t>sori</a:t>
            </a:r>
            <a:r>
              <a:rPr lang="en-US" dirty="0" smtClean="0"/>
              <a:t> </a:t>
            </a:r>
            <a:r>
              <a:rPr lang="en-US" smtClean="0"/>
              <a:t>hemsrefi</a:t>
            </a:r>
            <a:endParaRPr lang="en-US"/>
          </a:p>
        </p:txBody>
      </p:sp>
      <p:sp>
        <p:nvSpPr>
          <p:cNvPr id="3" name="Content Placeholder 2"/>
          <p:cNvSpPr>
            <a:spLocks noGrp="1"/>
          </p:cNvSpPr>
          <p:nvPr>
            <p:ph idx="1"/>
          </p:nvPr>
        </p:nvSpPr>
        <p:spPr/>
        <p:txBody>
          <a:bodyPr/>
          <a:lstStyle/>
          <a:p>
            <a:r>
              <a:rPr lang="it-IT" b="1" dirty="0" smtClean="0"/>
              <a:t>I Kor. 13:6. A no prisiri na ini ogridoe, ma a prisiri na ini da waarheid.  7. A verdrage alasani, a bribi alasani, a hopoe foe alasani; a hori doro ini alasani.</a:t>
            </a:r>
          </a:p>
          <a:p>
            <a:r>
              <a:rPr lang="it-IT" b="1" dirty="0" smtClean="0"/>
              <a:t>Dja 16 marki foe troe agapeo lobi sori hemsrefi</a:t>
            </a:r>
            <a:endParaRPr lang="en-US" dirty="0"/>
          </a:p>
        </p:txBody>
      </p:sp>
      <p:sp>
        <p:nvSpPr>
          <p:cNvPr id="4" name="Date Placeholder 3"/>
          <p:cNvSpPr>
            <a:spLocks noGrp="1"/>
          </p:cNvSpPr>
          <p:nvPr>
            <p:ph type="dt" sz="half" idx="10"/>
          </p:nvPr>
        </p:nvSpPr>
        <p:spPr/>
        <p:txBody>
          <a:bodyPr/>
          <a:lstStyle/>
          <a:p>
            <a:fld id="{DE4780E8-1191-4F7C-96DD-46220FAF0B39}" type="datetime1">
              <a:rPr lang="en-US" smtClean="0"/>
              <a:pPr/>
              <a:t>3/1/2011</a:t>
            </a:fld>
            <a:endParaRPr lang="en-US" dirty="0"/>
          </a:p>
        </p:txBody>
      </p:sp>
      <p:sp>
        <p:nvSpPr>
          <p:cNvPr id="5" name="Footer Placeholder 4"/>
          <p:cNvSpPr>
            <a:spLocks noGrp="1"/>
          </p:cNvSpPr>
          <p:nvPr>
            <p:ph type="ftr" sz="quarter" idx="11"/>
          </p:nvPr>
        </p:nvSpPr>
        <p:spPr/>
        <p:txBody>
          <a:bodyPr/>
          <a:lstStyle/>
          <a:p>
            <a:r>
              <a:rPr lang="fr-FR" dirty="0" smtClean="0"/>
              <a:t>Les 5 - I </a:t>
            </a:r>
            <a:r>
              <a:rPr lang="fr-FR" dirty="0" err="1" smtClean="0"/>
              <a:t>Korintiers</a:t>
            </a:r>
            <a:r>
              <a:rPr lang="fr-FR" dirty="0" smtClean="0"/>
              <a:t> III</a:t>
            </a:r>
            <a:endParaRPr lang="en-US" dirty="0"/>
          </a:p>
        </p:txBody>
      </p:sp>
      <p:sp>
        <p:nvSpPr>
          <p:cNvPr id="6" name="Slide Number Placeholder 5"/>
          <p:cNvSpPr>
            <a:spLocks noGrp="1"/>
          </p:cNvSpPr>
          <p:nvPr>
            <p:ph type="sldNum" sz="quarter" idx="12"/>
          </p:nvPr>
        </p:nvSpPr>
        <p:spPr/>
        <p:txBody>
          <a:bodyPr/>
          <a:lstStyle/>
          <a:p>
            <a:pPr lvl="1"/>
            <a:fld id="{6FE875A2-0D0F-4986-836D-7F473DE3FE03}" type="slidenum">
              <a:rPr lang="en-US" smtClean="0"/>
              <a:pPr lvl="1"/>
              <a:t>67</a:t>
            </a:fld>
            <a:endParaRPr lang="en-US" dirty="0">
              <a:latin typeface="+mn-lt"/>
            </a:endParaRP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Lobi</a:t>
            </a:r>
            <a:r>
              <a:rPr lang="en-US" dirty="0" smtClean="0"/>
              <a:t> tan foe </a:t>
            </a:r>
            <a:r>
              <a:rPr lang="en-US" dirty="0" err="1" smtClean="0"/>
              <a:t>teego</a:t>
            </a:r>
            <a:endParaRPr lang="en-US" dirty="0"/>
          </a:p>
        </p:txBody>
      </p:sp>
      <p:sp>
        <p:nvSpPr>
          <p:cNvPr id="3" name="Content Placeholder 2"/>
          <p:cNvSpPr>
            <a:spLocks noGrp="1"/>
          </p:cNvSpPr>
          <p:nvPr>
            <p:ph idx="1"/>
          </p:nvPr>
        </p:nvSpPr>
        <p:spPr>
          <a:xfrm>
            <a:off x="0" y="1858941"/>
            <a:ext cx="8955088" cy="4114800"/>
          </a:xfrm>
        </p:spPr>
        <p:txBody>
          <a:bodyPr/>
          <a:lstStyle/>
          <a:p>
            <a:r>
              <a:rPr lang="en-US" sz="2800" b="1" dirty="0" smtClean="0"/>
              <a:t>I Kor. 13:8. </a:t>
            </a:r>
            <a:r>
              <a:rPr lang="en-US" sz="2800" b="1" dirty="0" err="1" smtClean="0"/>
              <a:t>Lobi</a:t>
            </a:r>
            <a:r>
              <a:rPr lang="en-US" sz="2800" b="1" dirty="0" smtClean="0"/>
              <a:t> </a:t>
            </a:r>
            <a:r>
              <a:rPr lang="en-US" sz="2800" b="1" dirty="0" err="1" smtClean="0"/>
              <a:t>noiti</a:t>
            </a:r>
            <a:r>
              <a:rPr lang="en-US" sz="2800" b="1" dirty="0" smtClean="0"/>
              <a:t> </a:t>
            </a:r>
            <a:r>
              <a:rPr lang="en-US" sz="2800" b="1" dirty="0" err="1" smtClean="0"/>
              <a:t>lasi</a:t>
            </a:r>
            <a:r>
              <a:rPr lang="en-US" sz="2800" b="1" dirty="0" smtClean="0"/>
              <a:t> </a:t>
            </a:r>
            <a:r>
              <a:rPr lang="en-US" sz="2800" b="1" dirty="0" err="1" smtClean="0"/>
              <a:t>gowe</a:t>
            </a:r>
            <a:r>
              <a:rPr lang="en-US" sz="2800" b="1" dirty="0" smtClean="0"/>
              <a:t>; ma foe </a:t>
            </a:r>
            <a:r>
              <a:rPr lang="en-US" sz="2800" b="1" dirty="0" err="1" smtClean="0"/>
              <a:t>profeti-taki</a:t>
            </a:r>
            <a:r>
              <a:rPr lang="en-US" sz="2800" b="1" dirty="0" smtClean="0"/>
              <a:t>, </a:t>
            </a:r>
            <a:r>
              <a:rPr lang="en-US" sz="2800" b="1" dirty="0" err="1" smtClean="0"/>
              <a:t>dati</a:t>
            </a:r>
            <a:r>
              <a:rPr lang="en-US" sz="2800" b="1" dirty="0" smtClean="0"/>
              <a:t> </a:t>
            </a:r>
            <a:r>
              <a:rPr lang="en-US" sz="2800" b="1" dirty="0" err="1" smtClean="0"/>
              <a:t>sa</a:t>
            </a:r>
            <a:r>
              <a:rPr lang="en-US" sz="2800" b="1" dirty="0" smtClean="0"/>
              <a:t> </a:t>
            </a:r>
            <a:r>
              <a:rPr lang="en-US" sz="2800" b="1" dirty="0" err="1" smtClean="0"/>
              <a:t>tapoe</a:t>
            </a:r>
            <a:r>
              <a:rPr lang="en-US" sz="2800" b="1" dirty="0" smtClean="0"/>
              <a:t>; en foe </a:t>
            </a:r>
            <a:r>
              <a:rPr lang="en-US" sz="2800" b="1" dirty="0" err="1" smtClean="0"/>
              <a:t>tongo</a:t>
            </a:r>
            <a:r>
              <a:rPr lang="en-US" sz="2800" b="1" dirty="0" smtClean="0"/>
              <a:t>, </a:t>
            </a:r>
            <a:r>
              <a:rPr lang="en-US" sz="2800" b="1" dirty="0" err="1" smtClean="0"/>
              <a:t>dem</a:t>
            </a:r>
            <a:r>
              <a:rPr lang="en-US" sz="2800" b="1" dirty="0" smtClean="0"/>
              <a:t> </a:t>
            </a:r>
            <a:r>
              <a:rPr lang="en-US" sz="2800" b="1" dirty="0" err="1" smtClean="0"/>
              <a:t>sa</a:t>
            </a:r>
            <a:r>
              <a:rPr lang="en-US" sz="2800" b="1" dirty="0" smtClean="0"/>
              <a:t> </a:t>
            </a:r>
            <a:r>
              <a:rPr lang="en-US" sz="2800" b="1" dirty="0" err="1" smtClean="0"/>
              <a:t>tapoe</a:t>
            </a:r>
            <a:r>
              <a:rPr lang="en-US" sz="2800" b="1" dirty="0" smtClean="0"/>
              <a:t> toe; en foe </a:t>
            </a:r>
            <a:r>
              <a:rPr lang="en-US" sz="2800" b="1" dirty="0" err="1" smtClean="0"/>
              <a:t>koni</a:t>
            </a:r>
            <a:r>
              <a:rPr lang="en-US" sz="2800" b="1" dirty="0" smtClean="0"/>
              <a:t>, </a:t>
            </a:r>
            <a:r>
              <a:rPr lang="en-US" sz="2800" b="1" dirty="0" err="1" smtClean="0"/>
              <a:t>dati</a:t>
            </a:r>
            <a:r>
              <a:rPr lang="en-US" sz="2800" b="1" dirty="0" smtClean="0"/>
              <a:t> no </a:t>
            </a:r>
            <a:r>
              <a:rPr lang="en-US" sz="2800" b="1" dirty="0" err="1" smtClean="0"/>
              <a:t>sa</a:t>
            </a:r>
            <a:r>
              <a:rPr lang="en-US" sz="2800" b="1" dirty="0" smtClean="0"/>
              <a:t> de </a:t>
            </a:r>
            <a:r>
              <a:rPr lang="en-US" sz="2800" b="1" dirty="0" err="1" smtClean="0"/>
              <a:t>moro</a:t>
            </a:r>
            <a:r>
              <a:rPr lang="en-US" sz="2800" b="1" dirty="0" smtClean="0"/>
              <a:t>.  9. </a:t>
            </a:r>
            <a:r>
              <a:rPr lang="en-US" sz="2800" b="1" dirty="0" err="1" smtClean="0"/>
              <a:t>Bikasi</a:t>
            </a:r>
            <a:r>
              <a:rPr lang="en-US" sz="2800" b="1" dirty="0" smtClean="0"/>
              <a:t> </a:t>
            </a:r>
            <a:r>
              <a:rPr lang="en-US" sz="2800" b="1" dirty="0" err="1" smtClean="0"/>
              <a:t>wi</a:t>
            </a:r>
            <a:r>
              <a:rPr lang="en-US" sz="2800" b="1" dirty="0" smtClean="0"/>
              <a:t> </a:t>
            </a:r>
            <a:r>
              <a:rPr lang="en-US" sz="2800" b="1" dirty="0" err="1" smtClean="0"/>
              <a:t>sabi</a:t>
            </a:r>
            <a:r>
              <a:rPr lang="en-US" sz="2800" b="1" dirty="0" smtClean="0"/>
              <a:t> wan </a:t>
            </a:r>
            <a:r>
              <a:rPr lang="en-US" sz="2800" b="1" dirty="0" err="1" smtClean="0"/>
              <a:t>pisi</a:t>
            </a:r>
            <a:r>
              <a:rPr lang="en-US" sz="2800" b="1" dirty="0" smtClean="0"/>
              <a:t> </a:t>
            </a:r>
            <a:r>
              <a:rPr lang="en-US" sz="2800" b="1" dirty="0" err="1" smtClean="0"/>
              <a:t>nomo</a:t>
            </a:r>
            <a:r>
              <a:rPr lang="en-US" sz="2800" b="1" dirty="0" smtClean="0"/>
              <a:t>; en </a:t>
            </a:r>
            <a:r>
              <a:rPr lang="en-US" sz="2800" b="1" dirty="0" err="1" smtClean="0"/>
              <a:t>wi</a:t>
            </a:r>
            <a:r>
              <a:rPr lang="en-US" sz="2800" b="1" dirty="0" smtClean="0"/>
              <a:t> </a:t>
            </a:r>
            <a:r>
              <a:rPr lang="en-US" sz="2800" b="1" dirty="0" err="1" smtClean="0"/>
              <a:t>taki</a:t>
            </a:r>
            <a:r>
              <a:rPr lang="en-US" sz="2800" b="1" dirty="0" smtClean="0"/>
              <a:t> </a:t>
            </a:r>
            <a:r>
              <a:rPr lang="en-US" sz="2800" b="1" dirty="0" err="1" smtClean="0"/>
              <a:t>profeti-tori</a:t>
            </a:r>
            <a:r>
              <a:rPr lang="en-US" sz="2800" b="1" dirty="0" smtClean="0"/>
              <a:t> foe wan </a:t>
            </a:r>
            <a:r>
              <a:rPr lang="en-US" sz="2800" b="1" dirty="0" err="1" smtClean="0"/>
              <a:t>pisi</a:t>
            </a:r>
            <a:r>
              <a:rPr lang="en-US" sz="2800" b="1" dirty="0" smtClean="0"/>
              <a:t> </a:t>
            </a:r>
            <a:r>
              <a:rPr lang="en-US" sz="2800" b="1" dirty="0" err="1" smtClean="0"/>
              <a:t>nomo</a:t>
            </a:r>
            <a:r>
              <a:rPr lang="en-US" sz="2800" b="1" dirty="0" smtClean="0"/>
              <a:t>;</a:t>
            </a:r>
            <a:r>
              <a:rPr lang="it-IT" sz="2800" b="1" dirty="0" smtClean="0"/>
              <a:t>  10. Ma te da sani disi de volmaakt sa kom, dan dem sa poti dem sani disi ben de wan pisi nomo na sei.</a:t>
            </a:r>
          </a:p>
          <a:p>
            <a:r>
              <a:rPr lang="it-IT" sz="2800" b="1" dirty="0" smtClean="0"/>
              <a:t>Tongo, profeti-taki en koni de tijdelijk</a:t>
            </a:r>
          </a:p>
          <a:p>
            <a:r>
              <a:rPr lang="it-IT" sz="2800" b="1" dirty="0" smtClean="0"/>
              <a:t>Lobi de foe teego</a:t>
            </a:r>
            <a:endParaRPr lang="en-US" sz="2800" dirty="0"/>
          </a:p>
        </p:txBody>
      </p:sp>
      <p:sp>
        <p:nvSpPr>
          <p:cNvPr id="4" name="Date Placeholder 3"/>
          <p:cNvSpPr>
            <a:spLocks noGrp="1"/>
          </p:cNvSpPr>
          <p:nvPr>
            <p:ph type="dt" sz="half" idx="10"/>
          </p:nvPr>
        </p:nvSpPr>
        <p:spPr/>
        <p:txBody>
          <a:bodyPr/>
          <a:lstStyle/>
          <a:p>
            <a:fld id="{9021009C-AEDC-467E-A818-78EC324F1516}" type="datetime1">
              <a:rPr lang="en-US" smtClean="0"/>
              <a:pPr/>
              <a:t>3/1/2011</a:t>
            </a:fld>
            <a:endParaRPr lang="en-US" dirty="0"/>
          </a:p>
        </p:txBody>
      </p:sp>
      <p:sp>
        <p:nvSpPr>
          <p:cNvPr id="5" name="Footer Placeholder 4"/>
          <p:cNvSpPr>
            <a:spLocks noGrp="1"/>
          </p:cNvSpPr>
          <p:nvPr>
            <p:ph type="ftr" sz="quarter" idx="11"/>
          </p:nvPr>
        </p:nvSpPr>
        <p:spPr/>
        <p:txBody>
          <a:bodyPr/>
          <a:lstStyle/>
          <a:p>
            <a:r>
              <a:rPr lang="fr-FR" dirty="0" smtClean="0"/>
              <a:t>Les 5 - I </a:t>
            </a:r>
            <a:r>
              <a:rPr lang="fr-FR" dirty="0" err="1" smtClean="0"/>
              <a:t>Korintiers</a:t>
            </a:r>
            <a:r>
              <a:rPr lang="fr-FR" dirty="0" smtClean="0"/>
              <a:t> III</a:t>
            </a:r>
            <a:endParaRPr lang="en-US" dirty="0"/>
          </a:p>
        </p:txBody>
      </p:sp>
      <p:sp>
        <p:nvSpPr>
          <p:cNvPr id="6" name="Slide Number Placeholder 5"/>
          <p:cNvSpPr>
            <a:spLocks noGrp="1"/>
          </p:cNvSpPr>
          <p:nvPr>
            <p:ph type="sldNum" sz="quarter" idx="12"/>
          </p:nvPr>
        </p:nvSpPr>
        <p:spPr/>
        <p:txBody>
          <a:bodyPr/>
          <a:lstStyle/>
          <a:p>
            <a:pPr lvl="1"/>
            <a:fld id="{6FE875A2-0D0F-4986-836D-7F473DE3FE03}" type="slidenum">
              <a:rPr lang="en-US" smtClean="0"/>
              <a:pPr lvl="1"/>
              <a:t>68</a:t>
            </a:fld>
            <a:endParaRPr lang="en-US" dirty="0">
              <a:latin typeface="+mn-lt"/>
            </a:endParaRP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Wi</a:t>
            </a:r>
            <a:r>
              <a:rPr lang="en-US" dirty="0" smtClean="0"/>
              <a:t> </a:t>
            </a:r>
            <a:r>
              <a:rPr lang="en-US" dirty="0" err="1" smtClean="0"/>
              <a:t>ai</a:t>
            </a:r>
            <a:r>
              <a:rPr lang="en-US" dirty="0" smtClean="0"/>
              <a:t> </a:t>
            </a:r>
            <a:r>
              <a:rPr lang="en-US" dirty="0" err="1" smtClean="0"/>
              <a:t>sa</a:t>
            </a:r>
            <a:r>
              <a:rPr lang="en-US" dirty="0" smtClean="0"/>
              <a:t> </a:t>
            </a:r>
            <a:r>
              <a:rPr lang="en-US" dirty="0" err="1" smtClean="0"/>
              <a:t>opo</a:t>
            </a:r>
            <a:r>
              <a:rPr lang="en-US" dirty="0" smtClean="0"/>
              <a:t> </a:t>
            </a:r>
            <a:r>
              <a:rPr lang="en-US" dirty="0" err="1" smtClean="0"/>
              <a:t>moro</a:t>
            </a:r>
            <a:r>
              <a:rPr lang="en-US" dirty="0" smtClean="0"/>
              <a:t> </a:t>
            </a:r>
            <a:r>
              <a:rPr lang="en-US" dirty="0" err="1" smtClean="0"/>
              <a:t>lati</a:t>
            </a:r>
            <a:endParaRPr lang="en-US" dirty="0"/>
          </a:p>
        </p:txBody>
      </p:sp>
      <p:sp>
        <p:nvSpPr>
          <p:cNvPr id="3" name="Content Placeholder 2"/>
          <p:cNvSpPr>
            <a:spLocks noGrp="1"/>
          </p:cNvSpPr>
          <p:nvPr>
            <p:ph idx="1"/>
          </p:nvPr>
        </p:nvSpPr>
        <p:spPr>
          <a:xfrm>
            <a:off x="628596" y="2017713"/>
            <a:ext cx="8326492" cy="4114800"/>
          </a:xfrm>
        </p:spPr>
        <p:txBody>
          <a:bodyPr/>
          <a:lstStyle/>
          <a:p>
            <a:r>
              <a:rPr lang="en-US" b="1" dirty="0" smtClean="0"/>
              <a:t>11. Di mi </a:t>
            </a:r>
            <a:r>
              <a:rPr lang="en-US" b="1" dirty="0" err="1" smtClean="0"/>
              <a:t>ben</a:t>
            </a:r>
            <a:r>
              <a:rPr lang="en-US" b="1" dirty="0" smtClean="0"/>
              <a:t> de wan </a:t>
            </a:r>
            <a:r>
              <a:rPr lang="en-US" b="1" dirty="0" err="1" smtClean="0"/>
              <a:t>pikinnengre</a:t>
            </a:r>
            <a:r>
              <a:rPr lang="en-US" b="1" dirty="0" smtClean="0"/>
              <a:t> </a:t>
            </a:r>
            <a:r>
              <a:rPr lang="en-US" b="1" dirty="0" err="1" smtClean="0"/>
              <a:t>ete</a:t>
            </a:r>
            <a:r>
              <a:rPr lang="en-US" b="1" dirty="0" smtClean="0"/>
              <a:t>, mi </a:t>
            </a:r>
            <a:r>
              <a:rPr lang="en-US" b="1" dirty="0" err="1" smtClean="0"/>
              <a:t>ben</a:t>
            </a:r>
            <a:r>
              <a:rPr lang="en-US" b="1" dirty="0" smtClean="0"/>
              <a:t> </a:t>
            </a:r>
            <a:r>
              <a:rPr lang="en-US" b="1" dirty="0" err="1" smtClean="0"/>
              <a:t>taki</a:t>
            </a:r>
            <a:r>
              <a:rPr lang="en-US" b="1" dirty="0" smtClean="0"/>
              <a:t> </a:t>
            </a:r>
            <a:r>
              <a:rPr lang="en-US" b="1" dirty="0" err="1" smtClean="0"/>
              <a:t>leki</a:t>
            </a:r>
            <a:r>
              <a:rPr lang="en-US" b="1" dirty="0" smtClean="0"/>
              <a:t> wan </a:t>
            </a:r>
            <a:r>
              <a:rPr lang="en-US" b="1" dirty="0" err="1" smtClean="0"/>
              <a:t>pikinnengre</a:t>
            </a:r>
            <a:r>
              <a:rPr lang="en-US" b="1" dirty="0" smtClean="0"/>
              <a:t>, mi </a:t>
            </a:r>
            <a:r>
              <a:rPr lang="en-US" b="1" dirty="0" err="1" smtClean="0"/>
              <a:t>ben</a:t>
            </a:r>
            <a:r>
              <a:rPr lang="en-US" b="1" dirty="0" smtClean="0"/>
              <a:t> </a:t>
            </a:r>
            <a:r>
              <a:rPr lang="en-US" b="1" dirty="0" err="1" smtClean="0"/>
              <a:t>froestan</a:t>
            </a:r>
            <a:r>
              <a:rPr lang="en-US" b="1" dirty="0" smtClean="0"/>
              <a:t> </a:t>
            </a:r>
            <a:r>
              <a:rPr lang="en-US" b="1" dirty="0" err="1" smtClean="0"/>
              <a:t>leki</a:t>
            </a:r>
            <a:r>
              <a:rPr lang="en-US" b="1" dirty="0" smtClean="0"/>
              <a:t> wan </a:t>
            </a:r>
            <a:r>
              <a:rPr lang="en-US" b="1" dirty="0" err="1" smtClean="0"/>
              <a:t>pikinnengre</a:t>
            </a:r>
            <a:r>
              <a:rPr lang="en-US" b="1" dirty="0" smtClean="0"/>
              <a:t>, en mi </a:t>
            </a:r>
            <a:r>
              <a:rPr lang="en-US" b="1" dirty="0" err="1" smtClean="0"/>
              <a:t>ben</a:t>
            </a:r>
            <a:r>
              <a:rPr lang="en-US" b="1" dirty="0" smtClean="0"/>
              <a:t> </a:t>
            </a:r>
            <a:r>
              <a:rPr lang="en-US" b="1" dirty="0" err="1" smtClean="0"/>
              <a:t>prakseri</a:t>
            </a:r>
            <a:r>
              <a:rPr lang="en-US" b="1" dirty="0" smtClean="0"/>
              <a:t> </a:t>
            </a:r>
            <a:r>
              <a:rPr lang="en-US" b="1" dirty="0" err="1" smtClean="0"/>
              <a:t>leki</a:t>
            </a:r>
            <a:r>
              <a:rPr lang="en-US" b="1" dirty="0" smtClean="0"/>
              <a:t> wan </a:t>
            </a:r>
            <a:r>
              <a:rPr lang="en-US" b="1" dirty="0" err="1" smtClean="0"/>
              <a:t>pikinnengre</a:t>
            </a:r>
            <a:r>
              <a:rPr lang="en-US" b="1" dirty="0" smtClean="0"/>
              <a:t>; ma </a:t>
            </a:r>
            <a:r>
              <a:rPr lang="en-US" b="1" dirty="0" err="1" smtClean="0"/>
              <a:t>di</a:t>
            </a:r>
            <a:r>
              <a:rPr lang="en-US" b="1" dirty="0" smtClean="0"/>
              <a:t> mi </a:t>
            </a:r>
            <a:r>
              <a:rPr lang="en-US" b="1" dirty="0" err="1" smtClean="0"/>
              <a:t>ben</a:t>
            </a:r>
            <a:r>
              <a:rPr lang="en-US" b="1" dirty="0" smtClean="0"/>
              <a:t> </a:t>
            </a:r>
            <a:r>
              <a:rPr lang="en-US" b="1" dirty="0" err="1" smtClean="0"/>
              <a:t>tron</a:t>
            </a:r>
            <a:r>
              <a:rPr lang="en-US" b="1" dirty="0" smtClean="0"/>
              <a:t> wan </a:t>
            </a:r>
            <a:r>
              <a:rPr lang="en-US" b="1" dirty="0" err="1" smtClean="0"/>
              <a:t>bigi</a:t>
            </a:r>
            <a:r>
              <a:rPr lang="en-US" b="1" dirty="0" smtClean="0"/>
              <a:t> </a:t>
            </a:r>
            <a:r>
              <a:rPr lang="en-US" b="1" dirty="0" err="1" smtClean="0"/>
              <a:t>soema</a:t>
            </a:r>
            <a:r>
              <a:rPr lang="en-US" b="1" dirty="0" smtClean="0"/>
              <a:t>, mi </a:t>
            </a:r>
            <a:r>
              <a:rPr lang="en-US" b="1" dirty="0" err="1" smtClean="0"/>
              <a:t>ben</a:t>
            </a:r>
            <a:r>
              <a:rPr lang="en-US" b="1" dirty="0" smtClean="0"/>
              <a:t> </a:t>
            </a:r>
            <a:r>
              <a:rPr lang="en-US" b="1" dirty="0" err="1" smtClean="0"/>
              <a:t>poti</a:t>
            </a:r>
            <a:r>
              <a:rPr lang="en-US" b="1" dirty="0" smtClean="0"/>
              <a:t> </a:t>
            </a:r>
            <a:r>
              <a:rPr lang="en-US" b="1" dirty="0" err="1" smtClean="0"/>
              <a:t>dem</a:t>
            </a:r>
            <a:r>
              <a:rPr lang="en-US" b="1" dirty="0" smtClean="0"/>
              <a:t> </a:t>
            </a:r>
            <a:r>
              <a:rPr lang="en-US" b="1" dirty="0" err="1" smtClean="0"/>
              <a:t>pikinnengre-fasi</a:t>
            </a:r>
            <a:r>
              <a:rPr lang="en-US" b="1" dirty="0" smtClean="0"/>
              <a:t> </a:t>
            </a:r>
            <a:r>
              <a:rPr lang="en-US" b="1" dirty="0" err="1" smtClean="0"/>
              <a:t>na</a:t>
            </a:r>
            <a:r>
              <a:rPr lang="en-US" b="1" dirty="0" smtClean="0"/>
              <a:t> </a:t>
            </a:r>
            <a:r>
              <a:rPr lang="en-US" b="1" dirty="0" err="1" smtClean="0"/>
              <a:t>sei</a:t>
            </a:r>
            <a:r>
              <a:rPr lang="en-US" b="1" dirty="0" smtClean="0"/>
              <a:t>.</a:t>
            </a:r>
          </a:p>
        </p:txBody>
      </p:sp>
      <p:sp>
        <p:nvSpPr>
          <p:cNvPr id="4" name="Date Placeholder 3"/>
          <p:cNvSpPr>
            <a:spLocks noGrp="1"/>
          </p:cNvSpPr>
          <p:nvPr>
            <p:ph type="dt" sz="half" idx="10"/>
          </p:nvPr>
        </p:nvSpPr>
        <p:spPr/>
        <p:txBody>
          <a:bodyPr/>
          <a:lstStyle/>
          <a:p>
            <a:fld id="{40CB87A7-C0EE-47E9-B6B8-D3F293CF8433}" type="datetime1">
              <a:rPr lang="en-US" smtClean="0"/>
              <a:pPr/>
              <a:t>3/1/2011</a:t>
            </a:fld>
            <a:endParaRPr lang="en-US" dirty="0"/>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6FE875A2-0D0F-4986-836D-7F473DE3FE03}" type="slidenum">
              <a:rPr lang="en-US" smtClean="0"/>
              <a:pPr lvl="1"/>
              <a:t>69</a:t>
            </a:fld>
            <a:endParaRPr lang="en-US">
              <a:latin typeface="+mn-lt"/>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D7ADB6D7-8D93-4038-82CE-9151DF2B2274}"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060880BF-5AB7-4B29-95B9-3B863AB11CD3}" type="slidenum">
              <a:rPr lang="en-US"/>
              <a:pPr lvl="1"/>
              <a:t>7</a:t>
            </a:fld>
            <a:endParaRPr lang="en-US">
              <a:latin typeface="Times New Roman" pitchFamily="18" charset="0"/>
            </a:endParaRPr>
          </a:p>
        </p:txBody>
      </p:sp>
      <p:sp>
        <p:nvSpPr>
          <p:cNvPr id="163842" name="Rectangle 2"/>
          <p:cNvSpPr>
            <a:spLocks noGrp="1" noChangeArrowheads="1"/>
          </p:cNvSpPr>
          <p:nvPr>
            <p:ph type="title"/>
          </p:nvPr>
        </p:nvSpPr>
        <p:spPr/>
        <p:txBody>
          <a:bodyPr/>
          <a:lstStyle/>
          <a:p>
            <a:r>
              <a:rPr lang="en-US" sz="4000"/>
              <a:t>Sortoe reden dem taki foe tijdelijk presenti?</a:t>
            </a:r>
          </a:p>
        </p:txBody>
      </p:sp>
      <p:sp>
        <p:nvSpPr>
          <p:cNvPr id="163843" name="Rectangle 3"/>
          <p:cNvSpPr>
            <a:spLocks noGrp="1" noChangeArrowheads="1"/>
          </p:cNvSpPr>
          <p:nvPr>
            <p:ph type="body" idx="1"/>
          </p:nvPr>
        </p:nvSpPr>
        <p:spPr>
          <a:xfrm>
            <a:off x="0" y="1981200"/>
            <a:ext cx="9143999" cy="4471988"/>
          </a:xfrm>
        </p:spPr>
        <p:txBody>
          <a:bodyPr/>
          <a:lstStyle/>
          <a:p>
            <a:r>
              <a:rPr lang="en-US" sz="2800" dirty="0" err="1"/>
              <a:t>Da</a:t>
            </a:r>
            <a:r>
              <a:rPr lang="en-US" sz="2800" dirty="0"/>
              <a:t> </a:t>
            </a:r>
            <a:r>
              <a:rPr lang="en-US" sz="2800" dirty="0" err="1"/>
              <a:t>kerki</a:t>
            </a:r>
            <a:r>
              <a:rPr lang="en-US" sz="2800" dirty="0"/>
              <a:t> </a:t>
            </a:r>
            <a:r>
              <a:rPr lang="en-US" sz="2800" dirty="0" err="1"/>
              <a:t>ben</a:t>
            </a:r>
            <a:r>
              <a:rPr lang="en-US" sz="2800" dirty="0"/>
              <a:t> </a:t>
            </a:r>
            <a:r>
              <a:rPr lang="en-US" sz="2800" dirty="0" err="1"/>
              <a:t>bribi</a:t>
            </a:r>
            <a:r>
              <a:rPr lang="en-US" sz="2800" dirty="0"/>
              <a:t> </a:t>
            </a:r>
            <a:r>
              <a:rPr lang="en-US" sz="2800" dirty="0" err="1"/>
              <a:t>dati</a:t>
            </a:r>
            <a:r>
              <a:rPr lang="en-US" sz="2800" dirty="0"/>
              <a:t> </a:t>
            </a:r>
            <a:r>
              <a:rPr lang="en-US" sz="2800" dirty="0" err="1"/>
              <a:t>dem</a:t>
            </a:r>
            <a:r>
              <a:rPr lang="en-US" sz="2800" dirty="0"/>
              <a:t> </a:t>
            </a:r>
            <a:r>
              <a:rPr lang="en-US" sz="2800" dirty="0" err="1"/>
              <a:t>tijdelijk</a:t>
            </a:r>
            <a:r>
              <a:rPr lang="en-US" sz="2800" dirty="0"/>
              <a:t> </a:t>
            </a:r>
            <a:r>
              <a:rPr lang="en-US" sz="2800" dirty="0" err="1"/>
              <a:t>presenti</a:t>
            </a:r>
            <a:r>
              <a:rPr lang="en-US" sz="2800" dirty="0"/>
              <a:t> </a:t>
            </a:r>
            <a:r>
              <a:rPr lang="en-US" sz="2800" dirty="0" err="1"/>
              <a:t>ben</a:t>
            </a:r>
            <a:r>
              <a:rPr lang="en-US" sz="2800" dirty="0"/>
              <a:t> de foe </a:t>
            </a:r>
            <a:r>
              <a:rPr lang="en-US" sz="2800" dirty="0" err="1"/>
              <a:t>sori</a:t>
            </a:r>
            <a:r>
              <a:rPr lang="en-US" sz="2800" dirty="0"/>
              <a:t> </a:t>
            </a:r>
            <a:r>
              <a:rPr lang="en-US" sz="2800" dirty="0" err="1"/>
              <a:t>dati</a:t>
            </a:r>
            <a:r>
              <a:rPr lang="en-US" sz="2800" dirty="0"/>
              <a:t> </a:t>
            </a:r>
            <a:r>
              <a:rPr lang="en-US" sz="2800" dirty="0" err="1"/>
              <a:t>dem</a:t>
            </a:r>
            <a:r>
              <a:rPr lang="en-US" sz="2800" dirty="0"/>
              <a:t> </a:t>
            </a:r>
            <a:r>
              <a:rPr lang="en-US" sz="2800" dirty="0" err="1"/>
              <a:t>apostel</a:t>
            </a:r>
            <a:r>
              <a:rPr lang="en-US" sz="2800" dirty="0"/>
              <a:t> </a:t>
            </a:r>
            <a:r>
              <a:rPr lang="en-US" sz="2800" dirty="0" err="1"/>
              <a:t>ben</a:t>
            </a:r>
            <a:r>
              <a:rPr lang="en-US" sz="2800" dirty="0"/>
              <a:t> </a:t>
            </a:r>
            <a:r>
              <a:rPr lang="en-US" sz="2800" dirty="0" err="1"/>
              <a:t>komopo</a:t>
            </a:r>
            <a:r>
              <a:rPr lang="en-US" sz="2800" dirty="0"/>
              <a:t> foe </a:t>
            </a:r>
            <a:r>
              <a:rPr lang="en-US" sz="2800" dirty="0" err="1"/>
              <a:t>Gado</a:t>
            </a:r>
            <a:r>
              <a:rPr lang="en-US" sz="2800" dirty="0"/>
              <a:t> foe </a:t>
            </a:r>
            <a:r>
              <a:rPr lang="en-US" sz="2800" dirty="0" err="1"/>
              <a:t>troe</a:t>
            </a:r>
            <a:r>
              <a:rPr lang="en-US" sz="2800" dirty="0"/>
              <a:t> – </a:t>
            </a:r>
            <a:r>
              <a:rPr lang="en-US" sz="2800" dirty="0" err="1"/>
              <a:t>leki</a:t>
            </a:r>
            <a:r>
              <a:rPr lang="en-US" sz="2800" dirty="0"/>
              <a:t> </a:t>
            </a:r>
            <a:r>
              <a:rPr lang="en-US" sz="2800" dirty="0" err="1" smtClean="0"/>
              <a:t>marki</a:t>
            </a:r>
            <a:endParaRPr lang="en-US" sz="2800" dirty="0"/>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Lobi</a:t>
            </a:r>
            <a:r>
              <a:rPr lang="en-US" dirty="0" smtClean="0"/>
              <a:t> de </a:t>
            </a:r>
            <a:r>
              <a:rPr lang="en-US" dirty="0" err="1" smtClean="0"/>
              <a:t>da</a:t>
            </a:r>
            <a:r>
              <a:rPr lang="en-US" dirty="0" smtClean="0"/>
              <a:t> </a:t>
            </a:r>
            <a:r>
              <a:rPr lang="en-US" dirty="0" err="1" smtClean="0"/>
              <a:t>moro</a:t>
            </a:r>
            <a:r>
              <a:rPr lang="en-US" dirty="0" smtClean="0"/>
              <a:t> </a:t>
            </a:r>
            <a:r>
              <a:rPr lang="en-US" dirty="0" err="1" smtClean="0"/>
              <a:t>bigi</a:t>
            </a:r>
            <a:r>
              <a:rPr lang="en-US" dirty="0" smtClean="0"/>
              <a:t> wan</a:t>
            </a:r>
            <a:endParaRPr lang="en-US" dirty="0"/>
          </a:p>
        </p:txBody>
      </p:sp>
      <p:sp>
        <p:nvSpPr>
          <p:cNvPr id="3" name="Content Placeholder 2"/>
          <p:cNvSpPr>
            <a:spLocks noGrp="1"/>
          </p:cNvSpPr>
          <p:nvPr>
            <p:ph idx="1"/>
          </p:nvPr>
        </p:nvSpPr>
        <p:spPr/>
        <p:txBody>
          <a:bodyPr/>
          <a:lstStyle/>
          <a:p>
            <a:r>
              <a:rPr lang="it-IT" b="1" dirty="0" smtClean="0"/>
              <a:t>12. Bikasi now wi si na ini wan spikri pikinso, ma dan wi sa si fesi na fesi; now mi sabi wan pisi nomo, ma dan mi sa sabi leki fa A sabi mi kaba.</a:t>
            </a:r>
            <a:r>
              <a:rPr lang="en-US" b="1" dirty="0" smtClean="0"/>
              <a:t>  13. Now </a:t>
            </a:r>
            <a:r>
              <a:rPr lang="en-US" b="1" dirty="0" err="1" smtClean="0"/>
              <a:t>bribi</a:t>
            </a:r>
            <a:r>
              <a:rPr lang="en-US" b="1" dirty="0" smtClean="0"/>
              <a:t>, </a:t>
            </a:r>
            <a:r>
              <a:rPr lang="en-US" b="1" dirty="0" err="1" smtClean="0"/>
              <a:t>hopoe</a:t>
            </a:r>
            <a:r>
              <a:rPr lang="en-US" b="1" dirty="0" smtClean="0"/>
              <a:t>, </a:t>
            </a:r>
            <a:r>
              <a:rPr lang="en-US" b="1" dirty="0" err="1" smtClean="0"/>
              <a:t>nanga</a:t>
            </a:r>
            <a:r>
              <a:rPr lang="en-US" b="1" dirty="0" smtClean="0"/>
              <a:t> </a:t>
            </a:r>
            <a:r>
              <a:rPr lang="en-US" b="1" dirty="0" err="1" smtClean="0"/>
              <a:t>lobi</a:t>
            </a:r>
            <a:r>
              <a:rPr lang="en-US" b="1" dirty="0" smtClean="0"/>
              <a:t> de tan, </a:t>
            </a:r>
            <a:r>
              <a:rPr lang="en-US" b="1" dirty="0" err="1" smtClean="0"/>
              <a:t>dem</a:t>
            </a:r>
            <a:r>
              <a:rPr lang="en-US" b="1" dirty="0" smtClean="0"/>
              <a:t> </a:t>
            </a:r>
            <a:r>
              <a:rPr lang="en-US" b="1" dirty="0" err="1" smtClean="0"/>
              <a:t>drie</a:t>
            </a:r>
            <a:r>
              <a:rPr lang="en-US" b="1" dirty="0" smtClean="0"/>
              <a:t> </a:t>
            </a:r>
            <a:r>
              <a:rPr lang="en-US" b="1" dirty="0" err="1" smtClean="0"/>
              <a:t>disi</a:t>
            </a:r>
            <a:r>
              <a:rPr lang="en-US" b="1" dirty="0" smtClean="0"/>
              <a:t>; ma </a:t>
            </a:r>
            <a:r>
              <a:rPr lang="en-US" b="1" dirty="0" err="1" smtClean="0"/>
              <a:t>da</a:t>
            </a:r>
            <a:r>
              <a:rPr lang="en-US" b="1" dirty="0" smtClean="0"/>
              <a:t> </a:t>
            </a:r>
            <a:r>
              <a:rPr lang="en-US" b="1" dirty="0" err="1" smtClean="0"/>
              <a:t>moro</a:t>
            </a:r>
            <a:r>
              <a:rPr lang="en-US" b="1" dirty="0" smtClean="0"/>
              <a:t> </a:t>
            </a:r>
            <a:r>
              <a:rPr lang="en-US" b="1" dirty="0" err="1" smtClean="0"/>
              <a:t>bigiwan</a:t>
            </a:r>
            <a:r>
              <a:rPr lang="en-US" b="1" dirty="0" smtClean="0"/>
              <a:t> foe </a:t>
            </a:r>
            <a:r>
              <a:rPr lang="en-US" b="1" dirty="0" err="1" smtClean="0"/>
              <a:t>dem</a:t>
            </a:r>
            <a:r>
              <a:rPr lang="en-US" b="1" dirty="0" smtClean="0"/>
              <a:t> </a:t>
            </a:r>
            <a:r>
              <a:rPr lang="en-US" b="1" dirty="0" err="1" smtClean="0"/>
              <a:t>na</a:t>
            </a:r>
            <a:r>
              <a:rPr lang="en-US" b="1" dirty="0" smtClean="0"/>
              <a:t> </a:t>
            </a:r>
            <a:r>
              <a:rPr lang="en-US" b="1" dirty="0" err="1" smtClean="0"/>
              <a:t>lobi</a:t>
            </a:r>
            <a:r>
              <a:rPr lang="en-US" b="1" dirty="0" smtClean="0"/>
              <a:t>. </a:t>
            </a:r>
            <a:endParaRPr lang="en-US" dirty="0"/>
          </a:p>
        </p:txBody>
      </p:sp>
      <p:sp>
        <p:nvSpPr>
          <p:cNvPr id="4" name="Date Placeholder 3"/>
          <p:cNvSpPr>
            <a:spLocks noGrp="1"/>
          </p:cNvSpPr>
          <p:nvPr>
            <p:ph type="dt" sz="half" idx="10"/>
          </p:nvPr>
        </p:nvSpPr>
        <p:spPr/>
        <p:txBody>
          <a:bodyPr/>
          <a:lstStyle/>
          <a:p>
            <a:fld id="{ACE4478A-2FF2-4BC6-AC92-3CDDF616589B}" type="datetime1">
              <a:rPr lang="en-US" smtClean="0"/>
              <a:pPr/>
              <a:t>3/1/2011</a:t>
            </a:fld>
            <a:endParaRPr lang="en-US" dirty="0"/>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6FE875A2-0D0F-4986-836D-7F473DE3FE03}" type="slidenum">
              <a:rPr lang="en-US" smtClean="0"/>
              <a:pPr lvl="1"/>
              <a:t>70</a:t>
            </a:fld>
            <a:endParaRPr lang="en-US">
              <a:latin typeface="+mn-lt"/>
            </a:endParaRP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781F5775-D20D-41DA-A34F-91F53AB09B09}"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B33D024C-F67C-4244-9482-A6058105D528}" type="slidenum">
              <a:rPr lang="en-US"/>
              <a:pPr lvl="1"/>
              <a:t>71</a:t>
            </a:fld>
            <a:endParaRPr lang="en-US">
              <a:latin typeface="Times New Roman" pitchFamily="18" charset="0"/>
            </a:endParaRPr>
          </a:p>
        </p:txBody>
      </p:sp>
      <p:sp>
        <p:nvSpPr>
          <p:cNvPr id="220162" name="Rectangle 2"/>
          <p:cNvSpPr>
            <a:spLocks noGrp="1" noChangeArrowheads="1"/>
          </p:cNvSpPr>
          <p:nvPr>
            <p:ph type="title"/>
          </p:nvPr>
        </p:nvSpPr>
        <p:spPr/>
        <p:txBody>
          <a:bodyPr/>
          <a:lstStyle/>
          <a:p>
            <a:pPr algn="just"/>
            <a:r>
              <a:rPr lang="en-US" sz="4000"/>
              <a:t>Profeti-taki, no tongo, bouw da kerki</a:t>
            </a:r>
          </a:p>
        </p:txBody>
      </p:sp>
      <p:sp>
        <p:nvSpPr>
          <p:cNvPr id="220163" name="Rectangle 3"/>
          <p:cNvSpPr>
            <a:spLocks noGrp="1" noChangeArrowheads="1"/>
          </p:cNvSpPr>
          <p:nvPr>
            <p:ph type="body" idx="1"/>
          </p:nvPr>
        </p:nvSpPr>
        <p:spPr>
          <a:xfrm>
            <a:off x="226953" y="2017713"/>
            <a:ext cx="8728135" cy="4114800"/>
          </a:xfrm>
        </p:spPr>
        <p:txBody>
          <a:bodyPr/>
          <a:lstStyle/>
          <a:p>
            <a:pPr>
              <a:lnSpc>
                <a:spcPct val="70000"/>
              </a:lnSpc>
            </a:pPr>
            <a:r>
              <a:rPr lang="en-US" sz="2800" b="1" dirty="0"/>
              <a:t>I Kor. 14:1. </a:t>
            </a:r>
            <a:r>
              <a:rPr lang="en-US" sz="2800" b="1" dirty="0" err="1"/>
              <a:t>Soekoe</a:t>
            </a:r>
            <a:r>
              <a:rPr lang="en-US" sz="2800" b="1" dirty="0"/>
              <a:t> foe </a:t>
            </a:r>
            <a:r>
              <a:rPr lang="en-US" sz="2800" b="1" dirty="0" err="1"/>
              <a:t>kisi</a:t>
            </a:r>
            <a:r>
              <a:rPr lang="en-US" sz="2800" b="1" dirty="0"/>
              <a:t> </a:t>
            </a:r>
            <a:r>
              <a:rPr lang="en-US" sz="2800" b="1" dirty="0" err="1"/>
              <a:t>lobi</a:t>
            </a:r>
            <a:r>
              <a:rPr lang="en-US" sz="2800" b="1" dirty="0"/>
              <a:t>, en </a:t>
            </a:r>
            <a:r>
              <a:rPr lang="en-US" sz="2800" b="1" dirty="0" err="1"/>
              <a:t>proberi</a:t>
            </a:r>
            <a:r>
              <a:rPr lang="en-US" sz="2800" b="1" dirty="0"/>
              <a:t> foe </a:t>
            </a:r>
            <a:r>
              <a:rPr lang="en-US" sz="2800" b="1" dirty="0" err="1"/>
              <a:t>kisi</a:t>
            </a:r>
            <a:r>
              <a:rPr lang="en-US" sz="2800" b="1" dirty="0"/>
              <a:t> </a:t>
            </a:r>
            <a:r>
              <a:rPr lang="en-US" sz="2800" b="1" dirty="0" err="1"/>
              <a:t>dem</a:t>
            </a:r>
            <a:r>
              <a:rPr lang="en-US" sz="2800" b="1" dirty="0"/>
              <a:t> </a:t>
            </a:r>
            <a:r>
              <a:rPr lang="en-US" sz="2800" b="1" dirty="0" err="1"/>
              <a:t>presenti</a:t>
            </a:r>
            <a:r>
              <a:rPr lang="en-US" sz="2800" b="1" dirty="0"/>
              <a:t> foe </a:t>
            </a:r>
            <a:r>
              <a:rPr lang="en-US" sz="2800" b="1" dirty="0" err="1"/>
              <a:t>da</a:t>
            </a:r>
            <a:r>
              <a:rPr lang="en-US" sz="2800" b="1" dirty="0"/>
              <a:t> </a:t>
            </a:r>
            <a:r>
              <a:rPr lang="en-US" sz="2800" b="1" dirty="0" err="1"/>
              <a:t>Jeje</a:t>
            </a:r>
            <a:r>
              <a:rPr lang="en-US" sz="2800" b="1" dirty="0"/>
              <a:t>, en </a:t>
            </a:r>
            <a:r>
              <a:rPr lang="en-US" sz="2800" b="1" dirty="0" err="1"/>
              <a:t>spesroetoe</a:t>
            </a:r>
            <a:r>
              <a:rPr lang="en-US" sz="2800" b="1" dirty="0"/>
              <a:t> foe </a:t>
            </a:r>
            <a:r>
              <a:rPr lang="en-US" sz="2800" b="1" dirty="0" err="1"/>
              <a:t>oen</a:t>
            </a:r>
            <a:r>
              <a:rPr lang="en-US" sz="2800" b="1" dirty="0"/>
              <a:t> </a:t>
            </a:r>
            <a:r>
              <a:rPr lang="en-US" sz="2800" b="1" dirty="0" err="1"/>
              <a:t>kan</a:t>
            </a:r>
            <a:r>
              <a:rPr lang="en-US" sz="2800" b="1" dirty="0"/>
              <a:t> </a:t>
            </a:r>
            <a:r>
              <a:rPr lang="en-US" sz="2800" b="1" dirty="0" err="1"/>
              <a:t>taki</a:t>
            </a:r>
            <a:r>
              <a:rPr lang="en-US" sz="2800" b="1" dirty="0"/>
              <a:t> </a:t>
            </a:r>
            <a:r>
              <a:rPr lang="en-US" sz="2800" b="1" dirty="0" err="1"/>
              <a:t>profeti-taki</a:t>
            </a:r>
            <a:r>
              <a:rPr lang="en-US" sz="2800" b="1" dirty="0"/>
              <a:t>.  2. </a:t>
            </a:r>
            <a:r>
              <a:rPr lang="en-US" sz="2800" b="1" dirty="0" err="1"/>
              <a:t>Bikasi</a:t>
            </a:r>
            <a:r>
              <a:rPr lang="en-US" sz="2800" b="1" dirty="0"/>
              <a:t> </a:t>
            </a:r>
            <a:r>
              <a:rPr lang="en-US" sz="2800" b="1" dirty="0" err="1"/>
              <a:t>da</a:t>
            </a:r>
            <a:r>
              <a:rPr lang="en-US" sz="2800" b="1" dirty="0"/>
              <a:t> </a:t>
            </a:r>
            <a:r>
              <a:rPr lang="en-US" sz="2800" b="1" dirty="0" err="1"/>
              <a:t>soema</a:t>
            </a:r>
            <a:r>
              <a:rPr lang="en-US" sz="2800" b="1" dirty="0"/>
              <a:t> </a:t>
            </a:r>
            <a:r>
              <a:rPr lang="en-US" sz="2800" b="1" dirty="0" err="1"/>
              <a:t>disi</a:t>
            </a:r>
            <a:r>
              <a:rPr lang="en-US" sz="2800" b="1" dirty="0"/>
              <a:t> </a:t>
            </a:r>
            <a:r>
              <a:rPr lang="en-US" sz="2800" b="1" dirty="0" err="1"/>
              <a:t>taki</a:t>
            </a:r>
            <a:r>
              <a:rPr lang="en-US" sz="2800" b="1" dirty="0"/>
              <a:t> </a:t>
            </a:r>
            <a:r>
              <a:rPr lang="en-US" sz="2800" b="1" dirty="0" err="1"/>
              <a:t>nanga</a:t>
            </a:r>
            <a:r>
              <a:rPr lang="en-US" sz="2800" b="1" dirty="0"/>
              <a:t> wan </a:t>
            </a:r>
            <a:r>
              <a:rPr lang="en-US" sz="2800" b="1" i="1" dirty="0" err="1"/>
              <a:t>tra</a:t>
            </a:r>
            <a:r>
              <a:rPr lang="en-US" sz="2800" b="1" i="1" dirty="0"/>
              <a:t> </a:t>
            </a:r>
            <a:r>
              <a:rPr lang="en-US" sz="2800" b="1" dirty="0" err="1"/>
              <a:t>tongo</a:t>
            </a:r>
            <a:r>
              <a:rPr lang="en-US" sz="2800" b="1" dirty="0"/>
              <a:t> no </a:t>
            </a:r>
            <a:r>
              <a:rPr lang="en-US" sz="2800" b="1" dirty="0" err="1"/>
              <a:t>taki</a:t>
            </a:r>
            <a:r>
              <a:rPr lang="en-US" sz="2800" b="1" dirty="0"/>
              <a:t> </a:t>
            </a:r>
            <a:r>
              <a:rPr lang="en-US" sz="2800" b="1" dirty="0" err="1"/>
              <a:t>gi</a:t>
            </a:r>
            <a:r>
              <a:rPr lang="en-US" sz="2800" b="1" dirty="0"/>
              <a:t> </a:t>
            </a:r>
            <a:r>
              <a:rPr lang="en-US" sz="2800" b="1" dirty="0" err="1"/>
              <a:t>libisoema</a:t>
            </a:r>
            <a:r>
              <a:rPr lang="en-US" sz="2800" b="1" dirty="0"/>
              <a:t>, ma a </a:t>
            </a:r>
            <a:r>
              <a:rPr lang="en-US" sz="2800" b="1" dirty="0" err="1"/>
              <a:t>taki</a:t>
            </a:r>
            <a:r>
              <a:rPr lang="en-US" sz="2800" b="1" dirty="0"/>
              <a:t> </a:t>
            </a:r>
            <a:r>
              <a:rPr lang="en-US" sz="2800" b="1" dirty="0" err="1"/>
              <a:t>gi</a:t>
            </a:r>
            <a:r>
              <a:rPr lang="en-US" sz="2800" b="1" dirty="0"/>
              <a:t> </a:t>
            </a:r>
            <a:r>
              <a:rPr lang="en-US" sz="2800" b="1" dirty="0" err="1"/>
              <a:t>Gado</a:t>
            </a:r>
            <a:r>
              <a:rPr lang="en-US" sz="2800" b="1" dirty="0"/>
              <a:t>; </a:t>
            </a:r>
            <a:r>
              <a:rPr lang="en-US" sz="2800" b="1" dirty="0" err="1"/>
              <a:t>bikasi</a:t>
            </a:r>
            <a:r>
              <a:rPr lang="en-US" sz="2800" b="1" dirty="0"/>
              <a:t> no wan </a:t>
            </a:r>
            <a:r>
              <a:rPr lang="en-US" sz="2800" b="1" dirty="0" err="1"/>
              <a:t>soema</a:t>
            </a:r>
            <a:r>
              <a:rPr lang="en-US" sz="2800" b="1" dirty="0"/>
              <a:t> </a:t>
            </a:r>
            <a:r>
              <a:rPr lang="en-US" sz="2800" b="1" dirty="0" err="1"/>
              <a:t>kan</a:t>
            </a:r>
            <a:r>
              <a:rPr lang="en-US" sz="2800" b="1" dirty="0"/>
              <a:t> </a:t>
            </a:r>
            <a:r>
              <a:rPr lang="en-US" sz="2800" b="1" dirty="0" err="1"/>
              <a:t>froestan</a:t>
            </a:r>
            <a:r>
              <a:rPr lang="en-US" sz="2800" b="1" dirty="0"/>
              <a:t> </a:t>
            </a:r>
            <a:r>
              <a:rPr lang="en-US" sz="2800" b="1" i="1" dirty="0"/>
              <a:t>hem; </a:t>
            </a:r>
            <a:r>
              <a:rPr lang="en-US" sz="2800" b="1" dirty="0" err="1"/>
              <a:t>tokoe</a:t>
            </a:r>
            <a:r>
              <a:rPr lang="en-US" sz="2800" b="1" dirty="0"/>
              <a:t> </a:t>
            </a:r>
            <a:r>
              <a:rPr lang="en-US" sz="2800" b="1" dirty="0" err="1"/>
              <a:t>na</a:t>
            </a:r>
            <a:r>
              <a:rPr lang="en-US" sz="2800" b="1" dirty="0"/>
              <a:t> </a:t>
            </a:r>
            <a:r>
              <a:rPr lang="en-US" sz="2800" b="1" dirty="0" err="1"/>
              <a:t>ini</a:t>
            </a:r>
            <a:r>
              <a:rPr lang="en-US" sz="2800" b="1" dirty="0"/>
              <a:t> </a:t>
            </a:r>
            <a:r>
              <a:rPr lang="en-US" sz="2800" b="1" dirty="0" err="1"/>
              <a:t>da</a:t>
            </a:r>
            <a:r>
              <a:rPr lang="en-US" sz="2800" b="1" dirty="0"/>
              <a:t> </a:t>
            </a:r>
            <a:r>
              <a:rPr lang="en-US" sz="2800" b="1" dirty="0" err="1"/>
              <a:t>jeje</a:t>
            </a:r>
            <a:r>
              <a:rPr lang="en-US" sz="2800" b="1" dirty="0"/>
              <a:t> a </a:t>
            </a:r>
            <a:r>
              <a:rPr lang="en-US" sz="2800" b="1" dirty="0" err="1"/>
              <a:t>taki</a:t>
            </a:r>
            <a:r>
              <a:rPr lang="en-US" sz="2800" b="1" dirty="0"/>
              <a:t> </a:t>
            </a:r>
            <a:r>
              <a:rPr lang="en-US" sz="2800" b="1" dirty="0" err="1"/>
              <a:t>kibri-tori</a:t>
            </a:r>
            <a:r>
              <a:rPr lang="en-US" sz="2800" b="1" dirty="0"/>
              <a:t>.  3. Ma </a:t>
            </a:r>
            <a:r>
              <a:rPr lang="en-US" sz="2800" b="1" dirty="0" err="1"/>
              <a:t>da</a:t>
            </a:r>
            <a:r>
              <a:rPr lang="en-US" sz="2800" b="1" dirty="0"/>
              <a:t> </a:t>
            </a:r>
            <a:r>
              <a:rPr lang="en-US" sz="2800" b="1" dirty="0" err="1"/>
              <a:t>soema</a:t>
            </a:r>
            <a:r>
              <a:rPr lang="en-US" sz="2800" b="1" dirty="0"/>
              <a:t> </a:t>
            </a:r>
            <a:r>
              <a:rPr lang="en-US" sz="2800" b="1" dirty="0" err="1"/>
              <a:t>disi</a:t>
            </a:r>
            <a:r>
              <a:rPr lang="en-US" sz="2800" b="1" dirty="0"/>
              <a:t> </a:t>
            </a:r>
            <a:r>
              <a:rPr lang="en-US" sz="2800" b="1" dirty="0" err="1"/>
              <a:t>taki</a:t>
            </a:r>
            <a:r>
              <a:rPr lang="en-US" sz="2800" b="1" dirty="0"/>
              <a:t> </a:t>
            </a:r>
            <a:r>
              <a:rPr lang="en-US" sz="2800" b="1" dirty="0" err="1"/>
              <a:t>profeti-taki</a:t>
            </a:r>
            <a:r>
              <a:rPr lang="en-US" sz="2800" b="1" dirty="0"/>
              <a:t>, a </a:t>
            </a:r>
            <a:r>
              <a:rPr lang="en-US" sz="2800" b="1" dirty="0" err="1"/>
              <a:t>taki</a:t>
            </a:r>
            <a:r>
              <a:rPr lang="en-US" sz="2800" b="1" dirty="0"/>
              <a:t> </a:t>
            </a:r>
            <a:r>
              <a:rPr lang="en-US" sz="2800" b="1" dirty="0" err="1"/>
              <a:t>gi</a:t>
            </a:r>
            <a:r>
              <a:rPr lang="en-US" sz="2800" b="1" dirty="0"/>
              <a:t> </a:t>
            </a:r>
            <a:r>
              <a:rPr lang="en-US" sz="2800" b="1" dirty="0" err="1"/>
              <a:t>libisoema</a:t>
            </a:r>
            <a:r>
              <a:rPr lang="en-US" sz="2800" b="1" dirty="0"/>
              <a:t> foe </a:t>
            </a:r>
            <a:r>
              <a:rPr lang="en-US" sz="2800" b="1" dirty="0" err="1"/>
              <a:t>bouw</a:t>
            </a:r>
            <a:r>
              <a:rPr lang="en-US" sz="2800" b="1" dirty="0"/>
              <a:t> </a:t>
            </a:r>
            <a:r>
              <a:rPr lang="en-US" sz="2800" b="1" dirty="0" err="1"/>
              <a:t>dem</a:t>
            </a:r>
            <a:r>
              <a:rPr lang="en-US" sz="2800" b="1" dirty="0"/>
              <a:t> </a:t>
            </a:r>
            <a:r>
              <a:rPr lang="en-US" sz="2800" b="1" dirty="0" err="1"/>
              <a:t>kom</a:t>
            </a:r>
            <a:r>
              <a:rPr lang="en-US" sz="2800" b="1" dirty="0"/>
              <a:t> </a:t>
            </a:r>
            <a:r>
              <a:rPr lang="en-US" sz="2800" b="1" dirty="0" err="1"/>
              <a:t>moro</a:t>
            </a:r>
            <a:r>
              <a:rPr lang="en-US" sz="2800" b="1" dirty="0"/>
              <a:t> </a:t>
            </a:r>
            <a:r>
              <a:rPr lang="en-US" sz="2800" b="1" dirty="0" err="1"/>
              <a:t>tranga</a:t>
            </a:r>
            <a:r>
              <a:rPr lang="en-US" sz="2800" b="1" dirty="0"/>
              <a:t>, foe </a:t>
            </a:r>
            <a:r>
              <a:rPr lang="en-US" sz="2800" b="1" dirty="0" err="1"/>
              <a:t>jepi</a:t>
            </a:r>
            <a:r>
              <a:rPr lang="en-US" sz="2800" b="1" dirty="0"/>
              <a:t> </a:t>
            </a:r>
            <a:r>
              <a:rPr lang="en-US" sz="2800" b="1" dirty="0" err="1"/>
              <a:t>dem</a:t>
            </a:r>
            <a:r>
              <a:rPr lang="en-US" sz="2800" b="1" dirty="0"/>
              <a:t> foe go </a:t>
            </a:r>
            <a:r>
              <a:rPr lang="en-US" sz="2800" b="1" dirty="0" err="1"/>
              <a:t>doro</a:t>
            </a:r>
            <a:r>
              <a:rPr lang="en-US" sz="2800" b="1" dirty="0"/>
              <a:t>, en foe </a:t>
            </a:r>
            <a:r>
              <a:rPr lang="en-US" sz="2800" b="1" dirty="0" err="1"/>
              <a:t>troostoe</a:t>
            </a:r>
            <a:r>
              <a:rPr lang="en-US" sz="2800" b="1" dirty="0"/>
              <a:t> </a:t>
            </a:r>
            <a:r>
              <a:rPr lang="en-US" sz="2800" b="1" dirty="0" err="1"/>
              <a:t>dem</a:t>
            </a:r>
            <a:r>
              <a:rPr lang="en-US" sz="2800" b="1" dirty="0"/>
              <a:t>.  4. </a:t>
            </a:r>
            <a:r>
              <a:rPr lang="en-US" sz="2800" b="1" dirty="0" err="1">
                <a:solidFill>
                  <a:srgbClr val="FF0000"/>
                </a:solidFill>
              </a:rPr>
              <a:t>Da</a:t>
            </a:r>
            <a:r>
              <a:rPr lang="en-US" sz="2800" b="1" dirty="0">
                <a:solidFill>
                  <a:srgbClr val="FF0000"/>
                </a:solidFill>
              </a:rPr>
              <a:t> </a:t>
            </a:r>
            <a:r>
              <a:rPr lang="en-US" sz="2800" b="1" dirty="0" err="1">
                <a:solidFill>
                  <a:srgbClr val="FF0000"/>
                </a:solidFill>
              </a:rPr>
              <a:t>soema</a:t>
            </a:r>
            <a:r>
              <a:rPr lang="en-US" sz="2800" b="1" dirty="0">
                <a:solidFill>
                  <a:srgbClr val="FF0000"/>
                </a:solidFill>
              </a:rPr>
              <a:t> </a:t>
            </a:r>
            <a:r>
              <a:rPr lang="en-US" sz="2800" b="1" dirty="0" err="1">
                <a:solidFill>
                  <a:srgbClr val="FF0000"/>
                </a:solidFill>
              </a:rPr>
              <a:t>disi</a:t>
            </a:r>
            <a:r>
              <a:rPr lang="en-US" sz="2800" b="1" dirty="0">
                <a:solidFill>
                  <a:srgbClr val="FF0000"/>
                </a:solidFill>
              </a:rPr>
              <a:t> </a:t>
            </a:r>
            <a:r>
              <a:rPr lang="en-US" sz="2800" b="1" dirty="0" err="1">
                <a:solidFill>
                  <a:srgbClr val="FF0000"/>
                </a:solidFill>
              </a:rPr>
              <a:t>taki</a:t>
            </a:r>
            <a:r>
              <a:rPr lang="en-US" sz="2800" b="1" dirty="0">
                <a:solidFill>
                  <a:srgbClr val="FF0000"/>
                </a:solidFill>
              </a:rPr>
              <a:t> </a:t>
            </a:r>
            <a:r>
              <a:rPr lang="en-US" sz="2800" b="1" dirty="0" err="1">
                <a:solidFill>
                  <a:srgbClr val="FF0000"/>
                </a:solidFill>
              </a:rPr>
              <a:t>na</a:t>
            </a:r>
            <a:r>
              <a:rPr lang="en-US" sz="2800" b="1" dirty="0">
                <a:solidFill>
                  <a:srgbClr val="FF0000"/>
                </a:solidFill>
              </a:rPr>
              <a:t> </a:t>
            </a:r>
            <a:r>
              <a:rPr lang="en-US" sz="2800" b="1" dirty="0" err="1">
                <a:solidFill>
                  <a:srgbClr val="FF0000"/>
                </a:solidFill>
              </a:rPr>
              <a:t>ini</a:t>
            </a:r>
            <a:r>
              <a:rPr lang="en-US" sz="2800" b="1" dirty="0">
                <a:solidFill>
                  <a:srgbClr val="FF0000"/>
                </a:solidFill>
              </a:rPr>
              <a:t> wan </a:t>
            </a:r>
            <a:r>
              <a:rPr lang="en-US" sz="2800" b="1" i="1" dirty="0" err="1">
                <a:solidFill>
                  <a:srgbClr val="FF0000"/>
                </a:solidFill>
              </a:rPr>
              <a:t>tra</a:t>
            </a:r>
            <a:r>
              <a:rPr lang="en-US" sz="2800" b="1" i="1" dirty="0">
                <a:solidFill>
                  <a:srgbClr val="FF0000"/>
                </a:solidFill>
              </a:rPr>
              <a:t> </a:t>
            </a:r>
            <a:r>
              <a:rPr lang="en-US" sz="2800" b="1" dirty="0" err="1">
                <a:solidFill>
                  <a:srgbClr val="FF0000"/>
                </a:solidFill>
              </a:rPr>
              <a:t>tongo</a:t>
            </a:r>
            <a:r>
              <a:rPr lang="en-US" sz="2800" b="1" dirty="0">
                <a:solidFill>
                  <a:srgbClr val="FF0000"/>
                </a:solidFill>
              </a:rPr>
              <a:t> </a:t>
            </a:r>
            <a:r>
              <a:rPr lang="en-US" sz="2800" b="1" dirty="0" err="1">
                <a:solidFill>
                  <a:srgbClr val="FF0000"/>
                </a:solidFill>
              </a:rPr>
              <a:t>bouw</a:t>
            </a:r>
            <a:r>
              <a:rPr lang="en-US" sz="2800" b="1" dirty="0">
                <a:solidFill>
                  <a:srgbClr val="FF0000"/>
                </a:solidFill>
              </a:rPr>
              <a:t> </a:t>
            </a:r>
            <a:r>
              <a:rPr lang="en-US" sz="2800" b="1" dirty="0" err="1">
                <a:solidFill>
                  <a:srgbClr val="FF0000"/>
                </a:solidFill>
              </a:rPr>
              <a:t>hemsrefi</a:t>
            </a:r>
            <a:r>
              <a:rPr lang="en-US" sz="2800" b="1" dirty="0">
                <a:solidFill>
                  <a:srgbClr val="FF0000"/>
                </a:solidFill>
              </a:rPr>
              <a:t>; ma </a:t>
            </a:r>
            <a:r>
              <a:rPr lang="en-US" sz="2800" b="1" dirty="0" err="1">
                <a:solidFill>
                  <a:srgbClr val="FF0000"/>
                </a:solidFill>
              </a:rPr>
              <a:t>da</a:t>
            </a:r>
            <a:r>
              <a:rPr lang="en-US" sz="2800" b="1" dirty="0">
                <a:solidFill>
                  <a:srgbClr val="FF0000"/>
                </a:solidFill>
              </a:rPr>
              <a:t> </a:t>
            </a:r>
            <a:r>
              <a:rPr lang="en-US" sz="2800" b="1" dirty="0" err="1">
                <a:solidFill>
                  <a:srgbClr val="FF0000"/>
                </a:solidFill>
              </a:rPr>
              <a:t>soema</a:t>
            </a:r>
            <a:r>
              <a:rPr lang="en-US" sz="2800" b="1" dirty="0">
                <a:solidFill>
                  <a:srgbClr val="FF0000"/>
                </a:solidFill>
              </a:rPr>
              <a:t> </a:t>
            </a:r>
            <a:r>
              <a:rPr lang="en-US" sz="2800" b="1" dirty="0" err="1">
                <a:solidFill>
                  <a:srgbClr val="FF0000"/>
                </a:solidFill>
              </a:rPr>
              <a:t>disi</a:t>
            </a:r>
            <a:r>
              <a:rPr lang="en-US" sz="2800" b="1" dirty="0">
                <a:solidFill>
                  <a:srgbClr val="FF0000"/>
                </a:solidFill>
              </a:rPr>
              <a:t> </a:t>
            </a:r>
            <a:r>
              <a:rPr lang="en-US" sz="2800" b="1" dirty="0" err="1">
                <a:solidFill>
                  <a:srgbClr val="FF0000"/>
                </a:solidFill>
              </a:rPr>
              <a:t>taki</a:t>
            </a:r>
            <a:r>
              <a:rPr lang="en-US" sz="2800" b="1" dirty="0">
                <a:solidFill>
                  <a:srgbClr val="FF0000"/>
                </a:solidFill>
              </a:rPr>
              <a:t> </a:t>
            </a:r>
            <a:r>
              <a:rPr lang="en-US" sz="2800" b="1" dirty="0" err="1">
                <a:solidFill>
                  <a:srgbClr val="FF0000"/>
                </a:solidFill>
              </a:rPr>
              <a:t>profeti-taki</a:t>
            </a:r>
            <a:r>
              <a:rPr lang="en-US" sz="2800" b="1" dirty="0">
                <a:solidFill>
                  <a:srgbClr val="FF0000"/>
                </a:solidFill>
              </a:rPr>
              <a:t> </a:t>
            </a:r>
            <a:r>
              <a:rPr lang="en-US" sz="2800" b="1" dirty="0" err="1">
                <a:solidFill>
                  <a:srgbClr val="FF0000"/>
                </a:solidFill>
              </a:rPr>
              <a:t>bouw</a:t>
            </a:r>
            <a:r>
              <a:rPr lang="en-US" sz="2800" b="1" dirty="0">
                <a:solidFill>
                  <a:srgbClr val="FF0000"/>
                </a:solidFill>
              </a:rPr>
              <a:t> </a:t>
            </a:r>
            <a:r>
              <a:rPr lang="en-US" sz="2800" b="1" dirty="0" err="1">
                <a:solidFill>
                  <a:srgbClr val="FF0000"/>
                </a:solidFill>
              </a:rPr>
              <a:t>da</a:t>
            </a:r>
            <a:r>
              <a:rPr lang="en-US" sz="2800" b="1" dirty="0">
                <a:solidFill>
                  <a:srgbClr val="FF0000"/>
                </a:solidFill>
              </a:rPr>
              <a:t> </a:t>
            </a:r>
            <a:r>
              <a:rPr lang="en-US" sz="2800" b="1" dirty="0" err="1">
                <a:solidFill>
                  <a:srgbClr val="FF0000"/>
                </a:solidFill>
              </a:rPr>
              <a:t>kerki</a:t>
            </a:r>
            <a:r>
              <a:rPr lang="en-US" sz="2800" b="1" dirty="0"/>
              <a:t>.</a:t>
            </a:r>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7F50BD16-3C9E-4B20-9142-B6CDE5FDE01D}"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988C1A1A-364D-4434-A14E-D1AB66A6DC06}" type="slidenum">
              <a:rPr lang="en-US"/>
              <a:pPr lvl="1"/>
              <a:t>72</a:t>
            </a:fld>
            <a:endParaRPr lang="en-US">
              <a:latin typeface="Times New Roman" pitchFamily="18" charset="0"/>
            </a:endParaRPr>
          </a:p>
        </p:txBody>
      </p:sp>
      <p:sp>
        <p:nvSpPr>
          <p:cNvPr id="221186" name="Rectangle 2"/>
          <p:cNvSpPr>
            <a:spLocks noGrp="1" noChangeArrowheads="1"/>
          </p:cNvSpPr>
          <p:nvPr>
            <p:ph type="title"/>
          </p:nvPr>
        </p:nvSpPr>
        <p:spPr>
          <a:xfrm>
            <a:off x="684213" y="225425"/>
            <a:ext cx="8080375" cy="1143000"/>
          </a:xfrm>
        </p:spPr>
        <p:txBody>
          <a:bodyPr/>
          <a:lstStyle/>
          <a:p>
            <a:r>
              <a:rPr lang="en-US"/>
              <a:t>Profeti-taki moro bigi leki tongo</a:t>
            </a:r>
          </a:p>
        </p:txBody>
      </p:sp>
      <p:sp>
        <p:nvSpPr>
          <p:cNvPr id="221187" name="Rectangle 3"/>
          <p:cNvSpPr>
            <a:spLocks noGrp="1" noChangeArrowheads="1"/>
          </p:cNvSpPr>
          <p:nvPr>
            <p:ph type="body" idx="1"/>
          </p:nvPr>
        </p:nvSpPr>
        <p:spPr>
          <a:xfrm>
            <a:off x="628596" y="1817687"/>
            <a:ext cx="7772400" cy="5040313"/>
          </a:xfrm>
        </p:spPr>
        <p:txBody>
          <a:bodyPr/>
          <a:lstStyle/>
          <a:p>
            <a:pPr>
              <a:lnSpc>
                <a:spcPct val="70000"/>
              </a:lnSpc>
            </a:pPr>
            <a:r>
              <a:rPr lang="en-US" sz="2800" b="1" dirty="0"/>
              <a:t>I Kor. 14:5. Mi </a:t>
            </a:r>
            <a:r>
              <a:rPr lang="en-US" sz="2800" b="1" dirty="0" err="1"/>
              <a:t>ben</a:t>
            </a:r>
            <a:r>
              <a:rPr lang="en-US" sz="2800" b="1" dirty="0"/>
              <a:t> </a:t>
            </a:r>
            <a:r>
              <a:rPr lang="en-US" sz="2800" b="1" dirty="0" err="1"/>
              <a:t>sa</a:t>
            </a:r>
            <a:r>
              <a:rPr lang="en-US" sz="2800" b="1" dirty="0"/>
              <a:t> </a:t>
            </a:r>
            <a:r>
              <a:rPr lang="en-US" sz="2800" b="1" dirty="0" err="1"/>
              <a:t>wani</a:t>
            </a:r>
            <a:r>
              <a:rPr lang="en-US" sz="2800" b="1" dirty="0"/>
              <a:t> </a:t>
            </a:r>
            <a:r>
              <a:rPr lang="en-US" sz="2800" b="1" dirty="0" err="1"/>
              <a:t>dati</a:t>
            </a:r>
            <a:r>
              <a:rPr lang="en-US" sz="2800" b="1" dirty="0"/>
              <a:t> </a:t>
            </a:r>
            <a:r>
              <a:rPr lang="en-US" sz="2800" b="1" dirty="0" err="1"/>
              <a:t>oen</a:t>
            </a:r>
            <a:r>
              <a:rPr lang="en-US" sz="2800" b="1" dirty="0"/>
              <a:t> </a:t>
            </a:r>
            <a:r>
              <a:rPr lang="en-US" sz="2800" b="1" dirty="0" err="1"/>
              <a:t>alamala</a:t>
            </a:r>
            <a:r>
              <a:rPr lang="en-US" sz="2800" b="1" dirty="0"/>
              <a:t> </a:t>
            </a:r>
            <a:r>
              <a:rPr lang="en-US" sz="2800" b="1" dirty="0" err="1"/>
              <a:t>taki</a:t>
            </a:r>
            <a:r>
              <a:rPr lang="en-US" sz="2800" b="1" dirty="0"/>
              <a:t> </a:t>
            </a:r>
            <a:r>
              <a:rPr lang="en-US" sz="2800" b="1" dirty="0" err="1"/>
              <a:t>nanga</a:t>
            </a:r>
            <a:r>
              <a:rPr lang="en-US" sz="2800" b="1" dirty="0"/>
              <a:t> </a:t>
            </a:r>
            <a:r>
              <a:rPr lang="en-US" sz="2800" b="1" dirty="0" err="1"/>
              <a:t>tongo</a:t>
            </a:r>
            <a:r>
              <a:rPr lang="en-US" sz="2800" b="1" dirty="0"/>
              <a:t>, ma </a:t>
            </a:r>
            <a:r>
              <a:rPr lang="en-US" sz="2800" b="1" dirty="0" err="1"/>
              <a:t>moro</a:t>
            </a:r>
            <a:r>
              <a:rPr lang="en-US" sz="2800" b="1" dirty="0"/>
              <a:t> </a:t>
            </a:r>
            <a:r>
              <a:rPr lang="en-US" sz="2800" b="1" dirty="0" err="1"/>
              <a:t>foeroe</a:t>
            </a:r>
            <a:r>
              <a:rPr lang="en-US" sz="2800" b="1" dirty="0"/>
              <a:t>, mi </a:t>
            </a:r>
            <a:r>
              <a:rPr lang="en-US" sz="2800" b="1" dirty="0" err="1"/>
              <a:t>wani</a:t>
            </a:r>
            <a:r>
              <a:rPr lang="en-US" sz="2800" b="1" dirty="0"/>
              <a:t> foe </a:t>
            </a:r>
            <a:r>
              <a:rPr lang="en-US" sz="2800" b="1" dirty="0" err="1"/>
              <a:t>oen</a:t>
            </a:r>
            <a:r>
              <a:rPr lang="en-US" sz="2800" b="1" dirty="0"/>
              <a:t> </a:t>
            </a:r>
            <a:r>
              <a:rPr lang="en-US" sz="2800" b="1" dirty="0" err="1"/>
              <a:t>alamala</a:t>
            </a:r>
            <a:r>
              <a:rPr lang="en-US" sz="2800" b="1" dirty="0"/>
              <a:t> </a:t>
            </a:r>
            <a:r>
              <a:rPr lang="en-US" sz="2800" b="1" dirty="0" err="1"/>
              <a:t>taki</a:t>
            </a:r>
            <a:r>
              <a:rPr lang="en-US" sz="2800" b="1" dirty="0"/>
              <a:t> </a:t>
            </a:r>
            <a:r>
              <a:rPr lang="en-US" sz="2800" b="1" dirty="0" err="1"/>
              <a:t>profeti-taki</a:t>
            </a:r>
            <a:r>
              <a:rPr lang="en-US" sz="2800" b="1" dirty="0"/>
              <a:t>; </a:t>
            </a:r>
            <a:r>
              <a:rPr lang="en-US" sz="2800" b="1" dirty="0" err="1"/>
              <a:t>bikasi</a:t>
            </a:r>
            <a:r>
              <a:rPr lang="en-US" sz="2800" b="1" dirty="0"/>
              <a:t> </a:t>
            </a:r>
            <a:r>
              <a:rPr lang="en-US" sz="2800" b="1" dirty="0" err="1"/>
              <a:t>da</a:t>
            </a:r>
            <a:r>
              <a:rPr lang="en-US" sz="2800" b="1" dirty="0"/>
              <a:t> </a:t>
            </a:r>
            <a:r>
              <a:rPr lang="en-US" sz="2800" b="1" dirty="0" err="1"/>
              <a:t>soema</a:t>
            </a:r>
            <a:r>
              <a:rPr lang="en-US" sz="2800" b="1" dirty="0"/>
              <a:t> </a:t>
            </a:r>
            <a:r>
              <a:rPr lang="en-US" sz="2800" b="1" dirty="0" err="1"/>
              <a:t>disi</a:t>
            </a:r>
            <a:r>
              <a:rPr lang="en-US" sz="2800" b="1" dirty="0"/>
              <a:t> </a:t>
            </a:r>
            <a:r>
              <a:rPr lang="en-US" sz="2800" b="1" dirty="0" err="1"/>
              <a:t>taki</a:t>
            </a:r>
            <a:r>
              <a:rPr lang="en-US" sz="2800" b="1" dirty="0"/>
              <a:t> </a:t>
            </a:r>
            <a:r>
              <a:rPr lang="en-US" sz="2800" b="1" dirty="0" err="1"/>
              <a:t>profeti-taki</a:t>
            </a:r>
            <a:r>
              <a:rPr lang="en-US" sz="2800" b="1" dirty="0"/>
              <a:t> de </a:t>
            </a:r>
            <a:r>
              <a:rPr lang="en-US" sz="2800" b="1" dirty="0" err="1"/>
              <a:t>moro</a:t>
            </a:r>
            <a:r>
              <a:rPr lang="en-US" sz="2800" b="1" dirty="0"/>
              <a:t> </a:t>
            </a:r>
            <a:r>
              <a:rPr lang="en-US" sz="2800" b="1" dirty="0" err="1"/>
              <a:t>bigi</a:t>
            </a:r>
            <a:r>
              <a:rPr lang="en-US" sz="2800" b="1" dirty="0"/>
              <a:t> </a:t>
            </a:r>
            <a:r>
              <a:rPr lang="en-US" sz="2800" b="1" dirty="0" err="1"/>
              <a:t>leki</a:t>
            </a:r>
            <a:r>
              <a:rPr lang="en-US" sz="2800" b="1" dirty="0"/>
              <a:t> </a:t>
            </a:r>
            <a:r>
              <a:rPr lang="en-US" sz="2800" b="1" dirty="0" err="1"/>
              <a:t>da</a:t>
            </a:r>
            <a:r>
              <a:rPr lang="en-US" sz="2800" b="1" dirty="0"/>
              <a:t> </a:t>
            </a:r>
            <a:r>
              <a:rPr lang="en-US" sz="2800" b="1" dirty="0" err="1"/>
              <a:t>soema</a:t>
            </a:r>
            <a:r>
              <a:rPr lang="en-US" sz="2800" b="1" dirty="0"/>
              <a:t> </a:t>
            </a:r>
            <a:r>
              <a:rPr lang="en-US" sz="2800" b="1" dirty="0" err="1"/>
              <a:t>disi</a:t>
            </a:r>
            <a:r>
              <a:rPr lang="en-US" sz="2800" b="1" dirty="0"/>
              <a:t> de </a:t>
            </a:r>
            <a:r>
              <a:rPr lang="en-US" sz="2800" b="1" dirty="0" err="1"/>
              <a:t>taki</a:t>
            </a:r>
            <a:r>
              <a:rPr lang="en-US" sz="2800" b="1" dirty="0"/>
              <a:t> </a:t>
            </a:r>
            <a:r>
              <a:rPr lang="en-US" sz="2800" b="1" dirty="0" err="1"/>
              <a:t>nanga</a:t>
            </a:r>
            <a:r>
              <a:rPr lang="en-US" sz="2800" b="1" dirty="0"/>
              <a:t> </a:t>
            </a:r>
            <a:r>
              <a:rPr lang="en-US" sz="2800" b="1" dirty="0" err="1"/>
              <a:t>tongo</a:t>
            </a:r>
            <a:r>
              <a:rPr lang="en-US" sz="2800" b="1" dirty="0"/>
              <a:t>, </a:t>
            </a:r>
            <a:r>
              <a:rPr lang="en-US" sz="2800" b="1" dirty="0" err="1"/>
              <a:t>boiti</a:t>
            </a:r>
            <a:r>
              <a:rPr lang="en-US" sz="2800" b="1" dirty="0"/>
              <a:t> </a:t>
            </a:r>
            <a:r>
              <a:rPr lang="en-US" sz="2800" b="1" dirty="0" err="1"/>
              <a:t>efoe</a:t>
            </a:r>
            <a:r>
              <a:rPr lang="en-US" sz="2800" b="1" dirty="0"/>
              <a:t> </a:t>
            </a:r>
            <a:r>
              <a:rPr lang="en-US" sz="2800" b="1" dirty="0" err="1"/>
              <a:t>da</a:t>
            </a:r>
            <a:r>
              <a:rPr lang="en-US" sz="2800" b="1" dirty="0"/>
              <a:t> </a:t>
            </a:r>
            <a:r>
              <a:rPr lang="en-US" sz="2800" b="1" dirty="0" err="1"/>
              <a:t>soema</a:t>
            </a:r>
            <a:r>
              <a:rPr lang="en-US" sz="2800" b="1" dirty="0"/>
              <a:t> </a:t>
            </a:r>
            <a:r>
              <a:rPr lang="en-US" sz="2800" b="1" dirty="0" err="1"/>
              <a:t>poeroe</a:t>
            </a:r>
            <a:r>
              <a:rPr lang="en-US" sz="2800" b="1" dirty="0"/>
              <a:t> </a:t>
            </a:r>
            <a:r>
              <a:rPr lang="en-US" sz="2800" b="1" dirty="0" err="1"/>
              <a:t>dem</a:t>
            </a:r>
            <a:r>
              <a:rPr lang="en-US" sz="2800" b="1" dirty="0"/>
              <a:t> </a:t>
            </a:r>
            <a:r>
              <a:rPr lang="en-US" sz="2800" b="1" dirty="0" err="1"/>
              <a:t>krin</a:t>
            </a:r>
            <a:r>
              <a:rPr lang="en-US" sz="2800" b="1" dirty="0"/>
              <a:t>, so </a:t>
            </a:r>
            <a:r>
              <a:rPr lang="en-US" sz="2800" b="1" dirty="0" err="1"/>
              <a:t>dati</a:t>
            </a:r>
            <a:r>
              <a:rPr lang="en-US" sz="2800" b="1" dirty="0"/>
              <a:t> </a:t>
            </a:r>
            <a:r>
              <a:rPr lang="en-US" sz="2800" b="1" dirty="0" err="1"/>
              <a:t>da</a:t>
            </a:r>
            <a:r>
              <a:rPr lang="en-US" sz="2800" b="1" dirty="0"/>
              <a:t> </a:t>
            </a:r>
            <a:r>
              <a:rPr lang="en-US" sz="2800" b="1" dirty="0" err="1"/>
              <a:t>kerki</a:t>
            </a:r>
            <a:r>
              <a:rPr lang="en-US" sz="2800" b="1" dirty="0"/>
              <a:t> </a:t>
            </a:r>
            <a:r>
              <a:rPr lang="en-US" sz="2800" b="1" dirty="0" err="1"/>
              <a:t>kisi</a:t>
            </a:r>
            <a:r>
              <a:rPr lang="en-US" sz="2800" b="1" dirty="0"/>
              <a:t> </a:t>
            </a:r>
            <a:r>
              <a:rPr lang="en-US" sz="2800" b="1" dirty="0" err="1"/>
              <a:t>da</a:t>
            </a:r>
            <a:r>
              <a:rPr lang="en-US" sz="2800" b="1" dirty="0"/>
              <a:t> </a:t>
            </a:r>
            <a:r>
              <a:rPr lang="en-US" sz="2800" b="1" dirty="0" err="1"/>
              <a:t>leri</a:t>
            </a:r>
            <a:r>
              <a:rPr lang="en-US" sz="2800" b="1" dirty="0"/>
              <a:t>.  6. Now, mi </a:t>
            </a:r>
            <a:r>
              <a:rPr lang="en-US" sz="2800" b="1" dirty="0" err="1"/>
              <a:t>brada</a:t>
            </a:r>
            <a:r>
              <a:rPr lang="en-US" sz="2800" b="1" dirty="0"/>
              <a:t>, </a:t>
            </a:r>
            <a:r>
              <a:rPr lang="en-US" sz="2800" b="1" dirty="0" err="1"/>
              <a:t>efoe</a:t>
            </a:r>
            <a:r>
              <a:rPr lang="en-US" sz="2800" b="1" dirty="0"/>
              <a:t> mi </a:t>
            </a:r>
            <a:r>
              <a:rPr lang="en-US" sz="2800" b="1" dirty="0" err="1"/>
              <a:t>kom</a:t>
            </a:r>
            <a:r>
              <a:rPr lang="en-US" sz="2800" b="1" dirty="0"/>
              <a:t> </a:t>
            </a:r>
            <a:r>
              <a:rPr lang="en-US" sz="2800" b="1" dirty="0" err="1"/>
              <a:t>na</a:t>
            </a:r>
            <a:r>
              <a:rPr lang="en-US" sz="2800" b="1" dirty="0"/>
              <a:t> </a:t>
            </a:r>
            <a:r>
              <a:rPr lang="en-US" sz="2800" b="1" dirty="0" err="1"/>
              <a:t>oen</a:t>
            </a:r>
            <a:r>
              <a:rPr lang="en-US" sz="2800" b="1" dirty="0"/>
              <a:t> en mi </a:t>
            </a:r>
            <a:r>
              <a:rPr lang="en-US" sz="2800" b="1" dirty="0" err="1"/>
              <a:t>taki</a:t>
            </a:r>
            <a:r>
              <a:rPr lang="en-US" sz="2800" b="1" dirty="0"/>
              <a:t> </a:t>
            </a:r>
            <a:r>
              <a:rPr lang="en-US" sz="2800" b="1" dirty="0" err="1"/>
              <a:t>nanga</a:t>
            </a:r>
            <a:r>
              <a:rPr lang="en-US" sz="2800" b="1" dirty="0"/>
              <a:t> </a:t>
            </a:r>
            <a:r>
              <a:rPr lang="en-US" sz="2800" b="1" dirty="0" err="1"/>
              <a:t>tongo</a:t>
            </a:r>
            <a:r>
              <a:rPr lang="en-US" sz="2800" b="1" dirty="0"/>
              <a:t>, </a:t>
            </a:r>
            <a:r>
              <a:rPr lang="en-US" sz="2800" b="1" dirty="0" err="1"/>
              <a:t>fa</a:t>
            </a:r>
            <a:r>
              <a:rPr lang="en-US" sz="2800" b="1" dirty="0"/>
              <a:t> mi </a:t>
            </a:r>
            <a:r>
              <a:rPr lang="en-US" sz="2800" b="1" dirty="0" err="1"/>
              <a:t>kan</a:t>
            </a:r>
            <a:r>
              <a:rPr lang="en-US" sz="2800" b="1" dirty="0"/>
              <a:t> </a:t>
            </a:r>
            <a:r>
              <a:rPr lang="en-US" sz="2800" b="1" dirty="0" err="1"/>
              <a:t>jepi</a:t>
            </a:r>
            <a:r>
              <a:rPr lang="en-US" sz="2800" b="1" dirty="0"/>
              <a:t> </a:t>
            </a:r>
            <a:r>
              <a:rPr lang="en-US" sz="2800" b="1" dirty="0" err="1"/>
              <a:t>oen</a:t>
            </a:r>
            <a:r>
              <a:rPr lang="en-US" sz="2800" b="1" dirty="0"/>
              <a:t> </a:t>
            </a:r>
            <a:r>
              <a:rPr lang="en-US" sz="2800" b="1" dirty="0" err="1"/>
              <a:t>efoe</a:t>
            </a:r>
            <a:r>
              <a:rPr lang="en-US" sz="2800" b="1" dirty="0"/>
              <a:t> mi no </a:t>
            </a:r>
            <a:r>
              <a:rPr lang="en-US" sz="2800" b="1" dirty="0" err="1"/>
              <a:t>taki</a:t>
            </a:r>
            <a:r>
              <a:rPr lang="en-US" sz="2800" b="1" dirty="0"/>
              <a:t> </a:t>
            </a:r>
            <a:r>
              <a:rPr lang="en-US" sz="2800" b="1" dirty="0" err="1"/>
              <a:t>gi</a:t>
            </a:r>
            <a:r>
              <a:rPr lang="en-US" sz="2800" b="1" dirty="0"/>
              <a:t> </a:t>
            </a:r>
            <a:r>
              <a:rPr lang="en-US" sz="2800" b="1" dirty="0" err="1"/>
              <a:t>oen</a:t>
            </a:r>
            <a:r>
              <a:rPr lang="en-US" sz="2800" b="1" dirty="0"/>
              <a:t> foe </a:t>
            </a:r>
            <a:r>
              <a:rPr lang="en-US" sz="2800" b="1" dirty="0" err="1"/>
              <a:t>sori</a:t>
            </a:r>
            <a:r>
              <a:rPr lang="en-US" sz="2800" b="1" dirty="0"/>
              <a:t> </a:t>
            </a:r>
            <a:r>
              <a:rPr lang="en-US" sz="2800" b="1" dirty="0" err="1"/>
              <a:t>sani</a:t>
            </a:r>
            <a:r>
              <a:rPr lang="en-US" sz="2800" b="1" dirty="0"/>
              <a:t> </a:t>
            </a:r>
            <a:r>
              <a:rPr lang="en-US" sz="2800" b="1" dirty="0" err="1"/>
              <a:t>krin</a:t>
            </a:r>
            <a:r>
              <a:rPr lang="en-US" sz="2800" b="1" dirty="0"/>
              <a:t>, </a:t>
            </a:r>
            <a:r>
              <a:rPr lang="en-US" sz="2800" b="1" dirty="0" err="1"/>
              <a:t>efoe</a:t>
            </a:r>
            <a:r>
              <a:rPr lang="en-US" sz="2800" b="1" dirty="0"/>
              <a:t> </a:t>
            </a:r>
            <a:r>
              <a:rPr lang="en-US" sz="2800" b="1" dirty="0" err="1"/>
              <a:t>nanga</a:t>
            </a:r>
            <a:r>
              <a:rPr lang="en-US" sz="2800" b="1" dirty="0"/>
              <a:t> </a:t>
            </a:r>
            <a:r>
              <a:rPr lang="en-US" sz="2800" b="1" dirty="0" err="1"/>
              <a:t>koni</a:t>
            </a:r>
            <a:r>
              <a:rPr lang="en-US" sz="2800" b="1" dirty="0"/>
              <a:t>, </a:t>
            </a:r>
            <a:r>
              <a:rPr lang="en-US" sz="2800" b="1" dirty="0" err="1"/>
              <a:t>efoe</a:t>
            </a:r>
            <a:r>
              <a:rPr lang="en-US" sz="2800" b="1" dirty="0"/>
              <a:t> </a:t>
            </a:r>
            <a:r>
              <a:rPr lang="en-US" sz="2800" b="1" dirty="0" err="1"/>
              <a:t>nanga</a:t>
            </a:r>
            <a:r>
              <a:rPr lang="en-US" sz="2800" b="1" dirty="0"/>
              <a:t> </a:t>
            </a:r>
            <a:r>
              <a:rPr lang="en-US" sz="2800" b="1" dirty="0" err="1"/>
              <a:t>profeti-taki</a:t>
            </a:r>
            <a:r>
              <a:rPr lang="en-US" sz="2800" b="1" dirty="0"/>
              <a:t>, </a:t>
            </a:r>
            <a:r>
              <a:rPr lang="en-US" sz="2800" b="1" dirty="0" err="1"/>
              <a:t>efoe</a:t>
            </a:r>
            <a:r>
              <a:rPr lang="en-US" sz="2800" b="1" dirty="0"/>
              <a:t> </a:t>
            </a:r>
            <a:r>
              <a:rPr lang="en-US" sz="2800" b="1" dirty="0" err="1"/>
              <a:t>nanga</a:t>
            </a:r>
            <a:r>
              <a:rPr lang="en-US" sz="2800" b="1" dirty="0"/>
              <a:t> </a:t>
            </a:r>
            <a:r>
              <a:rPr lang="en-US" sz="2800" b="1" dirty="0" err="1" smtClean="0"/>
              <a:t>leri</a:t>
            </a:r>
            <a:endParaRPr lang="en-US" sz="2800" b="1" dirty="0"/>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FC07DC04-6F91-41BE-8810-6570DD176180}"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988C1A1A-364D-4434-A14E-D1AB66A6DC06}" type="slidenum">
              <a:rPr lang="en-US"/>
              <a:pPr lvl="1"/>
              <a:t>73</a:t>
            </a:fld>
            <a:endParaRPr lang="en-US">
              <a:latin typeface="Times New Roman" pitchFamily="18" charset="0"/>
            </a:endParaRPr>
          </a:p>
        </p:txBody>
      </p:sp>
      <p:sp>
        <p:nvSpPr>
          <p:cNvPr id="221186" name="Rectangle 2"/>
          <p:cNvSpPr>
            <a:spLocks noGrp="1" noChangeArrowheads="1"/>
          </p:cNvSpPr>
          <p:nvPr>
            <p:ph type="title"/>
          </p:nvPr>
        </p:nvSpPr>
        <p:spPr>
          <a:xfrm>
            <a:off x="684213" y="225425"/>
            <a:ext cx="8080375" cy="1143000"/>
          </a:xfrm>
        </p:spPr>
        <p:txBody>
          <a:bodyPr/>
          <a:lstStyle/>
          <a:p>
            <a:r>
              <a:rPr lang="en-US"/>
              <a:t>Profeti-taki moro bigi leki tongo</a:t>
            </a:r>
          </a:p>
        </p:txBody>
      </p:sp>
      <p:sp>
        <p:nvSpPr>
          <p:cNvPr id="221187" name="Rectangle 3"/>
          <p:cNvSpPr>
            <a:spLocks noGrp="1" noChangeArrowheads="1"/>
          </p:cNvSpPr>
          <p:nvPr>
            <p:ph type="body" idx="1"/>
          </p:nvPr>
        </p:nvSpPr>
        <p:spPr>
          <a:xfrm>
            <a:off x="628596" y="1817687"/>
            <a:ext cx="7772400" cy="5040313"/>
          </a:xfrm>
        </p:spPr>
        <p:txBody>
          <a:bodyPr/>
          <a:lstStyle/>
          <a:p>
            <a:pPr>
              <a:lnSpc>
                <a:spcPct val="70000"/>
              </a:lnSpc>
            </a:pPr>
            <a:r>
              <a:rPr lang="en-US" sz="2800" b="1" dirty="0"/>
              <a:t>I Kor. </a:t>
            </a:r>
            <a:r>
              <a:rPr lang="en-US" sz="2800" b="1" dirty="0" smtClean="0"/>
              <a:t>14:7</a:t>
            </a:r>
            <a:r>
              <a:rPr lang="en-US" sz="2800" b="1" dirty="0"/>
              <a:t>. En </a:t>
            </a:r>
            <a:r>
              <a:rPr lang="en-US" sz="2800" b="1" dirty="0" err="1"/>
              <a:t>dem</a:t>
            </a:r>
            <a:r>
              <a:rPr lang="en-US" sz="2800" b="1" dirty="0"/>
              <a:t> </a:t>
            </a:r>
            <a:r>
              <a:rPr lang="en-US" sz="2800" b="1" dirty="0" err="1"/>
              <a:t>sani</a:t>
            </a:r>
            <a:r>
              <a:rPr lang="en-US" sz="2800" b="1" dirty="0"/>
              <a:t> </a:t>
            </a:r>
            <a:r>
              <a:rPr lang="en-US" sz="2800" b="1" dirty="0" err="1"/>
              <a:t>disi</a:t>
            </a:r>
            <a:r>
              <a:rPr lang="en-US" sz="2800" b="1" dirty="0"/>
              <a:t> no </a:t>
            </a:r>
            <a:r>
              <a:rPr lang="en-US" sz="2800" b="1" dirty="0" err="1"/>
              <a:t>abi</a:t>
            </a:r>
            <a:r>
              <a:rPr lang="en-US" sz="2800" b="1" dirty="0"/>
              <a:t> </a:t>
            </a:r>
            <a:r>
              <a:rPr lang="en-US" sz="2800" b="1" dirty="0" err="1"/>
              <a:t>libi</a:t>
            </a:r>
            <a:r>
              <a:rPr lang="en-US" sz="2800" b="1" dirty="0"/>
              <a:t> ma </a:t>
            </a:r>
            <a:r>
              <a:rPr lang="en-US" sz="2800" b="1" dirty="0" err="1"/>
              <a:t>meki</a:t>
            </a:r>
            <a:r>
              <a:rPr lang="en-US" sz="2800" b="1" dirty="0"/>
              <a:t> wan </a:t>
            </a:r>
            <a:r>
              <a:rPr lang="en-US" sz="2800" b="1" dirty="0" err="1"/>
              <a:t>bari</a:t>
            </a:r>
            <a:r>
              <a:rPr lang="en-US" sz="2800" b="1" dirty="0"/>
              <a:t>, </a:t>
            </a:r>
            <a:r>
              <a:rPr lang="en-US" sz="2800" b="1" dirty="0" err="1"/>
              <a:t>leki</a:t>
            </a:r>
            <a:r>
              <a:rPr lang="en-US" sz="2800" b="1" dirty="0"/>
              <a:t> wan </a:t>
            </a:r>
            <a:r>
              <a:rPr lang="en-US" sz="2800" b="1" dirty="0" err="1"/>
              <a:t>froiti</a:t>
            </a:r>
            <a:r>
              <a:rPr lang="en-US" sz="2800" b="1" dirty="0"/>
              <a:t> </a:t>
            </a:r>
            <a:r>
              <a:rPr lang="en-US" sz="2800" b="1" dirty="0" err="1"/>
              <a:t>efoe</a:t>
            </a:r>
            <a:r>
              <a:rPr lang="en-US" sz="2800" b="1" dirty="0"/>
              <a:t> wan </a:t>
            </a:r>
            <a:r>
              <a:rPr lang="en-US" sz="2800" b="1" dirty="0" err="1"/>
              <a:t>harpoe</a:t>
            </a:r>
            <a:r>
              <a:rPr lang="en-US" sz="2800" b="1" dirty="0"/>
              <a:t>, </a:t>
            </a:r>
            <a:r>
              <a:rPr lang="en-US" sz="2800" b="1" dirty="0" err="1"/>
              <a:t>fa</a:t>
            </a:r>
            <a:r>
              <a:rPr lang="en-US" sz="2800" b="1" dirty="0"/>
              <a:t> </a:t>
            </a:r>
            <a:r>
              <a:rPr lang="en-US" sz="2800" b="1" dirty="0" err="1"/>
              <a:t>soema</a:t>
            </a:r>
            <a:r>
              <a:rPr lang="en-US" sz="2800" b="1" dirty="0"/>
              <a:t> </a:t>
            </a:r>
            <a:r>
              <a:rPr lang="en-US" sz="2800" b="1" dirty="0" err="1"/>
              <a:t>kan</a:t>
            </a:r>
            <a:r>
              <a:rPr lang="en-US" sz="2800" b="1" dirty="0"/>
              <a:t> </a:t>
            </a:r>
            <a:r>
              <a:rPr lang="en-US" sz="2800" b="1" dirty="0" err="1"/>
              <a:t>sabi</a:t>
            </a:r>
            <a:r>
              <a:rPr lang="en-US" sz="2800" b="1" dirty="0"/>
              <a:t> san </a:t>
            </a:r>
            <a:r>
              <a:rPr lang="en-US" sz="2800" b="1" dirty="0" err="1"/>
              <a:t>dem</a:t>
            </a:r>
            <a:r>
              <a:rPr lang="en-US" sz="2800" b="1" dirty="0"/>
              <a:t> </a:t>
            </a:r>
            <a:r>
              <a:rPr lang="en-US" sz="2800" b="1" dirty="0" err="1"/>
              <a:t>prei</a:t>
            </a:r>
            <a:r>
              <a:rPr lang="en-US" sz="2800" b="1" dirty="0"/>
              <a:t> </a:t>
            </a:r>
            <a:r>
              <a:rPr lang="en-US" sz="2800" b="1" dirty="0" err="1"/>
              <a:t>efoe</a:t>
            </a:r>
            <a:r>
              <a:rPr lang="en-US" sz="2800" b="1" dirty="0"/>
              <a:t> wan </a:t>
            </a:r>
            <a:r>
              <a:rPr lang="en-US" sz="2800" b="1" dirty="0" err="1"/>
              <a:t>difrenti</a:t>
            </a:r>
            <a:r>
              <a:rPr lang="en-US" sz="2800" b="1" dirty="0"/>
              <a:t> no de </a:t>
            </a:r>
            <a:r>
              <a:rPr lang="en-US" sz="2800" b="1" dirty="0" err="1"/>
              <a:t>na</a:t>
            </a:r>
            <a:r>
              <a:rPr lang="en-US" sz="2800" b="1" dirty="0"/>
              <a:t> </a:t>
            </a:r>
            <a:r>
              <a:rPr lang="en-US" sz="2800" b="1" dirty="0" err="1"/>
              <a:t>ini</a:t>
            </a:r>
            <a:r>
              <a:rPr lang="en-US" sz="2800" b="1" dirty="0"/>
              <a:t> </a:t>
            </a:r>
            <a:r>
              <a:rPr lang="en-US" sz="2800" b="1" dirty="0" err="1"/>
              <a:t>da</a:t>
            </a:r>
            <a:r>
              <a:rPr lang="en-US" sz="2800" b="1" dirty="0"/>
              <a:t> </a:t>
            </a:r>
            <a:r>
              <a:rPr lang="en-US" sz="2800" b="1" dirty="0" err="1"/>
              <a:t>bari</a:t>
            </a:r>
            <a:r>
              <a:rPr lang="en-US" sz="2800" b="1" dirty="0"/>
              <a:t> foe </a:t>
            </a:r>
            <a:r>
              <a:rPr lang="en-US" sz="2800" b="1" dirty="0" err="1"/>
              <a:t>dem</a:t>
            </a:r>
            <a:r>
              <a:rPr lang="en-US" sz="2800" b="1" dirty="0"/>
              <a:t>?  8. </a:t>
            </a:r>
            <a:r>
              <a:rPr lang="en-US" sz="2800" b="1" dirty="0" err="1"/>
              <a:t>Bikasi</a:t>
            </a:r>
            <a:r>
              <a:rPr lang="en-US" sz="2800" b="1" dirty="0"/>
              <a:t> </a:t>
            </a:r>
            <a:r>
              <a:rPr lang="en-US" sz="2800" b="1" dirty="0" err="1"/>
              <a:t>efoe</a:t>
            </a:r>
            <a:r>
              <a:rPr lang="en-US" sz="2800" b="1" dirty="0"/>
              <a:t> </a:t>
            </a:r>
            <a:r>
              <a:rPr lang="en-US" sz="2800" b="1" dirty="0" err="1"/>
              <a:t>da</a:t>
            </a:r>
            <a:r>
              <a:rPr lang="en-US" sz="2800" b="1" dirty="0"/>
              <a:t> </a:t>
            </a:r>
            <a:r>
              <a:rPr lang="en-US" sz="2800" b="1" dirty="0" err="1"/>
              <a:t>trompeti</a:t>
            </a:r>
            <a:r>
              <a:rPr lang="en-US" sz="2800" b="1" dirty="0"/>
              <a:t> no </a:t>
            </a:r>
            <a:r>
              <a:rPr lang="en-US" sz="2800" b="1" dirty="0" err="1"/>
              <a:t>bari</a:t>
            </a:r>
            <a:r>
              <a:rPr lang="en-US" sz="2800" b="1" dirty="0"/>
              <a:t> </a:t>
            </a:r>
            <a:r>
              <a:rPr lang="en-US" sz="2800" b="1" dirty="0" err="1"/>
              <a:t>krin</a:t>
            </a:r>
            <a:r>
              <a:rPr lang="en-US" sz="2800" b="1" dirty="0"/>
              <a:t>, </a:t>
            </a:r>
            <a:r>
              <a:rPr lang="en-US" sz="2800" b="1" dirty="0" err="1"/>
              <a:t>soema</a:t>
            </a:r>
            <a:r>
              <a:rPr lang="en-US" sz="2800" b="1" dirty="0"/>
              <a:t> </a:t>
            </a:r>
            <a:r>
              <a:rPr lang="en-US" sz="2800" b="1" dirty="0" err="1"/>
              <a:t>sa</a:t>
            </a:r>
            <a:r>
              <a:rPr lang="en-US" sz="2800" b="1" dirty="0"/>
              <a:t> </a:t>
            </a:r>
            <a:r>
              <a:rPr lang="en-US" sz="2800" b="1" dirty="0" err="1"/>
              <a:t>meki</a:t>
            </a:r>
            <a:r>
              <a:rPr lang="en-US" sz="2800" b="1" dirty="0"/>
              <a:t> </a:t>
            </a:r>
            <a:r>
              <a:rPr lang="en-US" sz="2800" b="1" dirty="0" err="1"/>
              <a:t>hemsrefi</a:t>
            </a:r>
            <a:r>
              <a:rPr lang="en-US" sz="2800" b="1" dirty="0"/>
              <a:t> </a:t>
            </a:r>
            <a:r>
              <a:rPr lang="en-US" sz="2800" b="1" dirty="0" err="1"/>
              <a:t>klari</a:t>
            </a:r>
            <a:r>
              <a:rPr lang="en-US" sz="2800" b="1" dirty="0"/>
              <a:t> foe go </a:t>
            </a:r>
            <a:r>
              <a:rPr lang="en-US" sz="2800" b="1" dirty="0" err="1"/>
              <a:t>na</a:t>
            </a:r>
            <a:r>
              <a:rPr lang="en-US" sz="2800" b="1" dirty="0"/>
              <a:t> </a:t>
            </a:r>
            <a:r>
              <a:rPr lang="en-US" sz="2800" b="1" dirty="0" err="1"/>
              <a:t>feti</a:t>
            </a:r>
            <a:r>
              <a:rPr lang="en-US" sz="2800" b="1" dirty="0"/>
              <a:t>?</a:t>
            </a:r>
          </a:p>
        </p:txBody>
      </p:sp>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DBC9F445-70AE-451E-8CF8-8510302F6705}"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6C7093F8-73CE-4304-B7FA-4C58F16EEEF0}" type="slidenum">
              <a:rPr lang="en-US"/>
              <a:pPr lvl="1"/>
              <a:t>74</a:t>
            </a:fld>
            <a:endParaRPr lang="en-US">
              <a:latin typeface="Times New Roman" pitchFamily="18" charset="0"/>
            </a:endParaRPr>
          </a:p>
        </p:txBody>
      </p:sp>
      <p:sp>
        <p:nvSpPr>
          <p:cNvPr id="222210" name="Rectangle 2"/>
          <p:cNvSpPr>
            <a:spLocks noGrp="1" noChangeArrowheads="1"/>
          </p:cNvSpPr>
          <p:nvPr>
            <p:ph type="title"/>
          </p:nvPr>
        </p:nvSpPr>
        <p:spPr/>
        <p:txBody>
          <a:bodyPr/>
          <a:lstStyle/>
          <a:p>
            <a:r>
              <a:rPr lang="en-US"/>
              <a:t>Bouw da kerki op</a:t>
            </a:r>
          </a:p>
        </p:txBody>
      </p:sp>
      <p:sp>
        <p:nvSpPr>
          <p:cNvPr id="222211" name="Rectangle 3"/>
          <p:cNvSpPr>
            <a:spLocks noGrp="1" noChangeArrowheads="1"/>
          </p:cNvSpPr>
          <p:nvPr>
            <p:ph type="body" idx="1"/>
          </p:nvPr>
        </p:nvSpPr>
        <p:spPr>
          <a:xfrm>
            <a:off x="665109" y="2017713"/>
            <a:ext cx="8289979" cy="4114800"/>
          </a:xfrm>
        </p:spPr>
        <p:txBody>
          <a:bodyPr/>
          <a:lstStyle/>
          <a:p>
            <a:pPr>
              <a:lnSpc>
                <a:spcPct val="80000"/>
              </a:lnSpc>
            </a:pPr>
            <a:r>
              <a:rPr lang="en-US" sz="2800" b="1" dirty="0"/>
              <a:t>I Kor. 14:9. So </a:t>
            </a:r>
            <a:r>
              <a:rPr lang="en-US" sz="2800" b="1" dirty="0" err="1"/>
              <a:t>srefi</a:t>
            </a:r>
            <a:r>
              <a:rPr lang="en-US" sz="2800" b="1" dirty="0"/>
              <a:t>, </a:t>
            </a:r>
            <a:r>
              <a:rPr lang="en-US" sz="2800" b="1" dirty="0" err="1"/>
              <a:t>efoe</a:t>
            </a:r>
            <a:r>
              <a:rPr lang="en-US" sz="2800" b="1" dirty="0"/>
              <a:t> </a:t>
            </a:r>
            <a:r>
              <a:rPr lang="en-US" sz="2800" b="1" dirty="0" err="1"/>
              <a:t>oen</a:t>
            </a:r>
            <a:r>
              <a:rPr lang="en-US" sz="2800" b="1" dirty="0"/>
              <a:t> no </a:t>
            </a:r>
            <a:r>
              <a:rPr lang="en-US" sz="2800" b="1" dirty="0" err="1"/>
              <a:t>taki</a:t>
            </a:r>
            <a:r>
              <a:rPr lang="en-US" sz="2800" b="1" dirty="0"/>
              <a:t> </a:t>
            </a:r>
            <a:r>
              <a:rPr lang="en-US" sz="2800" b="1" dirty="0" err="1"/>
              <a:t>nanga</a:t>
            </a:r>
            <a:r>
              <a:rPr lang="en-US" sz="2800" b="1" dirty="0"/>
              <a:t> </a:t>
            </a:r>
            <a:r>
              <a:rPr lang="en-US" sz="2800" b="1" dirty="0" err="1"/>
              <a:t>da</a:t>
            </a:r>
            <a:r>
              <a:rPr lang="en-US" sz="2800" b="1" dirty="0"/>
              <a:t> </a:t>
            </a:r>
            <a:r>
              <a:rPr lang="en-US" sz="2800" b="1" dirty="0" err="1"/>
              <a:t>tongo</a:t>
            </a:r>
            <a:r>
              <a:rPr lang="en-US" sz="2800" b="1" dirty="0"/>
              <a:t> </a:t>
            </a:r>
            <a:r>
              <a:rPr lang="en-US" sz="2800" b="1" dirty="0" err="1"/>
              <a:t>nanga</a:t>
            </a:r>
            <a:r>
              <a:rPr lang="en-US" sz="2800" b="1" dirty="0"/>
              <a:t> </a:t>
            </a:r>
            <a:r>
              <a:rPr lang="en-US" sz="2800" b="1" dirty="0" err="1"/>
              <a:t>woortoe</a:t>
            </a:r>
            <a:r>
              <a:rPr lang="en-US" sz="2800" b="1" dirty="0"/>
              <a:t> </a:t>
            </a:r>
            <a:r>
              <a:rPr lang="en-US" sz="2800" b="1" dirty="0" err="1"/>
              <a:t>disi</a:t>
            </a:r>
            <a:r>
              <a:rPr lang="en-US" sz="2800" b="1" dirty="0"/>
              <a:t> de </a:t>
            </a:r>
            <a:r>
              <a:rPr lang="en-US" sz="2800" b="1" dirty="0" err="1"/>
              <a:t>makriki</a:t>
            </a:r>
            <a:r>
              <a:rPr lang="en-US" sz="2800" b="1" dirty="0"/>
              <a:t> foe </a:t>
            </a:r>
            <a:r>
              <a:rPr lang="en-US" sz="2800" b="1" dirty="0" err="1"/>
              <a:t>froestan</a:t>
            </a:r>
            <a:r>
              <a:rPr lang="en-US" sz="2800" b="1" dirty="0"/>
              <a:t>, </a:t>
            </a:r>
            <a:r>
              <a:rPr lang="en-US" sz="2800" b="1" dirty="0" err="1"/>
              <a:t>fa</a:t>
            </a:r>
            <a:r>
              <a:rPr lang="en-US" sz="2800" b="1" dirty="0"/>
              <a:t> </a:t>
            </a:r>
            <a:r>
              <a:rPr lang="en-US" sz="2800" b="1" dirty="0" err="1"/>
              <a:t>dem</a:t>
            </a:r>
            <a:r>
              <a:rPr lang="en-US" sz="2800" b="1" dirty="0"/>
              <a:t> </a:t>
            </a:r>
            <a:r>
              <a:rPr lang="en-US" sz="2800" b="1" dirty="0" err="1"/>
              <a:t>sa</a:t>
            </a:r>
            <a:r>
              <a:rPr lang="en-US" sz="2800" b="1" dirty="0"/>
              <a:t> </a:t>
            </a:r>
            <a:r>
              <a:rPr lang="en-US" sz="2800" b="1" dirty="0" err="1"/>
              <a:t>sabi</a:t>
            </a:r>
            <a:r>
              <a:rPr lang="en-US" sz="2800" b="1" dirty="0"/>
              <a:t> san </a:t>
            </a:r>
            <a:r>
              <a:rPr lang="en-US" sz="2800" b="1" dirty="0" err="1"/>
              <a:t>oen</a:t>
            </a:r>
            <a:r>
              <a:rPr lang="en-US" sz="2800" b="1" dirty="0"/>
              <a:t> </a:t>
            </a:r>
            <a:r>
              <a:rPr lang="en-US" sz="2800" b="1" dirty="0" err="1"/>
              <a:t>taki</a:t>
            </a:r>
            <a:r>
              <a:rPr lang="en-US" sz="2800" b="1" dirty="0"/>
              <a:t>? </a:t>
            </a:r>
            <a:r>
              <a:rPr lang="en-US" sz="2800" b="1" dirty="0" err="1"/>
              <a:t>Bikasi</a:t>
            </a:r>
            <a:r>
              <a:rPr lang="en-US" sz="2800" b="1" dirty="0"/>
              <a:t> </a:t>
            </a:r>
            <a:r>
              <a:rPr lang="en-US" sz="2800" b="1" dirty="0" err="1"/>
              <a:t>oen</a:t>
            </a:r>
            <a:r>
              <a:rPr lang="en-US" sz="2800" b="1" dirty="0"/>
              <a:t> </a:t>
            </a:r>
            <a:r>
              <a:rPr lang="en-US" sz="2800" b="1" dirty="0" err="1"/>
              <a:t>sa</a:t>
            </a:r>
            <a:r>
              <a:rPr lang="en-US" sz="2800" b="1" dirty="0"/>
              <a:t> </a:t>
            </a:r>
            <a:r>
              <a:rPr lang="en-US" sz="2800" b="1" dirty="0" err="1"/>
              <a:t>taki</a:t>
            </a:r>
            <a:r>
              <a:rPr lang="en-US" sz="2800" b="1" dirty="0"/>
              <a:t> </a:t>
            </a:r>
            <a:r>
              <a:rPr lang="en-US" sz="2800" b="1" dirty="0" err="1"/>
              <a:t>na</a:t>
            </a:r>
            <a:r>
              <a:rPr lang="en-US" sz="2800" b="1" dirty="0"/>
              <a:t> </a:t>
            </a:r>
            <a:r>
              <a:rPr lang="en-US" sz="2800" b="1" dirty="0" err="1"/>
              <a:t>ini</a:t>
            </a:r>
            <a:r>
              <a:rPr lang="en-US" sz="2800" b="1" dirty="0"/>
              <a:t> </a:t>
            </a:r>
            <a:r>
              <a:rPr lang="en-US" sz="2800" b="1" dirty="0" err="1"/>
              <a:t>da</a:t>
            </a:r>
            <a:r>
              <a:rPr lang="en-US" sz="2800" b="1" dirty="0"/>
              <a:t> </a:t>
            </a:r>
            <a:r>
              <a:rPr lang="en-US" sz="2800" b="1" dirty="0" err="1"/>
              <a:t>loktoe</a:t>
            </a:r>
            <a:r>
              <a:rPr lang="en-US" sz="2800" b="1" dirty="0"/>
              <a:t>.  10. So </a:t>
            </a:r>
            <a:r>
              <a:rPr lang="en-US" sz="2800" b="1" dirty="0" err="1"/>
              <a:t>foeroe</a:t>
            </a:r>
            <a:r>
              <a:rPr lang="en-US" sz="2800" b="1" dirty="0"/>
              <a:t> </a:t>
            </a:r>
            <a:r>
              <a:rPr lang="en-US" sz="2800" b="1" dirty="0" err="1"/>
              <a:t>sortoe</a:t>
            </a:r>
            <a:r>
              <a:rPr lang="en-US" sz="2800" b="1" dirty="0"/>
              <a:t> stem de </a:t>
            </a:r>
            <a:r>
              <a:rPr lang="en-US" sz="2800" b="1" dirty="0" err="1"/>
              <a:t>na</a:t>
            </a:r>
            <a:r>
              <a:rPr lang="en-US" sz="2800" b="1" dirty="0"/>
              <a:t> </a:t>
            </a:r>
            <a:r>
              <a:rPr lang="en-US" sz="2800" b="1" dirty="0" err="1"/>
              <a:t>ini</a:t>
            </a:r>
            <a:r>
              <a:rPr lang="en-US" sz="2800" b="1" dirty="0"/>
              <a:t> </a:t>
            </a:r>
            <a:r>
              <a:rPr lang="en-US" sz="2800" b="1" dirty="0" err="1"/>
              <a:t>grontapoe</a:t>
            </a:r>
            <a:r>
              <a:rPr lang="en-US" sz="2800" b="1" dirty="0"/>
              <a:t>, en </a:t>
            </a:r>
            <a:r>
              <a:rPr lang="en-US" sz="2800" b="1" dirty="0" err="1"/>
              <a:t>dem</a:t>
            </a:r>
            <a:r>
              <a:rPr lang="en-US" sz="2800" b="1" dirty="0"/>
              <a:t> </a:t>
            </a:r>
            <a:r>
              <a:rPr lang="en-US" sz="2800" b="1" dirty="0" err="1"/>
              <a:t>alamala</a:t>
            </a:r>
            <a:r>
              <a:rPr lang="en-US" sz="2800" b="1" dirty="0"/>
              <a:t> </a:t>
            </a:r>
            <a:r>
              <a:rPr lang="en-US" sz="2800" b="1" dirty="0" err="1"/>
              <a:t>abi</a:t>
            </a:r>
            <a:r>
              <a:rPr lang="en-US" sz="2800" b="1" dirty="0"/>
              <a:t> </a:t>
            </a:r>
            <a:r>
              <a:rPr lang="en-US" sz="2800" b="1" dirty="0" err="1"/>
              <a:t>dem</a:t>
            </a:r>
            <a:r>
              <a:rPr lang="en-US" sz="2800" b="1" dirty="0"/>
              <a:t> </a:t>
            </a:r>
            <a:r>
              <a:rPr lang="en-US" sz="2800" b="1" dirty="0" err="1"/>
              <a:t>egi</a:t>
            </a:r>
            <a:r>
              <a:rPr lang="en-US" sz="2800" b="1" dirty="0"/>
              <a:t> </a:t>
            </a:r>
            <a:r>
              <a:rPr lang="en-US" sz="2800" b="1" dirty="0" err="1"/>
              <a:t>fasi</a:t>
            </a:r>
            <a:r>
              <a:rPr lang="en-US" sz="2800" b="1" dirty="0"/>
              <a:t> foe </a:t>
            </a:r>
            <a:r>
              <a:rPr lang="en-US" sz="2800" b="1" dirty="0" err="1"/>
              <a:t>taki</a:t>
            </a:r>
            <a:r>
              <a:rPr lang="en-US" sz="2800" b="1" dirty="0"/>
              <a:t>. </a:t>
            </a:r>
            <a:r>
              <a:rPr lang="en-US" sz="2800" b="1" dirty="0">
                <a:solidFill>
                  <a:schemeClr val="accent2"/>
                </a:solidFill>
              </a:rPr>
              <a:t>11.Wi </a:t>
            </a:r>
            <a:r>
              <a:rPr lang="en-US" sz="2800" b="1" dirty="0" err="1">
                <a:solidFill>
                  <a:schemeClr val="accent2"/>
                </a:solidFill>
              </a:rPr>
              <a:t>si</a:t>
            </a:r>
            <a:r>
              <a:rPr lang="en-US" sz="2800" b="1" dirty="0">
                <a:solidFill>
                  <a:schemeClr val="accent2"/>
                </a:solidFill>
              </a:rPr>
              <a:t> </a:t>
            </a:r>
            <a:r>
              <a:rPr lang="en-US" sz="2800" b="1" dirty="0" err="1">
                <a:solidFill>
                  <a:schemeClr val="accent2"/>
                </a:solidFill>
              </a:rPr>
              <a:t>dati</a:t>
            </a:r>
            <a:r>
              <a:rPr lang="en-US" sz="2800" b="1" dirty="0">
                <a:solidFill>
                  <a:schemeClr val="accent2"/>
                </a:solidFill>
              </a:rPr>
              <a:t> </a:t>
            </a:r>
            <a:r>
              <a:rPr lang="en-US" sz="2800" b="1" dirty="0" err="1">
                <a:solidFill>
                  <a:schemeClr val="accent2"/>
                </a:solidFill>
              </a:rPr>
              <a:t>efoe</a:t>
            </a:r>
            <a:r>
              <a:rPr lang="en-US" sz="2800" b="1" dirty="0">
                <a:solidFill>
                  <a:schemeClr val="accent2"/>
                </a:solidFill>
              </a:rPr>
              <a:t> wan </a:t>
            </a:r>
            <a:r>
              <a:rPr lang="en-US" sz="2800" b="1" dirty="0" err="1">
                <a:solidFill>
                  <a:schemeClr val="accent2"/>
                </a:solidFill>
              </a:rPr>
              <a:t>soema</a:t>
            </a:r>
            <a:r>
              <a:rPr lang="en-US" sz="2800" b="1" dirty="0">
                <a:solidFill>
                  <a:schemeClr val="accent2"/>
                </a:solidFill>
              </a:rPr>
              <a:t> no </a:t>
            </a:r>
            <a:r>
              <a:rPr lang="en-US" sz="2800" b="1" dirty="0" err="1">
                <a:solidFill>
                  <a:schemeClr val="accent2"/>
                </a:solidFill>
              </a:rPr>
              <a:t>froestan</a:t>
            </a:r>
            <a:r>
              <a:rPr lang="en-US" sz="2800" b="1" dirty="0">
                <a:solidFill>
                  <a:schemeClr val="accent2"/>
                </a:solidFill>
              </a:rPr>
              <a:t> </a:t>
            </a:r>
            <a:r>
              <a:rPr lang="en-US" sz="2800" b="1" dirty="0" err="1">
                <a:solidFill>
                  <a:schemeClr val="accent2"/>
                </a:solidFill>
              </a:rPr>
              <a:t>da</a:t>
            </a:r>
            <a:r>
              <a:rPr lang="en-US" sz="2800" b="1" dirty="0">
                <a:solidFill>
                  <a:schemeClr val="accent2"/>
                </a:solidFill>
              </a:rPr>
              <a:t> </a:t>
            </a:r>
            <a:r>
              <a:rPr lang="en-US" sz="2800" b="1" dirty="0" err="1">
                <a:solidFill>
                  <a:schemeClr val="accent2"/>
                </a:solidFill>
              </a:rPr>
              <a:t>tongo</a:t>
            </a:r>
            <a:r>
              <a:rPr lang="en-US" sz="2800" b="1" dirty="0">
                <a:solidFill>
                  <a:schemeClr val="accent2"/>
                </a:solidFill>
              </a:rPr>
              <a:t> foe </a:t>
            </a:r>
            <a:r>
              <a:rPr lang="en-US" sz="2800" b="1" dirty="0" err="1">
                <a:solidFill>
                  <a:schemeClr val="accent2"/>
                </a:solidFill>
              </a:rPr>
              <a:t>joe</a:t>
            </a:r>
            <a:r>
              <a:rPr lang="en-US" sz="2800" b="1" dirty="0">
                <a:solidFill>
                  <a:schemeClr val="accent2"/>
                </a:solidFill>
              </a:rPr>
              <a:t>, a no </a:t>
            </a:r>
            <a:r>
              <a:rPr lang="en-US" sz="2800" b="1" dirty="0" err="1">
                <a:solidFill>
                  <a:schemeClr val="accent2"/>
                </a:solidFill>
              </a:rPr>
              <a:t>kan</a:t>
            </a:r>
            <a:r>
              <a:rPr lang="en-US" sz="2800" b="1" dirty="0">
                <a:solidFill>
                  <a:schemeClr val="accent2"/>
                </a:solidFill>
              </a:rPr>
              <a:t> </a:t>
            </a:r>
            <a:r>
              <a:rPr lang="en-US" sz="2800" b="1" dirty="0" err="1">
                <a:solidFill>
                  <a:schemeClr val="accent2"/>
                </a:solidFill>
              </a:rPr>
              <a:t>jepi</a:t>
            </a:r>
            <a:r>
              <a:rPr lang="en-US" sz="2800" b="1" dirty="0">
                <a:solidFill>
                  <a:schemeClr val="accent2"/>
                </a:solidFill>
              </a:rPr>
              <a:t> </a:t>
            </a:r>
            <a:r>
              <a:rPr lang="en-US" sz="2800" b="1" dirty="0" err="1">
                <a:solidFill>
                  <a:schemeClr val="accent2"/>
                </a:solidFill>
              </a:rPr>
              <a:t>bouw</a:t>
            </a:r>
            <a:r>
              <a:rPr lang="en-US" sz="2800" b="1" dirty="0">
                <a:solidFill>
                  <a:schemeClr val="accent2"/>
                </a:solidFill>
              </a:rPr>
              <a:t> </a:t>
            </a:r>
            <a:r>
              <a:rPr lang="en-US" sz="2800" b="1" dirty="0" err="1">
                <a:solidFill>
                  <a:schemeClr val="accent2"/>
                </a:solidFill>
              </a:rPr>
              <a:t>dem</a:t>
            </a:r>
            <a:r>
              <a:rPr lang="en-US" sz="2800" b="1" dirty="0">
                <a:solidFill>
                  <a:schemeClr val="accent2"/>
                </a:solidFill>
              </a:rPr>
              <a:t> </a:t>
            </a:r>
            <a:r>
              <a:rPr lang="en-US" sz="2800" b="1" dirty="0" err="1">
                <a:solidFill>
                  <a:schemeClr val="accent2"/>
                </a:solidFill>
              </a:rPr>
              <a:t>kom</a:t>
            </a:r>
            <a:r>
              <a:rPr lang="en-US" sz="2800" b="1" dirty="0">
                <a:solidFill>
                  <a:schemeClr val="accent2"/>
                </a:solidFill>
              </a:rPr>
              <a:t> </a:t>
            </a:r>
            <a:r>
              <a:rPr lang="en-US" sz="2800" b="1" dirty="0" err="1">
                <a:solidFill>
                  <a:schemeClr val="accent2"/>
                </a:solidFill>
              </a:rPr>
              <a:t>moro</a:t>
            </a:r>
            <a:r>
              <a:rPr lang="en-US" sz="2800" b="1" dirty="0">
                <a:solidFill>
                  <a:schemeClr val="accent2"/>
                </a:solidFill>
              </a:rPr>
              <a:t> </a:t>
            </a:r>
            <a:r>
              <a:rPr lang="en-US" sz="2800" b="1" dirty="0" err="1">
                <a:solidFill>
                  <a:schemeClr val="accent2"/>
                </a:solidFill>
              </a:rPr>
              <a:t>tranga</a:t>
            </a:r>
            <a:r>
              <a:rPr lang="en-US" sz="2800" b="1" dirty="0"/>
              <a:t>  12. So </a:t>
            </a:r>
            <a:r>
              <a:rPr lang="en-US" sz="2800" b="1" dirty="0" err="1"/>
              <a:t>srefi</a:t>
            </a:r>
            <a:r>
              <a:rPr lang="en-US" sz="2800" b="1" dirty="0"/>
              <a:t>, </a:t>
            </a:r>
            <a:r>
              <a:rPr lang="en-US" sz="2800" b="1" dirty="0" err="1"/>
              <a:t>bikasi</a:t>
            </a:r>
            <a:r>
              <a:rPr lang="en-US" sz="2800" b="1" dirty="0"/>
              <a:t> </a:t>
            </a:r>
            <a:r>
              <a:rPr lang="en-US" sz="2800" b="1" dirty="0" err="1"/>
              <a:t>oen</a:t>
            </a:r>
            <a:r>
              <a:rPr lang="en-US" sz="2800" b="1" dirty="0"/>
              <a:t> de </a:t>
            </a:r>
            <a:r>
              <a:rPr lang="en-US" sz="2800" b="1" dirty="0" err="1"/>
              <a:t>angri</a:t>
            </a:r>
            <a:r>
              <a:rPr lang="en-US" sz="2800" b="1" dirty="0"/>
              <a:t> foe </a:t>
            </a:r>
            <a:r>
              <a:rPr lang="en-US" sz="2800" b="1" dirty="0" err="1"/>
              <a:t>kisi</a:t>
            </a:r>
            <a:r>
              <a:rPr lang="en-US" sz="2800" b="1" dirty="0"/>
              <a:t> </a:t>
            </a:r>
            <a:r>
              <a:rPr lang="en-US" sz="2800" b="1" dirty="0" err="1"/>
              <a:t>dem</a:t>
            </a:r>
            <a:r>
              <a:rPr lang="en-US" sz="2800" b="1" dirty="0"/>
              <a:t> </a:t>
            </a:r>
            <a:r>
              <a:rPr lang="en-US" sz="2800" b="1" dirty="0" err="1"/>
              <a:t>jeje</a:t>
            </a:r>
            <a:r>
              <a:rPr lang="en-US" sz="2800" b="1" dirty="0"/>
              <a:t> </a:t>
            </a:r>
            <a:r>
              <a:rPr lang="en-US" sz="2800" b="1" dirty="0" err="1"/>
              <a:t>presenti</a:t>
            </a:r>
            <a:r>
              <a:rPr lang="en-US" sz="2800" b="1" dirty="0"/>
              <a:t>, </a:t>
            </a:r>
            <a:r>
              <a:rPr lang="en-US" sz="2800" b="1" dirty="0" err="1"/>
              <a:t>soekoe</a:t>
            </a:r>
            <a:r>
              <a:rPr lang="en-US" sz="2800" b="1" dirty="0"/>
              <a:t> </a:t>
            </a:r>
            <a:r>
              <a:rPr lang="en-US" sz="2800" b="1" dirty="0" err="1"/>
              <a:t>dati</a:t>
            </a:r>
            <a:r>
              <a:rPr lang="en-US" sz="2800" b="1" dirty="0"/>
              <a:t> </a:t>
            </a:r>
            <a:r>
              <a:rPr lang="en-US" sz="2800" b="1" dirty="0" err="1"/>
              <a:t>oen</a:t>
            </a:r>
            <a:r>
              <a:rPr lang="en-US" sz="2800" b="1" dirty="0"/>
              <a:t> </a:t>
            </a:r>
            <a:r>
              <a:rPr lang="en-US" sz="2800" b="1" dirty="0" err="1"/>
              <a:t>kan</a:t>
            </a:r>
            <a:r>
              <a:rPr lang="en-US" sz="2800" b="1" dirty="0"/>
              <a:t> </a:t>
            </a:r>
            <a:r>
              <a:rPr lang="en-US" sz="2800" b="1" dirty="0" err="1"/>
              <a:t>bouw</a:t>
            </a:r>
            <a:r>
              <a:rPr lang="en-US" sz="2800" b="1" dirty="0"/>
              <a:t> </a:t>
            </a:r>
            <a:r>
              <a:rPr lang="en-US" sz="2800" b="1" dirty="0" err="1"/>
              <a:t>da</a:t>
            </a:r>
            <a:r>
              <a:rPr lang="en-US" sz="2800" b="1" dirty="0"/>
              <a:t> </a:t>
            </a:r>
            <a:r>
              <a:rPr lang="en-US" sz="2800" b="1" dirty="0" err="1">
                <a:solidFill>
                  <a:schemeClr val="accent2"/>
                </a:solidFill>
              </a:rPr>
              <a:t>kerki</a:t>
            </a:r>
            <a:r>
              <a:rPr lang="en-US" sz="2800" b="1" dirty="0"/>
              <a:t> </a:t>
            </a:r>
            <a:r>
              <a:rPr lang="en-US" sz="2800" b="1" dirty="0" err="1"/>
              <a:t>na</a:t>
            </a:r>
            <a:r>
              <a:rPr lang="en-US" sz="2800" b="1" dirty="0"/>
              <a:t> wan </a:t>
            </a:r>
            <a:r>
              <a:rPr lang="en-US" sz="2800" b="1" dirty="0" err="1"/>
              <a:t>boen</a:t>
            </a:r>
            <a:r>
              <a:rPr lang="en-US" sz="2800" b="1" dirty="0"/>
              <a:t> </a:t>
            </a:r>
            <a:r>
              <a:rPr lang="en-US" sz="2800" b="1" dirty="0" err="1"/>
              <a:t>fasi</a:t>
            </a:r>
            <a:r>
              <a:rPr lang="en-US" sz="2800" b="1" dirty="0"/>
              <a:t>. </a:t>
            </a:r>
          </a:p>
        </p:txBody>
      </p:sp>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3B08422A-0AE2-4972-A278-AFF56EFA7FF7}"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519E401F-F9F1-46E6-81AE-0D8999F78839}" type="slidenum">
              <a:rPr lang="en-US"/>
              <a:pPr lvl="1"/>
              <a:t>75</a:t>
            </a:fld>
            <a:endParaRPr lang="en-US">
              <a:latin typeface="Times New Roman" pitchFamily="18" charset="0"/>
            </a:endParaRPr>
          </a:p>
        </p:txBody>
      </p:sp>
      <p:sp>
        <p:nvSpPr>
          <p:cNvPr id="223234" name="Rectangle 2"/>
          <p:cNvSpPr>
            <a:spLocks noGrp="1" noChangeArrowheads="1"/>
          </p:cNvSpPr>
          <p:nvPr>
            <p:ph type="title"/>
          </p:nvPr>
        </p:nvSpPr>
        <p:spPr>
          <a:xfrm>
            <a:off x="647700" y="0"/>
            <a:ext cx="8080375" cy="1143000"/>
          </a:xfrm>
        </p:spPr>
        <p:txBody>
          <a:bodyPr/>
          <a:lstStyle/>
          <a:p>
            <a:r>
              <a:rPr lang="en-US"/>
              <a:t>Dem wet foe tongo: I Kor 14</a:t>
            </a:r>
          </a:p>
        </p:txBody>
      </p:sp>
      <p:sp>
        <p:nvSpPr>
          <p:cNvPr id="223235" name="Rectangle 3"/>
          <p:cNvSpPr>
            <a:spLocks noGrp="1" noChangeArrowheads="1"/>
          </p:cNvSpPr>
          <p:nvPr>
            <p:ph type="body" idx="1"/>
          </p:nvPr>
        </p:nvSpPr>
        <p:spPr>
          <a:xfrm>
            <a:off x="665109" y="1709738"/>
            <a:ext cx="7772400" cy="5148262"/>
          </a:xfrm>
        </p:spPr>
        <p:txBody>
          <a:bodyPr/>
          <a:lstStyle/>
          <a:p>
            <a:pPr algn="just"/>
            <a:r>
              <a:rPr lang="en-US" b="1" dirty="0"/>
              <a:t>I Kor. 14:13. Foe </a:t>
            </a:r>
            <a:r>
              <a:rPr lang="en-US" b="1" dirty="0" err="1"/>
              <a:t>dat'ede</a:t>
            </a:r>
            <a:r>
              <a:rPr lang="en-US" b="1" dirty="0"/>
              <a:t> </a:t>
            </a:r>
            <a:r>
              <a:rPr lang="en-US" b="1" dirty="0" err="1"/>
              <a:t>meki</a:t>
            </a:r>
            <a:r>
              <a:rPr lang="en-US" b="1" dirty="0"/>
              <a:t> </a:t>
            </a:r>
            <a:r>
              <a:rPr lang="en-US" b="1" dirty="0" err="1"/>
              <a:t>da</a:t>
            </a:r>
            <a:r>
              <a:rPr lang="en-US" b="1" dirty="0"/>
              <a:t> </a:t>
            </a:r>
            <a:r>
              <a:rPr lang="en-US" b="1" dirty="0" err="1"/>
              <a:t>soema</a:t>
            </a:r>
            <a:r>
              <a:rPr lang="en-US" b="1" dirty="0"/>
              <a:t> </a:t>
            </a:r>
            <a:r>
              <a:rPr lang="en-US" b="1" dirty="0" err="1"/>
              <a:t>disi</a:t>
            </a:r>
            <a:r>
              <a:rPr lang="en-US" b="1" dirty="0"/>
              <a:t> </a:t>
            </a:r>
            <a:r>
              <a:rPr lang="en-US" b="1" dirty="0" err="1"/>
              <a:t>taki</a:t>
            </a:r>
            <a:r>
              <a:rPr lang="en-US" b="1" dirty="0"/>
              <a:t> </a:t>
            </a:r>
            <a:r>
              <a:rPr lang="en-US" b="1" dirty="0" err="1"/>
              <a:t>na</a:t>
            </a:r>
            <a:r>
              <a:rPr lang="en-US" b="1" dirty="0"/>
              <a:t> </a:t>
            </a:r>
            <a:r>
              <a:rPr lang="en-US" b="1" dirty="0" err="1"/>
              <a:t>ini</a:t>
            </a:r>
            <a:r>
              <a:rPr lang="en-US" b="1" dirty="0"/>
              <a:t> wan </a:t>
            </a:r>
            <a:r>
              <a:rPr lang="en-US" b="1" i="1" dirty="0" err="1"/>
              <a:t>tra</a:t>
            </a:r>
            <a:r>
              <a:rPr lang="en-US" b="1" i="1" dirty="0"/>
              <a:t> </a:t>
            </a:r>
            <a:r>
              <a:rPr lang="en-US" b="1" dirty="0" err="1"/>
              <a:t>tongo</a:t>
            </a:r>
            <a:r>
              <a:rPr lang="en-US" b="1" dirty="0"/>
              <a:t> </a:t>
            </a:r>
            <a:r>
              <a:rPr lang="en-US" b="1" dirty="0" err="1"/>
              <a:t>begi</a:t>
            </a:r>
            <a:r>
              <a:rPr lang="en-US" b="1" dirty="0"/>
              <a:t> </a:t>
            </a:r>
            <a:r>
              <a:rPr lang="en-US" b="1" dirty="0" err="1"/>
              <a:t>dati</a:t>
            </a:r>
            <a:r>
              <a:rPr lang="en-US" b="1" dirty="0"/>
              <a:t> </a:t>
            </a:r>
            <a:r>
              <a:rPr lang="en-US" b="1" dirty="0">
                <a:solidFill>
                  <a:schemeClr val="accent2"/>
                </a:solidFill>
              </a:rPr>
              <a:t>a </a:t>
            </a:r>
            <a:r>
              <a:rPr lang="en-US" b="1" dirty="0" err="1">
                <a:solidFill>
                  <a:schemeClr val="accent2"/>
                </a:solidFill>
              </a:rPr>
              <a:t>kan</a:t>
            </a:r>
            <a:r>
              <a:rPr lang="en-US" b="1" dirty="0">
                <a:solidFill>
                  <a:schemeClr val="accent2"/>
                </a:solidFill>
              </a:rPr>
              <a:t> </a:t>
            </a:r>
            <a:r>
              <a:rPr lang="en-US" b="1" dirty="0" err="1">
                <a:solidFill>
                  <a:schemeClr val="accent2"/>
                </a:solidFill>
              </a:rPr>
              <a:t>poeroe</a:t>
            </a:r>
            <a:r>
              <a:rPr lang="en-US" b="1" dirty="0">
                <a:solidFill>
                  <a:schemeClr val="accent2"/>
                </a:solidFill>
              </a:rPr>
              <a:t> hem </a:t>
            </a:r>
            <a:r>
              <a:rPr lang="en-US" b="1" dirty="0" err="1">
                <a:solidFill>
                  <a:schemeClr val="accent2"/>
                </a:solidFill>
              </a:rPr>
              <a:t>krin</a:t>
            </a:r>
            <a:r>
              <a:rPr lang="en-US" b="1" dirty="0"/>
              <a:t>. 14. </a:t>
            </a:r>
            <a:r>
              <a:rPr lang="en-US" b="1" dirty="0" err="1">
                <a:solidFill>
                  <a:schemeClr val="accent2"/>
                </a:solidFill>
              </a:rPr>
              <a:t>Bikasi</a:t>
            </a:r>
            <a:r>
              <a:rPr lang="en-US" b="1" dirty="0">
                <a:solidFill>
                  <a:schemeClr val="accent2"/>
                </a:solidFill>
              </a:rPr>
              <a:t> </a:t>
            </a:r>
            <a:r>
              <a:rPr lang="en-US" b="1" dirty="0" err="1">
                <a:solidFill>
                  <a:schemeClr val="accent2"/>
                </a:solidFill>
              </a:rPr>
              <a:t>efoe</a:t>
            </a:r>
            <a:r>
              <a:rPr lang="en-US" b="1" dirty="0">
                <a:solidFill>
                  <a:schemeClr val="accent2"/>
                </a:solidFill>
              </a:rPr>
              <a:t> mi </a:t>
            </a:r>
            <a:r>
              <a:rPr lang="en-US" b="1" dirty="0" err="1">
                <a:solidFill>
                  <a:schemeClr val="accent2"/>
                </a:solidFill>
              </a:rPr>
              <a:t>begi</a:t>
            </a:r>
            <a:r>
              <a:rPr lang="en-US" b="1" dirty="0">
                <a:solidFill>
                  <a:schemeClr val="accent2"/>
                </a:solidFill>
              </a:rPr>
              <a:t> </a:t>
            </a:r>
            <a:r>
              <a:rPr lang="en-US" b="1" dirty="0" err="1">
                <a:solidFill>
                  <a:schemeClr val="accent2"/>
                </a:solidFill>
              </a:rPr>
              <a:t>na</a:t>
            </a:r>
            <a:r>
              <a:rPr lang="en-US" b="1" dirty="0">
                <a:solidFill>
                  <a:schemeClr val="accent2"/>
                </a:solidFill>
              </a:rPr>
              <a:t> </a:t>
            </a:r>
            <a:r>
              <a:rPr lang="en-US" b="1" dirty="0" err="1">
                <a:solidFill>
                  <a:schemeClr val="accent2"/>
                </a:solidFill>
              </a:rPr>
              <a:t>ini</a:t>
            </a:r>
            <a:r>
              <a:rPr lang="en-US" b="1" dirty="0">
                <a:solidFill>
                  <a:schemeClr val="accent2"/>
                </a:solidFill>
              </a:rPr>
              <a:t> wan </a:t>
            </a:r>
            <a:r>
              <a:rPr lang="en-US" b="1" dirty="0" err="1">
                <a:solidFill>
                  <a:schemeClr val="accent2"/>
                </a:solidFill>
              </a:rPr>
              <a:t>tra</a:t>
            </a:r>
            <a:r>
              <a:rPr lang="en-US" b="1" dirty="0">
                <a:solidFill>
                  <a:schemeClr val="accent2"/>
                </a:solidFill>
              </a:rPr>
              <a:t> </a:t>
            </a:r>
            <a:r>
              <a:rPr lang="en-US" b="1" dirty="0" err="1">
                <a:solidFill>
                  <a:schemeClr val="accent2"/>
                </a:solidFill>
              </a:rPr>
              <a:t>tongo</a:t>
            </a:r>
            <a:r>
              <a:rPr lang="en-US" b="1" dirty="0">
                <a:solidFill>
                  <a:schemeClr val="accent2"/>
                </a:solidFill>
              </a:rPr>
              <a:t>, mi </a:t>
            </a:r>
            <a:r>
              <a:rPr lang="en-US" b="1" dirty="0" err="1">
                <a:solidFill>
                  <a:schemeClr val="accent2"/>
                </a:solidFill>
              </a:rPr>
              <a:t>jeje</a:t>
            </a:r>
            <a:r>
              <a:rPr lang="en-US" b="1" dirty="0">
                <a:solidFill>
                  <a:schemeClr val="accent2"/>
                </a:solidFill>
              </a:rPr>
              <a:t> de </a:t>
            </a:r>
            <a:r>
              <a:rPr lang="en-US" b="1" dirty="0" err="1">
                <a:solidFill>
                  <a:schemeClr val="accent2"/>
                </a:solidFill>
              </a:rPr>
              <a:t>begi</a:t>
            </a:r>
            <a:r>
              <a:rPr lang="en-US" b="1" dirty="0">
                <a:solidFill>
                  <a:schemeClr val="accent2"/>
                </a:solidFill>
              </a:rPr>
              <a:t>, ma mi </a:t>
            </a:r>
            <a:r>
              <a:rPr lang="en-US" b="1" dirty="0" err="1">
                <a:solidFill>
                  <a:schemeClr val="accent2"/>
                </a:solidFill>
              </a:rPr>
              <a:t>froestan</a:t>
            </a:r>
            <a:r>
              <a:rPr lang="en-US" b="1" dirty="0">
                <a:solidFill>
                  <a:schemeClr val="accent2"/>
                </a:solidFill>
              </a:rPr>
              <a:t> no </a:t>
            </a:r>
            <a:r>
              <a:rPr lang="en-US" b="1" dirty="0" err="1">
                <a:solidFill>
                  <a:schemeClr val="accent2"/>
                </a:solidFill>
              </a:rPr>
              <a:t>meki</a:t>
            </a:r>
            <a:r>
              <a:rPr lang="en-US" b="1" dirty="0">
                <a:solidFill>
                  <a:schemeClr val="accent2"/>
                </a:solidFill>
              </a:rPr>
              <a:t> </a:t>
            </a:r>
            <a:r>
              <a:rPr lang="en-US" b="1" dirty="0" err="1">
                <a:solidFill>
                  <a:schemeClr val="accent2"/>
                </a:solidFill>
              </a:rPr>
              <a:t>froktoe</a:t>
            </a:r>
            <a:r>
              <a:rPr lang="en-US" b="1" dirty="0">
                <a:solidFill>
                  <a:schemeClr val="accent2"/>
                </a:solidFill>
              </a:rPr>
              <a:t>.</a:t>
            </a:r>
            <a:r>
              <a:rPr lang="en-US" b="1" dirty="0"/>
              <a:t> </a:t>
            </a:r>
          </a:p>
        </p:txBody>
      </p:sp>
    </p:spTree>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0A5B71D-76BE-400B-8D6E-3D881C92D00B}"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A3874D23-FEEC-4F17-9027-C8FFA1B854B6}" type="slidenum">
              <a:rPr lang="en-US"/>
              <a:pPr lvl="1"/>
              <a:t>76</a:t>
            </a:fld>
            <a:endParaRPr lang="en-US">
              <a:latin typeface="Times New Roman" pitchFamily="18" charset="0"/>
            </a:endParaRPr>
          </a:p>
        </p:txBody>
      </p:sp>
      <p:sp>
        <p:nvSpPr>
          <p:cNvPr id="224258" name="Rectangle 2"/>
          <p:cNvSpPr>
            <a:spLocks noGrp="1" noChangeArrowheads="1"/>
          </p:cNvSpPr>
          <p:nvPr>
            <p:ph type="title"/>
          </p:nvPr>
        </p:nvSpPr>
        <p:spPr/>
        <p:txBody>
          <a:bodyPr/>
          <a:lstStyle/>
          <a:p>
            <a:r>
              <a:rPr lang="en-US"/>
              <a:t>Dem wet foe tongo</a:t>
            </a:r>
          </a:p>
        </p:txBody>
      </p:sp>
      <p:sp>
        <p:nvSpPr>
          <p:cNvPr id="224259" name="Rectangle 3"/>
          <p:cNvSpPr>
            <a:spLocks noGrp="1" noChangeArrowheads="1"/>
          </p:cNvSpPr>
          <p:nvPr>
            <p:ph type="body" idx="1"/>
          </p:nvPr>
        </p:nvSpPr>
        <p:spPr/>
        <p:txBody>
          <a:bodyPr/>
          <a:lstStyle/>
          <a:p>
            <a:pPr algn="just">
              <a:lnSpc>
                <a:spcPct val="80000"/>
              </a:lnSpc>
            </a:pPr>
            <a:r>
              <a:rPr lang="en-US" b="1"/>
              <a:t>15. San disi wani taki dan? Mi sa begi nanga da jeje, en mi sa begi nanga froestan toe; mi sa singi nanga da jeje, en mi sa singi nanga froestan toe.16. Noso te joe sa blesi nanga da jeje, fa da soema disi no sabi sa taki: “Amen” te oen gi grantangi, efoe a no froestan san joe taki? 17. Bikasi foe troe, joe gi grantangi boen, ma da trawan no kom moro tranga</a:t>
            </a:r>
          </a:p>
        </p:txBody>
      </p:sp>
    </p:spTree>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DC6D822B-8A5E-414A-BAD1-FAE9512CFC83}"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51847650-E1EC-4075-A48F-3A70C4DD67E6}" type="slidenum">
              <a:rPr lang="en-US"/>
              <a:pPr lvl="1"/>
              <a:t>77</a:t>
            </a:fld>
            <a:endParaRPr lang="en-US">
              <a:latin typeface="Times New Roman" pitchFamily="18" charset="0"/>
            </a:endParaRPr>
          </a:p>
        </p:txBody>
      </p:sp>
      <p:sp>
        <p:nvSpPr>
          <p:cNvPr id="225282" name="Rectangle 2"/>
          <p:cNvSpPr>
            <a:spLocks noGrp="1" noChangeArrowheads="1"/>
          </p:cNvSpPr>
          <p:nvPr>
            <p:ph type="title"/>
          </p:nvPr>
        </p:nvSpPr>
        <p:spPr/>
        <p:txBody>
          <a:bodyPr/>
          <a:lstStyle/>
          <a:p>
            <a:r>
              <a:rPr lang="en-US"/>
              <a:t>Dem wet foe tongo</a:t>
            </a:r>
          </a:p>
        </p:txBody>
      </p:sp>
      <p:sp>
        <p:nvSpPr>
          <p:cNvPr id="225283" name="Rectangle 3"/>
          <p:cNvSpPr>
            <a:spLocks noGrp="1" noChangeArrowheads="1"/>
          </p:cNvSpPr>
          <p:nvPr>
            <p:ph type="body" idx="1"/>
          </p:nvPr>
        </p:nvSpPr>
        <p:spPr>
          <a:xfrm>
            <a:off x="190439" y="1712889"/>
            <a:ext cx="8434503" cy="4114800"/>
          </a:xfrm>
        </p:spPr>
        <p:txBody>
          <a:bodyPr/>
          <a:lstStyle/>
          <a:p>
            <a:pPr algn="just"/>
            <a:r>
              <a:rPr lang="en-US" sz="2800" b="1" dirty="0"/>
              <a:t>I Kor.14:18. Mi </a:t>
            </a:r>
            <a:r>
              <a:rPr lang="en-US" sz="2800" b="1" dirty="0" err="1"/>
              <a:t>gi</a:t>
            </a:r>
            <a:r>
              <a:rPr lang="en-US" sz="2800" b="1" dirty="0"/>
              <a:t> </a:t>
            </a:r>
            <a:r>
              <a:rPr lang="en-US" sz="2800" b="1" dirty="0" err="1"/>
              <a:t>grantangi</a:t>
            </a:r>
            <a:r>
              <a:rPr lang="en-US" sz="2800" b="1" dirty="0"/>
              <a:t> </a:t>
            </a:r>
            <a:r>
              <a:rPr lang="en-US" sz="2800" b="1" dirty="0" err="1"/>
              <a:t>na</a:t>
            </a:r>
            <a:r>
              <a:rPr lang="en-US" sz="2800" b="1" dirty="0"/>
              <a:t> mi </a:t>
            </a:r>
            <a:r>
              <a:rPr lang="en-US" sz="2800" b="1" dirty="0" err="1"/>
              <a:t>Gado</a:t>
            </a:r>
            <a:r>
              <a:rPr lang="en-US" sz="2800" b="1" dirty="0"/>
              <a:t> </a:t>
            </a:r>
            <a:r>
              <a:rPr lang="en-US" sz="2800" b="1" dirty="0" err="1"/>
              <a:t>dati</a:t>
            </a:r>
            <a:r>
              <a:rPr lang="en-US" sz="2800" b="1" dirty="0"/>
              <a:t> mi </a:t>
            </a:r>
            <a:r>
              <a:rPr lang="en-US" sz="2800" b="1" dirty="0" err="1"/>
              <a:t>taki</a:t>
            </a:r>
            <a:r>
              <a:rPr lang="en-US" sz="2800" b="1" dirty="0"/>
              <a:t> </a:t>
            </a:r>
            <a:r>
              <a:rPr lang="en-US" sz="2800" b="1" dirty="0" err="1"/>
              <a:t>nanga</a:t>
            </a:r>
            <a:r>
              <a:rPr lang="en-US" sz="2800" b="1" dirty="0"/>
              <a:t> </a:t>
            </a:r>
            <a:r>
              <a:rPr lang="en-US" sz="2800" b="1" dirty="0" err="1"/>
              <a:t>tongo</a:t>
            </a:r>
            <a:r>
              <a:rPr lang="en-US" sz="2800" b="1" dirty="0"/>
              <a:t> </a:t>
            </a:r>
            <a:r>
              <a:rPr lang="en-US" sz="2800" b="1" dirty="0" err="1"/>
              <a:t>moro</a:t>
            </a:r>
            <a:r>
              <a:rPr lang="en-US" sz="2800" b="1" dirty="0"/>
              <a:t> </a:t>
            </a:r>
            <a:r>
              <a:rPr lang="en-US" sz="2800" b="1" dirty="0" err="1"/>
              <a:t>leki</a:t>
            </a:r>
            <a:r>
              <a:rPr lang="en-US" sz="2800" b="1" dirty="0"/>
              <a:t> </a:t>
            </a:r>
            <a:r>
              <a:rPr lang="en-US" sz="2800" b="1" dirty="0" err="1"/>
              <a:t>oen</a:t>
            </a:r>
            <a:r>
              <a:rPr lang="en-US" sz="2800" b="1" dirty="0"/>
              <a:t> </a:t>
            </a:r>
            <a:r>
              <a:rPr lang="en-US" sz="2800" b="1" dirty="0" err="1"/>
              <a:t>alamala</a:t>
            </a:r>
            <a:r>
              <a:rPr lang="en-US" sz="2800" b="1" dirty="0"/>
              <a:t>. 19. </a:t>
            </a:r>
            <a:r>
              <a:rPr lang="en-US" sz="2800" b="1" dirty="0" err="1">
                <a:solidFill>
                  <a:srgbClr val="FF0000"/>
                </a:solidFill>
              </a:rPr>
              <a:t>Tokoe</a:t>
            </a:r>
            <a:r>
              <a:rPr lang="en-US" sz="2800" b="1" dirty="0">
                <a:solidFill>
                  <a:srgbClr val="FF0000"/>
                </a:solidFill>
              </a:rPr>
              <a:t> </a:t>
            </a:r>
            <a:r>
              <a:rPr lang="en-US" sz="2800" b="1" dirty="0" err="1">
                <a:solidFill>
                  <a:srgbClr val="FF0000"/>
                </a:solidFill>
              </a:rPr>
              <a:t>na</a:t>
            </a:r>
            <a:r>
              <a:rPr lang="en-US" sz="2800" b="1" dirty="0">
                <a:solidFill>
                  <a:srgbClr val="FF0000"/>
                </a:solidFill>
              </a:rPr>
              <a:t> </a:t>
            </a:r>
            <a:r>
              <a:rPr lang="en-US" sz="2800" b="1" dirty="0" err="1">
                <a:solidFill>
                  <a:srgbClr val="FF0000"/>
                </a:solidFill>
              </a:rPr>
              <a:t>ini</a:t>
            </a:r>
            <a:r>
              <a:rPr lang="en-US" sz="2800" b="1" dirty="0">
                <a:solidFill>
                  <a:srgbClr val="FF0000"/>
                </a:solidFill>
              </a:rPr>
              <a:t> </a:t>
            </a:r>
            <a:r>
              <a:rPr lang="en-US" sz="2800" b="1" dirty="0" err="1">
                <a:solidFill>
                  <a:srgbClr val="FF0000"/>
                </a:solidFill>
              </a:rPr>
              <a:t>da</a:t>
            </a:r>
            <a:r>
              <a:rPr lang="en-US" sz="2800" b="1" dirty="0">
                <a:solidFill>
                  <a:srgbClr val="FF0000"/>
                </a:solidFill>
              </a:rPr>
              <a:t> </a:t>
            </a:r>
            <a:r>
              <a:rPr lang="en-US" sz="2800" b="1" dirty="0" err="1">
                <a:solidFill>
                  <a:srgbClr val="FF0000"/>
                </a:solidFill>
              </a:rPr>
              <a:t>kerki</a:t>
            </a:r>
            <a:r>
              <a:rPr lang="en-US" sz="2800" b="1" dirty="0">
                <a:solidFill>
                  <a:srgbClr val="FF0000"/>
                </a:solidFill>
              </a:rPr>
              <a:t>, mi </a:t>
            </a:r>
            <a:r>
              <a:rPr lang="en-US" sz="2800" b="1" dirty="0" err="1">
                <a:solidFill>
                  <a:srgbClr val="FF0000"/>
                </a:solidFill>
              </a:rPr>
              <a:t>sa</a:t>
            </a:r>
            <a:r>
              <a:rPr lang="en-US" sz="2800" b="1" dirty="0">
                <a:solidFill>
                  <a:srgbClr val="FF0000"/>
                </a:solidFill>
              </a:rPr>
              <a:t> </a:t>
            </a:r>
            <a:r>
              <a:rPr lang="en-US" sz="2800" b="1" dirty="0" err="1">
                <a:solidFill>
                  <a:srgbClr val="FF0000"/>
                </a:solidFill>
              </a:rPr>
              <a:t>wani</a:t>
            </a:r>
            <a:r>
              <a:rPr lang="en-US" sz="2800" b="1" dirty="0">
                <a:solidFill>
                  <a:srgbClr val="FF0000"/>
                </a:solidFill>
              </a:rPr>
              <a:t> </a:t>
            </a:r>
            <a:r>
              <a:rPr lang="en-US" sz="2800" b="1" dirty="0" err="1">
                <a:solidFill>
                  <a:srgbClr val="FF0000"/>
                </a:solidFill>
              </a:rPr>
              <a:t>taki</a:t>
            </a:r>
            <a:r>
              <a:rPr lang="en-US" sz="2800" b="1" dirty="0">
                <a:solidFill>
                  <a:srgbClr val="FF0000"/>
                </a:solidFill>
              </a:rPr>
              <a:t> </a:t>
            </a:r>
            <a:r>
              <a:rPr lang="en-US" sz="2800" b="1" dirty="0" err="1">
                <a:solidFill>
                  <a:srgbClr val="FF0000"/>
                </a:solidFill>
              </a:rPr>
              <a:t>feifi</a:t>
            </a:r>
            <a:r>
              <a:rPr lang="en-US" sz="2800" b="1" dirty="0">
                <a:solidFill>
                  <a:srgbClr val="FF0000"/>
                </a:solidFill>
              </a:rPr>
              <a:t> </a:t>
            </a:r>
            <a:r>
              <a:rPr lang="en-US" sz="2800" b="1" dirty="0" err="1">
                <a:solidFill>
                  <a:srgbClr val="FF0000"/>
                </a:solidFill>
              </a:rPr>
              <a:t>woortoe</a:t>
            </a:r>
            <a:r>
              <a:rPr lang="en-US" sz="2800" b="1" dirty="0">
                <a:solidFill>
                  <a:srgbClr val="FF0000"/>
                </a:solidFill>
              </a:rPr>
              <a:t> </a:t>
            </a:r>
            <a:r>
              <a:rPr lang="en-US" sz="2800" b="1" dirty="0" err="1">
                <a:solidFill>
                  <a:srgbClr val="FF0000"/>
                </a:solidFill>
              </a:rPr>
              <a:t>nanga</a:t>
            </a:r>
            <a:r>
              <a:rPr lang="en-US" sz="2800" b="1" dirty="0">
                <a:solidFill>
                  <a:srgbClr val="FF0000"/>
                </a:solidFill>
              </a:rPr>
              <a:t> mi </a:t>
            </a:r>
            <a:r>
              <a:rPr lang="en-US" sz="2800" b="1" dirty="0" err="1">
                <a:solidFill>
                  <a:srgbClr val="FF0000"/>
                </a:solidFill>
              </a:rPr>
              <a:t>froestan</a:t>
            </a:r>
            <a:r>
              <a:rPr lang="en-US" sz="2800" b="1" dirty="0">
                <a:solidFill>
                  <a:srgbClr val="FF0000"/>
                </a:solidFill>
              </a:rPr>
              <a:t> so </a:t>
            </a:r>
            <a:r>
              <a:rPr lang="en-US" sz="2800" b="1" dirty="0" err="1">
                <a:solidFill>
                  <a:srgbClr val="FF0000"/>
                </a:solidFill>
              </a:rPr>
              <a:t>dati</a:t>
            </a:r>
            <a:r>
              <a:rPr lang="en-US" sz="2800" b="1" dirty="0">
                <a:solidFill>
                  <a:srgbClr val="FF0000"/>
                </a:solidFill>
              </a:rPr>
              <a:t> mi </a:t>
            </a:r>
            <a:r>
              <a:rPr lang="en-US" sz="2800" b="1" dirty="0" err="1">
                <a:solidFill>
                  <a:srgbClr val="FF0000"/>
                </a:solidFill>
              </a:rPr>
              <a:t>kan</a:t>
            </a:r>
            <a:r>
              <a:rPr lang="en-US" sz="2800" b="1" dirty="0">
                <a:solidFill>
                  <a:srgbClr val="FF0000"/>
                </a:solidFill>
              </a:rPr>
              <a:t> </a:t>
            </a:r>
            <a:r>
              <a:rPr lang="en-US" sz="2800" b="1" dirty="0" err="1">
                <a:solidFill>
                  <a:srgbClr val="FF0000"/>
                </a:solidFill>
              </a:rPr>
              <a:t>leri</a:t>
            </a:r>
            <a:r>
              <a:rPr lang="en-US" sz="2800" b="1" dirty="0">
                <a:solidFill>
                  <a:srgbClr val="FF0000"/>
                </a:solidFill>
              </a:rPr>
              <a:t> </a:t>
            </a:r>
            <a:r>
              <a:rPr lang="en-US" sz="2800" b="1" dirty="0" err="1">
                <a:solidFill>
                  <a:srgbClr val="FF0000"/>
                </a:solidFill>
              </a:rPr>
              <a:t>tra</a:t>
            </a:r>
            <a:r>
              <a:rPr lang="en-US" sz="2800" b="1" dirty="0">
                <a:solidFill>
                  <a:srgbClr val="FF0000"/>
                </a:solidFill>
              </a:rPr>
              <a:t> </a:t>
            </a:r>
            <a:r>
              <a:rPr lang="en-US" sz="2800" b="1" dirty="0" err="1">
                <a:solidFill>
                  <a:srgbClr val="FF0000"/>
                </a:solidFill>
              </a:rPr>
              <a:t>soema</a:t>
            </a:r>
            <a:r>
              <a:rPr lang="en-US" sz="2800" b="1" dirty="0">
                <a:solidFill>
                  <a:srgbClr val="FF0000"/>
                </a:solidFill>
              </a:rPr>
              <a:t> toe, </a:t>
            </a:r>
            <a:r>
              <a:rPr lang="en-US" sz="2800" b="1" dirty="0" err="1">
                <a:solidFill>
                  <a:srgbClr val="FF0000"/>
                </a:solidFill>
              </a:rPr>
              <a:t>moro</a:t>
            </a:r>
            <a:r>
              <a:rPr lang="en-US" sz="2800" b="1" dirty="0">
                <a:solidFill>
                  <a:srgbClr val="FF0000"/>
                </a:solidFill>
              </a:rPr>
              <a:t> </a:t>
            </a:r>
            <a:r>
              <a:rPr lang="en-US" sz="2800" b="1" dirty="0" err="1">
                <a:solidFill>
                  <a:srgbClr val="FF0000"/>
                </a:solidFill>
              </a:rPr>
              <a:t>leki</a:t>
            </a:r>
            <a:r>
              <a:rPr lang="en-US" sz="2800" b="1" dirty="0">
                <a:solidFill>
                  <a:srgbClr val="FF0000"/>
                </a:solidFill>
              </a:rPr>
              <a:t> </a:t>
            </a:r>
            <a:r>
              <a:rPr lang="en-US" sz="2800" b="1" dirty="0" err="1">
                <a:solidFill>
                  <a:srgbClr val="FF0000"/>
                </a:solidFill>
              </a:rPr>
              <a:t>tien</a:t>
            </a:r>
            <a:r>
              <a:rPr lang="en-US" sz="2800" b="1" dirty="0">
                <a:solidFill>
                  <a:srgbClr val="FF0000"/>
                </a:solidFill>
              </a:rPr>
              <a:t> </a:t>
            </a:r>
            <a:r>
              <a:rPr lang="en-US" sz="2800" b="1" dirty="0" err="1">
                <a:solidFill>
                  <a:srgbClr val="FF0000"/>
                </a:solidFill>
              </a:rPr>
              <a:t>doesoen</a:t>
            </a:r>
            <a:r>
              <a:rPr lang="en-US" sz="2800" b="1" dirty="0">
                <a:solidFill>
                  <a:srgbClr val="FF0000"/>
                </a:solidFill>
              </a:rPr>
              <a:t> </a:t>
            </a:r>
            <a:r>
              <a:rPr lang="en-US" sz="2800" b="1" dirty="0" err="1">
                <a:solidFill>
                  <a:srgbClr val="FF0000"/>
                </a:solidFill>
              </a:rPr>
              <a:t>woortoe</a:t>
            </a:r>
            <a:r>
              <a:rPr lang="en-US" sz="2800" b="1" dirty="0">
                <a:solidFill>
                  <a:srgbClr val="FF0000"/>
                </a:solidFill>
              </a:rPr>
              <a:t> </a:t>
            </a:r>
            <a:r>
              <a:rPr lang="en-US" sz="2800" b="1" dirty="0" err="1">
                <a:solidFill>
                  <a:srgbClr val="FF0000"/>
                </a:solidFill>
              </a:rPr>
              <a:t>na</a:t>
            </a:r>
            <a:r>
              <a:rPr lang="en-US" sz="2800" b="1" dirty="0">
                <a:solidFill>
                  <a:srgbClr val="FF0000"/>
                </a:solidFill>
              </a:rPr>
              <a:t> </a:t>
            </a:r>
            <a:r>
              <a:rPr lang="en-US" sz="2800" b="1" dirty="0" err="1">
                <a:solidFill>
                  <a:srgbClr val="FF0000"/>
                </a:solidFill>
              </a:rPr>
              <a:t>ini</a:t>
            </a:r>
            <a:r>
              <a:rPr lang="en-US" sz="2800" b="1" dirty="0">
                <a:solidFill>
                  <a:srgbClr val="FF0000"/>
                </a:solidFill>
              </a:rPr>
              <a:t> wan </a:t>
            </a:r>
            <a:r>
              <a:rPr lang="en-US" sz="2800" b="1" i="1" dirty="0" err="1">
                <a:solidFill>
                  <a:srgbClr val="FF0000"/>
                </a:solidFill>
              </a:rPr>
              <a:t>tra</a:t>
            </a:r>
            <a:r>
              <a:rPr lang="en-US" sz="2800" b="1" i="1" dirty="0">
                <a:solidFill>
                  <a:srgbClr val="FF0000"/>
                </a:solidFill>
              </a:rPr>
              <a:t> </a:t>
            </a:r>
            <a:r>
              <a:rPr lang="en-US" sz="2800" b="1" dirty="0" err="1">
                <a:solidFill>
                  <a:srgbClr val="FF0000"/>
                </a:solidFill>
              </a:rPr>
              <a:t>tongo</a:t>
            </a:r>
            <a:r>
              <a:rPr lang="en-US" sz="2800" b="1" dirty="0"/>
              <a:t>. 20. Mi </a:t>
            </a:r>
            <a:r>
              <a:rPr lang="en-US" sz="2800" b="1" dirty="0" err="1"/>
              <a:t>brada</a:t>
            </a:r>
            <a:r>
              <a:rPr lang="en-US" sz="2800" b="1" dirty="0"/>
              <a:t>, no de </a:t>
            </a:r>
            <a:r>
              <a:rPr lang="en-US" sz="2800" b="1" dirty="0" err="1"/>
              <a:t>pikinnengre</a:t>
            </a:r>
            <a:r>
              <a:rPr lang="en-US" sz="2800" b="1" dirty="0"/>
              <a:t> </a:t>
            </a:r>
            <a:r>
              <a:rPr lang="en-US" sz="2800" b="1" dirty="0" err="1"/>
              <a:t>na</a:t>
            </a:r>
            <a:r>
              <a:rPr lang="en-US" sz="2800" b="1" dirty="0"/>
              <a:t> </a:t>
            </a:r>
            <a:r>
              <a:rPr lang="en-US" sz="2800" b="1" dirty="0" err="1"/>
              <a:t>ini</a:t>
            </a:r>
            <a:r>
              <a:rPr lang="en-US" sz="2800" b="1" dirty="0"/>
              <a:t> </a:t>
            </a:r>
            <a:r>
              <a:rPr lang="en-US" sz="2800" b="1" dirty="0" err="1"/>
              <a:t>oen</a:t>
            </a:r>
            <a:r>
              <a:rPr lang="en-US" sz="2800" b="1" dirty="0"/>
              <a:t> </a:t>
            </a:r>
            <a:r>
              <a:rPr lang="en-US" sz="2800" b="1" dirty="0" err="1"/>
              <a:t>froestan</a:t>
            </a:r>
            <a:r>
              <a:rPr lang="en-US" sz="2800" b="1" dirty="0"/>
              <a:t>; </a:t>
            </a:r>
            <a:r>
              <a:rPr lang="en-US" sz="2800" b="1" dirty="0" err="1"/>
              <a:t>tokoe</a:t>
            </a:r>
            <a:r>
              <a:rPr lang="en-US" sz="2800" b="1" dirty="0"/>
              <a:t> </a:t>
            </a:r>
            <a:r>
              <a:rPr lang="en-US" sz="2800" b="1" dirty="0" err="1"/>
              <a:t>na</a:t>
            </a:r>
            <a:r>
              <a:rPr lang="en-US" sz="2800" b="1" dirty="0"/>
              <a:t> </a:t>
            </a:r>
            <a:r>
              <a:rPr lang="en-US" sz="2800" b="1" dirty="0" err="1"/>
              <a:t>ini</a:t>
            </a:r>
            <a:r>
              <a:rPr lang="en-US" sz="2800" b="1" dirty="0"/>
              <a:t> </a:t>
            </a:r>
            <a:r>
              <a:rPr lang="en-US" sz="2800" b="1" dirty="0" err="1"/>
              <a:t>ogridoe</a:t>
            </a:r>
            <a:r>
              <a:rPr lang="en-US" sz="2800" b="1" dirty="0"/>
              <a:t> </a:t>
            </a:r>
            <a:r>
              <a:rPr lang="en-US" sz="2800" b="1" dirty="0" err="1"/>
              <a:t>oen</a:t>
            </a:r>
            <a:r>
              <a:rPr lang="en-US" sz="2800" b="1" dirty="0"/>
              <a:t> </a:t>
            </a:r>
            <a:r>
              <a:rPr lang="en-US" sz="2800" b="1" dirty="0" err="1"/>
              <a:t>moesoe</a:t>
            </a:r>
            <a:r>
              <a:rPr lang="en-US" sz="2800" b="1" dirty="0"/>
              <a:t> de </a:t>
            </a:r>
            <a:r>
              <a:rPr lang="en-US" sz="2800" b="1" dirty="0" err="1"/>
              <a:t>pikinnengre</a:t>
            </a:r>
            <a:r>
              <a:rPr lang="en-US" sz="2800" b="1" dirty="0"/>
              <a:t>, ma </a:t>
            </a:r>
            <a:r>
              <a:rPr lang="en-US" sz="2800" b="1" dirty="0" err="1"/>
              <a:t>na</a:t>
            </a:r>
            <a:r>
              <a:rPr lang="en-US" sz="2800" b="1" dirty="0"/>
              <a:t> </a:t>
            </a:r>
            <a:r>
              <a:rPr lang="en-US" sz="2800" b="1" dirty="0" err="1"/>
              <a:t>ini</a:t>
            </a:r>
            <a:r>
              <a:rPr lang="en-US" sz="2800" b="1" dirty="0"/>
              <a:t> </a:t>
            </a:r>
            <a:r>
              <a:rPr lang="en-US" sz="2800" b="1" dirty="0" err="1"/>
              <a:t>froestan</a:t>
            </a:r>
            <a:r>
              <a:rPr lang="en-US" sz="2800" b="1" dirty="0"/>
              <a:t>, </a:t>
            </a:r>
            <a:r>
              <a:rPr lang="en-US" sz="2800" b="1" dirty="0" err="1"/>
              <a:t>oen</a:t>
            </a:r>
            <a:r>
              <a:rPr lang="en-US" sz="2800" b="1" dirty="0"/>
              <a:t> </a:t>
            </a:r>
            <a:r>
              <a:rPr lang="en-US" sz="2800" b="1" dirty="0" err="1"/>
              <a:t>moesoe</a:t>
            </a:r>
            <a:r>
              <a:rPr lang="en-US" sz="2800" b="1" dirty="0"/>
              <a:t> de </a:t>
            </a:r>
            <a:r>
              <a:rPr lang="en-US" sz="2800" b="1" dirty="0" err="1"/>
              <a:t>bigisoema</a:t>
            </a:r>
            <a:endParaRPr lang="en-US" sz="2800" b="1" dirty="0"/>
          </a:p>
        </p:txBody>
      </p:sp>
    </p:spTree>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D983FE4F-0699-46E8-B238-AE02473320AD}"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9D9C5B2F-24D8-4A06-8D44-0312AB2DAF66}" type="slidenum">
              <a:rPr lang="en-US"/>
              <a:pPr lvl="1"/>
              <a:t>78</a:t>
            </a:fld>
            <a:endParaRPr lang="en-US" dirty="0">
              <a:latin typeface="Times New Roman" pitchFamily="18" charset="0"/>
            </a:endParaRPr>
          </a:p>
        </p:txBody>
      </p:sp>
      <p:sp>
        <p:nvSpPr>
          <p:cNvPr id="226306" name="Rectangle 2"/>
          <p:cNvSpPr>
            <a:spLocks noGrp="1" noChangeArrowheads="1"/>
          </p:cNvSpPr>
          <p:nvPr>
            <p:ph type="title"/>
          </p:nvPr>
        </p:nvSpPr>
        <p:spPr/>
        <p:txBody>
          <a:bodyPr/>
          <a:lstStyle/>
          <a:p>
            <a:r>
              <a:rPr lang="en-US" sz="3200" dirty="0" err="1"/>
              <a:t>Tongo</a:t>
            </a:r>
            <a:r>
              <a:rPr lang="en-US" sz="3200" dirty="0"/>
              <a:t> de foe </a:t>
            </a:r>
            <a:r>
              <a:rPr lang="en-US" sz="3200" dirty="0" err="1"/>
              <a:t>dem</a:t>
            </a:r>
            <a:r>
              <a:rPr lang="en-US" sz="3200" dirty="0"/>
              <a:t> </a:t>
            </a:r>
            <a:r>
              <a:rPr lang="en-US" sz="3200" dirty="0" err="1"/>
              <a:t>soema</a:t>
            </a:r>
            <a:r>
              <a:rPr lang="en-US" sz="3200" dirty="0"/>
              <a:t> </a:t>
            </a:r>
            <a:r>
              <a:rPr lang="en-US" sz="3200" dirty="0" err="1"/>
              <a:t>disi</a:t>
            </a:r>
            <a:r>
              <a:rPr lang="en-US" sz="3200" dirty="0"/>
              <a:t> no </a:t>
            </a:r>
            <a:r>
              <a:rPr lang="en-US" sz="3200" dirty="0" err="1"/>
              <a:t>bribi</a:t>
            </a:r>
            <a:r>
              <a:rPr lang="en-US" sz="3200" dirty="0"/>
              <a:t>, no foe </a:t>
            </a:r>
            <a:r>
              <a:rPr lang="en-US" sz="3200" dirty="0" err="1"/>
              <a:t>dem</a:t>
            </a:r>
            <a:r>
              <a:rPr lang="en-US" sz="3200" dirty="0"/>
              <a:t> </a:t>
            </a:r>
            <a:r>
              <a:rPr lang="en-US" sz="3200" dirty="0" err="1"/>
              <a:t>bribiwan</a:t>
            </a:r>
            <a:r>
              <a:rPr lang="en-US" sz="3200" dirty="0"/>
              <a:t> </a:t>
            </a:r>
            <a:r>
              <a:rPr lang="en-US" sz="3200" dirty="0" err="1"/>
              <a:t>na</a:t>
            </a:r>
            <a:r>
              <a:rPr lang="en-US" sz="3200" dirty="0"/>
              <a:t> </a:t>
            </a:r>
            <a:r>
              <a:rPr lang="en-US" sz="3200" dirty="0" err="1"/>
              <a:t>ini</a:t>
            </a:r>
            <a:r>
              <a:rPr lang="en-US" sz="3200" dirty="0"/>
              <a:t> </a:t>
            </a:r>
            <a:r>
              <a:rPr lang="en-US" sz="3200" dirty="0" err="1"/>
              <a:t>da</a:t>
            </a:r>
            <a:r>
              <a:rPr lang="en-US" sz="3200" dirty="0"/>
              <a:t> </a:t>
            </a:r>
            <a:r>
              <a:rPr lang="en-US" sz="3200" dirty="0" err="1"/>
              <a:t>kerki</a:t>
            </a:r>
            <a:r>
              <a:rPr lang="en-US" sz="3200" dirty="0"/>
              <a:t>…</a:t>
            </a:r>
          </a:p>
        </p:txBody>
      </p:sp>
      <p:sp>
        <p:nvSpPr>
          <p:cNvPr id="226307" name="Rectangle 3"/>
          <p:cNvSpPr>
            <a:spLocks noGrp="1" noChangeArrowheads="1"/>
          </p:cNvSpPr>
          <p:nvPr>
            <p:ph type="body" idx="1"/>
          </p:nvPr>
        </p:nvSpPr>
        <p:spPr>
          <a:xfrm>
            <a:off x="336492" y="1895454"/>
            <a:ext cx="8544042" cy="4114800"/>
          </a:xfrm>
        </p:spPr>
        <p:txBody>
          <a:bodyPr/>
          <a:lstStyle/>
          <a:p>
            <a:pPr>
              <a:lnSpc>
                <a:spcPct val="80000"/>
              </a:lnSpc>
            </a:pPr>
            <a:r>
              <a:rPr lang="en-US" b="1" dirty="0"/>
              <a:t>I Kor. 14:21. Na </a:t>
            </a:r>
            <a:r>
              <a:rPr lang="en-US" b="1" dirty="0" err="1"/>
              <a:t>ini</a:t>
            </a:r>
            <a:r>
              <a:rPr lang="en-US" b="1" dirty="0"/>
              <a:t> </a:t>
            </a:r>
            <a:r>
              <a:rPr lang="en-US" b="1" dirty="0" err="1"/>
              <a:t>da</a:t>
            </a:r>
            <a:r>
              <a:rPr lang="en-US" b="1" dirty="0"/>
              <a:t> wet, a de </a:t>
            </a:r>
            <a:r>
              <a:rPr lang="en-US" b="1" dirty="0" err="1"/>
              <a:t>skrifi</a:t>
            </a:r>
            <a:r>
              <a:rPr lang="en-US" b="1" dirty="0"/>
              <a:t> </a:t>
            </a:r>
            <a:r>
              <a:rPr lang="en-US" b="1" dirty="0" err="1"/>
              <a:t>taki</a:t>
            </a:r>
            <a:r>
              <a:rPr lang="en-US" b="1" dirty="0"/>
              <a:t>: Nanga </a:t>
            </a:r>
            <a:r>
              <a:rPr lang="en-US" b="1" dirty="0" err="1"/>
              <a:t>soema</a:t>
            </a:r>
            <a:r>
              <a:rPr lang="en-US" b="1" dirty="0"/>
              <a:t> foe </a:t>
            </a:r>
            <a:r>
              <a:rPr lang="en-US" b="1" dirty="0" err="1"/>
              <a:t>tra</a:t>
            </a:r>
            <a:r>
              <a:rPr lang="en-US" b="1" dirty="0"/>
              <a:t> </a:t>
            </a:r>
            <a:r>
              <a:rPr lang="en-US" b="1" dirty="0" err="1"/>
              <a:t>tongo</a:t>
            </a:r>
            <a:r>
              <a:rPr lang="en-US" b="1" dirty="0"/>
              <a:t> en </a:t>
            </a:r>
            <a:r>
              <a:rPr lang="en-US" b="1" dirty="0" err="1"/>
              <a:t>nanga</a:t>
            </a:r>
            <a:r>
              <a:rPr lang="en-US" b="1" dirty="0"/>
              <a:t> </a:t>
            </a:r>
            <a:r>
              <a:rPr lang="en-US" b="1" dirty="0" err="1"/>
              <a:t>tra</a:t>
            </a:r>
            <a:r>
              <a:rPr lang="en-US" b="1" dirty="0"/>
              <a:t> </a:t>
            </a:r>
            <a:r>
              <a:rPr lang="en-US" b="1" dirty="0" err="1"/>
              <a:t>mofo-boeba</a:t>
            </a:r>
            <a:r>
              <a:rPr lang="en-US" b="1" dirty="0"/>
              <a:t> Mi </a:t>
            </a:r>
            <a:r>
              <a:rPr lang="en-US" b="1" dirty="0" err="1"/>
              <a:t>sa</a:t>
            </a:r>
            <a:r>
              <a:rPr lang="en-US" b="1" dirty="0"/>
              <a:t> </a:t>
            </a:r>
            <a:r>
              <a:rPr lang="en-US" b="1" dirty="0" err="1"/>
              <a:t>taki</a:t>
            </a:r>
            <a:r>
              <a:rPr lang="en-US" b="1" dirty="0"/>
              <a:t> </a:t>
            </a:r>
            <a:r>
              <a:rPr lang="en-US" b="1" dirty="0" err="1"/>
              <a:t>gi</a:t>
            </a:r>
            <a:r>
              <a:rPr lang="en-US" b="1" dirty="0"/>
              <a:t> </a:t>
            </a:r>
            <a:r>
              <a:rPr lang="en-US" b="1" dirty="0" err="1"/>
              <a:t>da</a:t>
            </a:r>
            <a:r>
              <a:rPr lang="en-US" b="1" dirty="0"/>
              <a:t> </a:t>
            </a:r>
            <a:r>
              <a:rPr lang="en-US" b="1" dirty="0" err="1"/>
              <a:t>pipel</a:t>
            </a:r>
            <a:r>
              <a:rPr lang="en-US" b="1" dirty="0"/>
              <a:t> </a:t>
            </a:r>
            <a:r>
              <a:rPr lang="en-US" b="1" dirty="0" err="1"/>
              <a:t>disi</a:t>
            </a:r>
            <a:r>
              <a:rPr lang="en-US" b="1" dirty="0"/>
              <a:t>; en </a:t>
            </a:r>
            <a:r>
              <a:rPr lang="en-US" b="1" dirty="0" err="1"/>
              <a:t>tokoe</a:t>
            </a:r>
            <a:r>
              <a:rPr lang="en-US" b="1" dirty="0"/>
              <a:t> foe ala </a:t>
            </a:r>
            <a:r>
              <a:rPr lang="en-US" b="1" dirty="0" err="1"/>
              <a:t>dati</a:t>
            </a:r>
            <a:r>
              <a:rPr lang="en-US" b="1" dirty="0"/>
              <a:t>, </a:t>
            </a:r>
            <a:r>
              <a:rPr lang="en-US" b="1" dirty="0" err="1"/>
              <a:t>dem</a:t>
            </a:r>
            <a:r>
              <a:rPr lang="en-US" b="1" dirty="0"/>
              <a:t> no </a:t>
            </a:r>
            <a:r>
              <a:rPr lang="en-US" b="1" dirty="0" err="1"/>
              <a:t>jere</a:t>
            </a:r>
            <a:r>
              <a:rPr lang="en-US" b="1" dirty="0"/>
              <a:t> Mi: so </a:t>
            </a:r>
            <a:r>
              <a:rPr lang="en-US" b="1" dirty="0" err="1"/>
              <a:t>Masra</a:t>
            </a:r>
            <a:r>
              <a:rPr lang="en-US" b="1" dirty="0"/>
              <a:t> de </a:t>
            </a:r>
            <a:r>
              <a:rPr lang="en-US" b="1" dirty="0" err="1"/>
              <a:t>taki</a:t>
            </a:r>
            <a:r>
              <a:rPr lang="en-US" b="1" dirty="0"/>
              <a:t>.  22. </a:t>
            </a:r>
            <a:r>
              <a:rPr lang="en-US" b="1" dirty="0">
                <a:solidFill>
                  <a:srgbClr val="FF0000"/>
                </a:solidFill>
              </a:rPr>
              <a:t>Foe </a:t>
            </a:r>
            <a:r>
              <a:rPr lang="en-US" b="1" dirty="0" err="1">
                <a:solidFill>
                  <a:srgbClr val="FF0000"/>
                </a:solidFill>
              </a:rPr>
              <a:t>dat'ede</a:t>
            </a:r>
            <a:r>
              <a:rPr lang="en-US" b="1" dirty="0">
                <a:solidFill>
                  <a:srgbClr val="FF0000"/>
                </a:solidFill>
              </a:rPr>
              <a:t> </a:t>
            </a:r>
            <a:r>
              <a:rPr lang="en-US" b="1" dirty="0" err="1">
                <a:solidFill>
                  <a:srgbClr val="FF0000"/>
                </a:solidFill>
              </a:rPr>
              <a:t>tongo</a:t>
            </a:r>
            <a:r>
              <a:rPr lang="en-US" b="1" dirty="0">
                <a:solidFill>
                  <a:srgbClr val="FF0000"/>
                </a:solidFill>
              </a:rPr>
              <a:t> de wan </a:t>
            </a:r>
            <a:r>
              <a:rPr lang="en-US" b="1" dirty="0" err="1">
                <a:solidFill>
                  <a:srgbClr val="FF0000"/>
                </a:solidFill>
              </a:rPr>
              <a:t>marki</a:t>
            </a:r>
            <a:r>
              <a:rPr lang="en-US" b="1" dirty="0">
                <a:solidFill>
                  <a:srgbClr val="FF0000"/>
                </a:solidFill>
              </a:rPr>
              <a:t>, no foe </a:t>
            </a:r>
            <a:r>
              <a:rPr lang="en-US" b="1" dirty="0" err="1">
                <a:solidFill>
                  <a:srgbClr val="FF0000"/>
                </a:solidFill>
              </a:rPr>
              <a:t>dem</a:t>
            </a:r>
            <a:r>
              <a:rPr lang="en-US" b="1" dirty="0">
                <a:solidFill>
                  <a:srgbClr val="FF0000"/>
                </a:solidFill>
              </a:rPr>
              <a:t> </a:t>
            </a:r>
            <a:r>
              <a:rPr lang="en-US" b="1" dirty="0" err="1">
                <a:solidFill>
                  <a:srgbClr val="FF0000"/>
                </a:solidFill>
              </a:rPr>
              <a:t>soema</a:t>
            </a:r>
            <a:r>
              <a:rPr lang="en-US" b="1" dirty="0">
                <a:solidFill>
                  <a:srgbClr val="FF0000"/>
                </a:solidFill>
              </a:rPr>
              <a:t> </a:t>
            </a:r>
            <a:r>
              <a:rPr lang="en-US" b="1" dirty="0" err="1">
                <a:solidFill>
                  <a:srgbClr val="FF0000"/>
                </a:solidFill>
              </a:rPr>
              <a:t>disi</a:t>
            </a:r>
            <a:r>
              <a:rPr lang="en-US" b="1" dirty="0">
                <a:solidFill>
                  <a:srgbClr val="FF0000"/>
                </a:solidFill>
              </a:rPr>
              <a:t> </a:t>
            </a:r>
            <a:r>
              <a:rPr lang="en-US" b="1" dirty="0" err="1">
                <a:solidFill>
                  <a:srgbClr val="FF0000"/>
                </a:solidFill>
              </a:rPr>
              <a:t>bribi</a:t>
            </a:r>
            <a:r>
              <a:rPr lang="en-US" b="1" dirty="0">
                <a:solidFill>
                  <a:srgbClr val="FF0000"/>
                </a:solidFill>
              </a:rPr>
              <a:t> </a:t>
            </a:r>
            <a:r>
              <a:rPr lang="en-US" b="1" dirty="0" err="1">
                <a:solidFill>
                  <a:srgbClr val="FF0000"/>
                </a:solidFill>
              </a:rPr>
              <a:t>kaba</a:t>
            </a:r>
            <a:r>
              <a:rPr lang="en-US" b="1" dirty="0">
                <a:solidFill>
                  <a:srgbClr val="FF0000"/>
                </a:solidFill>
              </a:rPr>
              <a:t>, ma foe </a:t>
            </a:r>
            <a:r>
              <a:rPr lang="en-US" b="1" dirty="0" err="1">
                <a:solidFill>
                  <a:srgbClr val="FF0000"/>
                </a:solidFill>
              </a:rPr>
              <a:t>dem</a:t>
            </a:r>
            <a:r>
              <a:rPr lang="en-US" b="1" dirty="0">
                <a:solidFill>
                  <a:srgbClr val="FF0000"/>
                </a:solidFill>
              </a:rPr>
              <a:t> </a:t>
            </a:r>
            <a:r>
              <a:rPr lang="en-US" b="1" dirty="0" err="1">
                <a:solidFill>
                  <a:srgbClr val="FF0000"/>
                </a:solidFill>
              </a:rPr>
              <a:t>soema</a:t>
            </a:r>
            <a:r>
              <a:rPr lang="en-US" b="1" dirty="0">
                <a:solidFill>
                  <a:srgbClr val="FF0000"/>
                </a:solidFill>
              </a:rPr>
              <a:t> </a:t>
            </a:r>
            <a:r>
              <a:rPr lang="en-US" b="1" dirty="0" err="1">
                <a:solidFill>
                  <a:srgbClr val="FF0000"/>
                </a:solidFill>
              </a:rPr>
              <a:t>disi</a:t>
            </a:r>
            <a:r>
              <a:rPr lang="en-US" b="1" dirty="0">
                <a:solidFill>
                  <a:srgbClr val="FF0000"/>
                </a:solidFill>
              </a:rPr>
              <a:t> no </a:t>
            </a:r>
            <a:r>
              <a:rPr lang="en-US" b="1" dirty="0" err="1">
                <a:solidFill>
                  <a:srgbClr val="FF0000"/>
                </a:solidFill>
              </a:rPr>
              <a:t>bribi</a:t>
            </a:r>
            <a:r>
              <a:rPr lang="en-US" b="1" dirty="0">
                <a:solidFill>
                  <a:srgbClr val="FF0000"/>
                </a:solidFill>
              </a:rPr>
              <a:t> </a:t>
            </a:r>
            <a:r>
              <a:rPr lang="en-US" b="1" dirty="0" err="1">
                <a:solidFill>
                  <a:srgbClr val="FF0000"/>
                </a:solidFill>
              </a:rPr>
              <a:t>ete</a:t>
            </a:r>
            <a:r>
              <a:rPr lang="en-US" b="1" dirty="0">
                <a:solidFill>
                  <a:srgbClr val="FF0000"/>
                </a:solidFill>
              </a:rPr>
              <a:t>; ma </a:t>
            </a:r>
            <a:r>
              <a:rPr lang="en-US" b="1" dirty="0" err="1">
                <a:solidFill>
                  <a:srgbClr val="FF0000"/>
                </a:solidFill>
              </a:rPr>
              <a:t>profeti-taki</a:t>
            </a:r>
            <a:r>
              <a:rPr lang="en-US" b="1" dirty="0">
                <a:solidFill>
                  <a:srgbClr val="FF0000"/>
                </a:solidFill>
              </a:rPr>
              <a:t> no </a:t>
            </a:r>
            <a:r>
              <a:rPr lang="en-US" b="1" dirty="0" err="1">
                <a:solidFill>
                  <a:srgbClr val="FF0000"/>
                </a:solidFill>
              </a:rPr>
              <a:t>jepi</a:t>
            </a:r>
            <a:r>
              <a:rPr lang="en-US" b="1" dirty="0">
                <a:solidFill>
                  <a:srgbClr val="FF0000"/>
                </a:solidFill>
              </a:rPr>
              <a:t> </a:t>
            </a:r>
            <a:r>
              <a:rPr lang="en-US" b="1" dirty="0" err="1">
                <a:solidFill>
                  <a:srgbClr val="FF0000"/>
                </a:solidFill>
              </a:rPr>
              <a:t>dem</a:t>
            </a:r>
            <a:r>
              <a:rPr lang="en-US" b="1" dirty="0">
                <a:solidFill>
                  <a:srgbClr val="FF0000"/>
                </a:solidFill>
              </a:rPr>
              <a:t> </a:t>
            </a:r>
            <a:r>
              <a:rPr lang="en-US" b="1" dirty="0" err="1">
                <a:solidFill>
                  <a:srgbClr val="FF0000"/>
                </a:solidFill>
              </a:rPr>
              <a:t>soema</a:t>
            </a:r>
            <a:r>
              <a:rPr lang="en-US" b="1" dirty="0">
                <a:solidFill>
                  <a:srgbClr val="FF0000"/>
                </a:solidFill>
              </a:rPr>
              <a:t> </a:t>
            </a:r>
            <a:r>
              <a:rPr lang="en-US" b="1" dirty="0" err="1">
                <a:solidFill>
                  <a:srgbClr val="FF0000"/>
                </a:solidFill>
              </a:rPr>
              <a:t>disi</a:t>
            </a:r>
            <a:r>
              <a:rPr lang="en-US" b="1" dirty="0">
                <a:solidFill>
                  <a:srgbClr val="FF0000"/>
                </a:solidFill>
              </a:rPr>
              <a:t> no </a:t>
            </a:r>
            <a:r>
              <a:rPr lang="en-US" b="1" dirty="0" err="1">
                <a:solidFill>
                  <a:srgbClr val="FF0000"/>
                </a:solidFill>
              </a:rPr>
              <a:t>bribi</a:t>
            </a:r>
            <a:r>
              <a:rPr lang="en-US" b="1" dirty="0">
                <a:solidFill>
                  <a:srgbClr val="FF0000"/>
                </a:solidFill>
              </a:rPr>
              <a:t>, ma </a:t>
            </a:r>
            <a:r>
              <a:rPr lang="en-US" b="1" dirty="0" err="1">
                <a:solidFill>
                  <a:srgbClr val="FF0000"/>
                </a:solidFill>
              </a:rPr>
              <a:t>dem</a:t>
            </a:r>
            <a:r>
              <a:rPr lang="en-US" b="1" dirty="0">
                <a:solidFill>
                  <a:srgbClr val="FF0000"/>
                </a:solidFill>
              </a:rPr>
              <a:t> </a:t>
            </a:r>
            <a:r>
              <a:rPr lang="en-US" b="1" dirty="0" err="1">
                <a:solidFill>
                  <a:srgbClr val="FF0000"/>
                </a:solidFill>
              </a:rPr>
              <a:t>soema</a:t>
            </a:r>
            <a:r>
              <a:rPr lang="en-US" b="1" dirty="0">
                <a:solidFill>
                  <a:srgbClr val="FF0000"/>
                </a:solidFill>
              </a:rPr>
              <a:t> </a:t>
            </a:r>
            <a:r>
              <a:rPr lang="en-US" b="1" dirty="0" err="1">
                <a:solidFill>
                  <a:srgbClr val="FF0000"/>
                </a:solidFill>
              </a:rPr>
              <a:t>disi</a:t>
            </a:r>
            <a:r>
              <a:rPr lang="en-US" b="1" dirty="0">
                <a:solidFill>
                  <a:srgbClr val="FF0000"/>
                </a:solidFill>
              </a:rPr>
              <a:t> </a:t>
            </a:r>
            <a:r>
              <a:rPr lang="en-US" b="1" dirty="0" err="1">
                <a:solidFill>
                  <a:srgbClr val="FF0000"/>
                </a:solidFill>
              </a:rPr>
              <a:t>bribi</a:t>
            </a:r>
            <a:r>
              <a:rPr lang="en-US" b="1" dirty="0">
                <a:solidFill>
                  <a:srgbClr val="FF0000"/>
                </a:solidFill>
              </a:rPr>
              <a:t> </a:t>
            </a:r>
            <a:r>
              <a:rPr lang="en-US" b="1" dirty="0" err="1">
                <a:solidFill>
                  <a:srgbClr val="FF0000"/>
                </a:solidFill>
              </a:rPr>
              <a:t>kaba</a:t>
            </a:r>
            <a:r>
              <a:rPr lang="en-US" b="1" dirty="0"/>
              <a:t>.</a:t>
            </a:r>
          </a:p>
        </p:txBody>
      </p:sp>
    </p:spTree>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077E8FE8-6310-476E-A78B-D59DBDF8975A}"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0C9303B1-22AE-434B-A073-D1EE5A1F6CC5}" type="slidenum">
              <a:rPr lang="en-US"/>
              <a:pPr lvl="1"/>
              <a:t>79</a:t>
            </a:fld>
            <a:endParaRPr lang="en-US">
              <a:latin typeface="Times New Roman" pitchFamily="18" charset="0"/>
            </a:endParaRPr>
          </a:p>
        </p:txBody>
      </p:sp>
      <p:sp>
        <p:nvSpPr>
          <p:cNvPr id="227330" name="Rectangle 2"/>
          <p:cNvSpPr>
            <a:spLocks noGrp="1" noChangeArrowheads="1"/>
          </p:cNvSpPr>
          <p:nvPr>
            <p:ph type="title"/>
          </p:nvPr>
        </p:nvSpPr>
        <p:spPr/>
        <p:txBody>
          <a:bodyPr/>
          <a:lstStyle/>
          <a:p>
            <a:r>
              <a:rPr lang="en-US" sz="4000"/>
              <a:t>No abi ala soema taki na ini tongo na ini da kerki</a:t>
            </a:r>
          </a:p>
        </p:txBody>
      </p:sp>
      <p:sp>
        <p:nvSpPr>
          <p:cNvPr id="227331" name="Rectangle 3"/>
          <p:cNvSpPr>
            <a:spLocks noGrp="1" noChangeArrowheads="1"/>
          </p:cNvSpPr>
          <p:nvPr>
            <p:ph type="body" idx="1"/>
          </p:nvPr>
        </p:nvSpPr>
        <p:spPr>
          <a:xfrm>
            <a:off x="592083" y="2017713"/>
            <a:ext cx="8363005" cy="4114800"/>
          </a:xfrm>
        </p:spPr>
        <p:txBody>
          <a:bodyPr/>
          <a:lstStyle/>
          <a:p>
            <a:pPr>
              <a:lnSpc>
                <a:spcPct val="70000"/>
              </a:lnSpc>
            </a:pPr>
            <a:r>
              <a:rPr lang="en-US" sz="2800" b="1" dirty="0"/>
              <a:t>I Kor. 14:23. Foe </a:t>
            </a:r>
            <a:r>
              <a:rPr lang="en-US" sz="2800" b="1" dirty="0" err="1"/>
              <a:t>dat'ede</a:t>
            </a:r>
            <a:r>
              <a:rPr lang="en-US" sz="2800" b="1" dirty="0"/>
              <a:t> </a:t>
            </a:r>
            <a:r>
              <a:rPr lang="en-US" sz="2800" b="1" dirty="0" err="1"/>
              <a:t>efoe</a:t>
            </a:r>
            <a:r>
              <a:rPr lang="en-US" sz="2800" b="1" dirty="0"/>
              <a:t> </a:t>
            </a:r>
            <a:r>
              <a:rPr lang="en-US" sz="2800" b="1" dirty="0" err="1"/>
              <a:t>da</a:t>
            </a:r>
            <a:r>
              <a:rPr lang="en-US" sz="2800" b="1" dirty="0"/>
              <a:t> </a:t>
            </a:r>
            <a:r>
              <a:rPr lang="en-US" sz="2800" b="1" dirty="0" err="1"/>
              <a:t>heri</a:t>
            </a:r>
            <a:r>
              <a:rPr lang="en-US" sz="2800" b="1" dirty="0"/>
              <a:t> </a:t>
            </a:r>
            <a:r>
              <a:rPr lang="en-US" sz="2800" b="1" dirty="0" err="1"/>
              <a:t>kerki</a:t>
            </a:r>
            <a:r>
              <a:rPr lang="en-US" sz="2800" b="1" dirty="0"/>
              <a:t> </a:t>
            </a:r>
            <a:r>
              <a:rPr lang="en-US" sz="2800" b="1" dirty="0" err="1"/>
              <a:t>sa</a:t>
            </a:r>
            <a:r>
              <a:rPr lang="en-US" sz="2800" b="1" dirty="0"/>
              <a:t> </a:t>
            </a:r>
            <a:r>
              <a:rPr lang="en-US" sz="2800" b="1" dirty="0" err="1"/>
              <a:t>kom</a:t>
            </a:r>
            <a:r>
              <a:rPr lang="en-US" sz="2800" b="1" dirty="0"/>
              <a:t> </a:t>
            </a:r>
            <a:r>
              <a:rPr lang="en-US" sz="2800" b="1" dirty="0" err="1"/>
              <a:t>makandra</a:t>
            </a:r>
            <a:r>
              <a:rPr lang="en-US" sz="2800" b="1" dirty="0"/>
              <a:t> </a:t>
            </a:r>
            <a:r>
              <a:rPr lang="en-US" sz="2800" b="1" dirty="0" err="1"/>
              <a:t>na</a:t>
            </a:r>
            <a:r>
              <a:rPr lang="en-US" sz="2800" b="1" dirty="0"/>
              <a:t> </a:t>
            </a:r>
            <a:r>
              <a:rPr lang="en-US" sz="2800" b="1" dirty="0" err="1"/>
              <a:t>ini</a:t>
            </a:r>
            <a:r>
              <a:rPr lang="en-US" sz="2800" b="1" dirty="0"/>
              <a:t> wan </a:t>
            </a:r>
            <a:r>
              <a:rPr lang="en-US" sz="2800" b="1" dirty="0" err="1"/>
              <a:t>presi</a:t>
            </a:r>
            <a:r>
              <a:rPr lang="en-US" sz="2800" b="1" dirty="0"/>
              <a:t>, en </a:t>
            </a:r>
            <a:r>
              <a:rPr lang="en-US" sz="2800" b="1" dirty="0" err="1"/>
              <a:t>dem</a:t>
            </a:r>
            <a:r>
              <a:rPr lang="en-US" sz="2800" b="1" dirty="0"/>
              <a:t> </a:t>
            </a:r>
            <a:r>
              <a:rPr lang="en-US" sz="2800" b="1" dirty="0" err="1"/>
              <a:t>alamala</a:t>
            </a:r>
            <a:r>
              <a:rPr lang="en-US" sz="2800" b="1" dirty="0"/>
              <a:t> </a:t>
            </a:r>
            <a:r>
              <a:rPr lang="en-US" sz="2800" b="1" dirty="0" err="1"/>
              <a:t>taki</a:t>
            </a:r>
            <a:r>
              <a:rPr lang="en-US" sz="2800" b="1" dirty="0"/>
              <a:t> </a:t>
            </a:r>
            <a:r>
              <a:rPr lang="en-US" sz="2800" b="1" dirty="0" err="1"/>
              <a:t>nanga</a:t>
            </a:r>
            <a:r>
              <a:rPr lang="en-US" sz="2800" b="1" dirty="0"/>
              <a:t> </a:t>
            </a:r>
            <a:r>
              <a:rPr lang="en-US" sz="2800" b="1" dirty="0" err="1"/>
              <a:t>tongo</a:t>
            </a:r>
            <a:r>
              <a:rPr lang="en-US" sz="2800" b="1" dirty="0"/>
              <a:t>, en </a:t>
            </a:r>
            <a:r>
              <a:rPr lang="en-US" sz="2800" b="1" dirty="0" err="1"/>
              <a:t>dem</a:t>
            </a:r>
            <a:r>
              <a:rPr lang="en-US" sz="2800" b="1" dirty="0"/>
              <a:t> </a:t>
            </a:r>
            <a:r>
              <a:rPr lang="en-US" sz="2800" b="1" dirty="0" err="1"/>
              <a:t>soema</a:t>
            </a:r>
            <a:r>
              <a:rPr lang="en-US" sz="2800" b="1" dirty="0"/>
              <a:t> </a:t>
            </a:r>
            <a:r>
              <a:rPr lang="en-US" sz="2800" b="1" dirty="0" err="1"/>
              <a:t>sondro</a:t>
            </a:r>
            <a:r>
              <a:rPr lang="en-US" sz="2800" b="1" dirty="0"/>
              <a:t> </a:t>
            </a:r>
            <a:r>
              <a:rPr lang="en-US" sz="2800" b="1" dirty="0" err="1"/>
              <a:t>leri</a:t>
            </a:r>
            <a:r>
              <a:rPr lang="en-US" sz="2800" b="1" dirty="0"/>
              <a:t> </a:t>
            </a:r>
            <a:r>
              <a:rPr lang="en-US" sz="2800" b="1" dirty="0" err="1"/>
              <a:t>efoe</a:t>
            </a:r>
            <a:r>
              <a:rPr lang="en-US" sz="2800" b="1" dirty="0"/>
              <a:t> </a:t>
            </a:r>
            <a:r>
              <a:rPr lang="en-US" sz="2800" b="1" dirty="0" err="1"/>
              <a:t>sondro</a:t>
            </a:r>
            <a:r>
              <a:rPr lang="en-US" sz="2800" b="1" dirty="0"/>
              <a:t> </a:t>
            </a:r>
            <a:r>
              <a:rPr lang="en-US" sz="2800" b="1" dirty="0" err="1"/>
              <a:t>bribi</a:t>
            </a:r>
            <a:r>
              <a:rPr lang="en-US" sz="2800" b="1" dirty="0"/>
              <a:t> </a:t>
            </a:r>
            <a:r>
              <a:rPr lang="en-US" sz="2800" b="1" dirty="0" err="1"/>
              <a:t>kom</a:t>
            </a:r>
            <a:r>
              <a:rPr lang="en-US" sz="2800" b="1" dirty="0"/>
              <a:t> </a:t>
            </a:r>
            <a:r>
              <a:rPr lang="en-US" sz="2800" b="1" dirty="0" err="1"/>
              <a:t>na</a:t>
            </a:r>
            <a:r>
              <a:rPr lang="en-US" sz="2800" b="1" dirty="0"/>
              <a:t> </a:t>
            </a:r>
            <a:r>
              <a:rPr lang="en-US" sz="2800" b="1" dirty="0" err="1"/>
              <a:t>ini</a:t>
            </a:r>
            <a:r>
              <a:rPr lang="en-US" sz="2800" b="1" dirty="0"/>
              <a:t>, </a:t>
            </a:r>
            <a:r>
              <a:rPr lang="en-US" sz="2800" b="1" dirty="0" err="1"/>
              <a:t>dem</a:t>
            </a:r>
            <a:r>
              <a:rPr lang="en-US" sz="2800" b="1" dirty="0"/>
              <a:t> no </a:t>
            </a:r>
            <a:r>
              <a:rPr lang="en-US" sz="2800" b="1" dirty="0" err="1"/>
              <a:t>sa</a:t>
            </a:r>
            <a:r>
              <a:rPr lang="en-US" sz="2800" b="1" dirty="0"/>
              <a:t> </a:t>
            </a:r>
            <a:r>
              <a:rPr lang="en-US" sz="2800" b="1" dirty="0" err="1"/>
              <a:t>taki</a:t>
            </a:r>
            <a:r>
              <a:rPr lang="en-US" sz="2800" b="1" dirty="0"/>
              <a:t> </a:t>
            </a:r>
            <a:r>
              <a:rPr lang="en-US" sz="2800" b="1" dirty="0" err="1"/>
              <a:t>dati</a:t>
            </a:r>
            <a:r>
              <a:rPr lang="en-US" sz="2800" b="1" dirty="0"/>
              <a:t> </a:t>
            </a:r>
            <a:r>
              <a:rPr lang="en-US" sz="2800" b="1" dirty="0" err="1"/>
              <a:t>oen</a:t>
            </a:r>
            <a:r>
              <a:rPr lang="en-US" sz="2800" b="1" dirty="0"/>
              <a:t> de </a:t>
            </a:r>
            <a:r>
              <a:rPr lang="en-US" sz="2800" b="1" dirty="0" err="1"/>
              <a:t>lau</a:t>
            </a:r>
            <a:r>
              <a:rPr lang="en-US" sz="2800" b="1" dirty="0"/>
              <a:t>?  24. Ma </a:t>
            </a:r>
            <a:r>
              <a:rPr lang="en-US" sz="2800" b="1" dirty="0" err="1"/>
              <a:t>efoe</a:t>
            </a:r>
            <a:r>
              <a:rPr lang="en-US" sz="2800" b="1" dirty="0"/>
              <a:t> ala </a:t>
            </a:r>
            <a:r>
              <a:rPr lang="en-US" sz="2800" b="1" dirty="0" err="1"/>
              <a:t>soema</a:t>
            </a:r>
            <a:r>
              <a:rPr lang="en-US" sz="2800" b="1" dirty="0"/>
              <a:t> </a:t>
            </a:r>
            <a:r>
              <a:rPr lang="en-US" sz="2800" b="1" dirty="0" err="1"/>
              <a:t>taki</a:t>
            </a:r>
            <a:r>
              <a:rPr lang="en-US" sz="2800" b="1" dirty="0"/>
              <a:t> </a:t>
            </a:r>
            <a:r>
              <a:rPr lang="en-US" sz="2800" b="1" dirty="0" err="1"/>
              <a:t>profeti-tori</a:t>
            </a:r>
            <a:r>
              <a:rPr lang="en-US" sz="2800" b="1" dirty="0"/>
              <a:t>, en wan </a:t>
            </a:r>
            <a:r>
              <a:rPr lang="en-US" sz="2800" b="1" dirty="0" err="1"/>
              <a:t>soema</a:t>
            </a:r>
            <a:r>
              <a:rPr lang="en-US" sz="2800" b="1" dirty="0"/>
              <a:t> </a:t>
            </a:r>
            <a:r>
              <a:rPr lang="en-US" sz="2800" b="1" dirty="0" err="1"/>
              <a:t>disi</a:t>
            </a:r>
            <a:r>
              <a:rPr lang="en-US" sz="2800" b="1" dirty="0"/>
              <a:t> no </a:t>
            </a:r>
            <a:r>
              <a:rPr lang="en-US" sz="2800" b="1" dirty="0" err="1"/>
              <a:t>bribi</a:t>
            </a:r>
            <a:r>
              <a:rPr lang="en-US" sz="2800" b="1" dirty="0"/>
              <a:t> </a:t>
            </a:r>
            <a:r>
              <a:rPr lang="en-US" sz="2800" b="1" dirty="0" err="1"/>
              <a:t>kom</a:t>
            </a:r>
            <a:r>
              <a:rPr lang="en-US" sz="2800" b="1" dirty="0"/>
              <a:t> </a:t>
            </a:r>
            <a:r>
              <a:rPr lang="en-US" sz="2800" b="1" dirty="0" err="1"/>
              <a:t>na</a:t>
            </a:r>
            <a:r>
              <a:rPr lang="en-US" sz="2800" b="1" dirty="0"/>
              <a:t> </a:t>
            </a:r>
            <a:r>
              <a:rPr lang="en-US" sz="2800" b="1" dirty="0" err="1"/>
              <a:t>ini</a:t>
            </a:r>
            <a:r>
              <a:rPr lang="en-US" sz="2800" b="1" dirty="0"/>
              <a:t>, </a:t>
            </a:r>
            <a:r>
              <a:rPr lang="en-US" sz="2800" b="1" dirty="0" err="1"/>
              <a:t>efoe</a:t>
            </a:r>
            <a:r>
              <a:rPr lang="en-US" sz="2800" b="1" dirty="0"/>
              <a:t> a no </a:t>
            </a:r>
            <a:r>
              <a:rPr lang="en-US" sz="2800" b="1" dirty="0" err="1"/>
              <a:t>ben</a:t>
            </a:r>
            <a:r>
              <a:rPr lang="en-US" sz="2800" b="1" dirty="0"/>
              <a:t> </a:t>
            </a:r>
            <a:r>
              <a:rPr lang="en-US" sz="2800" b="1" dirty="0" err="1"/>
              <a:t>leri</a:t>
            </a:r>
            <a:r>
              <a:rPr lang="en-US" sz="2800" b="1" dirty="0"/>
              <a:t> </a:t>
            </a:r>
            <a:r>
              <a:rPr lang="en-US" sz="2800" b="1" dirty="0" err="1"/>
              <a:t>ete</a:t>
            </a:r>
            <a:r>
              <a:rPr lang="en-US" sz="2800" b="1" dirty="0"/>
              <a:t>, </a:t>
            </a:r>
            <a:r>
              <a:rPr lang="en-US" sz="2800" b="1" dirty="0" err="1"/>
              <a:t>oen</a:t>
            </a:r>
            <a:r>
              <a:rPr lang="en-US" sz="2800" b="1" dirty="0"/>
              <a:t> </a:t>
            </a:r>
            <a:r>
              <a:rPr lang="en-US" sz="2800" b="1" dirty="0" err="1"/>
              <a:t>alamala</a:t>
            </a:r>
            <a:r>
              <a:rPr lang="en-US" sz="2800" b="1" dirty="0"/>
              <a:t> </a:t>
            </a:r>
            <a:r>
              <a:rPr lang="en-US" sz="2800" b="1" dirty="0" err="1"/>
              <a:t>vermane</a:t>
            </a:r>
            <a:r>
              <a:rPr lang="en-US" sz="2800" b="1" dirty="0"/>
              <a:t> hem, en </a:t>
            </a:r>
            <a:r>
              <a:rPr lang="en-US" sz="2800" b="1" dirty="0" err="1"/>
              <a:t>oen</a:t>
            </a:r>
            <a:r>
              <a:rPr lang="en-US" sz="2800" b="1" dirty="0"/>
              <a:t> </a:t>
            </a:r>
            <a:r>
              <a:rPr lang="en-US" sz="2800" b="1" dirty="0" err="1"/>
              <a:t>alamala</a:t>
            </a:r>
            <a:r>
              <a:rPr lang="en-US" sz="2800" b="1" dirty="0"/>
              <a:t> </a:t>
            </a:r>
            <a:r>
              <a:rPr lang="en-US" sz="2800" b="1" dirty="0" err="1"/>
              <a:t>kroetoe</a:t>
            </a:r>
            <a:r>
              <a:rPr lang="en-US" sz="2800" b="1" dirty="0"/>
              <a:t> hem;  25. En so </a:t>
            </a:r>
            <a:r>
              <a:rPr lang="en-US" sz="2800" b="1" dirty="0" err="1"/>
              <a:t>dem</a:t>
            </a:r>
            <a:r>
              <a:rPr lang="en-US" sz="2800" b="1" dirty="0"/>
              <a:t> </a:t>
            </a:r>
            <a:r>
              <a:rPr lang="en-US" sz="2800" b="1" dirty="0" err="1"/>
              <a:t>kibri-tori</a:t>
            </a:r>
            <a:r>
              <a:rPr lang="en-US" sz="2800" b="1" dirty="0"/>
              <a:t> foe hem </a:t>
            </a:r>
            <a:r>
              <a:rPr lang="en-US" sz="2800" b="1" dirty="0" err="1"/>
              <a:t>hati</a:t>
            </a:r>
            <a:r>
              <a:rPr lang="en-US" sz="2800" b="1" dirty="0"/>
              <a:t> </a:t>
            </a:r>
            <a:r>
              <a:rPr lang="en-US" sz="2800" b="1" dirty="0" err="1"/>
              <a:t>sori</a:t>
            </a:r>
            <a:r>
              <a:rPr lang="en-US" sz="2800" b="1" dirty="0"/>
              <a:t> </a:t>
            </a:r>
            <a:r>
              <a:rPr lang="en-US" sz="2800" b="1" dirty="0" err="1"/>
              <a:t>demsrefi</a:t>
            </a:r>
            <a:r>
              <a:rPr lang="en-US" sz="2800" b="1" dirty="0"/>
              <a:t>, en so </a:t>
            </a:r>
            <a:r>
              <a:rPr lang="en-US" sz="2800" b="1" dirty="0" err="1"/>
              <a:t>te</a:t>
            </a:r>
            <a:r>
              <a:rPr lang="en-US" sz="2800" b="1" dirty="0"/>
              <a:t> a </a:t>
            </a:r>
            <a:r>
              <a:rPr lang="en-US" sz="2800" b="1" dirty="0" err="1"/>
              <a:t>fadon</a:t>
            </a:r>
            <a:r>
              <a:rPr lang="en-US" sz="2800" b="1" dirty="0"/>
              <a:t> </a:t>
            </a:r>
            <a:r>
              <a:rPr lang="en-US" sz="2800" b="1" dirty="0" err="1"/>
              <a:t>na</a:t>
            </a:r>
            <a:r>
              <a:rPr lang="en-US" sz="2800" b="1" dirty="0"/>
              <a:t> hem </a:t>
            </a:r>
            <a:r>
              <a:rPr lang="en-US" sz="2800" b="1" dirty="0" err="1"/>
              <a:t>fesi</a:t>
            </a:r>
            <a:r>
              <a:rPr lang="en-US" sz="2800" b="1" dirty="0"/>
              <a:t>, a </a:t>
            </a:r>
            <a:r>
              <a:rPr lang="en-US" sz="2800" b="1" dirty="0" err="1"/>
              <a:t>sa</a:t>
            </a:r>
            <a:r>
              <a:rPr lang="en-US" sz="2800" b="1" dirty="0"/>
              <a:t> </a:t>
            </a:r>
            <a:r>
              <a:rPr lang="en-US" sz="2800" b="1" dirty="0" err="1"/>
              <a:t>aanbegi</a:t>
            </a:r>
            <a:r>
              <a:rPr lang="en-US" sz="2800" b="1" dirty="0"/>
              <a:t> </a:t>
            </a:r>
            <a:r>
              <a:rPr lang="en-US" sz="2800" b="1" dirty="0" err="1"/>
              <a:t>Gado</a:t>
            </a:r>
            <a:r>
              <a:rPr lang="en-US" sz="2800" b="1" dirty="0"/>
              <a:t>, en a </a:t>
            </a:r>
            <a:r>
              <a:rPr lang="en-US" sz="2800" b="1" dirty="0" err="1"/>
              <a:t>sa</a:t>
            </a:r>
            <a:r>
              <a:rPr lang="en-US" sz="2800" b="1" dirty="0"/>
              <a:t> </a:t>
            </a:r>
            <a:r>
              <a:rPr lang="en-US" sz="2800" b="1" dirty="0" err="1"/>
              <a:t>taki</a:t>
            </a:r>
            <a:r>
              <a:rPr lang="en-US" sz="2800" b="1" dirty="0"/>
              <a:t> </a:t>
            </a:r>
            <a:r>
              <a:rPr lang="en-US" sz="2800" b="1" dirty="0" err="1"/>
              <a:t>dati</a:t>
            </a:r>
            <a:r>
              <a:rPr lang="en-US" sz="2800" b="1" dirty="0"/>
              <a:t> foe </a:t>
            </a:r>
            <a:r>
              <a:rPr lang="en-US" sz="2800" b="1" dirty="0" err="1"/>
              <a:t>troe</a:t>
            </a:r>
            <a:r>
              <a:rPr lang="en-US" sz="2800" b="1" dirty="0"/>
              <a:t> </a:t>
            </a:r>
            <a:r>
              <a:rPr lang="en-US" sz="2800" b="1" dirty="0" err="1"/>
              <a:t>Gado</a:t>
            </a:r>
            <a:r>
              <a:rPr lang="en-US" sz="2800" b="1" dirty="0"/>
              <a:t> de </a:t>
            </a:r>
            <a:r>
              <a:rPr lang="en-US" sz="2800" b="1" dirty="0" err="1"/>
              <a:t>na</a:t>
            </a:r>
            <a:r>
              <a:rPr lang="en-US" sz="2800" b="1" dirty="0"/>
              <a:t> </a:t>
            </a:r>
            <a:r>
              <a:rPr lang="en-US" sz="2800" b="1" dirty="0" err="1"/>
              <a:t>oen</a:t>
            </a:r>
            <a:r>
              <a:rPr lang="en-US" sz="2800" b="1" dirty="0"/>
              <a:t> </a:t>
            </a:r>
            <a:r>
              <a:rPr lang="en-US" sz="2800" b="1" dirty="0" err="1"/>
              <a:t>mindri</a:t>
            </a:r>
            <a:r>
              <a:rPr lang="en-US" sz="2800" b="1" dirty="0"/>
              <a:t>.</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377BD89B-DB99-464C-920D-5E2EEC44CF1F}"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060880BF-5AB7-4B29-95B9-3B863AB11CD3}" type="slidenum">
              <a:rPr lang="en-US"/>
              <a:pPr lvl="1"/>
              <a:t>8</a:t>
            </a:fld>
            <a:endParaRPr lang="en-US">
              <a:latin typeface="Times New Roman" pitchFamily="18" charset="0"/>
            </a:endParaRPr>
          </a:p>
        </p:txBody>
      </p:sp>
      <p:sp>
        <p:nvSpPr>
          <p:cNvPr id="163842" name="Rectangle 2"/>
          <p:cNvSpPr>
            <a:spLocks noGrp="1" noChangeArrowheads="1"/>
          </p:cNvSpPr>
          <p:nvPr>
            <p:ph type="title"/>
          </p:nvPr>
        </p:nvSpPr>
        <p:spPr/>
        <p:txBody>
          <a:bodyPr/>
          <a:lstStyle/>
          <a:p>
            <a:r>
              <a:rPr lang="en-US" sz="4000"/>
              <a:t>Sortoe reden dem taki foe tijdelijk presenti?</a:t>
            </a:r>
          </a:p>
        </p:txBody>
      </p:sp>
      <p:sp>
        <p:nvSpPr>
          <p:cNvPr id="163843" name="Rectangle 3"/>
          <p:cNvSpPr>
            <a:spLocks noGrp="1" noChangeArrowheads="1"/>
          </p:cNvSpPr>
          <p:nvPr>
            <p:ph type="body" idx="1"/>
          </p:nvPr>
        </p:nvSpPr>
        <p:spPr>
          <a:xfrm>
            <a:off x="0" y="1981200"/>
            <a:ext cx="9143999" cy="4471988"/>
          </a:xfrm>
        </p:spPr>
        <p:txBody>
          <a:bodyPr/>
          <a:lstStyle/>
          <a:p>
            <a:r>
              <a:rPr lang="en-US" sz="2800" b="1" dirty="0" smtClean="0"/>
              <a:t>II </a:t>
            </a:r>
            <a:r>
              <a:rPr lang="en-US" sz="2800" b="1" dirty="0"/>
              <a:t>Kor. 12:11. Mi </a:t>
            </a:r>
            <a:r>
              <a:rPr lang="en-US" sz="2800" b="1" dirty="0" err="1"/>
              <a:t>ben</a:t>
            </a:r>
            <a:r>
              <a:rPr lang="en-US" sz="2800" b="1" dirty="0"/>
              <a:t> </a:t>
            </a:r>
            <a:r>
              <a:rPr lang="en-US" sz="2800" b="1" dirty="0" err="1"/>
              <a:t>kom</a:t>
            </a:r>
            <a:r>
              <a:rPr lang="en-US" sz="2800" b="1" dirty="0"/>
              <a:t> </a:t>
            </a:r>
            <a:r>
              <a:rPr lang="en-US" sz="2800" b="1" dirty="0" err="1"/>
              <a:t>dom</a:t>
            </a:r>
            <a:r>
              <a:rPr lang="en-US" sz="2800" b="1" dirty="0"/>
              <a:t> foe </a:t>
            </a:r>
            <a:r>
              <a:rPr lang="en-US" sz="2800" b="1" dirty="0" err="1"/>
              <a:t>di</a:t>
            </a:r>
            <a:r>
              <a:rPr lang="en-US" sz="2800" b="1" dirty="0"/>
              <a:t> mi </a:t>
            </a:r>
            <a:r>
              <a:rPr lang="en-US" sz="2800" b="1" dirty="0" err="1"/>
              <a:t>ben</a:t>
            </a:r>
            <a:r>
              <a:rPr lang="en-US" sz="2800" b="1" dirty="0"/>
              <a:t> </a:t>
            </a:r>
            <a:r>
              <a:rPr lang="en-US" sz="2800" b="1" dirty="0" err="1"/>
              <a:t>glori</a:t>
            </a:r>
            <a:r>
              <a:rPr lang="en-US" sz="2800" b="1" dirty="0"/>
              <a:t>, ma </a:t>
            </a:r>
            <a:r>
              <a:rPr lang="en-US" sz="2800" b="1" dirty="0" err="1"/>
              <a:t>oenoe</a:t>
            </a:r>
            <a:r>
              <a:rPr lang="en-US" sz="2800" b="1" dirty="0"/>
              <a:t> </a:t>
            </a:r>
            <a:r>
              <a:rPr lang="en-US" sz="2800" b="1" dirty="0" err="1"/>
              <a:t>ben</a:t>
            </a:r>
            <a:r>
              <a:rPr lang="en-US" sz="2800" b="1" dirty="0"/>
              <a:t> </a:t>
            </a:r>
            <a:r>
              <a:rPr lang="en-US" sz="2800" b="1" dirty="0" err="1"/>
              <a:t>dwingi</a:t>
            </a:r>
            <a:r>
              <a:rPr lang="en-US" sz="2800" b="1" dirty="0"/>
              <a:t> mi; </a:t>
            </a:r>
            <a:r>
              <a:rPr lang="en-US" sz="2800" b="1" dirty="0" err="1"/>
              <a:t>bikasi</a:t>
            </a:r>
            <a:r>
              <a:rPr lang="en-US" sz="2800" b="1" dirty="0"/>
              <a:t> </a:t>
            </a:r>
            <a:r>
              <a:rPr lang="en-US" sz="2800" b="1" dirty="0" err="1"/>
              <a:t>oen</a:t>
            </a:r>
            <a:r>
              <a:rPr lang="en-US" sz="2800" b="1" dirty="0"/>
              <a:t> </a:t>
            </a:r>
            <a:r>
              <a:rPr lang="en-US" sz="2800" b="1" dirty="0" err="1"/>
              <a:t>ben</a:t>
            </a:r>
            <a:r>
              <a:rPr lang="en-US" sz="2800" b="1" dirty="0"/>
              <a:t> </a:t>
            </a:r>
            <a:r>
              <a:rPr lang="en-US" sz="2800" b="1" dirty="0" err="1"/>
              <a:t>moesoe</a:t>
            </a:r>
            <a:r>
              <a:rPr lang="en-US" sz="2800" b="1" dirty="0"/>
              <a:t> </a:t>
            </a:r>
            <a:r>
              <a:rPr lang="en-US" sz="2800" b="1" dirty="0" err="1"/>
              <a:t>gi</a:t>
            </a:r>
            <a:r>
              <a:rPr lang="en-US" sz="2800" b="1" dirty="0"/>
              <a:t> mi </a:t>
            </a:r>
            <a:r>
              <a:rPr lang="en-US" sz="2800" b="1" dirty="0" err="1"/>
              <a:t>boen</a:t>
            </a:r>
            <a:r>
              <a:rPr lang="en-US" sz="2800" b="1" dirty="0"/>
              <a:t> </a:t>
            </a:r>
            <a:r>
              <a:rPr lang="en-US" sz="2800" b="1" dirty="0" err="1"/>
              <a:t>nem</a:t>
            </a:r>
            <a:r>
              <a:rPr lang="en-US" sz="2800" b="1" dirty="0"/>
              <a:t>; </a:t>
            </a:r>
            <a:r>
              <a:rPr lang="en-US" sz="2800" b="1" dirty="0" err="1"/>
              <a:t>bikasi</a:t>
            </a:r>
            <a:r>
              <a:rPr lang="en-US" sz="2800" b="1" dirty="0"/>
              <a:t> mi no de </a:t>
            </a:r>
            <a:r>
              <a:rPr lang="en-US" sz="2800" b="1" dirty="0" err="1"/>
              <a:t>na</a:t>
            </a:r>
            <a:r>
              <a:rPr lang="en-US" sz="2800" b="1" dirty="0"/>
              <a:t> </a:t>
            </a:r>
            <a:r>
              <a:rPr lang="en-US" sz="2800" b="1" dirty="0" err="1"/>
              <a:t>baka</a:t>
            </a:r>
            <a:r>
              <a:rPr lang="en-US" sz="2800" b="1" dirty="0"/>
              <a:t> foe </a:t>
            </a:r>
            <a:r>
              <a:rPr lang="en-US" sz="2800" b="1" dirty="0" err="1"/>
              <a:t>dem</a:t>
            </a:r>
            <a:r>
              <a:rPr lang="en-US" sz="2800" b="1" dirty="0"/>
              <a:t> </a:t>
            </a:r>
            <a:r>
              <a:rPr lang="en-US" sz="2800" b="1" dirty="0" err="1"/>
              <a:t>moro</a:t>
            </a:r>
            <a:r>
              <a:rPr lang="en-US" sz="2800" b="1" dirty="0"/>
              <a:t> </a:t>
            </a:r>
            <a:r>
              <a:rPr lang="en-US" sz="2800" b="1" dirty="0" err="1"/>
              <a:t>bigi</a:t>
            </a:r>
            <a:r>
              <a:rPr lang="en-US" sz="2800" b="1" dirty="0"/>
              <a:t> </a:t>
            </a:r>
            <a:r>
              <a:rPr lang="en-US" sz="2800" b="1" dirty="0" err="1"/>
              <a:t>apostel</a:t>
            </a:r>
            <a:r>
              <a:rPr lang="en-US" sz="2800" b="1" dirty="0"/>
              <a:t> </a:t>
            </a:r>
            <a:r>
              <a:rPr lang="en-US" sz="2800" b="1" dirty="0" err="1"/>
              <a:t>na</a:t>
            </a:r>
            <a:r>
              <a:rPr lang="en-US" sz="2800" b="1" dirty="0"/>
              <a:t> </a:t>
            </a:r>
            <a:r>
              <a:rPr lang="en-US" sz="2800" b="1" dirty="0" err="1"/>
              <a:t>ini</a:t>
            </a:r>
            <a:r>
              <a:rPr lang="en-US" sz="2800" b="1" dirty="0"/>
              <a:t> </a:t>
            </a:r>
            <a:r>
              <a:rPr lang="en-US" sz="2800" b="1" dirty="0" err="1"/>
              <a:t>iniwan</a:t>
            </a:r>
            <a:r>
              <a:rPr lang="en-US" sz="2800" b="1" dirty="0"/>
              <a:t> </a:t>
            </a:r>
            <a:r>
              <a:rPr lang="en-US" sz="2800" b="1" dirty="0" err="1"/>
              <a:t>sani</a:t>
            </a:r>
            <a:r>
              <a:rPr lang="en-US" sz="2800" b="1" dirty="0"/>
              <a:t>, </a:t>
            </a:r>
            <a:r>
              <a:rPr lang="en-US" sz="2800" b="1" dirty="0" err="1"/>
              <a:t>alwasi</a:t>
            </a:r>
            <a:r>
              <a:rPr lang="en-US" sz="2800" b="1" dirty="0"/>
              <a:t> mi no de </a:t>
            </a:r>
            <a:r>
              <a:rPr lang="en-US" sz="2800" b="1" dirty="0" err="1"/>
              <a:t>noti</a:t>
            </a:r>
            <a:r>
              <a:rPr lang="en-US" sz="2800" b="1" dirty="0"/>
              <a:t>.  12. Foe </a:t>
            </a:r>
            <a:r>
              <a:rPr lang="en-US" sz="2800" b="1" dirty="0" err="1"/>
              <a:t>troe</a:t>
            </a:r>
            <a:r>
              <a:rPr lang="en-US" sz="2800" b="1" dirty="0"/>
              <a:t>, mi </a:t>
            </a:r>
            <a:r>
              <a:rPr lang="en-US" sz="2800" b="1" dirty="0" err="1"/>
              <a:t>ben</a:t>
            </a:r>
            <a:r>
              <a:rPr lang="en-US" sz="2800" b="1" dirty="0"/>
              <a:t> </a:t>
            </a:r>
            <a:r>
              <a:rPr lang="en-US" sz="2800" b="1" dirty="0" err="1"/>
              <a:t>wroko</a:t>
            </a:r>
            <a:r>
              <a:rPr lang="en-US" sz="2800" b="1" dirty="0"/>
              <a:t> </a:t>
            </a:r>
            <a:r>
              <a:rPr lang="en-US" sz="2800" b="1" dirty="0" err="1"/>
              <a:t>dem</a:t>
            </a:r>
            <a:r>
              <a:rPr lang="en-US" sz="2800" b="1" dirty="0"/>
              <a:t> </a:t>
            </a:r>
            <a:r>
              <a:rPr lang="en-US" sz="2800" b="1" dirty="0" err="1">
                <a:solidFill>
                  <a:schemeClr val="accent2"/>
                </a:solidFill>
              </a:rPr>
              <a:t>marki</a:t>
            </a:r>
            <a:r>
              <a:rPr lang="en-US" sz="2800" b="1" dirty="0">
                <a:solidFill>
                  <a:schemeClr val="accent2"/>
                </a:solidFill>
              </a:rPr>
              <a:t> foe wan </a:t>
            </a:r>
            <a:r>
              <a:rPr lang="en-US" sz="2800" b="1" dirty="0" err="1">
                <a:solidFill>
                  <a:schemeClr val="accent2"/>
                </a:solidFill>
              </a:rPr>
              <a:t>apostel</a:t>
            </a:r>
            <a:r>
              <a:rPr lang="en-US" sz="2800" b="1" dirty="0"/>
              <a:t> </a:t>
            </a:r>
            <a:r>
              <a:rPr lang="en-US" sz="2800" b="1" dirty="0" err="1"/>
              <a:t>na</a:t>
            </a:r>
            <a:r>
              <a:rPr lang="en-US" sz="2800" b="1" dirty="0"/>
              <a:t> </a:t>
            </a:r>
            <a:r>
              <a:rPr lang="en-US" sz="2800" b="1" dirty="0" err="1"/>
              <a:t>oen</a:t>
            </a:r>
            <a:r>
              <a:rPr lang="en-US" sz="2800" b="1" dirty="0"/>
              <a:t> </a:t>
            </a:r>
            <a:r>
              <a:rPr lang="en-US" sz="2800" b="1" dirty="0" err="1"/>
              <a:t>mindri</a:t>
            </a:r>
            <a:r>
              <a:rPr lang="en-US" sz="2800" b="1" dirty="0"/>
              <a:t> </a:t>
            </a:r>
            <a:r>
              <a:rPr lang="en-US" sz="2800" b="1" dirty="0" err="1"/>
              <a:t>na</a:t>
            </a:r>
            <a:r>
              <a:rPr lang="en-US" sz="2800" b="1" dirty="0"/>
              <a:t> </a:t>
            </a:r>
            <a:r>
              <a:rPr lang="en-US" sz="2800" b="1" dirty="0" err="1"/>
              <a:t>ini</a:t>
            </a:r>
            <a:r>
              <a:rPr lang="en-US" sz="2800" b="1" dirty="0"/>
              <a:t> ala </a:t>
            </a:r>
            <a:r>
              <a:rPr lang="en-US" sz="2800" b="1" dirty="0" err="1"/>
              <a:t>pasensi</a:t>
            </a:r>
            <a:r>
              <a:rPr lang="en-US" sz="2800" b="1" dirty="0"/>
              <a:t>, </a:t>
            </a:r>
            <a:r>
              <a:rPr lang="en-US" sz="2800" b="1" dirty="0" err="1"/>
              <a:t>nanga</a:t>
            </a:r>
            <a:r>
              <a:rPr lang="en-US" sz="2800" b="1" dirty="0"/>
              <a:t> </a:t>
            </a:r>
            <a:r>
              <a:rPr lang="en-US" sz="2800" b="1" dirty="0" err="1">
                <a:solidFill>
                  <a:schemeClr val="accent2"/>
                </a:solidFill>
              </a:rPr>
              <a:t>marki</a:t>
            </a:r>
            <a:r>
              <a:rPr lang="en-US" sz="2800" b="1" dirty="0"/>
              <a:t>, </a:t>
            </a:r>
            <a:r>
              <a:rPr lang="en-US" sz="2800" b="1" dirty="0" err="1"/>
              <a:t>nanga</a:t>
            </a:r>
            <a:r>
              <a:rPr lang="en-US" sz="2800" b="1" dirty="0"/>
              <a:t> </a:t>
            </a:r>
            <a:r>
              <a:rPr lang="en-US" sz="2800" b="1" dirty="0" err="1">
                <a:solidFill>
                  <a:schemeClr val="accent2"/>
                </a:solidFill>
              </a:rPr>
              <a:t>wondroewroko</a:t>
            </a:r>
            <a:r>
              <a:rPr lang="en-US" sz="2800" b="1" dirty="0"/>
              <a:t>, en </a:t>
            </a:r>
            <a:r>
              <a:rPr lang="en-US" sz="2800" b="1" dirty="0" err="1"/>
              <a:t>nanga</a:t>
            </a:r>
            <a:r>
              <a:rPr lang="en-US" sz="2800" b="1" dirty="0"/>
              <a:t> </a:t>
            </a:r>
            <a:r>
              <a:rPr lang="en-US" sz="2800" b="1" dirty="0" err="1">
                <a:solidFill>
                  <a:schemeClr val="accent2"/>
                </a:solidFill>
              </a:rPr>
              <a:t>makti</a:t>
            </a:r>
            <a:r>
              <a:rPr lang="en-US" sz="2800" b="1" dirty="0"/>
              <a:t> </a:t>
            </a:r>
            <a:r>
              <a:rPr lang="en-US" sz="2800" b="1" dirty="0" err="1">
                <a:solidFill>
                  <a:schemeClr val="accent2"/>
                </a:solidFill>
              </a:rPr>
              <a:t>wroko</a:t>
            </a:r>
            <a:r>
              <a:rPr lang="en-US" sz="2800" b="1" dirty="0"/>
              <a:t>.</a:t>
            </a:r>
          </a:p>
        </p:txBody>
      </p:sp>
    </p:spTree>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F6B68AAF-DF0D-4283-9C76-266625AAD27C}"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5B5DFFF9-B7B5-4B3B-A3BE-89CC09E9E00B}" type="slidenum">
              <a:rPr lang="en-US"/>
              <a:pPr lvl="1"/>
              <a:t>80</a:t>
            </a:fld>
            <a:endParaRPr lang="en-US">
              <a:latin typeface="Times New Roman" pitchFamily="18" charset="0"/>
            </a:endParaRPr>
          </a:p>
        </p:txBody>
      </p:sp>
      <p:sp>
        <p:nvSpPr>
          <p:cNvPr id="228354" name="Rectangle 2"/>
          <p:cNvSpPr>
            <a:spLocks noGrp="1" noChangeArrowheads="1"/>
          </p:cNvSpPr>
          <p:nvPr>
            <p:ph type="title"/>
          </p:nvPr>
        </p:nvSpPr>
        <p:spPr>
          <a:xfrm>
            <a:off x="503238" y="609600"/>
            <a:ext cx="8640762" cy="1143000"/>
          </a:xfrm>
        </p:spPr>
        <p:txBody>
          <a:bodyPr/>
          <a:lstStyle/>
          <a:p>
            <a:r>
              <a:rPr lang="en-US" sz="4000"/>
              <a:t>Dem regels foe tongo na ini da kerki</a:t>
            </a:r>
          </a:p>
        </p:txBody>
      </p:sp>
      <p:sp>
        <p:nvSpPr>
          <p:cNvPr id="228355" name="Rectangle 3"/>
          <p:cNvSpPr>
            <a:spLocks noGrp="1" noChangeArrowheads="1"/>
          </p:cNvSpPr>
          <p:nvPr>
            <p:ph type="body" idx="1"/>
          </p:nvPr>
        </p:nvSpPr>
        <p:spPr>
          <a:xfrm>
            <a:off x="0" y="2017713"/>
            <a:ext cx="8955088" cy="4114800"/>
          </a:xfrm>
        </p:spPr>
        <p:txBody>
          <a:bodyPr/>
          <a:lstStyle/>
          <a:p>
            <a:pPr algn="just">
              <a:lnSpc>
                <a:spcPct val="80000"/>
              </a:lnSpc>
            </a:pPr>
            <a:r>
              <a:rPr lang="en-US" sz="2800" b="1" dirty="0"/>
              <a:t>I Kor. 14:26. </a:t>
            </a:r>
            <a:r>
              <a:rPr lang="en-US" sz="2800" b="1" dirty="0" err="1"/>
              <a:t>Fa</a:t>
            </a:r>
            <a:r>
              <a:rPr lang="en-US" sz="2800" b="1" dirty="0"/>
              <a:t> </a:t>
            </a:r>
            <a:r>
              <a:rPr lang="en-US" sz="2800" b="1" dirty="0" err="1"/>
              <a:t>sani</a:t>
            </a:r>
            <a:r>
              <a:rPr lang="en-US" sz="2800" b="1" dirty="0"/>
              <a:t> </a:t>
            </a:r>
            <a:r>
              <a:rPr lang="en-US" sz="2800" b="1" dirty="0" err="1"/>
              <a:t>waka</a:t>
            </a:r>
            <a:r>
              <a:rPr lang="en-US" sz="2800" b="1" dirty="0"/>
              <a:t> </a:t>
            </a:r>
            <a:r>
              <a:rPr lang="en-US" sz="2800" b="1" dirty="0" err="1"/>
              <a:t>dan</a:t>
            </a:r>
            <a:r>
              <a:rPr lang="en-US" sz="2800" b="1" dirty="0"/>
              <a:t>, </a:t>
            </a:r>
            <a:r>
              <a:rPr lang="en-US" sz="2800" b="1" dirty="0" err="1"/>
              <a:t>brada</a:t>
            </a:r>
            <a:r>
              <a:rPr lang="en-US" sz="2800" b="1" dirty="0"/>
              <a:t>? Te </a:t>
            </a:r>
            <a:r>
              <a:rPr lang="en-US" sz="2800" b="1" dirty="0" err="1"/>
              <a:t>oen</a:t>
            </a:r>
            <a:r>
              <a:rPr lang="en-US" sz="2800" b="1" dirty="0"/>
              <a:t> </a:t>
            </a:r>
            <a:r>
              <a:rPr lang="en-US" sz="2800" b="1" dirty="0" err="1"/>
              <a:t>kom</a:t>
            </a:r>
            <a:r>
              <a:rPr lang="en-US" sz="2800" b="1" dirty="0"/>
              <a:t> </a:t>
            </a:r>
            <a:r>
              <a:rPr lang="en-US" sz="2800" b="1" dirty="0" err="1"/>
              <a:t>makandra</a:t>
            </a:r>
            <a:r>
              <a:rPr lang="en-US" sz="2800" b="1" dirty="0"/>
              <a:t>, </a:t>
            </a:r>
            <a:r>
              <a:rPr lang="en-US" sz="2800" b="1" dirty="0" err="1"/>
              <a:t>ibriwan</a:t>
            </a:r>
            <a:r>
              <a:rPr lang="en-US" sz="2800" b="1" dirty="0"/>
              <a:t> foe </a:t>
            </a:r>
            <a:r>
              <a:rPr lang="en-US" sz="2800" b="1" dirty="0" err="1"/>
              <a:t>oen</a:t>
            </a:r>
            <a:r>
              <a:rPr lang="en-US" sz="2800" b="1" dirty="0"/>
              <a:t> </a:t>
            </a:r>
            <a:r>
              <a:rPr lang="en-US" sz="2800" b="1" dirty="0" err="1"/>
              <a:t>abi</a:t>
            </a:r>
            <a:r>
              <a:rPr lang="en-US" sz="2800" b="1" dirty="0"/>
              <a:t> wan psalm, </a:t>
            </a:r>
            <a:r>
              <a:rPr lang="en-US" sz="2800" b="1" dirty="0" err="1"/>
              <a:t>efoe</a:t>
            </a:r>
            <a:r>
              <a:rPr lang="en-US" sz="2800" b="1" dirty="0"/>
              <a:t> wan </a:t>
            </a:r>
            <a:r>
              <a:rPr lang="en-US" sz="2800" b="1" dirty="0" err="1"/>
              <a:t>leri</a:t>
            </a:r>
            <a:r>
              <a:rPr lang="en-US" sz="2800" b="1" dirty="0"/>
              <a:t>, </a:t>
            </a:r>
            <a:r>
              <a:rPr lang="en-US" sz="2800" b="1" dirty="0" err="1"/>
              <a:t>efoe</a:t>
            </a:r>
            <a:r>
              <a:rPr lang="en-US" sz="2800" b="1" dirty="0"/>
              <a:t> wan </a:t>
            </a:r>
            <a:r>
              <a:rPr lang="en-US" sz="2800" b="1" dirty="0" err="1"/>
              <a:t>tongo</a:t>
            </a:r>
            <a:r>
              <a:rPr lang="en-US" sz="2800" b="1" dirty="0"/>
              <a:t>, </a:t>
            </a:r>
            <a:r>
              <a:rPr lang="en-US" sz="2800" b="1" dirty="0" err="1"/>
              <a:t>efoe</a:t>
            </a:r>
            <a:r>
              <a:rPr lang="en-US" sz="2800" b="1" dirty="0"/>
              <a:t> foe </a:t>
            </a:r>
            <a:r>
              <a:rPr lang="en-US" sz="2800" b="1" dirty="0" err="1"/>
              <a:t>sori</a:t>
            </a:r>
            <a:r>
              <a:rPr lang="en-US" sz="2800" b="1" dirty="0"/>
              <a:t> wan </a:t>
            </a:r>
            <a:r>
              <a:rPr lang="en-US" sz="2800" b="1" dirty="0" err="1"/>
              <a:t>sani</a:t>
            </a:r>
            <a:r>
              <a:rPr lang="en-US" sz="2800" b="1" dirty="0"/>
              <a:t>, </a:t>
            </a:r>
            <a:r>
              <a:rPr lang="en-US" sz="2800" b="1" dirty="0" err="1"/>
              <a:t>efoe</a:t>
            </a:r>
            <a:r>
              <a:rPr lang="en-US" sz="2800" b="1" dirty="0"/>
              <a:t> foe </a:t>
            </a:r>
            <a:r>
              <a:rPr lang="en-US" sz="2800" b="1" dirty="0" err="1"/>
              <a:t>poeroe</a:t>
            </a:r>
            <a:r>
              <a:rPr lang="en-US" sz="2800" b="1" dirty="0"/>
              <a:t> wan </a:t>
            </a:r>
            <a:r>
              <a:rPr lang="en-US" sz="2800" b="1" dirty="0" err="1"/>
              <a:t>tongo</a:t>
            </a:r>
            <a:r>
              <a:rPr lang="en-US" sz="2800" b="1" dirty="0"/>
              <a:t> </a:t>
            </a:r>
            <a:r>
              <a:rPr lang="en-US" sz="2800" b="1" dirty="0" err="1"/>
              <a:t>krin</a:t>
            </a:r>
            <a:r>
              <a:rPr lang="en-US" sz="2800" b="1" dirty="0"/>
              <a:t>. </a:t>
            </a:r>
            <a:r>
              <a:rPr lang="en-US" sz="2800" b="1" dirty="0" err="1">
                <a:solidFill>
                  <a:srgbClr val="FF0000"/>
                </a:solidFill>
              </a:rPr>
              <a:t>Meki</a:t>
            </a:r>
            <a:r>
              <a:rPr lang="en-US" sz="2800" b="1" dirty="0">
                <a:solidFill>
                  <a:srgbClr val="FF0000"/>
                </a:solidFill>
              </a:rPr>
              <a:t> </a:t>
            </a:r>
            <a:r>
              <a:rPr lang="en-US" sz="2800" b="1" dirty="0" err="1">
                <a:solidFill>
                  <a:srgbClr val="FF0000"/>
                </a:solidFill>
              </a:rPr>
              <a:t>alasani</a:t>
            </a:r>
            <a:r>
              <a:rPr lang="en-US" sz="2800" b="1" dirty="0">
                <a:solidFill>
                  <a:srgbClr val="FF0000"/>
                </a:solidFill>
              </a:rPr>
              <a:t> </a:t>
            </a:r>
            <a:r>
              <a:rPr lang="en-US" sz="2800" b="1" dirty="0" err="1">
                <a:solidFill>
                  <a:srgbClr val="FF0000"/>
                </a:solidFill>
              </a:rPr>
              <a:t>pasa</a:t>
            </a:r>
            <a:r>
              <a:rPr lang="en-US" sz="2800" b="1" dirty="0">
                <a:solidFill>
                  <a:srgbClr val="FF0000"/>
                </a:solidFill>
              </a:rPr>
              <a:t> foe </a:t>
            </a:r>
            <a:r>
              <a:rPr lang="en-US" sz="2800" b="1" dirty="0" err="1">
                <a:solidFill>
                  <a:srgbClr val="FF0000"/>
                </a:solidFill>
              </a:rPr>
              <a:t>bouw</a:t>
            </a:r>
            <a:r>
              <a:rPr lang="en-US" sz="2800" b="1" dirty="0">
                <a:solidFill>
                  <a:srgbClr val="FF0000"/>
                </a:solidFill>
              </a:rPr>
              <a:t> </a:t>
            </a:r>
            <a:r>
              <a:rPr lang="en-US" sz="2800" b="1" dirty="0" err="1">
                <a:solidFill>
                  <a:srgbClr val="FF0000"/>
                </a:solidFill>
              </a:rPr>
              <a:t>soema</a:t>
            </a:r>
            <a:r>
              <a:rPr lang="en-US" sz="2800" b="1" dirty="0">
                <a:solidFill>
                  <a:srgbClr val="FF0000"/>
                </a:solidFill>
              </a:rPr>
              <a:t> </a:t>
            </a:r>
            <a:r>
              <a:rPr lang="en-US" sz="2800" b="1" dirty="0" err="1">
                <a:solidFill>
                  <a:srgbClr val="FF0000"/>
                </a:solidFill>
              </a:rPr>
              <a:t>kom</a:t>
            </a:r>
            <a:r>
              <a:rPr lang="en-US" sz="2800" b="1" dirty="0">
                <a:solidFill>
                  <a:srgbClr val="FF0000"/>
                </a:solidFill>
              </a:rPr>
              <a:t> </a:t>
            </a:r>
            <a:r>
              <a:rPr lang="en-US" sz="2800" b="1" dirty="0" err="1">
                <a:solidFill>
                  <a:srgbClr val="FF0000"/>
                </a:solidFill>
              </a:rPr>
              <a:t>moro</a:t>
            </a:r>
            <a:r>
              <a:rPr lang="en-US" sz="2800" b="1" dirty="0">
                <a:solidFill>
                  <a:srgbClr val="FF0000"/>
                </a:solidFill>
              </a:rPr>
              <a:t> </a:t>
            </a:r>
            <a:r>
              <a:rPr lang="en-US" sz="2800" b="1" dirty="0" err="1">
                <a:solidFill>
                  <a:srgbClr val="FF0000"/>
                </a:solidFill>
              </a:rPr>
              <a:t>tranga</a:t>
            </a:r>
            <a:r>
              <a:rPr lang="en-US" sz="2800" b="1" dirty="0"/>
              <a:t>. 27. </a:t>
            </a:r>
            <a:r>
              <a:rPr lang="en-US" sz="2800" b="1" dirty="0" err="1">
                <a:solidFill>
                  <a:srgbClr val="FF0000"/>
                </a:solidFill>
              </a:rPr>
              <a:t>Efoe</a:t>
            </a:r>
            <a:r>
              <a:rPr lang="en-US" sz="2800" b="1" dirty="0">
                <a:solidFill>
                  <a:srgbClr val="FF0000"/>
                </a:solidFill>
              </a:rPr>
              <a:t> wan </a:t>
            </a:r>
            <a:r>
              <a:rPr lang="en-US" sz="2800" b="1" dirty="0" err="1">
                <a:solidFill>
                  <a:srgbClr val="FF0000"/>
                </a:solidFill>
              </a:rPr>
              <a:t>soema</a:t>
            </a:r>
            <a:r>
              <a:rPr lang="en-US" sz="2800" b="1" dirty="0">
                <a:solidFill>
                  <a:srgbClr val="FF0000"/>
                </a:solidFill>
              </a:rPr>
              <a:t> </a:t>
            </a:r>
            <a:r>
              <a:rPr lang="en-US" sz="2800" b="1" dirty="0" err="1">
                <a:solidFill>
                  <a:srgbClr val="FF0000"/>
                </a:solidFill>
              </a:rPr>
              <a:t>taki</a:t>
            </a:r>
            <a:r>
              <a:rPr lang="en-US" sz="2800" b="1" dirty="0">
                <a:solidFill>
                  <a:srgbClr val="FF0000"/>
                </a:solidFill>
              </a:rPr>
              <a:t> </a:t>
            </a:r>
            <a:r>
              <a:rPr lang="en-US" sz="2800" b="1" dirty="0" err="1">
                <a:solidFill>
                  <a:srgbClr val="FF0000"/>
                </a:solidFill>
              </a:rPr>
              <a:t>na</a:t>
            </a:r>
            <a:r>
              <a:rPr lang="en-US" sz="2800" b="1" dirty="0">
                <a:solidFill>
                  <a:srgbClr val="FF0000"/>
                </a:solidFill>
              </a:rPr>
              <a:t> </a:t>
            </a:r>
            <a:r>
              <a:rPr lang="en-US" sz="2800" b="1" dirty="0" err="1">
                <a:solidFill>
                  <a:srgbClr val="FF0000"/>
                </a:solidFill>
              </a:rPr>
              <a:t>ini</a:t>
            </a:r>
            <a:r>
              <a:rPr lang="en-US" sz="2800" b="1" dirty="0">
                <a:solidFill>
                  <a:srgbClr val="FF0000"/>
                </a:solidFill>
              </a:rPr>
              <a:t> wan </a:t>
            </a:r>
            <a:r>
              <a:rPr lang="en-US" sz="2800" b="1" i="1" dirty="0" err="1">
                <a:solidFill>
                  <a:srgbClr val="FF0000"/>
                </a:solidFill>
              </a:rPr>
              <a:t>tra</a:t>
            </a:r>
            <a:r>
              <a:rPr lang="en-US" sz="2800" b="1" i="1" dirty="0">
                <a:solidFill>
                  <a:srgbClr val="FF0000"/>
                </a:solidFill>
              </a:rPr>
              <a:t> </a:t>
            </a:r>
            <a:r>
              <a:rPr lang="en-US" sz="2800" b="1" dirty="0" err="1">
                <a:solidFill>
                  <a:srgbClr val="FF0000"/>
                </a:solidFill>
              </a:rPr>
              <a:t>tongo</a:t>
            </a:r>
            <a:r>
              <a:rPr lang="en-US" sz="2800" b="1" dirty="0">
                <a:solidFill>
                  <a:srgbClr val="FF0000"/>
                </a:solidFill>
              </a:rPr>
              <a:t>, </a:t>
            </a:r>
            <a:r>
              <a:rPr lang="en-US" sz="2800" b="1" dirty="0" err="1">
                <a:solidFill>
                  <a:srgbClr val="FF0000"/>
                </a:solidFill>
              </a:rPr>
              <a:t>meki</a:t>
            </a:r>
            <a:r>
              <a:rPr lang="en-US" sz="2800" b="1" dirty="0">
                <a:solidFill>
                  <a:srgbClr val="FF0000"/>
                </a:solidFill>
              </a:rPr>
              <a:t> a de toe, </a:t>
            </a:r>
            <a:r>
              <a:rPr lang="en-US" sz="2800" b="1" dirty="0" err="1">
                <a:solidFill>
                  <a:srgbClr val="FF0000"/>
                </a:solidFill>
              </a:rPr>
              <a:t>efoe</a:t>
            </a:r>
            <a:r>
              <a:rPr lang="en-US" sz="2800" b="1" dirty="0">
                <a:solidFill>
                  <a:srgbClr val="FF0000"/>
                </a:solidFill>
              </a:rPr>
              <a:t> no </a:t>
            </a:r>
            <a:r>
              <a:rPr lang="en-US" sz="2800" b="1" dirty="0" err="1">
                <a:solidFill>
                  <a:srgbClr val="FF0000"/>
                </a:solidFill>
              </a:rPr>
              <a:t>moro</a:t>
            </a:r>
            <a:r>
              <a:rPr lang="en-US" sz="2800" b="1" dirty="0">
                <a:solidFill>
                  <a:srgbClr val="FF0000"/>
                </a:solidFill>
              </a:rPr>
              <a:t> </a:t>
            </a:r>
            <a:r>
              <a:rPr lang="en-US" sz="2800" b="1" dirty="0" err="1">
                <a:solidFill>
                  <a:srgbClr val="FF0000"/>
                </a:solidFill>
              </a:rPr>
              <a:t>leki</a:t>
            </a:r>
            <a:r>
              <a:rPr lang="en-US" sz="2800" b="1" dirty="0">
                <a:solidFill>
                  <a:srgbClr val="FF0000"/>
                </a:solidFill>
              </a:rPr>
              <a:t> </a:t>
            </a:r>
            <a:r>
              <a:rPr lang="en-US" sz="2800" b="1" dirty="0" err="1">
                <a:solidFill>
                  <a:srgbClr val="FF0000"/>
                </a:solidFill>
              </a:rPr>
              <a:t>drie</a:t>
            </a:r>
            <a:r>
              <a:rPr lang="en-US" sz="2800" b="1" dirty="0">
                <a:solidFill>
                  <a:srgbClr val="FF0000"/>
                </a:solidFill>
              </a:rPr>
              <a:t>, wan </a:t>
            </a:r>
            <a:r>
              <a:rPr lang="en-US" sz="2800" b="1" dirty="0" err="1">
                <a:solidFill>
                  <a:srgbClr val="FF0000"/>
                </a:solidFill>
              </a:rPr>
              <a:t>baka</a:t>
            </a:r>
            <a:r>
              <a:rPr lang="en-US" sz="2800" b="1" dirty="0">
                <a:solidFill>
                  <a:srgbClr val="FF0000"/>
                </a:solidFill>
              </a:rPr>
              <a:t> </a:t>
            </a:r>
            <a:r>
              <a:rPr lang="en-US" sz="2800" b="1" dirty="0" err="1">
                <a:solidFill>
                  <a:srgbClr val="FF0000"/>
                </a:solidFill>
              </a:rPr>
              <a:t>trawan</a:t>
            </a:r>
            <a:r>
              <a:rPr lang="en-US" sz="2800" b="1" dirty="0">
                <a:solidFill>
                  <a:srgbClr val="FF0000"/>
                </a:solidFill>
              </a:rPr>
              <a:t>, en </a:t>
            </a:r>
            <a:r>
              <a:rPr lang="en-US" sz="2800" b="1" dirty="0" err="1">
                <a:solidFill>
                  <a:srgbClr val="FF0000"/>
                </a:solidFill>
              </a:rPr>
              <a:t>meki</a:t>
            </a:r>
            <a:r>
              <a:rPr lang="en-US" sz="2800" b="1" dirty="0">
                <a:solidFill>
                  <a:srgbClr val="FF0000"/>
                </a:solidFill>
              </a:rPr>
              <a:t> wan </a:t>
            </a:r>
            <a:r>
              <a:rPr lang="en-US" sz="2800" b="1" dirty="0" err="1">
                <a:solidFill>
                  <a:srgbClr val="FF0000"/>
                </a:solidFill>
              </a:rPr>
              <a:t>soema</a:t>
            </a:r>
            <a:r>
              <a:rPr lang="en-US" sz="2800" b="1" dirty="0">
                <a:solidFill>
                  <a:srgbClr val="FF0000"/>
                </a:solidFill>
              </a:rPr>
              <a:t> </a:t>
            </a:r>
            <a:r>
              <a:rPr lang="en-US" sz="2800" b="1" dirty="0" err="1">
                <a:solidFill>
                  <a:srgbClr val="FF0000"/>
                </a:solidFill>
              </a:rPr>
              <a:t>poeroe</a:t>
            </a:r>
            <a:r>
              <a:rPr lang="en-US" sz="2800" b="1" dirty="0">
                <a:solidFill>
                  <a:srgbClr val="FF0000"/>
                </a:solidFill>
              </a:rPr>
              <a:t> </a:t>
            </a:r>
            <a:r>
              <a:rPr lang="en-US" sz="2800" b="1" dirty="0" err="1">
                <a:solidFill>
                  <a:srgbClr val="FF0000"/>
                </a:solidFill>
              </a:rPr>
              <a:t>da</a:t>
            </a:r>
            <a:r>
              <a:rPr lang="en-US" sz="2800" b="1" dirty="0">
                <a:solidFill>
                  <a:srgbClr val="FF0000"/>
                </a:solidFill>
              </a:rPr>
              <a:t> </a:t>
            </a:r>
            <a:r>
              <a:rPr lang="en-US" sz="2800" b="1" dirty="0" err="1">
                <a:solidFill>
                  <a:srgbClr val="FF0000"/>
                </a:solidFill>
              </a:rPr>
              <a:t>tori</a:t>
            </a:r>
            <a:r>
              <a:rPr lang="en-US" sz="2800" b="1" dirty="0">
                <a:solidFill>
                  <a:srgbClr val="FF0000"/>
                </a:solidFill>
              </a:rPr>
              <a:t> </a:t>
            </a:r>
            <a:r>
              <a:rPr lang="en-US" sz="2800" b="1" dirty="0" err="1">
                <a:solidFill>
                  <a:srgbClr val="FF0000"/>
                </a:solidFill>
              </a:rPr>
              <a:t>krin</a:t>
            </a:r>
            <a:r>
              <a:rPr lang="en-US" sz="2800" b="1" dirty="0">
                <a:solidFill>
                  <a:srgbClr val="FF0000"/>
                </a:solidFill>
              </a:rPr>
              <a:t>. 28. Ma </a:t>
            </a:r>
            <a:r>
              <a:rPr lang="en-US" sz="2800" b="1" dirty="0" err="1">
                <a:solidFill>
                  <a:srgbClr val="FF0000"/>
                </a:solidFill>
              </a:rPr>
              <a:t>efoe</a:t>
            </a:r>
            <a:r>
              <a:rPr lang="en-US" sz="2800" b="1" dirty="0">
                <a:solidFill>
                  <a:srgbClr val="FF0000"/>
                </a:solidFill>
              </a:rPr>
              <a:t> no wan </a:t>
            </a:r>
            <a:r>
              <a:rPr lang="en-US" sz="2800" b="1" dirty="0" err="1">
                <a:solidFill>
                  <a:srgbClr val="FF0000"/>
                </a:solidFill>
              </a:rPr>
              <a:t>torkoe</a:t>
            </a:r>
            <a:r>
              <a:rPr lang="en-US" sz="2800" b="1" dirty="0">
                <a:solidFill>
                  <a:srgbClr val="FF0000"/>
                </a:solidFill>
              </a:rPr>
              <a:t> de, </a:t>
            </a:r>
            <a:r>
              <a:rPr lang="en-US" sz="2800" b="1" dirty="0" err="1">
                <a:solidFill>
                  <a:srgbClr val="FF0000"/>
                </a:solidFill>
              </a:rPr>
              <a:t>meki</a:t>
            </a:r>
            <a:r>
              <a:rPr lang="en-US" sz="2800" b="1" dirty="0">
                <a:solidFill>
                  <a:srgbClr val="FF0000"/>
                </a:solidFill>
              </a:rPr>
              <a:t> hem tan </a:t>
            </a:r>
            <a:r>
              <a:rPr lang="en-US" sz="2800" b="1" dirty="0" err="1">
                <a:solidFill>
                  <a:srgbClr val="FF0000"/>
                </a:solidFill>
              </a:rPr>
              <a:t>tiri</a:t>
            </a:r>
            <a:r>
              <a:rPr lang="en-US" sz="2800" b="1" dirty="0">
                <a:solidFill>
                  <a:srgbClr val="FF0000"/>
                </a:solidFill>
              </a:rPr>
              <a:t> </a:t>
            </a:r>
            <a:r>
              <a:rPr lang="en-US" sz="2800" b="1" dirty="0" err="1">
                <a:solidFill>
                  <a:srgbClr val="FF0000"/>
                </a:solidFill>
              </a:rPr>
              <a:t>na</a:t>
            </a:r>
            <a:r>
              <a:rPr lang="en-US" sz="2800" b="1" dirty="0">
                <a:solidFill>
                  <a:srgbClr val="FF0000"/>
                </a:solidFill>
              </a:rPr>
              <a:t> </a:t>
            </a:r>
            <a:r>
              <a:rPr lang="en-US" sz="2800" b="1" dirty="0" err="1">
                <a:solidFill>
                  <a:srgbClr val="FF0000"/>
                </a:solidFill>
              </a:rPr>
              <a:t>ini</a:t>
            </a:r>
            <a:r>
              <a:rPr lang="en-US" sz="2800" b="1" dirty="0">
                <a:solidFill>
                  <a:srgbClr val="FF0000"/>
                </a:solidFill>
              </a:rPr>
              <a:t> </a:t>
            </a:r>
            <a:r>
              <a:rPr lang="en-US" sz="2800" b="1" dirty="0" err="1">
                <a:solidFill>
                  <a:srgbClr val="FF0000"/>
                </a:solidFill>
              </a:rPr>
              <a:t>da</a:t>
            </a:r>
            <a:r>
              <a:rPr lang="en-US" sz="2800" b="1" dirty="0">
                <a:solidFill>
                  <a:srgbClr val="FF0000"/>
                </a:solidFill>
              </a:rPr>
              <a:t> </a:t>
            </a:r>
            <a:r>
              <a:rPr lang="en-US" sz="2800" b="1" dirty="0" err="1">
                <a:solidFill>
                  <a:srgbClr val="FF0000"/>
                </a:solidFill>
              </a:rPr>
              <a:t>kerki</a:t>
            </a:r>
            <a:r>
              <a:rPr lang="en-US" sz="2800" b="1" dirty="0">
                <a:solidFill>
                  <a:srgbClr val="FF0000"/>
                </a:solidFill>
              </a:rPr>
              <a:t>, en </a:t>
            </a:r>
            <a:r>
              <a:rPr lang="en-US" sz="2800" b="1" dirty="0" err="1">
                <a:solidFill>
                  <a:srgbClr val="FF0000"/>
                </a:solidFill>
              </a:rPr>
              <a:t>meki</a:t>
            </a:r>
            <a:r>
              <a:rPr lang="en-US" sz="2800" b="1" dirty="0">
                <a:solidFill>
                  <a:srgbClr val="FF0000"/>
                </a:solidFill>
              </a:rPr>
              <a:t> hem </a:t>
            </a:r>
            <a:r>
              <a:rPr lang="en-US" sz="2800" b="1" dirty="0" err="1">
                <a:solidFill>
                  <a:srgbClr val="FF0000"/>
                </a:solidFill>
              </a:rPr>
              <a:t>taki</a:t>
            </a:r>
            <a:r>
              <a:rPr lang="en-US" sz="2800" b="1" dirty="0">
                <a:solidFill>
                  <a:srgbClr val="FF0000"/>
                </a:solidFill>
              </a:rPr>
              <a:t> </a:t>
            </a:r>
            <a:r>
              <a:rPr lang="en-US" sz="2800" b="1" dirty="0" err="1">
                <a:solidFill>
                  <a:srgbClr val="FF0000"/>
                </a:solidFill>
              </a:rPr>
              <a:t>gi</a:t>
            </a:r>
            <a:r>
              <a:rPr lang="en-US" sz="2800" b="1" dirty="0">
                <a:solidFill>
                  <a:srgbClr val="FF0000"/>
                </a:solidFill>
              </a:rPr>
              <a:t> </a:t>
            </a:r>
            <a:r>
              <a:rPr lang="en-US" sz="2800" b="1" dirty="0" err="1">
                <a:solidFill>
                  <a:srgbClr val="FF0000"/>
                </a:solidFill>
              </a:rPr>
              <a:t>hemsrefi</a:t>
            </a:r>
            <a:r>
              <a:rPr lang="en-US" sz="2800" b="1" dirty="0">
                <a:solidFill>
                  <a:srgbClr val="FF0000"/>
                </a:solidFill>
              </a:rPr>
              <a:t>, en </a:t>
            </a:r>
            <a:r>
              <a:rPr lang="en-US" sz="2800" b="1" dirty="0" err="1">
                <a:solidFill>
                  <a:srgbClr val="FF0000"/>
                </a:solidFill>
              </a:rPr>
              <a:t>gi</a:t>
            </a:r>
            <a:r>
              <a:rPr lang="en-US" sz="2800" b="1" dirty="0">
                <a:solidFill>
                  <a:srgbClr val="FF0000"/>
                </a:solidFill>
              </a:rPr>
              <a:t> </a:t>
            </a:r>
            <a:r>
              <a:rPr lang="en-US" sz="2800" b="1" dirty="0" err="1">
                <a:solidFill>
                  <a:srgbClr val="FF0000"/>
                </a:solidFill>
              </a:rPr>
              <a:t>Gado</a:t>
            </a:r>
            <a:r>
              <a:rPr lang="en-US" sz="2800" b="1" dirty="0"/>
              <a:t>.</a:t>
            </a:r>
          </a:p>
        </p:txBody>
      </p:sp>
    </p:spTree>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E3F936D-13B5-41C0-B3EE-3284A9B3A2E2}"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43C7E9F4-3F39-4811-B614-B2542E551486}" type="slidenum">
              <a:rPr lang="en-US"/>
              <a:pPr lvl="1"/>
              <a:t>81</a:t>
            </a:fld>
            <a:endParaRPr lang="en-US">
              <a:latin typeface="Times New Roman" pitchFamily="18" charset="0"/>
            </a:endParaRPr>
          </a:p>
        </p:txBody>
      </p:sp>
      <p:sp>
        <p:nvSpPr>
          <p:cNvPr id="229378" name="Rectangle 2"/>
          <p:cNvSpPr>
            <a:spLocks noGrp="1" noChangeArrowheads="1"/>
          </p:cNvSpPr>
          <p:nvPr>
            <p:ph type="title"/>
          </p:nvPr>
        </p:nvSpPr>
        <p:spPr/>
        <p:txBody>
          <a:bodyPr/>
          <a:lstStyle/>
          <a:p>
            <a:r>
              <a:rPr lang="en-US"/>
              <a:t>San na dem wet?</a:t>
            </a:r>
          </a:p>
        </p:txBody>
      </p:sp>
      <p:sp>
        <p:nvSpPr>
          <p:cNvPr id="229379" name="Rectangle 3"/>
          <p:cNvSpPr>
            <a:spLocks noGrp="1" noChangeArrowheads="1"/>
          </p:cNvSpPr>
          <p:nvPr>
            <p:ph type="body" idx="1"/>
          </p:nvPr>
        </p:nvSpPr>
        <p:spPr/>
        <p:txBody>
          <a:bodyPr/>
          <a:lstStyle/>
          <a:p>
            <a:r>
              <a:rPr lang="en-US"/>
              <a:t>Na ini tongo, no moro leki 2-3 totaal</a:t>
            </a:r>
          </a:p>
          <a:p>
            <a:r>
              <a:rPr lang="en-US"/>
              <a:t>Wan soema man foe taki nanga tongo na wan momenti – no moro leki wan</a:t>
            </a:r>
          </a:p>
          <a:p>
            <a:r>
              <a:rPr lang="en-US"/>
              <a:t>Wan torkoe (vertaller) moesoe de</a:t>
            </a:r>
          </a:p>
        </p:txBody>
      </p:sp>
    </p:spTree>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AE3772A-DCC8-49F2-8CC3-17B8D4EC0CE6}"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BE1AEE40-DDED-4D2F-9294-4EDF0976BE12}" type="slidenum">
              <a:rPr lang="en-US"/>
              <a:pPr lvl="1"/>
              <a:t>82</a:t>
            </a:fld>
            <a:endParaRPr lang="en-US">
              <a:latin typeface="Times New Roman" pitchFamily="18" charset="0"/>
            </a:endParaRPr>
          </a:p>
        </p:txBody>
      </p:sp>
      <p:sp>
        <p:nvSpPr>
          <p:cNvPr id="230402" name="Rectangle 2"/>
          <p:cNvSpPr>
            <a:spLocks noGrp="1" noChangeArrowheads="1"/>
          </p:cNvSpPr>
          <p:nvPr>
            <p:ph type="title"/>
          </p:nvPr>
        </p:nvSpPr>
        <p:spPr/>
        <p:txBody>
          <a:bodyPr/>
          <a:lstStyle/>
          <a:p>
            <a:r>
              <a:rPr lang="en-US"/>
              <a:t>Moro informatie</a:t>
            </a:r>
          </a:p>
        </p:txBody>
      </p:sp>
      <p:sp>
        <p:nvSpPr>
          <p:cNvPr id="230403" name="Rectangle 3"/>
          <p:cNvSpPr>
            <a:spLocks noGrp="1" noChangeArrowheads="1"/>
          </p:cNvSpPr>
          <p:nvPr>
            <p:ph type="body" idx="1"/>
          </p:nvPr>
        </p:nvSpPr>
        <p:spPr>
          <a:xfrm>
            <a:off x="215516" y="2017713"/>
            <a:ext cx="8739572" cy="4114800"/>
          </a:xfrm>
        </p:spPr>
        <p:txBody>
          <a:bodyPr/>
          <a:lstStyle/>
          <a:p>
            <a:pPr algn="just">
              <a:lnSpc>
                <a:spcPct val="80000"/>
              </a:lnSpc>
            </a:pPr>
            <a:r>
              <a:rPr lang="en-US" sz="2800" b="1" dirty="0"/>
              <a:t>I Kor. 14:29. </a:t>
            </a:r>
            <a:r>
              <a:rPr lang="en-US" sz="2800" b="1" dirty="0" err="1"/>
              <a:t>Meki</a:t>
            </a:r>
            <a:r>
              <a:rPr lang="en-US" sz="2800" b="1" dirty="0"/>
              <a:t> toe </a:t>
            </a:r>
            <a:r>
              <a:rPr lang="en-US" sz="2800" b="1" dirty="0" err="1"/>
              <a:t>efoe</a:t>
            </a:r>
            <a:r>
              <a:rPr lang="en-US" sz="2800" b="1" dirty="0"/>
              <a:t> </a:t>
            </a:r>
            <a:r>
              <a:rPr lang="en-US" sz="2800" b="1" dirty="0" err="1"/>
              <a:t>drie</a:t>
            </a:r>
            <a:r>
              <a:rPr lang="en-US" sz="2800" b="1" dirty="0"/>
              <a:t> foe </a:t>
            </a:r>
            <a:r>
              <a:rPr lang="en-US" sz="2800" b="1" dirty="0" err="1"/>
              <a:t>dem</a:t>
            </a:r>
            <a:r>
              <a:rPr lang="en-US" sz="2800" b="1" dirty="0"/>
              <a:t> </a:t>
            </a:r>
            <a:r>
              <a:rPr lang="en-US" sz="2800" b="1" dirty="0" err="1"/>
              <a:t>profeti</a:t>
            </a:r>
            <a:r>
              <a:rPr lang="en-US" sz="2800" b="1" dirty="0"/>
              <a:t> </a:t>
            </a:r>
            <a:r>
              <a:rPr lang="en-US" sz="2800" b="1" dirty="0" err="1"/>
              <a:t>taki</a:t>
            </a:r>
            <a:r>
              <a:rPr lang="en-US" sz="2800" b="1" dirty="0"/>
              <a:t>, en </a:t>
            </a:r>
            <a:r>
              <a:rPr lang="en-US" sz="2800" b="1" dirty="0" err="1"/>
              <a:t>meki</a:t>
            </a:r>
            <a:r>
              <a:rPr lang="en-US" sz="2800" b="1" dirty="0"/>
              <a:t> </a:t>
            </a:r>
            <a:r>
              <a:rPr lang="en-US" sz="2800" b="1" dirty="0" err="1"/>
              <a:t>da</a:t>
            </a:r>
            <a:r>
              <a:rPr lang="en-US" sz="2800" b="1" dirty="0"/>
              <a:t> </a:t>
            </a:r>
            <a:r>
              <a:rPr lang="en-US" sz="2800" b="1" dirty="0" err="1"/>
              <a:t>trawan</a:t>
            </a:r>
            <a:r>
              <a:rPr lang="en-US" sz="2800" b="1" dirty="0"/>
              <a:t> kroetoe.30. </a:t>
            </a:r>
            <a:r>
              <a:rPr lang="en-US" sz="2800" b="1" dirty="0" err="1"/>
              <a:t>Efoe</a:t>
            </a:r>
            <a:r>
              <a:rPr lang="en-US" sz="2800" b="1" dirty="0"/>
              <a:t> wan </a:t>
            </a:r>
            <a:r>
              <a:rPr lang="en-US" sz="2800" b="1" dirty="0" err="1"/>
              <a:t>sani</a:t>
            </a:r>
            <a:r>
              <a:rPr lang="en-US" sz="2800" b="1" dirty="0"/>
              <a:t> </a:t>
            </a:r>
            <a:r>
              <a:rPr lang="en-US" sz="2800" b="1" dirty="0" err="1"/>
              <a:t>kom</a:t>
            </a:r>
            <a:r>
              <a:rPr lang="en-US" sz="2800" b="1" dirty="0"/>
              <a:t> </a:t>
            </a:r>
            <a:r>
              <a:rPr lang="en-US" sz="2800" b="1" dirty="0" err="1"/>
              <a:t>krin</a:t>
            </a:r>
            <a:r>
              <a:rPr lang="en-US" sz="2800" b="1" dirty="0"/>
              <a:t> </a:t>
            </a:r>
            <a:r>
              <a:rPr lang="en-US" sz="2800" b="1" dirty="0" err="1"/>
              <a:t>gi</a:t>
            </a:r>
            <a:r>
              <a:rPr lang="en-US" sz="2800" b="1" dirty="0"/>
              <a:t> </a:t>
            </a:r>
            <a:r>
              <a:rPr lang="en-US" sz="2800" b="1" dirty="0" err="1"/>
              <a:t>da</a:t>
            </a:r>
            <a:r>
              <a:rPr lang="en-US" sz="2800" b="1" dirty="0"/>
              <a:t> </a:t>
            </a:r>
            <a:r>
              <a:rPr lang="en-US" sz="2800" b="1" dirty="0" err="1"/>
              <a:t>trawan</a:t>
            </a:r>
            <a:r>
              <a:rPr lang="en-US" sz="2800" b="1" dirty="0"/>
              <a:t> </a:t>
            </a:r>
            <a:r>
              <a:rPr lang="en-US" sz="2800" b="1" dirty="0" err="1"/>
              <a:t>disi</a:t>
            </a:r>
            <a:r>
              <a:rPr lang="en-US" sz="2800" b="1" dirty="0"/>
              <a:t> de </a:t>
            </a:r>
            <a:r>
              <a:rPr lang="en-US" sz="2800" b="1" dirty="0" err="1"/>
              <a:t>sidon</a:t>
            </a:r>
            <a:r>
              <a:rPr lang="en-US" sz="2800" b="1" dirty="0"/>
              <a:t> </a:t>
            </a:r>
            <a:r>
              <a:rPr lang="en-US" sz="2800" b="1" dirty="0" err="1"/>
              <a:t>ete</a:t>
            </a:r>
            <a:r>
              <a:rPr lang="en-US" sz="2800" b="1" dirty="0"/>
              <a:t>, </a:t>
            </a:r>
            <a:r>
              <a:rPr lang="en-US" sz="2800" b="1" dirty="0" err="1"/>
              <a:t>meki</a:t>
            </a:r>
            <a:r>
              <a:rPr lang="en-US" sz="2800" b="1" dirty="0"/>
              <a:t> </a:t>
            </a:r>
            <a:r>
              <a:rPr lang="en-US" sz="2800" b="1" dirty="0" err="1"/>
              <a:t>da</a:t>
            </a:r>
            <a:r>
              <a:rPr lang="en-US" sz="2800" b="1" dirty="0"/>
              <a:t> </a:t>
            </a:r>
            <a:r>
              <a:rPr lang="en-US" sz="2800" b="1" dirty="0" err="1"/>
              <a:t>fosi</a:t>
            </a:r>
            <a:r>
              <a:rPr lang="en-US" sz="2800" b="1" dirty="0"/>
              <a:t> wan </a:t>
            </a:r>
            <a:r>
              <a:rPr lang="en-US" sz="2800" b="1" dirty="0" err="1"/>
              <a:t>tapoe</a:t>
            </a:r>
            <a:r>
              <a:rPr lang="en-US" sz="2800" b="1" dirty="0"/>
              <a:t> foe </a:t>
            </a:r>
            <a:r>
              <a:rPr lang="en-US" sz="2800" b="1" dirty="0" err="1"/>
              <a:t>taki</a:t>
            </a:r>
            <a:r>
              <a:rPr lang="en-US" sz="2800" b="1" dirty="0"/>
              <a:t>. 31. Foe </a:t>
            </a:r>
            <a:r>
              <a:rPr lang="en-US" sz="2800" b="1" dirty="0" err="1"/>
              <a:t>oen</a:t>
            </a:r>
            <a:r>
              <a:rPr lang="en-US" sz="2800" b="1" dirty="0"/>
              <a:t> </a:t>
            </a:r>
            <a:r>
              <a:rPr lang="en-US" sz="2800" b="1" dirty="0" err="1"/>
              <a:t>alamala</a:t>
            </a:r>
            <a:r>
              <a:rPr lang="en-US" sz="2800" b="1" dirty="0"/>
              <a:t> </a:t>
            </a:r>
            <a:r>
              <a:rPr lang="en-US" sz="2800" b="1" dirty="0" err="1"/>
              <a:t>kan</a:t>
            </a:r>
            <a:r>
              <a:rPr lang="en-US" sz="2800" b="1" dirty="0"/>
              <a:t> </a:t>
            </a:r>
            <a:r>
              <a:rPr lang="en-US" sz="2800" b="1" dirty="0" err="1"/>
              <a:t>taki</a:t>
            </a:r>
            <a:r>
              <a:rPr lang="en-US" sz="2800" b="1" dirty="0"/>
              <a:t> </a:t>
            </a:r>
            <a:r>
              <a:rPr lang="en-US" sz="2800" b="1" dirty="0" err="1"/>
              <a:t>profeti-tori</a:t>
            </a:r>
            <a:r>
              <a:rPr lang="en-US" sz="2800" b="1" dirty="0"/>
              <a:t> wan </a:t>
            </a:r>
            <a:r>
              <a:rPr lang="en-US" sz="2800" b="1" dirty="0" err="1"/>
              <a:t>baka</a:t>
            </a:r>
            <a:r>
              <a:rPr lang="en-US" sz="2800" b="1" dirty="0"/>
              <a:t> </a:t>
            </a:r>
            <a:r>
              <a:rPr lang="en-US" sz="2800" b="1" dirty="0" err="1"/>
              <a:t>trawan</a:t>
            </a:r>
            <a:r>
              <a:rPr lang="en-US" sz="2800" b="1" dirty="0"/>
              <a:t>, en foe </a:t>
            </a:r>
            <a:r>
              <a:rPr lang="en-US" sz="2800" b="1" dirty="0" err="1"/>
              <a:t>oen</a:t>
            </a:r>
            <a:r>
              <a:rPr lang="en-US" sz="2800" b="1" dirty="0"/>
              <a:t> </a:t>
            </a:r>
            <a:r>
              <a:rPr lang="en-US" sz="2800" b="1" dirty="0" err="1"/>
              <a:t>alamala</a:t>
            </a:r>
            <a:r>
              <a:rPr lang="en-US" sz="2800" b="1" dirty="0"/>
              <a:t> </a:t>
            </a:r>
            <a:r>
              <a:rPr lang="en-US" sz="2800" b="1" dirty="0" err="1"/>
              <a:t>kan</a:t>
            </a:r>
            <a:r>
              <a:rPr lang="en-US" sz="2800" b="1" dirty="0"/>
              <a:t> </a:t>
            </a:r>
            <a:r>
              <a:rPr lang="en-US" sz="2800" b="1" dirty="0" err="1"/>
              <a:t>leri</a:t>
            </a:r>
            <a:r>
              <a:rPr lang="en-US" sz="2800" b="1" dirty="0"/>
              <a:t>, en </a:t>
            </a:r>
            <a:r>
              <a:rPr lang="en-US" sz="2800" b="1" dirty="0" err="1"/>
              <a:t>oen</a:t>
            </a:r>
            <a:r>
              <a:rPr lang="en-US" sz="2800" b="1" dirty="0"/>
              <a:t> </a:t>
            </a:r>
            <a:r>
              <a:rPr lang="en-US" sz="2800" b="1" dirty="0" err="1"/>
              <a:t>alamala</a:t>
            </a:r>
            <a:r>
              <a:rPr lang="en-US" sz="2800" b="1" dirty="0"/>
              <a:t> </a:t>
            </a:r>
            <a:r>
              <a:rPr lang="en-US" sz="2800" b="1" dirty="0" err="1"/>
              <a:t>sa</a:t>
            </a:r>
            <a:r>
              <a:rPr lang="en-US" sz="2800" b="1" dirty="0"/>
              <a:t> </a:t>
            </a:r>
            <a:r>
              <a:rPr lang="en-US" sz="2800" b="1" dirty="0" err="1"/>
              <a:t>kisi</a:t>
            </a:r>
            <a:r>
              <a:rPr lang="en-US" sz="2800" b="1" dirty="0"/>
              <a:t> </a:t>
            </a:r>
            <a:r>
              <a:rPr lang="en-US" sz="2800" b="1" dirty="0" err="1"/>
              <a:t>troostoe</a:t>
            </a:r>
            <a:r>
              <a:rPr lang="en-US" sz="2800" b="1" dirty="0"/>
              <a:t>. 32. </a:t>
            </a:r>
            <a:r>
              <a:rPr lang="en-US" sz="2800" b="1" dirty="0">
                <a:solidFill>
                  <a:schemeClr val="accent2"/>
                </a:solidFill>
              </a:rPr>
              <a:t>En </a:t>
            </a:r>
            <a:r>
              <a:rPr lang="en-US" sz="2800" b="1" dirty="0" err="1">
                <a:solidFill>
                  <a:schemeClr val="accent2"/>
                </a:solidFill>
              </a:rPr>
              <a:t>dem</a:t>
            </a:r>
            <a:r>
              <a:rPr lang="en-US" sz="2800" b="1" dirty="0">
                <a:solidFill>
                  <a:schemeClr val="accent2"/>
                </a:solidFill>
              </a:rPr>
              <a:t> </a:t>
            </a:r>
            <a:r>
              <a:rPr lang="en-US" sz="2800" b="1" dirty="0" err="1">
                <a:solidFill>
                  <a:schemeClr val="accent2"/>
                </a:solidFill>
              </a:rPr>
              <a:t>jeje</a:t>
            </a:r>
            <a:r>
              <a:rPr lang="en-US" sz="2800" b="1" dirty="0">
                <a:solidFill>
                  <a:schemeClr val="accent2"/>
                </a:solidFill>
              </a:rPr>
              <a:t> foe </a:t>
            </a:r>
            <a:r>
              <a:rPr lang="en-US" sz="2800" b="1" dirty="0" err="1">
                <a:solidFill>
                  <a:schemeClr val="accent2"/>
                </a:solidFill>
              </a:rPr>
              <a:t>dem</a:t>
            </a:r>
            <a:r>
              <a:rPr lang="en-US" sz="2800" b="1" dirty="0">
                <a:solidFill>
                  <a:schemeClr val="accent2"/>
                </a:solidFill>
              </a:rPr>
              <a:t> </a:t>
            </a:r>
            <a:r>
              <a:rPr lang="en-US" sz="2800" b="1" dirty="0" err="1">
                <a:solidFill>
                  <a:schemeClr val="accent2"/>
                </a:solidFill>
              </a:rPr>
              <a:t>profeti</a:t>
            </a:r>
            <a:r>
              <a:rPr lang="en-US" sz="2800" b="1" dirty="0">
                <a:solidFill>
                  <a:schemeClr val="accent2"/>
                </a:solidFill>
              </a:rPr>
              <a:t> </a:t>
            </a:r>
            <a:r>
              <a:rPr lang="en-US" sz="2800" b="1" dirty="0" err="1">
                <a:solidFill>
                  <a:schemeClr val="accent2"/>
                </a:solidFill>
              </a:rPr>
              <a:t>saka</a:t>
            </a:r>
            <a:r>
              <a:rPr lang="en-US" sz="2800" b="1" dirty="0">
                <a:solidFill>
                  <a:schemeClr val="accent2"/>
                </a:solidFill>
              </a:rPr>
              <a:t> </a:t>
            </a:r>
            <a:r>
              <a:rPr lang="en-US" sz="2800" b="1" dirty="0" err="1">
                <a:solidFill>
                  <a:schemeClr val="accent2"/>
                </a:solidFill>
              </a:rPr>
              <a:t>na</a:t>
            </a:r>
            <a:r>
              <a:rPr lang="en-US" sz="2800" b="1" dirty="0">
                <a:solidFill>
                  <a:schemeClr val="accent2"/>
                </a:solidFill>
              </a:rPr>
              <a:t> </a:t>
            </a:r>
            <a:r>
              <a:rPr lang="en-US" sz="2800" b="1" dirty="0" err="1">
                <a:solidFill>
                  <a:schemeClr val="accent2"/>
                </a:solidFill>
              </a:rPr>
              <a:t>dem</a:t>
            </a:r>
            <a:r>
              <a:rPr lang="en-US" sz="2800" b="1" dirty="0">
                <a:solidFill>
                  <a:schemeClr val="accent2"/>
                </a:solidFill>
              </a:rPr>
              <a:t> </a:t>
            </a:r>
            <a:r>
              <a:rPr lang="en-US" sz="2800" b="1" dirty="0" err="1">
                <a:solidFill>
                  <a:schemeClr val="accent2"/>
                </a:solidFill>
              </a:rPr>
              <a:t>profeti</a:t>
            </a:r>
            <a:r>
              <a:rPr lang="en-US" sz="2800" b="1" dirty="0">
                <a:solidFill>
                  <a:schemeClr val="accent2"/>
                </a:solidFill>
              </a:rPr>
              <a:t> </a:t>
            </a:r>
            <a:r>
              <a:rPr lang="en-US" sz="2800" b="1" dirty="0" err="1">
                <a:solidFill>
                  <a:schemeClr val="accent2"/>
                </a:solidFill>
              </a:rPr>
              <a:t>ondro</a:t>
            </a:r>
            <a:r>
              <a:rPr lang="en-US" sz="2800" b="1" dirty="0"/>
              <a:t>. 33. </a:t>
            </a:r>
            <a:r>
              <a:rPr lang="en-US" sz="2800" b="1" dirty="0" err="1"/>
              <a:t>Bikasi</a:t>
            </a:r>
            <a:r>
              <a:rPr lang="en-US" sz="2800" b="1" dirty="0"/>
              <a:t> </a:t>
            </a:r>
            <a:r>
              <a:rPr lang="en-US" sz="2800" b="1" dirty="0" err="1">
                <a:solidFill>
                  <a:srgbClr val="FF0000"/>
                </a:solidFill>
              </a:rPr>
              <a:t>Gado</a:t>
            </a:r>
            <a:r>
              <a:rPr lang="en-US" sz="2800" b="1" dirty="0">
                <a:solidFill>
                  <a:srgbClr val="FF0000"/>
                </a:solidFill>
              </a:rPr>
              <a:t> no de </a:t>
            </a:r>
            <a:r>
              <a:rPr lang="en-US" sz="2800" b="1" dirty="0" err="1">
                <a:solidFill>
                  <a:srgbClr val="FF0000"/>
                </a:solidFill>
              </a:rPr>
              <a:t>da</a:t>
            </a:r>
            <a:r>
              <a:rPr lang="en-US" sz="2800" b="1" dirty="0">
                <a:solidFill>
                  <a:srgbClr val="FF0000"/>
                </a:solidFill>
              </a:rPr>
              <a:t> </a:t>
            </a:r>
            <a:r>
              <a:rPr lang="en-US" sz="2800" b="1" dirty="0" err="1">
                <a:solidFill>
                  <a:srgbClr val="FF0000"/>
                </a:solidFill>
              </a:rPr>
              <a:t>Gado</a:t>
            </a:r>
            <a:r>
              <a:rPr lang="en-US" sz="2800" b="1" dirty="0">
                <a:solidFill>
                  <a:srgbClr val="FF0000"/>
                </a:solidFill>
              </a:rPr>
              <a:t> foe </a:t>
            </a:r>
            <a:r>
              <a:rPr lang="en-US" sz="2800" b="1" dirty="0" err="1">
                <a:solidFill>
                  <a:srgbClr val="FF0000"/>
                </a:solidFill>
              </a:rPr>
              <a:t>broeja</a:t>
            </a:r>
            <a:r>
              <a:rPr lang="en-US" sz="2800" b="1" dirty="0">
                <a:solidFill>
                  <a:srgbClr val="FF0000"/>
                </a:solidFill>
              </a:rPr>
              <a:t>, ma foe </a:t>
            </a:r>
            <a:r>
              <a:rPr lang="en-US" sz="2800" b="1" dirty="0" err="1">
                <a:solidFill>
                  <a:srgbClr val="FF0000"/>
                </a:solidFill>
              </a:rPr>
              <a:t>vrede</a:t>
            </a:r>
            <a:r>
              <a:rPr lang="en-US" sz="2800" b="1" dirty="0"/>
              <a:t>, so </a:t>
            </a:r>
            <a:r>
              <a:rPr lang="en-US" sz="2800" b="1" dirty="0" err="1"/>
              <a:t>leki</a:t>
            </a:r>
            <a:r>
              <a:rPr lang="en-US" sz="2800" b="1" dirty="0"/>
              <a:t> </a:t>
            </a:r>
            <a:r>
              <a:rPr lang="en-US" sz="2800" b="1" dirty="0" err="1"/>
              <a:t>na</a:t>
            </a:r>
            <a:r>
              <a:rPr lang="en-US" sz="2800" b="1" dirty="0"/>
              <a:t> </a:t>
            </a:r>
            <a:r>
              <a:rPr lang="en-US" sz="2800" b="1" dirty="0" err="1"/>
              <a:t>ini</a:t>
            </a:r>
            <a:r>
              <a:rPr lang="en-US" sz="2800" b="1" dirty="0"/>
              <a:t> ala </a:t>
            </a:r>
            <a:r>
              <a:rPr lang="en-US" sz="2800" b="1" dirty="0" err="1"/>
              <a:t>dem</a:t>
            </a:r>
            <a:r>
              <a:rPr lang="en-US" sz="2800" b="1" dirty="0"/>
              <a:t> </a:t>
            </a:r>
            <a:r>
              <a:rPr lang="en-US" sz="2800" b="1" dirty="0" err="1"/>
              <a:t>kerki</a:t>
            </a:r>
            <a:r>
              <a:rPr lang="en-US" sz="2800" b="1" dirty="0"/>
              <a:t> foe </a:t>
            </a:r>
            <a:r>
              <a:rPr lang="en-US" sz="2800" b="1" dirty="0" err="1"/>
              <a:t>dem</a:t>
            </a:r>
            <a:r>
              <a:rPr lang="en-US" sz="2800" b="1" dirty="0"/>
              <a:t> </a:t>
            </a:r>
            <a:r>
              <a:rPr lang="en-US" sz="2800" b="1" dirty="0" err="1"/>
              <a:t>santawan</a:t>
            </a:r>
            <a:r>
              <a:rPr lang="en-US" sz="2800" b="1" dirty="0"/>
              <a:t>.</a:t>
            </a:r>
          </a:p>
        </p:txBody>
      </p:sp>
    </p:spTree>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CAB1E3AE-6626-4F1B-A283-14B51C43C85C}"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C6AEDE8B-9438-403A-8084-1742B0E7E351}" type="slidenum">
              <a:rPr lang="en-US"/>
              <a:pPr lvl="1"/>
              <a:t>83</a:t>
            </a:fld>
            <a:endParaRPr lang="en-US">
              <a:latin typeface="Times New Roman" pitchFamily="18" charset="0"/>
            </a:endParaRPr>
          </a:p>
        </p:txBody>
      </p:sp>
      <p:sp>
        <p:nvSpPr>
          <p:cNvPr id="231426" name="Rectangle 2"/>
          <p:cNvSpPr>
            <a:spLocks noGrp="1" noChangeArrowheads="1"/>
          </p:cNvSpPr>
          <p:nvPr>
            <p:ph type="title"/>
          </p:nvPr>
        </p:nvSpPr>
        <p:spPr/>
        <p:txBody>
          <a:bodyPr/>
          <a:lstStyle/>
          <a:p>
            <a:r>
              <a:rPr lang="en-US"/>
              <a:t>Moro fara…</a:t>
            </a:r>
          </a:p>
        </p:txBody>
      </p:sp>
      <p:sp>
        <p:nvSpPr>
          <p:cNvPr id="231427" name="Rectangle 3"/>
          <p:cNvSpPr>
            <a:spLocks noGrp="1" noChangeArrowheads="1"/>
          </p:cNvSpPr>
          <p:nvPr>
            <p:ph type="body" idx="1"/>
          </p:nvPr>
        </p:nvSpPr>
        <p:spPr>
          <a:xfrm>
            <a:off x="415865" y="1785915"/>
            <a:ext cx="8728135" cy="4114800"/>
          </a:xfrm>
        </p:spPr>
        <p:txBody>
          <a:bodyPr/>
          <a:lstStyle/>
          <a:p>
            <a:r>
              <a:rPr lang="en-US" dirty="0" err="1"/>
              <a:t>Da</a:t>
            </a:r>
            <a:r>
              <a:rPr lang="en-US" dirty="0"/>
              <a:t> </a:t>
            </a:r>
            <a:r>
              <a:rPr lang="en-US" dirty="0" err="1"/>
              <a:t>jeje</a:t>
            </a:r>
            <a:r>
              <a:rPr lang="en-US" dirty="0"/>
              <a:t> foe wan </a:t>
            </a:r>
            <a:r>
              <a:rPr lang="en-US" dirty="0" err="1"/>
              <a:t>soema</a:t>
            </a:r>
            <a:r>
              <a:rPr lang="en-US" dirty="0"/>
              <a:t> </a:t>
            </a:r>
            <a:r>
              <a:rPr lang="en-US" dirty="0" err="1"/>
              <a:t>moesoe</a:t>
            </a:r>
            <a:r>
              <a:rPr lang="en-US" dirty="0"/>
              <a:t> </a:t>
            </a:r>
            <a:r>
              <a:rPr lang="en-US" dirty="0" err="1"/>
              <a:t>saka</a:t>
            </a:r>
            <a:r>
              <a:rPr lang="en-US" dirty="0"/>
              <a:t> </a:t>
            </a:r>
            <a:r>
              <a:rPr lang="en-US" dirty="0" err="1"/>
              <a:t>na</a:t>
            </a:r>
            <a:r>
              <a:rPr lang="en-US" dirty="0"/>
              <a:t> </a:t>
            </a:r>
            <a:r>
              <a:rPr lang="en-US" dirty="0" err="1"/>
              <a:t>da</a:t>
            </a:r>
            <a:r>
              <a:rPr lang="en-US" dirty="0"/>
              <a:t> </a:t>
            </a:r>
            <a:r>
              <a:rPr lang="en-US" dirty="0" err="1"/>
              <a:t>soema</a:t>
            </a:r>
            <a:r>
              <a:rPr lang="en-US" dirty="0"/>
              <a:t> </a:t>
            </a:r>
            <a:r>
              <a:rPr lang="en-US" dirty="0" err="1"/>
              <a:t>ondro</a:t>
            </a:r>
            <a:endParaRPr lang="en-US" dirty="0"/>
          </a:p>
          <a:p>
            <a:r>
              <a:rPr lang="en-US" dirty="0" err="1"/>
              <a:t>Disi</a:t>
            </a:r>
            <a:r>
              <a:rPr lang="en-US" dirty="0"/>
              <a:t> </a:t>
            </a:r>
            <a:r>
              <a:rPr lang="en-US" dirty="0" err="1"/>
              <a:t>wani</a:t>
            </a:r>
            <a:r>
              <a:rPr lang="en-US" dirty="0"/>
              <a:t> </a:t>
            </a:r>
            <a:r>
              <a:rPr lang="en-US" dirty="0" err="1"/>
              <a:t>taki</a:t>
            </a:r>
            <a:r>
              <a:rPr lang="en-US" dirty="0"/>
              <a:t> </a:t>
            </a:r>
            <a:r>
              <a:rPr lang="en-US" dirty="0" err="1"/>
              <a:t>dati</a:t>
            </a:r>
            <a:r>
              <a:rPr lang="en-US" dirty="0"/>
              <a:t> </a:t>
            </a:r>
            <a:r>
              <a:rPr lang="en-US" dirty="0" err="1"/>
              <a:t>da</a:t>
            </a:r>
            <a:r>
              <a:rPr lang="en-US" dirty="0"/>
              <a:t> Santa </a:t>
            </a:r>
            <a:r>
              <a:rPr lang="en-US" dirty="0" err="1"/>
              <a:t>Jeje</a:t>
            </a:r>
            <a:r>
              <a:rPr lang="en-US" dirty="0"/>
              <a:t> </a:t>
            </a:r>
            <a:r>
              <a:rPr lang="en-US" dirty="0" err="1"/>
              <a:t>noiti</a:t>
            </a:r>
            <a:r>
              <a:rPr lang="en-US" dirty="0"/>
              <a:t> </a:t>
            </a:r>
            <a:r>
              <a:rPr lang="en-US" dirty="0" err="1"/>
              <a:t>naki</a:t>
            </a:r>
            <a:r>
              <a:rPr lang="en-US" dirty="0"/>
              <a:t> wan </a:t>
            </a:r>
            <a:r>
              <a:rPr lang="en-US" dirty="0" err="1"/>
              <a:t>soema</a:t>
            </a:r>
            <a:r>
              <a:rPr lang="en-US" dirty="0"/>
              <a:t> </a:t>
            </a:r>
            <a:r>
              <a:rPr lang="en-US" dirty="0" err="1"/>
              <a:t>bewusteloos</a:t>
            </a:r>
            <a:endParaRPr lang="en-US" dirty="0"/>
          </a:p>
          <a:p>
            <a:r>
              <a:rPr lang="en-US" dirty="0" err="1"/>
              <a:t>Noiti</a:t>
            </a:r>
            <a:r>
              <a:rPr lang="en-US" dirty="0"/>
              <a:t> </a:t>
            </a:r>
            <a:r>
              <a:rPr lang="en-US" dirty="0" err="1"/>
              <a:t>da</a:t>
            </a:r>
            <a:r>
              <a:rPr lang="en-US" dirty="0"/>
              <a:t> Santa </a:t>
            </a:r>
            <a:r>
              <a:rPr lang="en-US" dirty="0" err="1"/>
              <a:t>Jeje</a:t>
            </a:r>
            <a:r>
              <a:rPr lang="en-US" dirty="0"/>
              <a:t> </a:t>
            </a:r>
            <a:r>
              <a:rPr lang="en-US" dirty="0" err="1"/>
              <a:t>meki</a:t>
            </a:r>
            <a:r>
              <a:rPr lang="en-US" dirty="0"/>
              <a:t> wan </a:t>
            </a:r>
            <a:r>
              <a:rPr lang="en-US" dirty="0" err="1"/>
              <a:t>soema</a:t>
            </a:r>
            <a:r>
              <a:rPr lang="en-US" dirty="0"/>
              <a:t> </a:t>
            </a:r>
            <a:r>
              <a:rPr lang="en-US" dirty="0" err="1"/>
              <a:t>lasi</a:t>
            </a:r>
            <a:r>
              <a:rPr lang="en-US" dirty="0"/>
              <a:t> </a:t>
            </a:r>
            <a:r>
              <a:rPr lang="en-US" dirty="0" err="1"/>
              <a:t>demsrefi</a:t>
            </a:r>
            <a:endParaRPr lang="en-US" dirty="0"/>
          </a:p>
          <a:p>
            <a:r>
              <a:rPr lang="en-US" dirty="0" err="1"/>
              <a:t>Noiti</a:t>
            </a:r>
            <a:r>
              <a:rPr lang="en-US" dirty="0"/>
              <a:t> </a:t>
            </a:r>
            <a:r>
              <a:rPr lang="en-US" dirty="0" err="1"/>
              <a:t>wi</a:t>
            </a:r>
            <a:r>
              <a:rPr lang="en-US" dirty="0"/>
              <a:t> </a:t>
            </a:r>
            <a:r>
              <a:rPr lang="en-US" dirty="0" err="1"/>
              <a:t>si</a:t>
            </a:r>
            <a:r>
              <a:rPr lang="en-US" dirty="0"/>
              <a:t> wan </a:t>
            </a:r>
            <a:r>
              <a:rPr lang="en-US" dirty="0" err="1"/>
              <a:t>soema</a:t>
            </a:r>
            <a:r>
              <a:rPr lang="en-US" dirty="0"/>
              <a:t> </a:t>
            </a:r>
            <a:r>
              <a:rPr lang="en-US" dirty="0" err="1"/>
              <a:t>fadon</a:t>
            </a:r>
            <a:r>
              <a:rPr lang="en-US" dirty="0"/>
              <a:t> </a:t>
            </a:r>
            <a:r>
              <a:rPr lang="en-US" dirty="0" err="1"/>
              <a:t>nanga</a:t>
            </a:r>
            <a:r>
              <a:rPr lang="en-US" dirty="0"/>
              <a:t> </a:t>
            </a:r>
            <a:r>
              <a:rPr lang="en-US" dirty="0" err="1"/>
              <a:t>baka</a:t>
            </a:r>
            <a:r>
              <a:rPr lang="en-US" dirty="0"/>
              <a:t> </a:t>
            </a:r>
            <a:r>
              <a:rPr lang="en-US" dirty="0" err="1"/>
              <a:t>na</a:t>
            </a:r>
            <a:r>
              <a:rPr lang="en-US" dirty="0"/>
              <a:t> </a:t>
            </a:r>
            <a:r>
              <a:rPr lang="en-US" dirty="0" err="1"/>
              <a:t>ini</a:t>
            </a:r>
            <a:r>
              <a:rPr lang="en-US" dirty="0"/>
              <a:t> </a:t>
            </a:r>
            <a:r>
              <a:rPr lang="en-US" dirty="0" err="1"/>
              <a:t>da</a:t>
            </a:r>
            <a:r>
              <a:rPr lang="en-US" dirty="0"/>
              <a:t> </a:t>
            </a:r>
            <a:r>
              <a:rPr lang="en-US" dirty="0" err="1"/>
              <a:t>Bijbel</a:t>
            </a:r>
            <a:r>
              <a:rPr lang="en-US" dirty="0"/>
              <a:t> – </a:t>
            </a:r>
            <a:r>
              <a:rPr lang="en-US" dirty="0" err="1"/>
              <a:t>alatem</a:t>
            </a:r>
            <a:r>
              <a:rPr lang="en-US" dirty="0"/>
              <a:t> </a:t>
            </a:r>
            <a:r>
              <a:rPr lang="en-US" dirty="0" err="1"/>
              <a:t>tapoe</a:t>
            </a:r>
            <a:r>
              <a:rPr lang="en-US" dirty="0"/>
              <a:t> </a:t>
            </a:r>
            <a:r>
              <a:rPr lang="en-US" dirty="0" err="1"/>
              <a:t>dem</a:t>
            </a:r>
            <a:r>
              <a:rPr lang="en-US" dirty="0"/>
              <a:t> </a:t>
            </a:r>
            <a:r>
              <a:rPr lang="en-US" dirty="0" err="1"/>
              <a:t>fesi</a:t>
            </a:r>
            <a:endParaRPr lang="en-US" dirty="0"/>
          </a:p>
        </p:txBody>
      </p:sp>
    </p:spTree>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9153EC4D-B8A2-49E5-B9C3-AA0794B5843B}"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67086660-2BE9-400A-8D25-C8BFAB868BD3}" type="slidenum">
              <a:rPr lang="en-US"/>
              <a:pPr lvl="1"/>
              <a:t>84</a:t>
            </a:fld>
            <a:endParaRPr lang="en-US">
              <a:latin typeface="Times New Roman" pitchFamily="18" charset="0"/>
            </a:endParaRPr>
          </a:p>
        </p:txBody>
      </p:sp>
      <p:sp>
        <p:nvSpPr>
          <p:cNvPr id="232450" name="Rectangle 2"/>
          <p:cNvSpPr>
            <a:spLocks noGrp="1" noChangeArrowheads="1"/>
          </p:cNvSpPr>
          <p:nvPr>
            <p:ph type="title"/>
          </p:nvPr>
        </p:nvSpPr>
        <p:spPr>
          <a:xfrm>
            <a:off x="684213" y="0"/>
            <a:ext cx="8080375" cy="1143000"/>
          </a:xfrm>
        </p:spPr>
        <p:txBody>
          <a:bodyPr/>
          <a:lstStyle/>
          <a:p>
            <a:r>
              <a:rPr lang="en-US"/>
              <a:t>Moro fara…</a:t>
            </a:r>
          </a:p>
        </p:txBody>
      </p:sp>
      <p:sp>
        <p:nvSpPr>
          <p:cNvPr id="232451" name="Rectangle 3"/>
          <p:cNvSpPr>
            <a:spLocks noGrp="1" noChangeArrowheads="1"/>
          </p:cNvSpPr>
          <p:nvPr>
            <p:ph type="body" idx="1"/>
          </p:nvPr>
        </p:nvSpPr>
        <p:spPr>
          <a:xfrm>
            <a:off x="0" y="981075"/>
            <a:ext cx="9144000" cy="5114925"/>
          </a:xfrm>
        </p:spPr>
        <p:txBody>
          <a:bodyPr/>
          <a:lstStyle/>
          <a:p>
            <a:pPr algn="just">
              <a:lnSpc>
                <a:spcPct val="80000"/>
              </a:lnSpc>
            </a:pPr>
            <a:r>
              <a:rPr lang="en-US" b="1" dirty="0"/>
              <a:t>I Kor. 14:34. </a:t>
            </a:r>
            <a:r>
              <a:rPr lang="en-US" b="1" dirty="0" err="1">
                <a:solidFill>
                  <a:schemeClr val="accent2"/>
                </a:solidFill>
              </a:rPr>
              <a:t>Meki</a:t>
            </a:r>
            <a:r>
              <a:rPr lang="en-US" b="1" dirty="0">
                <a:solidFill>
                  <a:schemeClr val="accent2"/>
                </a:solidFill>
              </a:rPr>
              <a:t> </a:t>
            </a:r>
            <a:r>
              <a:rPr lang="en-US" b="1" dirty="0" err="1">
                <a:solidFill>
                  <a:schemeClr val="accent2"/>
                </a:solidFill>
              </a:rPr>
              <a:t>oen</a:t>
            </a:r>
            <a:r>
              <a:rPr lang="en-US" b="1" dirty="0">
                <a:solidFill>
                  <a:schemeClr val="accent2"/>
                </a:solidFill>
              </a:rPr>
              <a:t> </a:t>
            </a:r>
            <a:r>
              <a:rPr lang="en-US" b="1" dirty="0" err="1">
                <a:solidFill>
                  <a:schemeClr val="accent2"/>
                </a:solidFill>
              </a:rPr>
              <a:t>oema</a:t>
            </a:r>
            <a:r>
              <a:rPr lang="en-US" b="1" dirty="0">
                <a:solidFill>
                  <a:schemeClr val="accent2"/>
                </a:solidFill>
              </a:rPr>
              <a:t> tan </a:t>
            </a:r>
            <a:r>
              <a:rPr lang="en-US" b="1" dirty="0" err="1">
                <a:solidFill>
                  <a:schemeClr val="accent2"/>
                </a:solidFill>
              </a:rPr>
              <a:t>tiri</a:t>
            </a:r>
            <a:r>
              <a:rPr lang="en-US" b="1" dirty="0">
                <a:solidFill>
                  <a:schemeClr val="accent2"/>
                </a:solidFill>
              </a:rPr>
              <a:t> </a:t>
            </a:r>
            <a:r>
              <a:rPr lang="en-US" b="1" dirty="0" err="1">
                <a:solidFill>
                  <a:schemeClr val="accent2"/>
                </a:solidFill>
              </a:rPr>
              <a:t>na</a:t>
            </a:r>
            <a:r>
              <a:rPr lang="en-US" b="1" dirty="0">
                <a:solidFill>
                  <a:schemeClr val="accent2"/>
                </a:solidFill>
              </a:rPr>
              <a:t> </a:t>
            </a:r>
            <a:r>
              <a:rPr lang="en-US" b="1" dirty="0" err="1">
                <a:solidFill>
                  <a:schemeClr val="accent2"/>
                </a:solidFill>
              </a:rPr>
              <a:t>ini</a:t>
            </a:r>
            <a:r>
              <a:rPr lang="en-US" b="1" dirty="0">
                <a:solidFill>
                  <a:schemeClr val="accent2"/>
                </a:solidFill>
              </a:rPr>
              <a:t> </a:t>
            </a:r>
            <a:r>
              <a:rPr lang="en-US" b="1" dirty="0" err="1">
                <a:solidFill>
                  <a:schemeClr val="accent2"/>
                </a:solidFill>
              </a:rPr>
              <a:t>dem</a:t>
            </a:r>
            <a:r>
              <a:rPr lang="en-US" b="1" dirty="0">
                <a:solidFill>
                  <a:schemeClr val="accent2"/>
                </a:solidFill>
              </a:rPr>
              <a:t> </a:t>
            </a:r>
            <a:r>
              <a:rPr lang="en-US" b="1" dirty="0" err="1">
                <a:solidFill>
                  <a:schemeClr val="accent2"/>
                </a:solidFill>
              </a:rPr>
              <a:t>kerki</a:t>
            </a:r>
            <a:r>
              <a:rPr lang="en-US" b="1" dirty="0"/>
              <a:t>; </a:t>
            </a:r>
            <a:r>
              <a:rPr lang="en-US" b="1" dirty="0" err="1"/>
              <a:t>bikasi</a:t>
            </a:r>
            <a:r>
              <a:rPr lang="en-US" b="1" dirty="0"/>
              <a:t> </a:t>
            </a:r>
            <a:r>
              <a:rPr lang="en-US" b="1" dirty="0" err="1"/>
              <a:t>dem</a:t>
            </a:r>
            <a:r>
              <a:rPr lang="en-US" b="1" dirty="0"/>
              <a:t> no </a:t>
            </a:r>
            <a:r>
              <a:rPr lang="en-US" b="1" dirty="0" err="1"/>
              <a:t>abi</a:t>
            </a:r>
            <a:r>
              <a:rPr lang="en-US" b="1" dirty="0"/>
              <a:t> </a:t>
            </a:r>
            <a:r>
              <a:rPr lang="en-US" b="1" dirty="0" err="1"/>
              <a:t>pasi</a:t>
            </a:r>
            <a:r>
              <a:rPr lang="en-US" b="1" dirty="0"/>
              <a:t> foe </a:t>
            </a:r>
            <a:r>
              <a:rPr lang="en-US" b="1" dirty="0" err="1"/>
              <a:t>taki</a:t>
            </a:r>
            <a:r>
              <a:rPr lang="en-US" b="1" dirty="0"/>
              <a:t>; ma </a:t>
            </a:r>
            <a:r>
              <a:rPr lang="en-US" b="1" dirty="0" err="1"/>
              <a:t>dem</a:t>
            </a:r>
            <a:r>
              <a:rPr lang="en-US" b="1" dirty="0"/>
              <a:t> </a:t>
            </a:r>
            <a:r>
              <a:rPr lang="en-US" b="1" dirty="0" err="1"/>
              <a:t>moesoe</a:t>
            </a:r>
            <a:r>
              <a:rPr lang="en-US" b="1" dirty="0"/>
              <a:t> </a:t>
            </a:r>
            <a:r>
              <a:rPr lang="en-US" b="1" dirty="0" err="1"/>
              <a:t>saka</a:t>
            </a:r>
            <a:r>
              <a:rPr lang="en-US" b="1" dirty="0"/>
              <a:t> </a:t>
            </a:r>
            <a:r>
              <a:rPr lang="en-US" b="1" dirty="0" err="1"/>
              <a:t>demsrefi</a:t>
            </a:r>
            <a:r>
              <a:rPr lang="en-US" b="1" dirty="0"/>
              <a:t> </a:t>
            </a:r>
            <a:r>
              <a:rPr lang="en-US" b="1" dirty="0" err="1"/>
              <a:t>na</a:t>
            </a:r>
            <a:r>
              <a:rPr lang="en-US" b="1" dirty="0"/>
              <a:t> </a:t>
            </a:r>
            <a:r>
              <a:rPr lang="en-US" b="1" dirty="0" err="1"/>
              <a:t>ondro</a:t>
            </a:r>
            <a:r>
              <a:rPr lang="en-US" b="1" dirty="0"/>
              <a:t>, so </a:t>
            </a:r>
            <a:r>
              <a:rPr lang="en-US" b="1" dirty="0" err="1"/>
              <a:t>leki</a:t>
            </a:r>
            <a:r>
              <a:rPr lang="en-US" b="1" dirty="0"/>
              <a:t> </a:t>
            </a:r>
            <a:r>
              <a:rPr lang="en-US" b="1" dirty="0" err="1"/>
              <a:t>da</a:t>
            </a:r>
            <a:r>
              <a:rPr lang="en-US" b="1" dirty="0"/>
              <a:t> wet de </a:t>
            </a:r>
            <a:r>
              <a:rPr lang="en-US" b="1" dirty="0" err="1"/>
              <a:t>taki</a:t>
            </a:r>
            <a:r>
              <a:rPr lang="en-US" b="1" dirty="0"/>
              <a:t> toe. 35. En </a:t>
            </a:r>
            <a:r>
              <a:rPr lang="en-US" b="1" dirty="0" err="1"/>
              <a:t>efoe</a:t>
            </a:r>
            <a:r>
              <a:rPr lang="en-US" b="1" dirty="0"/>
              <a:t> </a:t>
            </a:r>
            <a:r>
              <a:rPr lang="en-US" b="1" dirty="0" err="1"/>
              <a:t>dem</a:t>
            </a:r>
            <a:r>
              <a:rPr lang="en-US" b="1" dirty="0"/>
              <a:t> </a:t>
            </a:r>
            <a:r>
              <a:rPr lang="en-US" b="1" dirty="0" err="1"/>
              <a:t>wani</a:t>
            </a:r>
            <a:r>
              <a:rPr lang="en-US" b="1" dirty="0"/>
              <a:t> </a:t>
            </a:r>
            <a:r>
              <a:rPr lang="en-US" b="1" dirty="0" err="1"/>
              <a:t>sabi</a:t>
            </a:r>
            <a:r>
              <a:rPr lang="en-US" b="1" dirty="0"/>
              <a:t> wan </a:t>
            </a:r>
            <a:r>
              <a:rPr lang="en-US" b="1" dirty="0" err="1"/>
              <a:t>sani</a:t>
            </a:r>
            <a:r>
              <a:rPr lang="en-US" b="1" dirty="0"/>
              <a:t>, </a:t>
            </a:r>
            <a:r>
              <a:rPr lang="en-US" b="1" dirty="0" err="1"/>
              <a:t>meki</a:t>
            </a:r>
            <a:r>
              <a:rPr lang="en-US" b="1" dirty="0"/>
              <a:t> </a:t>
            </a:r>
            <a:r>
              <a:rPr lang="en-US" b="1" dirty="0" err="1"/>
              <a:t>dem</a:t>
            </a:r>
            <a:r>
              <a:rPr lang="en-US" b="1" dirty="0"/>
              <a:t> </a:t>
            </a:r>
            <a:r>
              <a:rPr lang="en-US" b="1" dirty="0" err="1"/>
              <a:t>aksi</a:t>
            </a:r>
            <a:r>
              <a:rPr lang="en-US" b="1" dirty="0"/>
              <a:t> </a:t>
            </a:r>
            <a:r>
              <a:rPr lang="en-US" b="1" dirty="0" err="1"/>
              <a:t>dem</a:t>
            </a:r>
            <a:r>
              <a:rPr lang="en-US" b="1" dirty="0"/>
              <a:t> </a:t>
            </a:r>
            <a:r>
              <a:rPr lang="en-US" b="1" dirty="0" err="1"/>
              <a:t>masra</a:t>
            </a:r>
            <a:r>
              <a:rPr lang="en-US" b="1" dirty="0"/>
              <a:t> </a:t>
            </a:r>
            <a:r>
              <a:rPr lang="en-US" b="1" dirty="0" err="1"/>
              <a:t>na</a:t>
            </a:r>
            <a:r>
              <a:rPr lang="en-US" b="1" dirty="0"/>
              <a:t> </a:t>
            </a:r>
            <a:r>
              <a:rPr lang="en-US" b="1" dirty="0" err="1"/>
              <a:t>oso</a:t>
            </a:r>
            <a:r>
              <a:rPr lang="en-US" b="1" dirty="0"/>
              <a:t>; </a:t>
            </a:r>
            <a:r>
              <a:rPr lang="en-US" b="1" dirty="0" err="1"/>
              <a:t>bikasi</a:t>
            </a:r>
            <a:r>
              <a:rPr lang="en-US" b="1" dirty="0"/>
              <a:t> a de wan </a:t>
            </a:r>
            <a:r>
              <a:rPr lang="en-US" b="1" dirty="0" err="1"/>
              <a:t>sjem</a:t>
            </a:r>
            <a:r>
              <a:rPr lang="en-US" b="1" dirty="0"/>
              <a:t> </a:t>
            </a:r>
            <a:r>
              <a:rPr lang="en-US" b="1" dirty="0" err="1"/>
              <a:t>gi</a:t>
            </a:r>
            <a:r>
              <a:rPr lang="en-US" b="1" dirty="0"/>
              <a:t> </a:t>
            </a:r>
            <a:r>
              <a:rPr lang="en-US" b="1" dirty="0" err="1"/>
              <a:t>dem</a:t>
            </a:r>
            <a:r>
              <a:rPr lang="en-US" b="1" dirty="0"/>
              <a:t> </a:t>
            </a:r>
            <a:r>
              <a:rPr lang="en-US" b="1" dirty="0" err="1"/>
              <a:t>oema</a:t>
            </a:r>
            <a:r>
              <a:rPr lang="en-US" b="1" dirty="0"/>
              <a:t> foe </a:t>
            </a:r>
            <a:r>
              <a:rPr lang="en-US" b="1" dirty="0" err="1"/>
              <a:t>taki</a:t>
            </a:r>
            <a:r>
              <a:rPr lang="en-US" b="1" dirty="0"/>
              <a:t> </a:t>
            </a:r>
            <a:r>
              <a:rPr lang="en-US" b="1" dirty="0" err="1"/>
              <a:t>na</a:t>
            </a:r>
            <a:r>
              <a:rPr lang="en-US" b="1" dirty="0"/>
              <a:t> </a:t>
            </a:r>
            <a:r>
              <a:rPr lang="en-US" b="1" dirty="0" err="1"/>
              <a:t>ini</a:t>
            </a:r>
            <a:r>
              <a:rPr lang="en-US" b="1" dirty="0"/>
              <a:t> </a:t>
            </a:r>
            <a:r>
              <a:rPr lang="en-US" b="1" dirty="0" err="1"/>
              <a:t>da</a:t>
            </a:r>
            <a:r>
              <a:rPr lang="en-US" b="1" dirty="0"/>
              <a:t> </a:t>
            </a:r>
            <a:r>
              <a:rPr lang="en-US" b="1" dirty="0" err="1"/>
              <a:t>kerki</a:t>
            </a:r>
            <a:r>
              <a:rPr lang="en-US" b="1" dirty="0"/>
              <a:t>…. 40. </a:t>
            </a:r>
            <a:r>
              <a:rPr lang="en-US" b="1" dirty="0" err="1"/>
              <a:t>Meki</a:t>
            </a:r>
            <a:r>
              <a:rPr lang="en-US" b="1" dirty="0"/>
              <a:t> </a:t>
            </a:r>
            <a:r>
              <a:rPr lang="en-US" b="1" dirty="0" err="1"/>
              <a:t>dem</a:t>
            </a:r>
            <a:r>
              <a:rPr lang="en-US" b="1" dirty="0"/>
              <a:t> doe </a:t>
            </a:r>
            <a:r>
              <a:rPr lang="en-US" b="1" dirty="0" err="1"/>
              <a:t>alasani</a:t>
            </a:r>
            <a:r>
              <a:rPr lang="en-US" b="1" dirty="0"/>
              <a:t> </a:t>
            </a:r>
            <a:r>
              <a:rPr lang="en-US" b="1" dirty="0" err="1"/>
              <a:t>na</a:t>
            </a:r>
            <a:r>
              <a:rPr lang="en-US" b="1" dirty="0"/>
              <a:t> wan </a:t>
            </a:r>
            <a:r>
              <a:rPr lang="en-US" b="1" dirty="0" err="1"/>
              <a:t>fasi</a:t>
            </a:r>
            <a:r>
              <a:rPr lang="en-US" b="1" dirty="0"/>
              <a:t> </a:t>
            </a:r>
            <a:r>
              <a:rPr lang="en-US" b="1" dirty="0" err="1"/>
              <a:t>disi</a:t>
            </a:r>
            <a:r>
              <a:rPr lang="en-US" b="1" dirty="0"/>
              <a:t> de </a:t>
            </a:r>
            <a:r>
              <a:rPr lang="en-US" b="1" dirty="0" err="1"/>
              <a:t>fiti</a:t>
            </a:r>
            <a:r>
              <a:rPr lang="en-US" b="1" dirty="0"/>
              <a:t> </a:t>
            </a:r>
            <a:r>
              <a:rPr lang="en-US" b="1" dirty="0" err="1"/>
              <a:t>sondro</a:t>
            </a:r>
            <a:r>
              <a:rPr lang="en-US" b="1" dirty="0"/>
              <a:t> foe </a:t>
            </a:r>
            <a:r>
              <a:rPr lang="en-US" b="1" dirty="0" err="1"/>
              <a:t>broeja</a:t>
            </a:r>
            <a:r>
              <a:rPr lang="en-US" b="1" dirty="0"/>
              <a:t>.</a:t>
            </a:r>
          </a:p>
          <a:p>
            <a:pPr algn="just">
              <a:lnSpc>
                <a:spcPct val="80000"/>
              </a:lnSpc>
            </a:pPr>
            <a:r>
              <a:rPr lang="en-US" b="1" dirty="0"/>
              <a:t>No wan </a:t>
            </a:r>
            <a:r>
              <a:rPr lang="en-US" b="1" dirty="0" err="1"/>
              <a:t>oema</a:t>
            </a:r>
            <a:r>
              <a:rPr lang="en-US" b="1" dirty="0"/>
              <a:t> </a:t>
            </a:r>
            <a:r>
              <a:rPr lang="en-US" b="1" dirty="0" err="1"/>
              <a:t>predicant</a:t>
            </a:r>
            <a:endParaRPr lang="en-US" b="1" dirty="0"/>
          </a:p>
          <a:p>
            <a:pPr algn="just">
              <a:lnSpc>
                <a:spcPct val="80000"/>
              </a:lnSpc>
            </a:pPr>
            <a:r>
              <a:rPr lang="en-US" b="1" dirty="0"/>
              <a:t>No wan </a:t>
            </a:r>
            <a:r>
              <a:rPr lang="en-US" b="1" dirty="0" err="1"/>
              <a:t>oema</a:t>
            </a:r>
            <a:r>
              <a:rPr lang="en-US" b="1" dirty="0"/>
              <a:t> </a:t>
            </a:r>
            <a:r>
              <a:rPr lang="en-US" b="1" dirty="0" err="1"/>
              <a:t>taki</a:t>
            </a:r>
            <a:r>
              <a:rPr lang="en-US" b="1" dirty="0"/>
              <a:t> </a:t>
            </a:r>
            <a:r>
              <a:rPr lang="en-US" b="1" dirty="0" err="1"/>
              <a:t>nanga</a:t>
            </a:r>
            <a:r>
              <a:rPr lang="en-US" b="1" dirty="0"/>
              <a:t> </a:t>
            </a:r>
            <a:r>
              <a:rPr lang="en-US" b="1" dirty="0" err="1"/>
              <a:t>tongo</a:t>
            </a:r>
            <a:endParaRPr lang="en-US" b="1" dirty="0"/>
          </a:p>
          <a:p>
            <a:pPr algn="just">
              <a:lnSpc>
                <a:spcPct val="80000"/>
              </a:lnSpc>
            </a:pPr>
            <a:r>
              <a:rPr lang="en-US" b="1" dirty="0"/>
              <a:t>No </a:t>
            </a:r>
            <a:r>
              <a:rPr lang="en-US" b="1" dirty="0" err="1"/>
              <a:t>broeja</a:t>
            </a:r>
            <a:endParaRPr lang="en-US" b="1" dirty="0"/>
          </a:p>
        </p:txBody>
      </p:sp>
    </p:spTree>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9B8E306B-2859-40AB-8238-B63D5102A89A}"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18651B01-ABDE-4B21-B3D7-DD4B0FD2BAD2}" type="slidenum">
              <a:rPr lang="en-US"/>
              <a:pPr lvl="1"/>
              <a:t>85</a:t>
            </a:fld>
            <a:endParaRPr lang="en-US">
              <a:latin typeface="Times New Roman" pitchFamily="18" charset="0"/>
            </a:endParaRPr>
          </a:p>
        </p:txBody>
      </p:sp>
      <p:sp>
        <p:nvSpPr>
          <p:cNvPr id="233474" name="Rectangle 2"/>
          <p:cNvSpPr>
            <a:spLocks noGrp="1" noChangeArrowheads="1"/>
          </p:cNvSpPr>
          <p:nvPr>
            <p:ph type="title"/>
          </p:nvPr>
        </p:nvSpPr>
        <p:spPr/>
        <p:txBody>
          <a:bodyPr/>
          <a:lstStyle/>
          <a:p>
            <a:r>
              <a:rPr lang="en-US"/>
              <a:t>Samenvatting foe tongo</a:t>
            </a:r>
          </a:p>
        </p:txBody>
      </p:sp>
      <p:sp>
        <p:nvSpPr>
          <p:cNvPr id="233475" name="Rectangle 3"/>
          <p:cNvSpPr>
            <a:spLocks noGrp="1" noChangeArrowheads="1"/>
          </p:cNvSpPr>
          <p:nvPr>
            <p:ph type="body" idx="1"/>
          </p:nvPr>
        </p:nvSpPr>
        <p:spPr>
          <a:xfrm>
            <a:off x="373005" y="2017713"/>
            <a:ext cx="8582083" cy="4114800"/>
          </a:xfrm>
        </p:spPr>
        <p:txBody>
          <a:bodyPr/>
          <a:lstStyle/>
          <a:p>
            <a:r>
              <a:rPr lang="en-US" dirty="0"/>
              <a:t>Dem </a:t>
            </a:r>
            <a:r>
              <a:rPr lang="en-US" dirty="0" err="1"/>
              <a:t>tongo</a:t>
            </a:r>
            <a:r>
              <a:rPr lang="en-US" dirty="0"/>
              <a:t> de </a:t>
            </a:r>
            <a:r>
              <a:rPr lang="en-US" dirty="0" err="1"/>
              <a:t>bekend</a:t>
            </a:r>
            <a:r>
              <a:rPr lang="en-US" dirty="0"/>
              <a:t> – </a:t>
            </a:r>
            <a:r>
              <a:rPr lang="en-US" dirty="0" err="1"/>
              <a:t>niet</a:t>
            </a:r>
            <a:r>
              <a:rPr lang="en-US" dirty="0"/>
              <a:t> </a:t>
            </a:r>
            <a:r>
              <a:rPr lang="en-US" dirty="0" err="1"/>
              <a:t>onbekend</a:t>
            </a:r>
            <a:endParaRPr lang="en-US" dirty="0"/>
          </a:p>
          <a:p>
            <a:r>
              <a:rPr lang="en-US" dirty="0" err="1"/>
              <a:t>Som</a:t>
            </a:r>
            <a:r>
              <a:rPr lang="en-US" dirty="0"/>
              <a:t> </a:t>
            </a:r>
            <a:r>
              <a:rPr lang="en-US" dirty="0" err="1"/>
              <a:t>soema</a:t>
            </a:r>
            <a:r>
              <a:rPr lang="en-US" dirty="0"/>
              <a:t> </a:t>
            </a:r>
            <a:r>
              <a:rPr lang="en-US" dirty="0" err="1"/>
              <a:t>na</a:t>
            </a:r>
            <a:r>
              <a:rPr lang="en-US" dirty="0"/>
              <a:t> </a:t>
            </a:r>
            <a:r>
              <a:rPr lang="en-US" dirty="0" err="1"/>
              <a:t>ini</a:t>
            </a:r>
            <a:r>
              <a:rPr lang="en-US" dirty="0"/>
              <a:t> </a:t>
            </a:r>
            <a:r>
              <a:rPr lang="en-US" dirty="0" err="1"/>
              <a:t>Tori</a:t>
            </a:r>
            <a:r>
              <a:rPr lang="en-US" dirty="0"/>
              <a:t> </a:t>
            </a:r>
            <a:r>
              <a:rPr lang="en-US" dirty="0" err="1"/>
              <a:t>ben</a:t>
            </a:r>
            <a:r>
              <a:rPr lang="en-US" dirty="0"/>
              <a:t> </a:t>
            </a:r>
            <a:r>
              <a:rPr lang="en-US" dirty="0" err="1"/>
              <a:t>foeroe</a:t>
            </a:r>
            <a:r>
              <a:rPr lang="en-US" dirty="0"/>
              <a:t> </a:t>
            </a:r>
            <a:r>
              <a:rPr lang="en-US" dirty="0" err="1"/>
              <a:t>nanga</a:t>
            </a:r>
            <a:r>
              <a:rPr lang="en-US" dirty="0"/>
              <a:t> </a:t>
            </a:r>
            <a:r>
              <a:rPr lang="en-US" dirty="0" err="1"/>
              <a:t>da</a:t>
            </a:r>
            <a:r>
              <a:rPr lang="en-US" dirty="0"/>
              <a:t> Santa </a:t>
            </a:r>
            <a:r>
              <a:rPr lang="en-US" dirty="0" err="1"/>
              <a:t>Jeje</a:t>
            </a:r>
            <a:r>
              <a:rPr lang="en-US" dirty="0"/>
              <a:t> en </a:t>
            </a:r>
            <a:r>
              <a:rPr lang="en-US" dirty="0" err="1"/>
              <a:t>taki</a:t>
            </a:r>
            <a:r>
              <a:rPr lang="en-US" dirty="0"/>
              <a:t> </a:t>
            </a:r>
            <a:r>
              <a:rPr lang="en-US" dirty="0" err="1"/>
              <a:t>na</a:t>
            </a:r>
            <a:r>
              <a:rPr lang="en-US" dirty="0"/>
              <a:t> </a:t>
            </a:r>
            <a:r>
              <a:rPr lang="en-US" dirty="0" err="1"/>
              <a:t>tongo</a:t>
            </a:r>
            <a:r>
              <a:rPr lang="en-US" dirty="0"/>
              <a:t>; </a:t>
            </a:r>
            <a:r>
              <a:rPr lang="en-US" dirty="0" err="1"/>
              <a:t>som</a:t>
            </a:r>
            <a:r>
              <a:rPr lang="en-US" dirty="0"/>
              <a:t> </a:t>
            </a:r>
            <a:r>
              <a:rPr lang="en-US" dirty="0" err="1"/>
              <a:t>leisi</a:t>
            </a:r>
            <a:r>
              <a:rPr lang="en-US" dirty="0"/>
              <a:t> </a:t>
            </a:r>
            <a:r>
              <a:rPr lang="en-US" dirty="0" err="1"/>
              <a:t>dem</a:t>
            </a:r>
            <a:r>
              <a:rPr lang="en-US" dirty="0"/>
              <a:t> </a:t>
            </a:r>
            <a:r>
              <a:rPr lang="en-US" dirty="0" err="1"/>
              <a:t>ben</a:t>
            </a:r>
            <a:r>
              <a:rPr lang="en-US" dirty="0"/>
              <a:t> </a:t>
            </a:r>
            <a:r>
              <a:rPr lang="en-US" dirty="0" err="1"/>
              <a:t>foeroe</a:t>
            </a:r>
            <a:r>
              <a:rPr lang="en-US" dirty="0"/>
              <a:t> </a:t>
            </a:r>
            <a:r>
              <a:rPr lang="en-US" dirty="0" err="1"/>
              <a:t>nanga</a:t>
            </a:r>
            <a:r>
              <a:rPr lang="en-US" dirty="0"/>
              <a:t> </a:t>
            </a:r>
            <a:r>
              <a:rPr lang="en-US" dirty="0" err="1"/>
              <a:t>da</a:t>
            </a:r>
            <a:r>
              <a:rPr lang="en-US" dirty="0"/>
              <a:t> Santa </a:t>
            </a:r>
            <a:r>
              <a:rPr lang="en-US" dirty="0" err="1"/>
              <a:t>Jeje</a:t>
            </a:r>
            <a:r>
              <a:rPr lang="en-US" dirty="0"/>
              <a:t> ma </a:t>
            </a:r>
            <a:r>
              <a:rPr lang="en-US" dirty="0" err="1"/>
              <a:t>dem</a:t>
            </a:r>
            <a:r>
              <a:rPr lang="en-US" dirty="0"/>
              <a:t> no </a:t>
            </a:r>
            <a:r>
              <a:rPr lang="en-US" dirty="0" err="1"/>
              <a:t>ben</a:t>
            </a:r>
            <a:r>
              <a:rPr lang="en-US" dirty="0"/>
              <a:t> </a:t>
            </a:r>
            <a:r>
              <a:rPr lang="en-US" dirty="0" err="1"/>
              <a:t>taki</a:t>
            </a:r>
            <a:r>
              <a:rPr lang="en-US" dirty="0"/>
              <a:t> </a:t>
            </a:r>
            <a:r>
              <a:rPr lang="en-US" dirty="0" err="1"/>
              <a:t>na</a:t>
            </a:r>
            <a:r>
              <a:rPr lang="en-US" dirty="0"/>
              <a:t> </a:t>
            </a:r>
            <a:r>
              <a:rPr lang="en-US" dirty="0" err="1"/>
              <a:t>tongo</a:t>
            </a:r>
            <a:endParaRPr lang="en-US" dirty="0"/>
          </a:p>
          <a:p>
            <a:r>
              <a:rPr lang="en-US" dirty="0"/>
              <a:t>Ma </a:t>
            </a:r>
            <a:r>
              <a:rPr lang="en-US" dirty="0" err="1"/>
              <a:t>ibri</a:t>
            </a:r>
            <a:r>
              <a:rPr lang="en-US" dirty="0"/>
              <a:t> </a:t>
            </a:r>
            <a:r>
              <a:rPr lang="en-US" dirty="0" err="1"/>
              <a:t>leisi</a:t>
            </a:r>
            <a:r>
              <a:rPr lang="en-US" dirty="0"/>
              <a:t> </a:t>
            </a:r>
            <a:r>
              <a:rPr lang="en-US" dirty="0" err="1"/>
              <a:t>soema</a:t>
            </a:r>
            <a:r>
              <a:rPr lang="en-US" dirty="0"/>
              <a:t> </a:t>
            </a:r>
            <a:r>
              <a:rPr lang="en-US" dirty="0" err="1"/>
              <a:t>ben</a:t>
            </a:r>
            <a:r>
              <a:rPr lang="en-US" dirty="0"/>
              <a:t> de </a:t>
            </a:r>
            <a:r>
              <a:rPr lang="en-US" dirty="0" err="1"/>
              <a:t>foeroe</a:t>
            </a:r>
            <a:r>
              <a:rPr lang="en-US" dirty="0"/>
              <a:t> </a:t>
            </a:r>
            <a:r>
              <a:rPr lang="en-US" dirty="0" err="1"/>
              <a:t>nanga</a:t>
            </a:r>
            <a:r>
              <a:rPr lang="en-US" dirty="0"/>
              <a:t> </a:t>
            </a:r>
            <a:r>
              <a:rPr lang="en-US" dirty="0" err="1"/>
              <a:t>da</a:t>
            </a:r>
            <a:r>
              <a:rPr lang="en-US" dirty="0"/>
              <a:t> Santa </a:t>
            </a:r>
            <a:r>
              <a:rPr lang="en-US" dirty="0" err="1"/>
              <a:t>Jeje</a:t>
            </a:r>
            <a:r>
              <a:rPr lang="en-US" dirty="0"/>
              <a:t> </a:t>
            </a:r>
            <a:r>
              <a:rPr lang="en-US" dirty="0" err="1"/>
              <a:t>dem</a:t>
            </a:r>
            <a:r>
              <a:rPr lang="en-US" dirty="0"/>
              <a:t> </a:t>
            </a:r>
            <a:r>
              <a:rPr lang="en-US" dirty="0" err="1"/>
              <a:t>ben</a:t>
            </a:r>
            <a:r>
              <a:rPr lang="en-US" dirty="0"/>
              <a:t> </a:t>
            </a:r>
            <a:r>
              <a:rPr lang="en-US" dirty="0" err="1"/>
              <a:t>getuigi</a:t>
            </a:r>
            <a:r>
              <a:rPr lang="en-US" dirty="0"/>
              <a:t> foe </a:t>
            </a:r>
            <a:r>
              <a:rPr lang="en-US" dirty="0" err="1"/>
              <a:t>Jezus</a:t>
            </a:r>
            <a:endParaRPr lang="en-US" dirty="0"/>
          </a:p>
        </p:txBody>
      </p:sp>
    </p:spTree>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8A13544-5AE2-4683-A39E-02DEAC6C73D8}"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A61189B3-45A8-4ED0-9776-51608AEF50AE}" type="slidenum">
              <a:rPr lang="en-US"/>
              <a:pPr lvl="1"/>
              <a:t>86</a:t>
            </a:fld>
            <a:endParaRPr lang="en-US">
              <a:latin typeface="Times New Roman" pitchFamily="18" charset="0"/>
            </a:endParaRPr>
          </a:p>
        </p:txBody>
      </p:sp>
      <p:sp>
        <p:nvSpPr>
          <p:cNvPr id="234498" name="Rectangle 2"/>
          <p:cNvSpPr>
            <a:spLocks noGrp="1" noChangeArrowheads="1"/>
          </p:cNvSpPr>
          <p:nvPr>
            <p:ph type="title"/>
          </p:nvPr>
        </p:nvSpPr>
        <p:spPr>
          <a:xfrm>
            <a:off x="576263" y="296863"/>
            <a:ext cx="8080375" cy="1143000"/>
          </a:xfrm>
        </p:spPr>
        <p:txBody>
          <a:bodyPr/>
          <a:lstStyle/>
          <a:p>
            <a:r>
              <a:rPr lang="en-US"/>
              <a:t>Fa foe dem engel tongo?</a:t>
            </a:r>
          </a:p>
        </p:txBody>
      </p:sp>
      <p:sp>
        <p:nvSpPr>
          <p:cNvPr id="234499" name="Rectangle 3"/>
          <p:cNvSpPr>
            <a:spLocks noGrp="1" noChangeArrowheads="1"/>
          </p:cNvSpPr>
          <p:nvPr>
            <p:ph type="body" idx="1"/>
          </p:nvPr>
        </p:nvSpPr>
        <p:spPr>
          <a:xfrm>
            <a:off x="682625" y="1484313"/>
            <a:ext cx="7772400" cy="4611687"/>
          </a:xfrm>
        </p:spPr>
        <p:txBody>
          <a:bodyPr/>
          <a:lstStyle/>
          <a:p>
            <a:pPr algn="just">
              <a:lnSpc>
                <a:spcPct val="80000"/>
              </a:lnSpc>
            </a:pPr>
            <a:r>
              <a:rPr lang="en-US" sz="2800" b="1"/>
              <a:t>I Kor. 13:1. </a:t>
            </a:r>
            <a:r>
              <a:rPr lang="en-US" sz="2800" b="1">
                <a:solidFill>
                  <a:schemeClr val="accent2"/>
                </a:solidFill>
              </a:rPr>
              <a:t>Alwasi mi taki nanga dem tongo foe libisoema nanga dem engel</a:t>
            </a:r>
            <a:r>
              <a:rPr lang="en-US" sz="2800" b="1"/>
              <a:t>, efoe mi no abi lobi, mi de leki da bari foe wan pisi kopro, efoe leki da bari foe wan cymbaal.  2. En alwasi mi abi da presenti foe profeti-taki, en mi sabi ala kibri-tori nanga ala koni, en alwasi mi abi so bigi bribi dati mi kan figi dem bergi poeroe, ma mi no abi lobi, mi no de noti.  3. En alwasi mi seri ala mi goedoe foe gi njanjan na dem potiwan, en alwasi mi gi mi skin abra foe dem bron hem, efoe mi no abi lobi, mi no wini noti kweti-kweti.</a:t>
            </a:r>
          </a:p>
        </p:txBody>
      </p:sp>
    </p:spTree>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E389BA2-24B1-425A-91B9-78FDED16C78C}"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F44DA6F6-D415-4AE4-9028-BF1503E39395}" type="slidenum">
              <a:rPr lang="en-US"/>
              <a:pPr lvl="1"/>
              <a:t>87</a:t>
            </a:fld>
            <a:endParaRPr lang="en-US">
              <a:latin typeface="Times New Roman" pitchFamily="18" charset="0"/>
            </a:endParaRPr>
          </a:p>
        </p:txBody>
      </p:sp>
      <p:sp>
        <p:nvSpPr>
          <p:cNvPr id="235522" name="Rectangle 2"/>
          <p:cNvSpPr>
            <a:spLocks noGrp="1" noChangeArrowheads="1"/>
          </p:cNvSpPr>
          <p:nvPr>
            <p:ph type="title"/>
          </p:nvPr>
        </p:nvSpPr>
        <p:spPr>
          <a:xfrm>
            <a:off x="719138" y="296863"/>
            <a:ext cx="8080375" cy="1143000"/>
          </a:xfrm>
        </p:spPr>
        <p:txBody>
          <a:bodyPr/>
          <a:lstStyle/>
          <a:p>
            <a:r>
              <a:rPr lang="en-US" sz="4000"/>
              <a:t>A ben taki alwasi… no dati mi ben doe so troe troe…</a:t>
            </a:r>
          </a:p>
        </p:txBody>
      </p:sp>
      <p:sp>
        <p:nvSpPr>
          <p:cNvPr id="235523" name="Rectangle 3"/>
          <p:cNvSpPr>
            <a:spLocks noGrp="1" noChangeArrowheads="1"/>
          </p:cNvSpPr>
          <p:nvPr>
            <p:ph type="body" idx="1"/>
          </p:nvPr>
        </p:nvSpPr>
        <p:spPr>
          <a:xfrm>
            <a:off x="682625" y="1592263"/>
            <a:ext cx="7772400" cy="4503737"/>
          </a:xfrm>
        </p:spPr>
        <p:txBody>
          <a:bodyPr/>
          <a:lstStyle/>
          <a:p>
            <a:pPr>
              <a:lnSpc>
                <a:spcPct val="80000"/>
              </a:lnSpc>
            </a:pPr>
            <a:r>
              <a:rPr lang="en-US" b="1">
                <a:solidFill>
                  <a:schemeClr val="accent2"/>
                </a:solidFill>
              </a:rPr>
              <a:t>Alwasi</a:t>
            </a:r>
            <a:r>
              <a:rPr lang="en-US"/>
              <a:t> mi ben taki na ini tongo foe libisoema nanga engel</a:t>
            </a:r>
          </a:p>
          <a:p>
            <a:pPr>
              <a:lnSpc>
                <a:spcPct val="80000"/>
              </a:lnSpc>
            </a:pPr>
            <a:r>
              <a:rPr lang="en-US" b="1">
                <a:solidFill>
                  <a:schemeClr val="accent2"/>
                </a:solidFill>
              </a:rPr>
              <a:t>Alwasi</a:t>
            </a:r>
            <a:r>
              <a:rPr lang="en-US"/>
              <a:t> mi ben abi da presenti foe profeti-taki, en so wan bigi bribi…</a:t>
            </a:r>
          </a:p>
          <a:p>
            <a:pPr>
              <a:lnSpc>
                <a:spcPct val="80000"/>
              </a:lnSpc>
            </a:pPr>
            <a:r>
              <a:rPr lang="en-US" b="1">
                <a:solidFill>
                  <a:schemeClr val="accent2"/>
                </a:solidFill>
              </a:rPr>
              <a:t>Alwasi</a:t>
            </a:r>
            <a:r>
              <a:rPr lang="en-US"/>
              <a:t> mi seri ala mi goedoe foe gi njanjan na potiwan</a:t>
            </a:r>
          </a:p>
          <a:p>
            <a:pPr>
              <a:lnSpc>
                <a:spcPct val="80000"/>
              </a:lnSpc>
            </a:pPr>
            <a:r>
              <a:rPr lang="en-US" b="1">
                <a:solidFill>
                  <a:schemeClr val="accent2"/>
                </a:solidFill>
              </a:rPr>
              <a:t>Alwasi</a:t>
            </a:r>
            <a:r>
              <a:rPr lang="en-US"/>
              <a:t> mi ben gi mi skin abra foe dem  sa bron mi…</a:t>
            </a:r>
          </a:p>
          <a:p>
            <a:pPr>
              <a:lnSpc>
                <a:spcPct val="80000"/>
              </a:lnSpc>
            </a:pPr>
            <a:r>
              <a:rPr lang="en-US"/>
              <a:t>Da punt de – </a:t>
            </a:r>
            <a:r>
              <a:rPr lang="en-US" b="1">
                <a:solidFill>
                  <a:schemeClr val="accent2"/>
                </a:solidFill>
              </a:rPr>
              <a:t>sondro lobi, dem presenti no de noti</a:t>
            </a:r>
          </a:p>
        </p:txBody>
      </p:sp>
    </p:spTree>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0013C295-EC65-49E5-A8C6-93E5CAC338C8}"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F0B97433-535B-4FA2-93A3-A02A4FD1ADB4}" type="slidenum">
              <a:rPr lang="en-US"/>
              <a:pPr lvl="1"/>
              <a:t>88</a:t>
            </a:fld>
            <a:endParaRPr lang="en-US">
              <a:latin typeface="Times New Roman" pitchFamily="18" charset="0"/>
            </a:endParaRPr>
          </a:p>
        </p:txBody>
      </p:sp>
      <p:sp>
        <p:nvSpPr>
          <p:cNvPr id="236546" name="Rectangle 2"/>
          <p:cNvSpPr>
            <a:spLocks noGrp="1" noChangeArrowheads="1"/>
          </p:cNvSpPr>
          <p:nvPr>
            <p:ph type="title"/>
          </p:nvPr>
        </p:nvSpPr>
        <p:spPr/>
        <p:txBody>
          <a:bodyPr/>
          <a:lstStyle/>
          <a:p>
            <a:r>
              <a:rPr lang="en-US" sz="4000"/>
              <a:t>Samenvatting foe dem wet foe tongo taki:</a:t>
            </a:r>
          </a:p>
        </p:txBody>
      </p:sp>
      <p:sp>
        <p:nvSpPr>
          <p:cNvPr id="236547" name="Rectangle 3"/>
          <p:cNvSpPr>
            <a:spLocks noGrp="1" noChangeArrowheads="1"/>
          </p:cNvSpPr>
          <p:nvPr>
            <p:ph type="body" idx="1"/>
          </p:nvPr>
        </p:nvSpPr>
        <p:spPr>
          <a:xfrm>
            <a:off x="684213" y="2168525"/>
            <a:ext cx="7772400" cy="4114800"/>
          </a:xfrm>
        </p:spPr>
        <p:txBody>
          <a:bodyPr/>
          <a:lstStyle/>
          <a:p>
            <a:r>
              <a:rPr lang="en-US"/>
              <a:t>Noiti moro leki wan soema taki na wan tem – trawan wakti hem beurt</a:t>
            </a:r>
          </a:p>
          <a:p>
            <a:r>
              <a:rPr lang="en-US"/>
              <a:t>No moro leki 2-3 per dienst</a:t>
            </a:r>
          </a:p>
          <a:p>
            <a:r>
              <a:rPr lang="en-US"/>
              <a:t>Torkoe (vertalling) moesoe de</a:t>
            </a:r>
          </a:p>
          <a:p>
            <a:r>
              <a:rPr lang="en-US"/>
              <a:t>Noiti wan frow</a:t>
            </a:r>
          </a:p>
          <a:p>
            <a:r>
              <a:rPr lang="en-US"/>
              <a:t>Noiti a moesoe naki joe flauw</a:t>
            </a:r>
          </a:p>
          <a:p>
            <a:r>
              <a:rPr lang="en-US"/>
              <a:t>Bekende tongo</a:t>
            </a:r>
          </a:p>
        </p:txBody>
      </p:sp>
    </p:spTree>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9F89170A-411F-424A-BC1D-2FCACE05AD3C}"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A7054D98-7379-4708-BA27-B072C8EC65B0}" type="slidenum">
              <a:rPr lang="en-US"/>
              <a:pPr lvl="1"/>
              <a:t>89</a:t>
            </a:fld>
            <a:endParaRPr lang="en-US">
              <a:latin typeface="Times New Roman" pitchFamily="18" charset="0"/>
            </a:endParaRPr>
          </a:p>
        </p:txBody>
      </p:sp>
      <p:sp>
        <p:nvSpPr>
          <p:cNvPr id="237570" name="Rectangle 2"/>
          <p:cNvSpPr>
            <a:spLocks noGrp="1" noChangeArrowheads="1"/>
          </p:cNvSpPr>
          <p:nvPr>
            <p:ph type="title"/>
          </p:nvPr>
        </p:nvSpPr>
        <p:spPr/>
        <p:txBody>
          <a:bodyPr/>
          <a:lstStyle/>
          <a:p>
            <a:r>
              <a:rPr lang="en-US"/>
              <a:t>Profeti-taki</a:t>
            </a:r>
          </a:p>
        </p:txBody>
      </p:sp>
      <p:sp>
        <p:nvSpPr>
          <p:cNvPr id="237571" name="Rectangle 3"/>
          <p:cNvSpPr>
            <a:spLocks noGrp="1" noChangeArrowheads="1"/>
          </p:cNvSpPr>
          <p:nvPr>
            <p:ph type="body" idx="1"/>
          </p:nvPr>
        </p:nvSpPr>
        <p:spPr/>
        <p:txBody>
          <a:bodyPr/>
          <a:lstStyle/>
          <a:p>
            <a:pPr>
              <a:lnSpc>
                <a:spcPct val="80000"/>
              </a:lnSpc>
            </a:pPr>
            <a:r>
              <a:rPr lang="en-US"/>
              <a:t>Soema gebruiki profeti-taki na toe fasi</a:t>
            </a:r>
          </a:p>
          <a:p>
            <a:pPr lvl="1">
              <a:lnSpc>
                <a:spcPct val="90000"/>
              </a:lnSpc>
            </a:pPr>
            <a:r>
              <a:rPr lang="en-US"/>
              <a:t>Foe </a:t>
            </a:r>
            <a:r>
              <a:rPr lang="en-US" b="1">
                <a:solidFill>
                  <a:schemeClr val="accent2"/>
                </a:solidFill>
              </a:rPr>
              <a:t>uitleg</a:t>
            </a:r>
            <a:r>
              <a:rPr lang="en-US"/>
              <a:t> = </a:t>
            </a:r>
            <a:r>
              <a:rPr lang="en-US" b="1">
                <a:solidFill>
                  <a:schemeClr val="accent2"/>
                </a:solidFill>
              </a:rPr>
              <a:t>preiki</a:t>
            </a:r>
          </a:p>
          <a:p>
            <a:pPr lvl="1">
              <a:lnSpc>
                <a:spcPct val="90000"/>
              </a:lnSpc>
            </a:pPr>
            <a:r>
              <a:rPr lang="en-US"/>
              <a:t>Foe </a:t>
            </a:r>
            <a:r>
              <a:rPr lang="en-US" b="1">
                <a:solidFill>
                  <a:schemeClr val="accent2"/>
                </a:solidFill>
              </a:rPr>
              <a:t>taki</a:t>
            </a:r>
            <a:r>
              <a:rPr lang="en-US"/>
              <a:t> </a:t>
            </a:r>
            <a:r>
              <a:rPr lang="en-US" b="1">
                <a:solidFill>
                  <a:schemeClr val="accent2"/>
                </a:solidFill>
              </a:rPr>
              <a:t>foe</a:t>
            </a:r>
            <a:r>
              <a:rPr lang="en-US"/>
              <a:t> </a:t>
            </a:r>
            <a:r>
              <a:rPr lang="en-US" b="1">
                <a:solidFill>
                  <a:schemeClr val="accent2"/>
                </a:solidFill>
              </a:rPr>
              <a:t>da</a:t>
            </a:r>
            <a:r>
              <a:rPr lang="en-US"/>
              <a:t> </a:t>
            </a:r>
            <a:r>
              <a:rPr lang="en-US" b="1">
                <a:solidFill>
                  <a:schemeClr val="accent2"/>
                </a:solidFill>
              </a:rPr>
              <a:t>toekomst</a:t>
            </a:r>
          </a:p>
          <a:p>
            <a:pPr>
              <a:lnSpc>
                <a:spcPct val="80000"/>
              </a:lnSpc>
            </a:pPr>
            <a:r>
              <a:rPr lang="en-US"/>
              <a:t>Da basis wroko foe wan </a:t>
            </a:r>
            <a:r>
              <a:rPr lang="en-US" b="1">
                <a:solidFill>
                  <a:schemeClr val="accent2"/>
                </a:solidFill>
              </a:rPr>
              <a:t>profeti</a:t>
            </a:r>
            <a:r>
              <a:rPr lang="en-US"/>
              <a:t> de foe </a:t>
            </a:r>
            <a:r>
              <a:rPr lang="en-US" b="1">
                <a:solidFill>
                  <a:schemeClr val="accent2"/>
                </a:solidFill>
              </a:rPr>
              <a:t>taki</a:t>
            </a:r>
            <a:r>
              <a:rPr lang="en-US"/>
              <a:t> </a:t>
            </a:r>
            <a:r>
              <a:rPr lang="en-US" b="1">
                <a:solidFill>
                  <a:schemeClr val="accent2"/>
                </a:solidFill>
              </a:rPr>
              <a:t>gi</a:t>
            </a:r>
            <a:r>
              <a:rPr lang="en-US"/>
              <a:t> </a:t>
            </a:r>
            <a:r>
              <a:rPr lang="en-US" b="1">
                <a:solidFill>
                  <a:schemeClr val="accent2"/>
                </a:solidFill>
              </a:rPr>
              <a:t>da</a:t>
            </a:r>
            <a:r>
              <a:rPr lang="en-US"/>
              <a:t> </a:t>
            </a:r>
            <a:r>
              <a:rPr lang="en-US" b="1">
                <a:solidFill>
                  <a:schemeClr val="accent2"/>
                </a:solidFill>
              </a:rPr>
              <a:t>folkoe</a:t>
            </a:r>
            <a:r>
              <a:rPr lang="en-US"/>
              <a:t> </a:t>
            </a:r>
            <a:r>
              <a:rPr lang="en-US" b="1">
                <a:solidFill>
                  <a:schemeClr val="accent2"/>
                </a:solidFill>
              </a:rPr>
              <a:t>komopo</a:t>
            </a:r>
            <a:r>
              <a:rPr lang="en-US"/>
              <a:t> </a:t>
            </a:r>
            <a:r>
              <a:rPr lang="en-US" b="1">
                <a:solidFill>
                  <a:schemeClr val="accent2"/>
                </a:solidFill>
              </a:rPr>
              <a:t>foe</a:t>
            </a:r>
            <a:r>
              <a:rPr lang="en-US"/>
              <a:t> </a:t>
            </a:r>
            <a:r>
              <a:rPr lang="en-US" b="1">
                <a:solidFill>
                  <a:schemeClr val="accent2"/>
                </a:solidFill>
              </a:rPr>
              <a:t>Gado= preiki</a:t>
            </a:r>
          </a:p>
          <a:p>
            <a:pPr>
              <a:lnSpc>
                <a:spcPct val="80000"/>
              </a:lnSpc>
            </a:pPr>
            <a:r>
              <a:rPr lang="en-US"/>
              <a:t>Da basis wroko foe wan </a:t>
            </a:r>
            <a:r>
              <a:rPr lang="en-US" b="1">
                <a:solidFill>
                  <a:schemeClr val="accent2"/>
                </a:solidFill>
              </a:rPr>
              <a:t>priester</a:t>
            </a:r>
            <a:r>
              <a:rPr lang="en-US"/>
              <a:t> de foe tjari ofrandi en </a:t>
            </a:r>
            <a:r>
              <a:rPr lang="en-US" b="1">
                <a:solidFill>
                  <a:schemeClr val="accent2"/>
                </a:solidFill>
              </a:rPr>
              <a:t>taki nanga Gado gi da folkoe= begi</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D5588511-77DE-4A43-A41A-0123BD3282B6}"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EBED4CBC-5B9D-441D-996F-7EBFEC2406EF}" type="slidenum">
              <a:rPr lang="en-US"/>
              <a:pPr lvl="1"/>
              <a:t>9</a:t>
            </a:fld>
            <a:endParaRPr lang="en-US">
              <a:latin typeface="Times New Roman" pitchFamily="18" charset="0"/>
            </a:endParaRPr>
          </a:p>
        </p:txBody>
      </p:sp>
      <p:sp>
        <p:nvSpPr>
          <p:cNvPr id="164866" name="Rectangle 2"/>
          <p:cNvSpPr>
            <a:spLocks noGrp="1" noChangeArrowheads="1"/>
          </p:cNvSpPr>
          <p:nvPr>
            <p:ph type="title"/>
          </p:nvPr>
        </p:nvSpPr>
        <p:spPr/>
        <p:txBody>
          <a:bodyPr/>
          <a:lstStyle/>
          <a:p>
            <a:r>
              <a:rPr lang="en-US" sz="4000"/>
              <a:t>So srefi I Kor. 13 sori dati som foe dem presenti de tijdelijk</a:t>
            </a:r>
          </a:p>
        </p:txBody>
      </p:sp>
      <p:sp>
        <p:nvSpPr>
          <p:cNvPr id="164867" name="Rectangle 3"/>
          <p:cNvSpPr>
            <a:spLocks noGrp="1" noChangeArrowheads="1"/>
          </p:cNvSpPr>
          <p:nvPr>
            <p:ph type="body" idx="1"/>
          </p:nvPr>
        </p:nvSpPr>
        <p:spPr>
          <a:xfrm>
            <a:off x="373005" y="2017713"/>
            <a:ext cx="8582083" cy="4114800"/>
          </a:xfrm>
        </p:spPr>
        <p:txBody>
          <a:bodyPr/>
          <a:lstStyle/>
          <a:p>
            <a:pPr algn="just"/>
            <a:r>
              <a:rPr lang="en-US" b="1" dirty="0"/>
              <a:t>8. </a:t>
            </a:r>
            <a:r>
              <a:rPr lang="en-US" b="1" dirty="0" err="1"/>
              <a:t>Lobi</a:t>
            </a:r>
            <a:r>
              <a:rPr lang="en-US" b="1" dirty="0"/>
              <a:t> </a:t>
            </a:r>
            <a:r>
              <a:rPr lang="en-US" b="1" dirty="0" err="1"/>
              <a:t>noiti</a:t>
            </a:r>
            <a:r>
              <a:rPr lang="en-US" b="1" dirty="0"/>
              <a:t> </a:t>
            </a:r>
            <a:r>
              <a:rPr lang="en-US" b="1" dirty="0" err="1"/>
              <a:t>lasi</a:t>
            </a:r>
            <a:r>
              <a:rPr lang="en-US" b="1" dirty="0"/>
              <a:t> </a:t>
            </a:r>
            <a:r>
              <a:rPr lang="en-US" b="1" dirty="0" err="1"/>
              <a:t>gowe</a:t>
            </a:r>
            <a:r>
              <a:rPr lang="en-US" b="1" dirty="0"/>
              <a:t>; ma foe </a:t>
            </a:r>
            <a:r>
              <a:rPr lang="en-US" b="1" dirty="0" err="1"/>
              <a:t>profeti-taki</a:t>
            </a:r>
            <a:r>
              <a:rPr lang="en-US" b="1" dirty="0"/>
              <a:t>, </a:t>
            </a:r>
            <a:r>
              <a:rPr lang="en-US" b="1" dirty="0" err="1"/>
              <a:t>dati</a:t>
            </a:r>
            <a:r>
              <a:rPr lang="en-US" b="1" dirty="0"/>
              <a:t> </a:t>
            </a:r>
            <a:r>
              <a:rPr lang="en-US" b="1" dirty="0" err="1"/>
              <a:t>sa</a:t>
            </a:r>
            <a:r>
              <a:rPr lang="en-US" b="1" dirty="0"/>
              <a:t> </a:t>
            </a:r>
            <a:r>
              <a:rPr lang="en-US" b="1" dirty="0" err="1"/>
              <a:t>tapoe</a:t>
            </a:r>
            <a:r>
              <a:rPr lang="en-US" b="1" dirty="0"/>
              <a:t>; en foe </a:t>
            </a:r>
            <a:r>
              <a:rPr lang="en-US" b="1" dirty="0" err="1"/>
              <a:t>tongo</a:t>
            </a:r>
            <a:r>
              <a:rPr lang="en-US" b="1" dirty="0"/>
              <a:t>, </a:t>
            </a:r>
            <a:r>
              <a:rPr lang="en-US" b="1" dirty="0" err="1"/>
              <a:t>dem</a:t>
            </a:r>
            <a:r>
              <a:rPr lang="en-US" b="1" dirty="0"/>
              <a:t> </a:t>
            </a:r>
            <a:r>
              <a:rPr lang="en-US" b="1" dirty="0" err="1"/>
              <a:t>sa</a:t>
            </a:r>
            <a:r>
              <a:rPr lang="en-US" b="1" dirty="0"/>
              <a:t> </a:t>
            </a:r>
            <a:r>
              <a:rPr lang="en-US" b="1" dirty="0" err="1"/>
              <a:t>tapoe</a:t>
            </a:r>
            <a:r>
              <a:rPr lang="en-US" b="1" dirty="0"/>
              <a:t> toe; en foe </a:t>
            </a:r>
            <a:r>
              <a:rPr lang="en-US" b="1" dirty="0" err="1"/>
              <a:t>koni</a:t>
            </a:r>
            <a:r>
              <a:rPr lang="en-US" b="1" dirty="0"/>
              <a:t>, </a:t>
            </a:r>
            <a:r>
              <a:rPr lang="en-US" b="1" dirty="0" err="1"/>
              <a:t>dati</a:t>
            </a:r>
            <a:r>
              <a:rPr lang="en-US" b="1" dirty="0"/>
              <a:t> no </a:t>
            </a:r>
            <a:r>
              <a:rPr lang="en-US" b="1" dirty="0" err="1"/>
              <a:t>sa</a:t>
            </a:r>
            <a:r>
              <a:rPr lang="en-US" b="1" dirty="0"/>
              <a:t> de </a:t>
            </a:r>
            <a:r>
              <a:rPr lang="en-US" b="1" dirty="0" err="1"/>
              <a:t>moro</a:t>
            </a:r>
            <a:r>
              <a:rPr lang="en-US" b="1" dirty="0"/>
              <a:t>.  9. </a:t>
            </a:r>
            <a:r>
              <a:rPr lang="en-US" b="1" dirty="0" err="1"/>
              <a:t>Bikasi</a:t>
            </a:r>
            <a:r>
              <a:rPr lang="en-US" b="1" dirty="0"/>
              <a:t> </a:t>
            </a:r>
            <a:r>
              <a:rPr lang="en-US" b="1" dirty="0" err="1"/>
              <a:t>wi</a:t>
            </a:r>
            <a:r>
              <a:rPr lang="en-US" b="1" dirty="0"/>
              <a:t> </a:t>
            </a:r>
            <a:r>
              <a:rPr lang="en-US" b="1" dirty="0" err="1"/>
              <a:t>sabi</a:t>
            </a:r>
            <a:r>
              <a:rPr lang="en-US" b="1" dirty="0"/>
              <a:t> wan </a:t>
            </a:r>
            <a:r>
              <a:rPr lang="en-US" b="1" dirty="0" err="1"/>
              <a:t>pisi</a:t>
            </a:r>
            <a:r>
              <a:rPr lang="en-US" b="1" dirty="0"/>
              <a:t> </a:t>
            </a:r>
            <a:r>
              <a:rPr lang="en-US" b="1" dirty="0" err="1"/>
              <a:t>nomo</a:t>
            </a:r>
            <a:r>
              <a:rPr lang="en-US" b="1" dirty="0"/>
              <a:t>; en </a:t>
            </a:r>
            <a:r>
              <a:rPr lang="en-US" b="1" dirty="0" err="1"/>
              <a:t>wi</a:t>
            </a:r>
            <a:r>
              <a:rPr lang="en-US" b="1" dirty="0"/>
              <a:t> </a:t>
            </a:r>
            <a:r>
              <a:rPr lang="en-US" b="1" dirty="0" err="1"/>
              <a:t>taki</a:t>
            </a:r>
            <a:r>
              <a:rPr lang="en-US" b="1" dirty="0"/>
              <a:t> </a:t>
            </a:r>
            <a:r>
              <a:rPr lang="en-US" b="1" dirty="0" err="1"/>
              <a:t>profeti-tori</a:t>
            </a:r>
            <a:r>
              <a:rPr lang="en-US" b="1" dirty="0"/>
              <a:t> foe wan </a:t>
            </a:r>
            <a:r>
              <a:rPr lang="en-US" b="1" dirty="0" err="1"/>
              <a:t>pisi</a:t>
            </a:r>
            <a:r>
              <a:rPr lang="en-US" b="1" dirty="0"/>
              <a:t> </a:t>
            </a:r>
            <a:r>
              <a:rPr lang="en-US" b="1" dirty="0" err="1"/>
              <a:t>nomo</a:t>
            </a:r>
            <a:r>
              <a:rPr lang="en-US" b="1" dirty="0"/>
              <a:t>;  10. Ma </a:t>
            </a:r>
            <a:r>
              <a:rPr lang="en-US" b="1" dirty="0" err="1"/>
              <a:t>te</a:t>
            </a:r>
            <a:r>
              <a:rPr lang="en-US" b="1" dirty="0"/>
              <a:t> </a:t>
            </a:r>
            <a:r>
              <a:rPr lang="en-US" b="1" dirty="0" err="1"/>
              <a:t>da</a:t>
            </a:r>
            <a:r>
              <a:rPr lang="en-US" b="1" dirty="0"/>
              <a:t> </a:t>
            </a:r>
            <a:r>
              <a:rPr lang="en-US" b="1" dirty="0" err="1"/>
              <a:t>sani</a:t>
            </a:r>
            <a:r>
              <a:rPr lang="en-US" b="1" dirty="0"/>
              <a:t> </a:t>
            </a:r>
            <a:r>
              <a:rPr lang="en-US" b="1" dirty="0" err="1"/>
              <a:t>disi</a:t>
            </a:r>
            <a:r>
              <a:rPr lang="en-US" b="1" dirty="0"/>
              <a:t> de </a:t>
            </a:r>
            <a:r>
              <a:rPr lang="en-US" b="1" dirty="0" err="1"/>
              <a:t>volmaakt</a:t>
            </a:r>
            <a:r>
              <a:rPr lang="en-US" b="1" dirty="0"/>
              <a:t> </a:t>
            </a:r>
            <a:r>
              <a:rPr lang="en-US" b="1" dirty="0" err="1"/>
              <a:t>sa</a:t>
            </a:r>
            <a:r>
              <a:rPr lang="en-US" b="1" dirty="0"/>
              <a:t> </a:t>
            </a:r>
            <a:r>
              <a:rPr lang="en-US" b="1" dirty="0" err="1"/>
              <a:t>kom</a:t>
            </a:r>
            <a:r>
              <a:rPr lang="en-US" b="1" dirty="0"/>
              <a:t>, </a:t>
            </a:r>
            <a:r>
              <a:rPr lang="en-US" b="1" dirty="0" err="1"/>
              <a:t>dan</a:t>
            </a:r>
            <a:r>
              <a:rPr lang="en-US" b="1" dirty="0"/>
              <a:t> </a:t>
            </a:r>
            <a:r>
              <a:rPr lang="en-US" b="1" dirty="0" err="1"/>
              <a:t>dem</a:t>
            </a:r>
            <a:r>
              <a:rPr lang="en-US" b="1" dirty="0"/>
              <a:t> </a:t>
            </a:r>
            <a:r>
              <a:rPr lang="en-US" b="1" dirty="0" err="1"/>
              <a:t>sa</a:t>
            </a:r>
            <a:r>
              <a:rPr lang="en-US" b="1" dirty="0"/>
              <a:t> </a:t>
            </a:r>
            <a:r>
              <a:rPr lang="en-US" b="1" dirty="0" err="1"/>
              <a:t>poti</a:t>
            </a:r>
            <a:r>
              <a:rPr lang="en-US" b="1" dirty="0"/>
              <a:t> </a:t>
            </a:r>
            <a:r>
              <a:rPr lang="en-US" b="1" dirty="0" err="1"/>
              <a:t>dem</a:t>
            </a:r>
            <a:r>
              <a:rPr lang="en-US" b="1" dirty="0"/>
              <a:t> </a:t>
            </a:r>
            <a:r>
              <a:rPr lang="en-US" b="1" dirty="0" err="1"/>
              <a:t>sani</a:t>
            </a:r>
            <a:r>
              <a:rPr lang="en-US" b="1" dirty="0"/>
              <a:t> </a:t>
            </a:r>
            <a:r>
              <a:rPr lang="en-US" b="1" dirty="0" err="1"/>
              <a:t>disi</a:t>
            </a:r>
            <a:r>
              <a:rPr lang="en-US" b="1" dirty="0"/>
              <a:t> </a:t>
            </a:r>
            <a:r>
              <a:rPr lang="en-US" b="1" dirty="0" err="1"/>
              <a:t>ben</a:t>
            </a:r>
            <a:r>
              <a:rPr lang="en-US" b="1" dirty="0"/>
              <a:t> de wan </a:t>
            </a:r>
            <a:r>
              <a:rPr lang="en-US" b="1" dirty="0" err="1"/>
              <a:t>pisi</a:t>
            </a:r>
            <a:r>
              <a:rPr lang="en-US" b="1" dirty="0"/>
              <a:t> </a:t>
            </a:r>
            <a:r>
              <a:rPr lang="en-US" b="1" dirty="0" err="1"/>
              <a:t>nomo</a:t>
            </a:r>
            <a:r>
              <a:rPr lang="en-US" b="1" dirty="0"/>
              <a:t> </a:t>
            </a:r>
            <a:r>
              <a:rPr lang="en-US" b="1" dirty="0" err="1"/>
              <a:t>na</a:t>
            </a:r>
            <a:r>
              <a:rPr lang="en-US" b="1" dirty="0"/>
              <a:t> </a:t>
            </a:r>
            <a:r>
              <a:rPr lang="en-US" b="1" dirty="0" err="1"/>
              <a:t>sei</a:t>
            </a:r>
            <a:r>
              <a:rPr lang="en-US" b="1" dirty="0"/>
              <a:t>.</a:t>
            </a:r>
          </a:p>
        </p:txBody>
      </p:sp>
    </p:spTree>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9F9161F9-3AFC-44B7-BCD1-8453F84CDA2B}"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0A0B5B0D-715C-4CA7-8045-FF90C2C55477}" type="slidenum">
              <a:rPr lang="en-US"/>
              <a:pPr lvl="1"/>
              <a:t>90</a:t>
            </a:fld>
            <a:endParaRPr lang="en-US">
              <a:latin typeface="Times New Roman" pitchFamily="18" charset="0"/>
            </a:endParaRPr>
          </a:p>
        </p:txBody>
      </p:sp>
      <p:sp>
        <p:nvSpPr>
          <p:cNvPr id="238594" name="Rectangle 2"/>
          <p:cNvSpPr>
            <a:spLocks noGrp="1" noChangeArrowheads="1"/>
          </p:cNvSpPr>
          <p:nvPr>
            <p:ph type="title"/>
          </p:nvPr>
        </p:nvSpPr>
        <p:spPr/>
        <p:txBody>
          <a:bodyPr/>
          <a:lstStyle/>
          <a:p>
            <a:r>
              <a:rPr lang="en-US"/>
              <a:t>Da Wet foe Profeti-taki</a:t>
            </a:r>
          </a:p>
        </p:txBody>
      </p:sp>
      <p:sp>
        <p:nvSpPr>
          <p:cNvPr id="238595" name="Rectangle 3"/>
          <p:cNvSpPr>
            <a:spLocks noGrp="1" noChangeArrowheads="1"/>
          </p:cNvSpPr>
          <p:nvPr>
            <p:ph type="body" idx="1"/>
          </p:nvPr>
        </p:nvSpPr>
        <p:spPr>
          <a:xfrm>
            <a:off x="373005" y="2017713"/>
            <a:ext cx="8582083" cy="4114800"/>
          </a:xfrm>
        </p:spPr>
        <p:txBody>
          <a:bodyPr/>
          <a:lstStyle/>
          <a:p>
            <a:pPr algn="just">
              <a:lnSpc>
                <a:spcPct val="80000"/>
              </a:lnSpc>
            </a:pPr>
            <a:r>
              <a:rPr lang="en-US" sz="2800" b="1" dirty="0"/>
              <a:t>Deut. 18:20. </a:t>
            </a:r>
            <a:r>
              <a:rPr lang="en-US" sz="2800" b="1" dirty="0">
                <a:solidFill>
                  <a:schemeClr val="accent2"/>
                </a:solidFill>
              </a:rPr>
              <a:t>Ma </a:t>
            </a:r>
            <a:r>
              <a:rPr lang="en-US" sz="2800" b="1" dirty="0" err="1">
                <a:solidFill>
                  <a:schemeClr val="accent2"/>
                </a:solidFill>
              </a:rPr>
              <a:t>da</a:t>
            </a:r>
            <a:r>
              <a:rPr lang="en-US" sz="2800" b="1" dirty="0">
                <a:solidFill>
                  <a:schemeClr val="accent2"/>
                </a:solidFill>
              </a:rPr>
              <a:t> </a:t>
            </a:r>
            <a:r>
              <a:rPr lang="en-US" sz="2800" b="1" dirty="0" err="1">
                <a:solidFill>
                  <a:schemeClr val="accent2"/>
                </a:solidFill>
              </a:rPr>
              <a:t>profeti</a:t>
            </a:r>
            <a:r>
              <a:rPr lang="en-US" sz="2800" b="1" dirty="0">
                <a:solidFill>
                  <a:schemeClr val="accent2"/>
                </a:solidFill>
              </a:rPr>
              <a:t> </a:t>
            </a:r>
            <a:r>
              <a:rPr lang="en-US" sz="2800" b="1" dirty="0" err="1">
                <a:solidFill>
                  <a:schemeClr val="accent2"/>
                </a:solidFill>
              </a:rPr>
              <a:t>disi</a:t>
            </a:r>
            <a:r>
              <a:rPr lang="en-US" sz="2800" b="1" dirty="0">
                <a:solidFill>
                  <a:schemeClr val="accent2"/>
                </a:solidFill>
              </a:rPr>
              <a:t> </a:t>
            </a:r>
            <a:r>
              <a:rPr lang="en-US" sz="2800" b="1" dirty="0" err="1">
                <a:solidFill>
                  <a:schemeClr val="accent2"/>
                </a:solidFill>
              </a:rPr>
              <a:t>sa</a:t>
            </a:r>
            <a:r>
              <a:rPr lang="en-US" sz="2800" b="1" dirty="0">
                <a:solidFill>
                  <a:schemeClr val="accent2"/>
                </a:solidFill>
              </a:rPr>
              <a:t> </a:t>
            </a:r>
            <a:r>
              <a:rPr lang="en-US" sz="2800" b="1" dirty="0" err="1">
                <a:solidFill>
                  <a:schemeClr val="accent2"/>
                </a:solidFill>
              </a:rPr>
              <a:t>prakseri</a:t>
            </a:r>
            <a:r>
              <a:rPr lang="en-US" sz="2800" b="1" dirty="0">
                <a:solidFill>
                  <a:schemeClr val="accent2"/>
                </a:solidFill>
              </a:rPr>
              <a:t> foe </a:t>
            </a:r>
            <a:r>
              <a:rPr lang="en-US" sz="2800" b="1" dirty="0" err="1">
                <a:solidFill>
                  <a:schemeClr val="accent2"/>
                </a:solidFill>
              </a:rPr>
              <a:t>taki</a:t>
            </a:r>
            <a:r>
              <a:rPr lang="en-US" sz="2800" b="1" dirty="0">
                <a:solidFill>
                  <a:schemeClr val="accent2"/>
                </a:solidFill>
              </a:rPr>
              <a:t> wan </a:t>
            </a:r>
            <a:r>
              <a:rPr lang="en-US" sz="2800" b="1" dirty="0" err="1">
                <a:solidFill>
                  <a:schemeClr val="accent2"/>
                </a:solidFill>
              </a:rPr>
              <a:t>woortoe</a:t>
            </a:r>
            <a:r>
              <a:rPr lang="en-US" sz="2800" b="1" dirty="0">
                <a:solidFill>
                  <a:schemeClr val="accent2"/>
                </a:solidFill>
              </a:rPr>
              <a:t> </a:t>
            </a:r>
            <a:r>
              <a:rPr lang="en-US" sz="2800" b="1" dirty="0" err="1">
                <a:solidFill>
                  <a:schemeClr val="accent2"/>
                </a:solidFill>
              </a:rPr>
              <a:t>na</a:t>
            </a:r>
            <a:r>
              <a:rPr lang="en-US" sz="2800" b="1" dirty="0">
                <a:solidFill>
                  <a:schemeClr val="accent2"/>
                </a:solidFill>
              </a:rPr>
              <a:t> Mi </a:t>
            </a:r>
            <a:r>
              <a:rPr lang="en-US" sz="2800" b="1" dirty="0" err="1">
                <a:solidFill>
                  <a:schemeClr val="accent2"/>
                </a:solidFill>
              </a:rPr>
              <a:t>nem</a:t>
            </a:r>
            <a:r>
              <a:rPr lang="en-US" sz="2800" b="1" dirty="0">
                <a:solidFill>
                  <a:schemeClr val="accent2"/>
                </a:solidFill>
              </a:rPr>
              <a:t> </a:t>
            </a:r>
            <a:r>
              <a:rPr lang="en-US" sz="2800" b="1" dirty="0" err="1">
                <a:solidFill>
                  <a:schemeClr val="accent2"/>
                </a:solidFill>
              </a:rPr>
              <a:t>disi</a:t>
            </a:r>
            <a:r>
              <a:rPr lang="en-US" sz="2800" b="1" dirty="0">
                <a:solidFill>
                  <a:schemeClr val="accent2"/>
                </a:solidFill>
              </a:rPr>
              <a:t> Mi no </a:t>
            </a:r>
            <a:r>
              <a:rPr lang="en-US" sz="2800" b="1" dirty="0" err="1">
                <a:solidFill>
                  <a:schemeClr val="accent2"/>
                </a:solidFill>
              </a:rPr>
              <a:t>ben</a:t>
            </a:r>
            <a:r>
              <a:rPr lang="en-US" sz="2800" b="1" dirty="0">
                <a:solidFill>
                  <a:schemeClr val="accent2"/>
                </a:solidFill>
              </a:rPr>
              <a:t> </a:t>
            </a:r>
            <a:r>
              <a:rPr lang="en-US" sz="2800" b="1" dirty="0" err="1">
                <a:solidFill>
                  <a:schemeClr val="accent2"/>
                </a:solidFill>
              </a:rPr>
              <a:t>komanderi</a:t>
            </a:r>
            <a:r>
              <a:rPr lang="en-US" sz="2800" b="1" dirty="0">
                <a:solidFill>
                  <a:schemeClr val="accent2"/>
                </a:solidFill>
              </a:rPr>
              <a:t> hem foe </a:t>
            </a:r>
            <a:r>
              <a:rPr lang="en-US" sz="2800" b="1" dirty="0" err="1">
                <a:solidFill>
                  <a:schemeClr val="accent2"/>
                </a:solidFill>
              </a:rPr>
              <a:t>taki</a:t>
            </a:r>
            <a:r>
              <a:rPr lang="en-US" sz="2800" b="1" dirty="0">
                <a:solidFill>
                  <a:schemeClr val="accent2"/>
                </a:solidFill>
              </a:rPr>
              <a:t>, </a:t>
            </a:r>
            <a:r>
              <a:rPr lang="en-US" sz="2800" b="1" dirty="0" err="1">
                <a:solidFill>
                  <a:schemeClr val="accent2"/>
                </a:solidFill>
              </a:rPr>
              <a:t>efoe</a:t>
            </a:r>
            <a:r>
              <a:rPr lang="en-US" sz="2800" b="1" dirty="0">
                <a:solidFill>
                  <a:schemeClr val="accent2"/>
                </a:solidFill>
              </a:rPr>
              <a:t> a </a:t>
            </a:r>
            <a:r>
              <a:rPr lang="en-US" sz="2800" b="1" dirty="0" err="1">
                <a:solidFill>
                  <a:schemeClr val="accent2"/>
                </a:solidFill>
              </a:rPr>
              <a:t>sa</a:t>
            </a:r>
            <a:r>
              <a:rPr lang="en-US" sz="2800" b="1" dirty="0">
                <a:solidFill>
                  <a:schemeClr val="accent2"/>
                </a:solidFill>
              </a:rPr>
              <a:t> </a:t>
            </a:r>
            <a:r>
              <a:rPr lang="en-US" sz="2800" b="1" dirty="0" err="1">
                <a:solidFill>
                  <a:schemeClr val="accent2"/>
                </a:solidFill>
              </a:rPr>
              <a:t>taki</a:t>
            </a:r>
            <a:r>
              <a:rPr lang="en-US" sz="2800" b="1" dirty="0">
                <a:solidFill>
                  <a:schemeClr val="accent2"/>
                </a:solidFill>
              </a:rPr>
              <a:t> </a:t>
            </a:r>
            <a:r>
              <a:rPr lang="en-US" sz="2800" b="1" dirty="0" err="1">
                <a:solidFill>
                  <a:schemeClr val="accent2"/>
                </a:solidFill>
              </a:rPr>
              <a:t>na</a:t>
            </a:r>
            <a:r>
              <a:rPr lang="en-US" sz="2800" b="1" dirty="0">
                <a:solidFill>
                  <a:schemeClr val="accent2"/>
                </a:solidFill>
              </a:rPr>
              <a:t> </a:t>
            </a:r>
            <a:r>
              <a:rPr lang="en-US" sz="2800" b="1" dirty="0" err="1">
                <a:solidFill>
                  <a:schemeClr val="accent2"/>
                </a:solidFill>
              </a:rPr>
              <a:t>nem</a:t>
            </a:r>
            <a:r>
              <a:rPr lang="en-US" sz="2800" b="1" dirty="0">
                <a:solidFill>
                  <a:schemeClr val="accent2"/>
                </a:solidFill>
              </a:rPr>
              <a:t> foe </a:t>
            </a:r>
            <a:r>
              <a:rPr lang="en-US" sz="2800" b="1" dirty="0" err="1">
                <a:solidFill>
                  <a:schemeClr val="accent2"/>
                </a:solidFill>
              </a:rPr>
              <a:t>tra</a:t>
            </a:r>
            <a:r>
              <a:rPr lang="en-US" sz="2800" b="1" dirty="0">
                <a:solidFill>
                  <a:schemeClr val="accent2"/>
                </a:solidFill>
              </a:rPr>
              <a:t> </a:t>
            </a:r>
            <a:r>
              <a:rPr lang="en-US" sz="2800" b="1" dirty="0" err="1">
                <a:solidFill>
                  <a:schemeClr val="accent2"/>
                </a:solidFill>
              </a:rPr>
              <a:t>gado</a:t>
            </a:r>
            <a:r>
              <a:rPr lang="en-US" sz="2800" b="1" dirty="0">
                <a:solidFill>
                  <a:schemeClr val="accent2"/>
                </a:solidFill>
              </a:rPr>
              <a:t>, </a:t>
            </a:r>
            <a:r>
              <a:rPr lang="en-US" sz="2800" b="1" dirty="0" err="1">
                <a:solidFill>
                  <a:schemeClr val="accent2"/>
                </a:solidFill>
              </a:rPr>
              <a:t>da</a:t>
            </a:r>
            <a:r>
              <a:rPr lang="en-US" sz="2800" b="1" dirty="0">
                <a:solidFill>
                  <a:schemeClr val="accent2"/>
                </a:solidFill>
              </a:rPr>
              <a:t> </a:t>
            </a:r>
            <a:r>
              <a:rPr lang="en-US" sz="2800" b="1" dirty="0" err="1">
                <a:solidFill>
                  <a:schemeClr val="accent2"/>
                </a:solidFill>
              </a:rPr>
              <a:t>profeti</a:t>
            </a:r>
            <a:r>
              <a:rPr lang="en-US" sz="2800" b="1" dirty="0">
                <a:solidFill>
                  <a:schemeClr val="accent2"/>
                </a:solidFill>
              </a:rPr>
              <a:t> </a:t>
            </a:r>
            <a:r>
              <a:rPr lang="en-US" sz="2800" b="1" dirty="0" err="1">
                <a:solidFill>
                  <a:schemeClr val="accent2"/>
                </a:solidFill>
              </a:rPr>
              <a:t>dati</a:t>
            </a:r>
            <a:r>
              <a:rPr lang="en-US" sz="2800" b="1" dirty="0">
                <a:solidFill>
                  <a:schemeClr val="accent2"/>
                </a:solidFill>
              </a:rPr>
              <a:t> </a:t>
            </a:r>
            <a:r>
              <a:rPr lang="en-US" sz="2800" b="1" dirty="0" err="1">
                <a:solidFill>
                  <a:schemeClr val="accent2"/>
                </a:solidFill>
              </a:rPr>
              <a:t>sa</a:t>
            </a:r>
            <a:r>
              <a:rPr lang="en-US" sz="2800" b="1" dirty="0">
                <a:solidFill>
                  <a:schemeClr val="accent2"/>
                </a:solidFill>
              </a:rPr>
              <a:t> </a:t>
            </a:r>
            <a:r>
              <a:rPr lang="en-US" sz="2800" b="1" dirty="0" err="1">
                <a:solidFill>
                  <a:schemeClr val="accent2"/>
                </a:solidFill>
              </a:rPr>
              <a:t>dede</a:t>
            </a:r>
            <a:r>
              <a:rPr lang="en-US" sz="2800" b="1" dirty="0"/>
              <a:t>.  21. En </a:t>
            </a:r>
            <a:r>
              <a:rPr lang="en-US" sz="2800" b="1" dirty="0" err="1"/>
              <a:t>efoe</a:t>
            </a:r>
            <a:r>
              <a:rPr lang="en-US" sz="2800" b="1" dirty="0"/>
              <a:t> </a:t>
            </a:r>
            <a:r>
              <a:rPr lang="en-US" sz="2800" b="1" dirty="0" err="1"/>
              <a:t>joe</a:t>
            </a:r>
            <a:r>
              <a:rPr lang="en-US" sz="2800" b="1" dirty="0"/>
              <a:t> </a:t>
            </a:r>
            <a:r>
              <a:rPr lang="en-US" sz="2800" b="1" dirty="0" err="1"/>
              <a:t>aksi</a:t>
            </a:r>
            <a:r>
              <a:rPr lang="en-US" sz="2800" b="1" dirty="0"/>
              <a:t> </a:t>
            </a:r>
            <a:r>
              <a:rPr lang="en-US" sz="2800" b="1" dirty="0" err="1"/>
              <a:t>joesrefi</a:t>
            </a:r>
            <a:r>
              <a:rPr lang="en-US" sz="2800" b="1" dirty="0"/>
              <a:t> </a:t>
            </a:r>
            <a:r>
              <a:rPr lang="en-US" sz="2800" b="1" dirty="0" err="1"/>
              <a:t>na</a:t>
            </a:r>
            <a:r>
              <a:rPr lang="en-US" sz="2800" b="1" dirty="0"/>
              <a:t> </a:t>
            </a:r>
            <a:r>
              <a:rPr lang="en-US" sz="2800" b="1" dirty="0" err="1"/>
              <a:t>ini</a:t>
            </a:r>
            <a:r>
              <a:rPr lang="en-US" sz="2800" b="1" dirty="0"/>
              <a:t> </a:t>
            </a:r>
            <a:r>
              <a:rPr lang="en-US" sz="2800" b="1" dirty="0" err="1"/>
              <a:t>joe</a:t>
            </a:r>
            <a:r>
              <a:rPr lang="en-US" sz="2800" b="1" dirty="0"/>
              <a:t> </a:t>
            </a:r>
            <a:r>
              <a:rPr lang="en-US" sz="2800" b="1" dirty="0" err="1"/>
              <a:t>hati</a:t>
            </a:r>
            <a:r>
              <a:rPr lang="en-US" sz="2800" b="1" dirty="0"/>
              <a:t> </a:t>
            </a:r>
            <a:r>
              <a:rPr lang="en-US" sz="2800" b="1" dirty="0" err="1"/>
              <a:t>taki</a:t>
            </a:r>
            <a:r>
              <a:rPr lang="en-US" sz="2800" b="1" dirty="0"/>
              <a:t>: </a:t>
            </a:r>
            <a:r>
              <a:rPr lang="en-US" sz="2800" b="1" dirty="0" err="1"/>
              <a:t>Fa</a:t>
            </a:r>
            <a:r>
              <a:rPr lang="en-US" sz="2800" b="1" dirty="0"/>
              <a:t> </a:t>
            </a:r>
            <a:r>
              <a:rPr lang="en-US" sz="2800" b="1" dirty="0" err="1"/>
              <a:t>wi</a:t>
            </a:r>
            <a:r>
              <a:rPr lang="en-US" sz="2800" b="1" dirty="0"/>
              <a:t> </a:t>
            </a:r>
            <a:r>
              <a:rPr lang="en-US" sz="2800" b="1" dirty="0" err="1"/>
              <a:t>sa</a:t>
            </a:r>
            <a:r>
              <a:rPr lang="en-US" sz="2800" b="1" dirty="0"/>
              <a:t> </a:t>
            </a:r>
            <a:r>
              <a:rPr lang="en-US" sz="2800" b="1" dirty="0" err="1"/>
              <a:t>sabi</a:t>
            </a:r>
            <a:r>
              <a:rPr lang="en-US" sz="2800" b="1" dirty="0"/>
              <a:t> </a:t>
            </a:r>
            <a:r>
              <a:rPr lang="en-US" sz="2800" b="1" dirty="0" err="1"/>
              <a:t>da</a:t>
            </a:r>
            <a:r>
              <a:rPr lang="en-US" sz="2800" b="1" dirty="0"/>
              <a:t> </a:t>
            </a:r>
            <a:r>
              <a:rPr lang="en-US" sz="2800" b="1" dirty="0" err="1"/>
              <a:t>woortoe</a:t>
            </a:r>
            <a:r>
              <a:rPr lang="en-US" sz="2800" b="1" dirty="0"/>
              <a:t> </a:t>
            </a:r>
            <a:r>
              <a:rPr lang="en-US" sz="2800" b="1" dirty="0" err="1"/>
              <a:t>disi</a:t>
            </a:r>
            <a:r>
              <a:rPr lang="en-US" sz="2800" b="1" dirty="0"/>
              <a:t> MASRA no </a:t>
            </a:r>
            <a:r>
              <a:rPr lang="en-US" sz="2800" b="1" dirty="0" err="1"/>
              <a:t>ben</a:t>
            </a:r>
            <a:r>
              <a:rPr lang="en-US" sz="2800" b="1" dirty="0"/>
              <a:t> </a:t>
            </a:r>
            <a:r>
              <a:rPr lang="en-US" sz="2800" b="1" dirty="0" err="1"/>
              <a:t>taki</a:t>
            </a:r>
            <a:r>
              <a:rPr lang="en-US" sz="2800" b="1" dirty="0"/>
              <a:t>?  22. </a:t>
            </a:r>
            <a:r>
              <a:rPr lang="en-US" sz="2800" b="1" dirty="0" err="1">
                <a:solidFill>
                  <a:schemeClr val="accent2"/>
                </a:solidFill>
              </a:rPr>
              <a:t>Efoe</a:t>
            </a:r>
            <a:r>
              <a:rPr lang="en-US" sz="2800" b="1" dirty="0">
                <a:solidFill>
                  <a:schemeClr val="accent2"/>
                </a:solidFill>
              </a:rPr>
              <a:t> wan </a:t>
            </a:r>
            <a:r>
              <a:rPr lang="en-US" sz="2800" b="1" dirty="0" err="1">
                <a:solidFill>
                  <a:schemeClr val="accent2"/>
                </a:solidFill>
              </a:rPr>
              <a:t>profeti</a:t>
            </a:r>
            <a:r>
              <a:rPr lang="en-US" sz="2800" b="1" dirty="0">
                <a:solidFill>
                  <a:schemeClr val="accent2"/>
                </a:solidFill>
              </a:rPr>
              <a:t> </a:t>
            </a:r>
            <a:r>
              <a:rPr lang="en-US" sz="2800" b="1" dirty="0" err="1">
                <a:solidFill>
                  <a:schemeClr val="accent2"/>
                </a:solidFill>
              </a:rPr>
              <a:t>sa</a:t>
            </a:r>
            <a:r>
              <a:rPr lang="en-US" sz="2800" b="1" dirty="0">
                <a:solidFill>
                  <a:schemeClr val="accent2"/>
                </a:solidFill>
              </a:rPr>
              <a:t> </a:t>
            </a:r>
            <a:r>
              <a:rPr lang="en-US" sz="2800" b="1" dirty="0" err="1">
                <a:solidFill>
                  <a:schemeClr val="accent2"/>
                </a:solidFill>
              </a:rPr>
              <a:t>taki</a:t>
            </a:r>
            <a:r>
              <a:rPr lang="en-US" sz="2800" b="1" dirty="0">
                <a:solidFill>
                  <a:schemeClr val="accent2"/>
                </a:solidFill>
              </a:rPr>
              <a:t> </a:t>
            </a:r>
            <a:r>
              <a:rPr lang="en-US" sz="2800" b="1" dirty="0" err="1">
                <a:solidFill>
                  <a:schemeClr val="accent2"/>
                </a:solidFill>
              </a:rPr>
              <a:t>na</a:t>
            </a:r>
            <a:r>
              <a:rPr lang="en-US" sz="2800" b="1" dirty="0">
                <a:solidFill>
                  <a:schemeClr val="accent2"/>
                </a:solidFill>
              </a:rPr>
              <a:t> </a:t>
            </a:r>
            <a:r>
              <a:rPr lang="en-US" sz="2800" b="1" dirty="0" err="1">
                <a:solidFill>
                  <a:schemeClr val="accent2"/>
                </a:solidFill>
              </a:rPr>
              <a:t>ini</a:t>
            </a:r>
            <a:r>
              <a:rPr lang="en-US" sz="2800" b="1" dirty="0">
                <a:solidFill>
                  <a:schemeClr val="accent2"/>
                </a:solidFill>
              </a:rPr>
              <a:t> </a:t>
            </a:r>
            <a:r>
              <a:rPr lang="en-US" sz="2800" b="1" dirty="0" err="1">
                <a:solidFill>
                  <a:schemeClr val="accent2"/>
                </a:solidFill>
              </a:rPr>
              <a:t>da</a:t>
            </a:r>
            <a:r>
              <a:rPr lang="en-US" sz="2800" b="1" dirty="0">
                <a:solidFill>
                  <a:schemeClr val="accent2"/>
                </a:solidFill>
              </a:rPr>
              <a:t> </a:t>
            </a:r>
            <a:r>
              <a:rPr lang="en-US" sz="2800" b="1" dirty="0" err="1">
                <a:solidFill>
                  <a:schemeClr val="accent2"/>
                </a:solidFill>
              </a:rPr>
              <a:t>nem</a:t>
            </a:r>
            <a:r>
              <a:rPr lang="en-US" sz="2800" b="1" dirty="0">
                <a:solidFill>
                  <a:schemeClr val="accent2"/>
                </a:solidFill>
              </a:rPr>
              <a:t> foe MASRA, ma </a:t>
            </a:r>
            <a:r>
              <a:rPr lang="en-US" sz="2800" b="1" dirty="0" err="1">
                <a:solidFill>
                  <a:schemeClr val="accent2"/>
                </a:solidFill>
              </a:rPr>
              <a:t>da</a:t>
            </a:r>
            <a:r>
              <a:rPr lang="en-US" sz="2800" b="1" dirty="0">
                <a:solidFill>
                  <a:schemeClr val="accent2"/>
                </a:solidFill>
              </a:rPr>
              <a:t> </a:t>
            </a:r>
            <a:r>
              <a:rPr lang="en-US" sz="2800" b="1" dirty="0" err="1">
                <a:solidFill>
                  <a:schemeClr val="accent2"/>
                </a:solidFill>
              </a:rPr>
              <a:t>sani</a:t>
            </a:r>
            <a:r>
              <a:rPr lang="en-US" sz="2800" b="1" dirty="0">
                <a:solidFill>
                  <a:schemeClr val="accent2"/>
                </a:solidFill>
              </a:rPr>
              <a:t> no </a:t>
            </a:r>
            <a:r>
              <a:rPr lang="en-US" sz="2800" b="1" dirty="0" err="1">
                <a:solidFill>
                  <a:schemeClr val="accent2"/>
                </a:solidFill>
              </a:rPr>
              <a:t>waka</a:t>
            </a:r>
            <a:r>
              <a:rPr lang="en-US" sz="2800" b="1" dirty="0">
                <a:solidFill>
                  <a:schemeClr val="accent2"/>
                </a:solidFill>
              </a:rPr>
              <a:t> so, en </a:t>
            </a:r>
            <a:r>
              <a:rPr lang="en-US" sz="2800" b="1" dirty="0" err="1">
                <a:solidFill>
                  <a:schemeClr val="accent2"/>
                </a:solidFill>
              </a:rPr>
              <a:t>da</a:t>
            </a:r>
            <a:r>
              <a:rPr lang="en-US" sz="2800" b="1" dirty="0">
                <a:solidFill>
                  <a:schemeClr val="accent2"/>
                </a:solidFill>
              </a:rPr>
              <a:t> </a:t>
            </a:r>
            <a:r>
              <a:rPr lang="en-US" sz="2800" b="1" dirty="0" err="1">
                <a:solidFill>
                  <a:schemeClr val="accent2"/>
                </a:solidFill>
              </a:rPr>
              <a:t>sani</a:t>
            </a:r>
            <a:r>
              <a:rPr lang="en-US" sz="2800" b="1" dirty="0">
                <a:solidFill>
                  <a:schemeClr val="accent2"/>
                </a:solidFill>
              </a:rPr>
              <a:t> no </a:t>
            </a:r>
            <a:r>
              <a:rPr lang="en-US" sz="2800" b="1" dirty="0" err="1">
                <a:solidFill>
                  <a:schemeClr val="accent2"/>
                </a:solidFill>
              </a:rPr>
              <a:t>pasa</a:t>
            </a:r>
            <a:r>
              <a:rPr lang="en-US" sz="2800" b="1" dirty="0">
                <a:solidFill>
                  <a:schemeClr val="accent2"/>
                </a:solidFill>
              </a:rPr>
              <a:t> so, </a:t>
            </a:r>
            <a:r>
              <a:rPr lang="en-US" sz="2800" b="1" dirty="0" err="1">
                <a:solidFill>
                  <a:schemeClr val="accent2"/>
                </a:solidFill>
              </a:rPr>
              <a:t>dan</a:t>
            </a:r>
            <a:r>
              <a:rPr lang="en-US" sz="2800" b="1" dirty="0">
                <a:solidFill>
                  <a:schemeClr val="accent2"/>
                </a:solidFill>
              </a:rPr>
              <a:t> a de wan </a:t>
            </a:r>
            <a:r>
              <a:rPr lang="en-US" sz="2800" b="1" dirty="0" err="1">
                <a:solidFill>
                  <a:schemeClr val="accent2"/>
                </a:solidFill>
              </a:rPr>
              <a:t>sani</a:t>
            </a:r>
            <a:r>
              <a:rPr lang="en-US" sz="2800" b="1" dirty="0">
                <a:solidFill>
                  <a:schemeClr val="accent2"/>
                </a:solidFill>
              </a:rPr>
              <a:t> </a:t>
            </a:r>
            <a:r>
              <a:rPr lang="en-US" sz="2800" b="1" dirty="0" err="1">
                <a:solidFill>
                  <a:schemeClr val="accent2"/>
                </a:solidFill>
              </a:rPr>
              <a:t>disi</a:t>
            </a:r>
            <a:r>
              <a:rPr lang="en-US" sz="2800" b="1" dirty="0">
                <a:solidFill>
                  <a:schemeClr val="accent2"/>
                </a:solidFill>
              </a:rPr>
              <a:t> MASRA no </a:t>
            </a:r>
            <a:r>
              <a:rPr lang="en-US" sz="2800" b="1" dirty="0" err="1">
                <a:solidFill>
                  <a:schemeClr val="accent2"/>
                </a:solidFill>
              </a:rPr>
              <a:t>ben</a:t>
            </a:r>
            <a:r>
              <a:rPr lang="en-US" sz="2800" b="1" dirty="0">
                <a:solidFill>
                  <a:schemeClr val="accent2"/>
                </a:solidFill>
              </a:rPr>
              <a:t> </a:t>
            </a:r>
            <a:r>
              <a:rPr lang="en-US" sz="2800" b="1" dirty="0" err="1">
                <a:solidFill>
                  <a:schemeClr val="accent2"/>
                </a:solidFill>
              </a:rPr>
              <a:t>taki</a:t>
            </a:r>
            <a:r>
              <a:rPr lang="en-US" sz="2800" b="1" dirty="0">
                <a:solidFill>
                  <a:schemeClr val="accent2"/>
                </a:solidFill>
              </a:rPr>
              <a:t>, ma </a:t>
            </a:r>
            <a:r>
              <a:rPr lang="en-US" sz="2800" b="1" dirty="0" err="1">
                <a:solidFill>
                  <a:schemeClr val="accent2"/>
                </a:solidFill>
              </a:rPr>
              <a:t>da</a:t>
            </a:r>
            <a:r>
              <a:rPr lang="en-US" sz="2800" b="1" dirty="0">
                <a:solidFill>
                  <a:schemeClr val="accent2"/>
                </a:solidFill>
              </a:rPr>
              <a:t> </a:t>
            </a:r>
            <a:r>
              <a:rPr lang="en-US" sz="2800" b="1" dirty="0" err="1">
                <a:solidFill>
                  <a:schemeClr val="accent2"/>
                </a:solidFill>
              </a:rPr>
              <a:t>profeti</a:t>
            </a:r>
            <a:r>
              <a:rPr lang="en-US" sz="2800" b="1" dirty="0">
                <a:solidFill>
                  <a:schemeClr val="accent2"/>
                </a:solidFill>
              </a:rPr>
              <a:t> </a:t>
            </a:r>
            <a:r>
              <a:rPr lang="en-US" sz="2800" b="1" dirty="0" err="1">
                <a:solidFill>
                  <a:schemeClr val="accent2"/>
                </a:solidFill>
              </a:rPr>
              <a:t>ben</a:t>
            </a:r>
            <a:r>
              <a:rPr lang="en-US" sz="2800" b="1" dirty="0">
                <a:solidFill>
                  <a:schemeClr val="accent2"/>
                </a:solidFill>
              </a:rPr>
              <a:t> </a:t>
            </a:r>
            <a:r>
              <a:rPr lang="en-US" sz="2800" b="1" dirty="0" err="1">
                <a:solidFill>
                  <a:schemeClr val="accent2"/>
                </a:solidFill>
              </a:rPr>
              <a:t>taki</a:t>
            </a:r>
            <a:r>
              <a:rPr lang="en-US" sz="2800" b="1" dirty="0">
                <a:solidFill>
                  <a:schemeClr val="accent2"/>
                </a:solidFill>
              </a:rPr>
              <a:t> </a:t>
            </a:r>
            <a:r>
              <a:rPr lang="en-US" sz="2800" b="1" dirty="0" err="1">
                <a:solidFill>
                  <a:schemeClr val="accent2"/>
                </a:solidFill>
              </a:rPr>
              <a:t>dati</a:t>
            </a:r>
            <a:r>
              <a:rPr lang="en-US" sz="2800" b="1" dirty="0">
                <a:solidFill>
                  <a:schemeClr val="accent2"/>
                </a:solidFill>
              </a:rPr>
              <a:t> foe </a:t>
            </a:r>
            <a:r>
              <a:rPr lang="en-US" sz="2800" b="1" dirty="0" err="1">
                <a:solidFill>
                  <a:schemeClr val="accent2"/>
                </a:solidFill>
              </a:rPr>
              <a:t>soso</a:t>
            </a:r>
            <a:r>
              <a:rPr lang="en-US" sz="2800" b="1" dirty="0">
                <a:solidFill>
                  <a:schemeClr val="accent2"/>
                </a:solidFill>
              </a:rPr>
              <a:t>; </a:t>
            </a:r>
            <a:r>
              <a:rPr lang="en-US" sz="2800" b="1" dirty="0" err="1">
                <a:solidFill>
                  <a:schemeClr val="accent2"/>
                </a:solidFill>
              </a:rPr>
              <a:t>joe</a:t>
            </a:r>
            <a:r>
              <a:rPr lang="en-US" sz="2800" b="1" dirty="0">
                <a:solidFill>
                  <a:schemeClr val="accent2"/>
                </a:solidFill>
              </a:rPr>
              <a:t> no </a:t>
            </a:r>
            <a:r>
              <a:rPr lang="en-US" sz="2800" b="1" dirty="0" err="1">
                <a:solidFill>
                  <a:schemeClr val="accent2"/>
                </a:solidFill>
              </a:rPr>
              <a:t>moesoe</a:t>
            </a:r>
            <a:r>
              <a:rPr lang="en-US" sz="2800" b="1" dirty="0">
                <a:solidFill>
                  <a:schemeClr val="accent2"/>
                </a:solidFill>
              </a:rPr>
              <a:t> </a:t>
            </a:r>
            <a:r>
              <a:rPr lang="en-US" sz="2800" b="1" dirty="0" err="1">
                <a:solidFill>
                  <a:schemeClr val="accent2"/>
                </a:solidFill>
              </a:rPr>
              <a:t>frede</a:t>
            </a:r>
            <a:r>
              <a:rPr lang="en-US" sz="2800" b="1" dirty="0">
                <a:solidFill>
                  <a:schemeClr val="accent2"/>
                </a:solidFill>
              </a:rPr>
              <a:t> hem.</a:t>
            </a:r>
          </a:p>
        </p:txBody>
      </p:sp>
    </p:spTree>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6BCD2484-E757-4941-A0C1-35260EC69646}"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5D9C8A8D-EFA5-42AC-8D11-3EA02C791736}" type="slidenum">
              <a:rPr lang="en-US"/>
              <a:pPr lvl="1"/>
              <a:t>91</a:t>
            </a:fld>
            <a:endParaRPr lang="en-US">
              <a:latin typeface="Times New Roman" pitchFamily="18" charset="0"/>
            </a:endParaRPr>
          </a:p>
        </p:txBody>
      </p:sp>
      <p:sp>
        <p:nvSpPr>
          <p:cNvPr id="239618" name="Rectangle 2"/>
          <p:cNvSpPr>
            <a:spLocks noGrp="1" noChangeArrowheads="1"/>
          </p:cNvSpPr>
          <p:nvPr>
            <p:ph type="title"/>
          </p:nvPr>
        </p:nvSpPr>
        <p:spPr/>
        <p:txBody>
          <a:bodyPr/>
          <a:lstStyle/>
          <a:p>
            <a:r>
              <a:rPr lang="en-US"/>
              <a:t>Da marki foe wan troe profeti</a:t>
            </a:r>
          </a:p>
        </p:txBody>
      </p:sp>
      <p:sp>
        <p:nvSpPr>
          <p:cNvPr id="239619" name="Rectangle 3"/>
          <p:cNvSpPr>
            <a:spLocks noGrp="1" noChangeArrowheads="1"/>
          </p:cNvSpPr>
          <p:nvPr>
            <p:ph type="body" idx="1"/>
          </p:nvPr>
        </p:nvSpPr>
        <p:spPr/>
        <p:txBody>
          <a:bodyPr/>
          <a:lstStyle/>
          <a:p>
            <a:pPr>
              <a:lnSpc>
                <a:spcPct val="80000"/>
              </a:lnSpc>
            </a:pPr>
            <a:r>
              <a:rPr lang="en-US"/>
              <a:t>San a taki moesoe kom troe</a:t>
            </a:r>
          </a:p>
          <a:p>
            <a:pPr>
              <a:lnSpc>
                <a:spcPct val="80000"/>
              </a:lnSpc>
            </a:pPr>
            <a:r>
              <a:rPr lang="en-US"/>
              <a:t>Wi si foeroe falsi profeti na ini da Owroe Testamenti</a:t>
            </a:r>
          </a:p>
          <a:p>
            <a:pPr lvl="1">
              <a:lnSpc>
                <a:spcPct val="90000"/>
              </a:lnSpc>
            </a:pPr>
            <a:r>
              <a:rPr lang="en-US"/>
              <a:t>Dem profeti foe Baal – Elia ben stree nanga dem</a:t>
            </a:r>
          </a:p>
          <a:p>
            <a:pPr lvl="1">
              <a:lnSpc>
                <a:spcPct val="90000"/>
              </a:lnSpc>
            </a:pPr>
            <a:r>
              <a:rPr lang="en-US"/>
              <a:t>Dem falsi profeti foe Achab – foe tjari hem go dede na Ramot-Gilead</a:t>
            </a:r>
          </a:p>
          <a:p>
            <a:pPr lvl="1">
              <a:lnSpc>
                <a:spcPct val="90000"/>
              </a:lnSpc>
            </a:pPr>
            <a:r>
              <a:rPr lang="en-US"/>
              <a:t>Dem profeti disi taki dati Juda no sa go na ballingschap, enz.</a:t>
            </a:r>
          </a:p>
        </p:txBody>
      </p:sp>
    </p:spTree>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8133D85-EB03-4096-9958-3A193EA4E1E7}"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907D41AD-953B-43A1-BBF6-00A12D48CD67}" type="slidenum">
              <a:rPr lang="en-US"/>
              <a:pPr lvl="1"/>
              <a:t>92</a:t>
            </a:fld>
            <a:endParaRPr lang="en-US">
              <a:latin typeface="Times New Roman" pitchFamily="18" charset="0"/>
            </a:endParaRPr>
          </a:p>
        </p:txBody>
      </p:sp>
      <p:sp>
        <p:nvSpPr>
          <p:cNvPr id="240642" name="Rectangle 2"/>
          <p:cNvSpPr>
            <a:spLocks noGrp="1" noChangeArrowheads="1"/>
          </p:cNvSpPr>
          <p:nvPr>
            <p:ph type="title"/>
          </p:nvPr>
        </p:nvSpPr>
        <p:spPr/>
        <p:txBody>
          <a:bodyPr/>
          <a:lstStyle/>
          <a:p>
            <a:r>
              <a:rPr lang="en-US"/>
              <a:t>Da marki foe wan falsi profeti</a:t>
            </a:r>
          </a:p>
        </p:txBody>
      </p:sp>
      <p:sp>
        <p:nvSpPr>
          <p:cNvPr id="240643" name="Rectangle 3"/>
          <p:cNvSpPr>
            <a:spLocks noGrp="1" noChangeArrowheads="1"/>
          </p:cNvSpPr>
          <p:nvPr>
            <p:ph type="body" idx="1"/>
          </p:nvPr>
        </p:nvSpPr>
        <p:spPr/>
        <p:txBody>
          <a:bodyPr/>
          <a:lstStyle/>
          <a:p>
            <a:r>
              <a:rPr lang="en-US"/>
              <a:t>A taki switi woortoe ma dem no klop nanga da Bijbel</a:t>
            </a:r>
          </a:p>
          <a:p>
            <a:r>
              <a:rPr lang="en-US"/>
              <a:t>A soekoe bigi nem komopo foe libisoema</a:t>
            </a:r>
          </a:p>
          <a:p>
            <a:r>
              <a:rPr lang="en-US"/>
              <a:t>San a taki no kom troe</a:t>
            </a:r>
          </a:p>
          <a:p>
            <a:r>
              <a:rPr lang="en-US"/>
              <a:t>Dem lobi stree nanga troe profeti</a:t>
            </a:r>
          </a:p>
        </p:txBody>
      </p:sp>
    </p:spTree>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58F7B03-08CD-4464-A618-61E036773287}"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9565F94C-EBBF-4CBF-ADB7-E29ADB00A0F6}" type="slidenum">
              <a:rPr lang="en-US"/>
              <a:pPr lvl="1"/>
              <a:t>93</a:t>
            </a:fld>
            <a:endParaRPr lang="en-US">
              <a:latin typeface="Times New Roman" pitchFamily="18" charset="0"/>
            </a:endParaRPr>
          </a:p>
        </p:txBody>
      </p:sp>
      <p:sp>
        <p:nvSpPr>
          <p:cNvPr id="241666" name="Rectangle 2"/>
          <p:cNvSpPr>
            <a:spLocks noGrp="1" noChangeArrowheads="1"/>
          </p:cNvSpPr>
          <p:nvPr>
            <p:ph type="title"/>
          </p:nvPr>
        </p:nvSpPr>
        <p:spPr/>
        <p:txBody>
          <a:bodyPr/>
          <a:lstStyle/>
          <a:p>
            <a:r>
              <a:rPr lang="en-US" sz="4000"/>
              <a:t>Gado srefi ben strafoe foeroe foe dem falsi profeti</a:t>
            </a:r>
          </a:p>
        </p:txBody>
      </p:sp>
      <p:sp>
        <p:nvSpPr>
          <p:cNvPr id="241667" name="Rectangle 3"/>
          <p:cNvSpPr>
            <a:spLocks noGrp="1" noChangeArrowheads="1"/>
          </p:cNvSpPr>
          <p:nvPr>
            <p:ph type="body" idx="1"/>
          </p:nvPr>
        </p:nvSpPr>
        <p:spPr/>
        <p:txBody>
          <a:bodyPr/>
          <a:lstStyle/>
          <a:p>
            <a:r>
              <a:rPr lang="en-US" dirty="0"/>
              <a:t>Dem </a:t>
            </a:r>
            <a:r>
              <a:rPr lang="en-US" dirty="0" err="1"/>
              <a:t>ben</a:t>
            </a:r>
            <a:r>
              <a:rPr lang="en-US" dirty="0"/>
              <a:t> </a:t>
            </a:r>
            <a:r>
              <a:rPr lang="en-US" dirty="0" err="1"/>
              <a:t>dede</a:t>
            </a:r>
            <a:r>
              <a:rPr lang="en-US" dirty="0"/>
              <a:t> </a:t>
            </a:r>
            <a:r>
              <a:rPr lang="en-US" dirty="0" err="1"/>
              <a:t>tapoe</a:t>
            </a:r>
            <a:r>
              <a:rPr lang="en-US" dirty="0"/>
              <a:t> </a:t>
            </a:r>
            <a:r>
              <a:rPr lang="en-US" dirty="0" err="1"/>
              <a:t>da</a:t>
            </a:r>
            <a:r>
              <a:rPr lang="en-US" dirty="0"/>
              <a:t> </a:t>
            </a:r>
            <a:r>
              <a:rPr lang="en-US" dirty="0" err="1"/>
              <a:t>bergi</a:t>
            </a:r>
            <a:r>
              <a:rPr lang="en-US" dirty="0"/>
              <a:t> </a:t>
            </a:r>
            <a:r>
              <a:rPr lang="en-US" dirty="0" err="1"/>
              <a:t>Karmel</a:t>
            </a:r>
            <a:r>
              <a:rPr lang="en-US" dirty="0"/>
              <a:t> </a:t>
            </a:r>
            <a:r>
              <a:rPr lang="en-US" dirty="0" err="1"/>
              <a:t>na</a:t>
            </a:r>
            <a:r>
              <a:rPr lang="en-US" dirty="0"/>
              <a:t> </a:t>
            </a:r>
            <a:r>
              <a:rPr lang="en-US" dirty="0" err="1"/>
              <a:t>dem</a:t>
            </a:r>
            <a:r>
              <a:rPr lang="en-US" dirty="0"/>
              <a:t> </a:t>
            </a:r>
            <a:r>
              <a:rPr lang="en-US" dirty="0" err="1"/>
              <a:t>stree</a:t>
            </a:r>
            <a:r>
              <a:rPr lang="en-US" dirty="0"/>
              <a:t> </a:t>
            </a:r>
            <a:r>
              <a:rPr lang="en-US" dirty="0" err="1"/>
              <a:t>nanga</a:t>
            </a:r>
            <a:r>
              <a:rPr lang="en-US" dirty="0"/>
              <a:t> </a:t>
            </a:r>
            <a:r>
              <a:rPr lang="en-US" dirty="0" err="1"/>
              <a:t>Elia</a:t>
            </a:r>
            <a:endParaRPr lang="en-US" dirty="0"/>
          </a:p>
          <a:p>
            <a:r>
              <a:rPr lang="en-US" dirty="0"/>
              <a:t>Dem </a:t>
            </a:r>
            <a:r>
              <a:rPr lang="en-US" dirty="0" err="1"/>
              <a:t>troe</a:t>
            </a:r>
            <a:r>
              <a:rPr lang="en-US" dirty="0"/>
              <a:t> </a:t>
            </a:r>
            <a:r>
              <a:rPr lang="en-US" dirty="0" err="1"/>
              <a:t>profeti</a:t>
            </a:r>
            <a:r>
              <a:rPr lang="en-US" dirty="0"/>
              <a:t> </a:t>
            </a:r>
            <a:r>
              <a:rPr lang="en-US" dirty="0" err="1"/>
              <a:t>ben</a:t>
            </a:r>
            <a:r>
              <a:rPr lang="en-US" dirty="0"/>
              <a:t> </a:t>
            </a:r>
            <a:r>
              <a:rPr lang="en-US" dirty="0" err="1"/>
              <a:t>taki</a:t>
            </a:r>
            <a:r>
              <a:rPr lang="en-US" dirty="0"/>
              <a:t> </a:t>
            </a:r>
            <a:r>
              <a:rPr lang="en-US" dirty="0" err="1"/>
              <a:t>abra</a:t>
            </a:r>
            <a:r>
              <a:rPr lang="en-US" dirty="0"/>
              <a:t> san </a:t>
            </a:r>
            <a:r>
              <a:rPr lang="en-US" dirty="0" err="1"/>
              <a:t>sa</a:t>
            </a:r>
            <a:r>
              <a:rPr lang="en-US" dirty="0"/>
              <a:t> </a:t>
            </a:r>
            <a:r>
              <a:rPr lang="en-US" dirty="0" err="1"/>
              <a:t>pasa</a:t>
            </a:r>
            <a:r>
              <a:rPr lang="en-US" dirty="0"/>
              <a:t> </a:t>
            </a:r>
            <a:r>
              <a:rPr lang="en-US" dirty="0" err="1"/>
              <a:t>nanga</a:t>
            </a:r>
            <a:r>
              <a:rPr lang="en-US" dirty="0"/>
              <a:t> </a:t>
            </a:r>
            <a:r>
              <a:rPr lang="en-US" dirty="0" err="1"/>
              <a:t>dem</a:t>
            </a:r>
            <a:r>
              <a:rPr lang="en-US" dirty="0"/>
              <a:t> – </a:t>
            </a:r>
            <a:r>
              <a:rPr lang="en-US" dirty="0" err="1"/>
              <a:t>Jeremia</a:t>
            </a:r>
            <a:r>
              <a:rPr lang="en-US" dirty="0"/>
              <a:t> </a:t>
            </a:r>
            <a:r>
              <a:rPr lang="en-US" dirty="0" err="1"/>
              <a:t>ben</a:t>
            </a:r>
            <a:r>
              <a:rPr lang="en-US" dirty="0"/>
              <a:t> doe </a:t>
            </a:r>
            <a:r>
              <a:rPr lang="en-US" dirty="0" smtClean="0"/>
              <a:t>so</a:t>
            </a:r>
            <a:endParaRPr lang="en-US" dirty="0"/>
          </a:p>
        </p:txBody>
      </p:sp>
    </p:spTree>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A8172A79-1414-46EC-BEF5-95AE50F63529}"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86E6DCB6-1421-4477-A947-5BF6F709B203}" type="slidenum">
              <a:rPr lang="en-US"/>
              <a:pPr lvl="1"/>
              <a:t>94</a:t>
            </a:fld>
            <a:endParaRPr lang="en-US">
              <a:latin typeface="Times New Roman" pitchFamily="18" charset="0"/>
            </a:endParaRPr>
          </a:p>
        </p:txBody>
      </p:sp>
      <p:sp>
        <p:nvSpPr>
          <p:cNvPr id="242690" name="Rectangle 2"/>
          <p:cNvSpPr>
            <a:spLocks noGrp="1" noChangeArrowheads="1"/>
          </p:cNvSpPr>
          <p:nvPr>
            <p:ph type="title"/>
          </p:nvPr>
        </p:nvSpPr>
        <p:spPr/>
        <p:txBody>
          <a:bodyPr/>
          <a:lstStyle/>
          <a:p>
            <a:r>
              <a:rPr lang="en-US"/>
              <a:t>Dem marki foe wan troe profeti</a:t>
            </a:r>
          </a:p>
        </p:txBody>
      </p:sp>
      <p:sp>
        <p:nvSpPr>
          <p:cNvPr id="242691" name="Rectangle 3"/>
          <p:cNvSpPr>
            <a:spLocks noGrp="1" noChangeArrowheads="1"/>
          </p:cNvSpPr>
          <p:nvPr>
            <p:ph type="body" idx="1"/>
          </p:nvPr>
        </p:nvSpPr>
        <p:spPr/>
        <p:txBody>
          <a:bodyPr/>
          <a:lstStyle/>
          <a:p>
            <a:r>
              <a:rPr lang="en-US"/>
              <a:t>Dem woortoe klop nanga san pasa – dem kom troe</a:t>
            </a:r>
          </a:p>
          <a:p>
            <a:r>
              <a:rPr lang="en-US"/>
              <a:t>Foeroe leisi dem ben kisi vervolgoe komopo foe dem ogri soema disi no lobi Gado</a:t>
            </a:r>
          </a:p>
          <a:p>
            <a:r>
              <a:rPr lang="en-US"/>
              <a:t>Tokoe dem ben hori doro na ini dem pina – bijv. Jeremia</a:t>
            </a:r>
          </a:p>
        </p:txBody>
      </p:sp>
    </p:spTree>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3A441A76-4202-4B3F-A99D-9FDF5B2BF295}"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69A16799-1512-4035-A5F9-2EF1A6CB85E8}" type="slidenum">
              <a:rPr lang="en-US"/>
              <a:pPr lvl="1"/>
              <a:t>95</a:t>
            </a:fld>
            <a:endParaRPr lang="en-US">
              <a:latin typeface="Times New Roman" pitchFamily="18" charset="0"/>
            </a:endParaRPr>
          </a:p>
        </p:txBody>
      </p:sp>
      <p:sp>
        <p:nvSpPr>
          <p:cNvPr id="243714" name="Rectangle 2"/>
          <p:cNvSpPr>
            <a:spLocks noGrp="1" noChangeArrowheads="1"/>
          </p:cNvSpPr>
          <p:nvPr>
            <p:ph type="title"/>
          </p:nvPr>
        </p:nvSpPr>
        <p:spPr/>
        <p:txBody>
          <a:bodyPr/>
          <a:lstStyle/>
          <a:p>
            <a:r>
              <a:rPr lang="en-US"/>
              <a:t>Genezing</a:t>
            </a:r>
          </a:p>
        </p:txBody>
      </p:sp>
      <p:sp>
        <p:nvSpPr>
          <p:cNvPr id="243715" name="Rectangle 3"/>
          <p:cNvSpPr>
            <a:spLocks noGrp="1" noChangeArrowheads="1"/>
          </p:cNvSpPr>
          <p:nvPr>
            <p:ph type="body" idx="1"/>
          </p:nvPr>
        </p:nvSpPr>
        <p:spPr/>
        <p:txBody>
          <a:bodyPr/>
          <a:lstStyle/>
          <a:p>
            <a:pPr>
              <a:lnSpc>
                <a:spcPct val="80000"/>
              </a:lnSpc>
            </a:pPr>
            <a:r>
              <a:rPr lang="en-US"/>
              <a:t>Da beste voorbeeld de Jezus Kristus</a:t>
            </a:r>
          </a:p>
          <a:p>
            <a:pPr>
              <a:lnSpc>
                <a:spcPct val="80000"/>
              </a:lnSpc>
            </a:pPr>
            <a:r>
              <a:rPr lang="en-US"/>
              <a:t>Ala tem disi A ben genees, dem soema ben kom helemaal boen baka.  Wan leisi a ben meri wan man toe leisi, ma boiti dati, da genezing ben de direkt</a:t>
            </a:r>
          </a:p>
          <a:p>
            <a:pPr>
              <a:lnSpc>
                <a:spcPct val="80000"/>
              </a:lnSpc>
            </a:pPr>
            <a:r>
              <a:rPr lang="en-US"/>
              <a:t>Dem ben de dem sortoe genezing pe joe kan si lichamelijk verandering – breni soema si, verlam man waka, dofoe jere, enz.</a:t>
            </a:r>
          </a:p>
        </p:txBody>
      </p:sp>
    </p:spTree>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36BD7417-9B2E-441C-AE8E-4DB637EE3B04}"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7C2069F5-5B96-41D6-AECF-9736AE93C3B0}" type="slidenum">
              <a:rPr lang="en-US"/>
              <a:pPr lvl="1"/>
              <a:t>96</a:t>
            </a:fld>
            <a:endParaRPr lang="en-US">
              <a:latin typeface="Times New Roman" pitchFamily="18" charset="0"/>
            </a:endParaRPr>
          </a:p>
        </p:txBody>
      </p:sp>
      <p:sp>
        <p:nvSpPr>
          <p:cNvPr id="244738" name="Rectangle 2"/>
          <p:cNvSpPr>
            <a:spLocks noGrp="1" noChangeArrowheads="1"/>
          </p:cNvSpPr>
          <p:nvPr>
            <p:ph type="title"/>
          </p:nvPr>
        </p:nvSpPr>
        <p:spPr/>
        <p:txBody>
          <a:bodyPr/>
          <a:lstStyle/>
          <a:p>
            <a:r>
              <a:rPr lang="en-US"/>
              <a:t>Genezing</a:t>
            </a:r>
          </a:p>
        </p:txBody>
      </p:sp>
      <p:sp>
        <p:nvSpPr>
          <p:cNvPr id="244739" name="Rectangle 3"/>
          <p:cNvSpPr>
            <a:spLocks noGrp="1" noChangeArrowheads="1"/>
          </p:cNvSpPr>
          <p:nvPr>
            <p:ph type="body" idx="1"/>
          </p:nvPr>
        </p:nvSpPr>
        <p:spPr/>
        <p:txBody>
          <a:bodyPr/>
          <a:lstStyle/>
          <a:p>
            <a:r>
              <a:rPr lang="en-US"/>
              <a:t>So srefi, wi si na ini da tori foe dem apostel, spesroetoe Petrus nanga Paulus</a:t>
            </a:r>
          </a:p>
          <a:p>
            <a:r>
              <a:rPr lang="en-US"/>
              <a:t>Ala toe ben opo dede soema</a:t>
            </a:r>
          </a:p>
        </p:txBody>
      </p:sp>
    </p:spTree>
  </p:cSld>
  <p:clrMapOvr>
    <a:masterClrMapping/>
  </p:clrMapOvr>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913AE987-3D74-4F83-8255-EA5977D202D7}"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7642B30E-8E28-41CD-A05F-3726EB17E3F8}" type="slidenum">
              <a:rPr lang="en-US"/>
              <a:pPr lvl="1"/>
              <a:t>97</a:t>
            </a:fld>
            <a:endParaRPr lang="en-US">
              <a:latin typeface="Times New Roman" pitchFamily="18" charset="0"/>
            </a:endParaRPr>
          </a:p>
        </p:txBody>
      </p:sp>
      <p:sp>
        <p:nvSpPr>
          <p:cNvPr id="245762" name="Rectangle 2"/>
          <p:cNvSpPr>
            <a:spLocks noGrp="1" noChangeArrowheads="1"/>
          </p:cNvSpPr>
          <p:nvPr>
            <p:ph type="title"/>
          </p:nvPr>
        </p:nvSpPr>
        <p:spPr/>
        <p:txBody>
          <a:bodyPr/>
          <a:lstStyle/>
          <a:p>
            <a:r>
              <a:rPr lang="en-US"/>
              <a:t>Petrus</a:t>
            </a:r>
          </a:p>
        </p:txBody>
      </p:sp>
      <p:sp>
        <p:nvSpPr>
          <p:cNvPr id="245763" name="Rectangle 3"/>
          <p:cNvSpPr>
            <a:spLocks noGrp="1" noChangeArrowheads="1"/>
          </p:cNvSpPr>
          <p:nvPr>
            <p:ph type="body" idx="1"/>
          </p:nvPr>
        </p:nvSpPr>
        <p:spPr>
          <a:xfrm>
            <a:off x="482544" y="2017713"/>
            <a:ext cx="8472544" cy="4114800"/>
          </a:xfrm>
        </p:spPr>
        <p:txBody>
          <a:bodyPr/>
          <a:lstStyle/>
          <a:p>
            <a:pPr algn="just">
              <a:lnSpc>
                <a:spcPct val="70000"/>
              </a:lnSpc>
            </a:pPr>
            <a:r>
              <a:rPr lang="en-US" sz="2800" b="1" dirty="0" err="1"/>
              <a:t>Tori</a:t>
            </a:r>
            <a:r>
              <a:rPr lang="en-US" sz="2800" b="1" dirty="0"/>
              <a:t> 5:14. En </a:t>
            </a:r>
            <a:r>
              <a:rPr lang="en-US" sz="2800" b="1" dirty="0" err="1"/>
              <a:t>moro</a:t>
            </a:r>
            <a:r>
              <a:rPr lang="en-US" sz="2800" b="1" dirty="0"/>
              <a:t> </a:t>
            </a:r>
            <a:r>
              <a:rPr lang="en-US" sz="2800" b="1" dirty="0" err="1"/>
              <a:t>soema</a:t>
            </a:r>
            <a:r>
              <a:rPr lang="en-US" sz="2800" b="1" dirty="0"/>
              <a:t> </a:t>
            </a:r>
            <a:r>
              <a:rPr lang="en-US" sz="2800" b="1" dirty="0" err="1"/>
              <a:t>ben</a:t>
            </a:r>
            <a:r>
              <a:rPr lang="en-US" sz="2800" b="1" dirty="0"/>
              <a:t> </a:t>
            </a:r>
            <a:r>
              <a:rPr lang="en-US" sz="2800" b="1" dirty="0" err="1"/>
              <a:t>kom</a:t>
            </a:r>
            <a:r>
              <a:rPr lang="en-US" sz="2800" b="1" dirty="0"/>
              <a:t> </a:t>
            </a:r>
            <a:r>
              <a:rPr lang="en-US" sz="2800" b="1" dirty="0" err="1"/>
              <a:t>bribi</a:t>
            </a:r>
            <a:r>
              <a:rPr lang="en-US" sz="2800" b="1" dirty="0"/>
              <a:t> </a:t>
            </a:r>
            <a:r>
              <a:rPr lang="en-US" sz="2800" b="1" dirty="0" err="1"/>
              <a:t>na</a:t>
            </a:r>
            <a:r>
              <a:rPr lang="en-US" sz="2800" b="1" dirty="0"/>
              <a:t> </a:t>
            </a:r>
            <a:r>
              <a:rPr lang="en-US" sz="2800" b="1" dirty="0" err="1"/>
              <a:t>Masra</a:t>
            </a:r>
            <a:r>
              <a:rPr lang="en-US" sz="2800" b="1" dirty="0"/>
              <a:t>, </a:t>
            </a:r>
            <a:r>
              <a:rPr lang="en-US" sz="2800" b="1" dirty="0" err="1"/>
              <a:t>foeroe</a:t>
            </a:r>
            <a:r>
              <a:rPr lang="en-US" sz="2800" b="1" dirty="0"/>
              <a:t> </a:t>
            </a:r>
            <a:r>
              <a:rPr lang="en-US" sz="2800" b="1" dirty="0" err="1"/>
              <a:t>mansoema</a:t>
            </a:r>
            <a:r>
              <a:rPr lang="en-US" sz="2800" b="1" dirty="0"/>
              <a:t> </a:t>
            </a:r>
            <a:r>
              <a:rPr lang="en-US" sz="2800" b="1" dirty="0" err="1"/>
              <a:t>nanga</a:t>
            </a:r>
            <a:r>
              <a:rPr lang="en-US" sz="2800" b="1" dirty="0"/>
              <a:t> </a:t>
            </a:r>
            <a:r>
              <a:rPr lang="en-US" sz="2800" b="1" dirty="0" err="1"/>
              <a:t>oemasoema</a:t>
            </a:r>
            <a:r>
              <a:rPr lang="en-US" sz="2800" b="1" dirty="0"/>
              <a:t>.)  15. En </a:t>
            </a:r>
            <a:r>
              <a:rPr lang="en-US" sz="2800" b="1" dirty="0" err="1"/>
              <a:t>dem</a:t>
            </a:r>
            <a:r>
              <a:rPr lang="en-US" sz="2800" b="1" dirty="0"/>
              <a:t> </a:t>
            </a:r>
            <a:r>
              <a:rPr lang="en-US" sz="2800" b="1" dirty="0" err="1"/>
              <a:t>ben</a:t>
            </a:r>
            <a:r>
              <a:rPr lang="en-US" sz="2800" b="1" dirty="0"/>
              <a:t> </a:t>
            </a:r>
            <a:r>
              <a:rPr lang="en-US" sz="2800" b="1" dirty="0" err="1"/>
              <a:t>tjari</a:t>
            </a:r>
            <a:r>
              <a:rPr lang="en-US" sz="2800" b="1" dirty="0"/>
              <a:t> </a:t>
            </a:r>
            <a:r>
              <a:rPr lang="en-US" sz="2800" b="1" dirty="0" err="1"/>
              <a:t>dem</a:t>
            </a:r>
            <a:r>
              <a:rPr lang="en-US" sz="2800" b="1" dirty="0"/>
              <a:t> </a:t>
            </a:r>
            <a:r>
              <a:rPr lang="en-US" sz="2800" b="1" dirty="0" err="1"/>
              <a:t>siki</a:t>
            </a:r>
            <a:r>
              <a:rPr lang="en-US" sz="2800" b="1" dirty="0"/>
              <a:t> </a:t>
            </a:r>
            <a:r>
              <a:rPr lang="en-US" sz="2800" b="1" dirty="0" err="1"/>
              <a:t>soema</a:t>
            </a:r>
            <a:r>
              <a:rPr lang="en-US" sz="2800" b="1" dirty="0"/>
              <a:t> </a:t>
            </a:r>
            <a:r>
              <a:rPr lang="en-US" sz="2800" b="1" dirty="0" err="1"/>
              <a:t>kom</a:t>
            </a:r>
            <a:r>
              <a:rPr lang="en-US" sz="2800" b="1" dirty="0"/>
              <a:t> </a:t>
            </a:r>
            <a:r>
              <a:rPr lang="en-US" sz="2800" b="1" dirty="0" err="1"/>
              <a:t>na</a:t>
            </a:r>
            <a:r>
              <a:rPr lang="en-US" sz="2800" b="1" dirty="0"/>
              <a:t> </a:t>
            </a:r>
            <a:r>
              <a:rPr lang="en-US" sz="2800" b="1" dirty="0" err="1"/>
              <a:t>ini</a:t>
            </a:r>
            <a:r>
              <a:rPr lang="en-US" sz="2800" b="1" dirty="0"/>
              <a:t> </a:t>
            </a:r>
            <a:r>
              <a:rPr lang="en-US" sz="2800" b="1" dirty="0" err="1"/>
              <a:t>dem</a:t>
            </a:r>
            <a:r>
              <a:rPr lang="en-US" sz="2800" b="1" dirty="0"/>
              <a:t> </a:t>
            </a:r>
            <a:r>
              <a:rPr lang="en-US" sz="2800" b="1" dirty="0" err="1"/>
              <a:t>strati</a:t>
            </a:r>
            <a:r>
              <a:rPr lang="en-US" sz="2800" b="1" dirty="0"/>
              <a:t>, en </a:t>
            </a:r>
            <a:r>
              <a:rPr lang="en-US" sz="2800" b="1" dirty="0" err="1"/>
              <a:t>dem</a:t>
            </a:r>
            <a:r>
              <a:rPr lang="en-US" sz="2800" b="1" dirty="0"/>
              <a:t> </a:t>
            </a:r>
            <a:r>
              <a:rPr lang="en-US" sz="2800" b="1" dirty="0" err="1"/>
              <a:t>ben</a:t>
            </a:r>
            <a:r>
              <a:rPr lang="en-US" sz="2800" b="1" dirty="0"/>
              <a:t> </a:t>
            </a:r>
            <a:r>
              <a:rPr lang="en-US" sz="2800" b="1" dirty="0" err="1"/>
              <a:t>meki</a:t>
            </a:r>
            <a:r>
              <a:rPr lang="en-US" sz="2800" b="1" dirty="0"/>
              <a:t> </a:t>
            </a:r>
            <a:r>
              <a:rPr lang="en-US" sz="2800" b="1" dirty="0" err="1"/>
              <a:t>dem</a:t>
            </a:r>
            <a:r>
              <a:rPr lang="en-US" sz="2800" b="1" dirty="0"/>
              <a:t> </a:t>
            </a:r>
            <a:r>
              <a:rPr lang="en-US" sz="2800" b="1" dirty="0" err="1"/>
              <a:t>didon</a:t>
            </a:r>
            <a:r>
              <a:rPr lang="en-US" sz="2800" b="1" dirty="0"/>
              <a:t> </a:t>
            </a:r>
            <a:r>
              <a:rPr lang="en-US" sz="2800" b="1" dirty="0" err="1"/>
              <a:t>na</a:t>
            </a:r>
            <a:r>
              <a:rPr lang="en-US" sz="2800" b="1" dirty="0"/>
              <a:t> </a:t>
            </a:r>
            <a:r>
              <a:rPr lang="en-US" sz="2800" b="1" dirty="0" err="1"/>
              <a:t>dem</a:t>
            </a:r>
            <a:r>
              <a:rPr lang="en-US" sz="2800" b="1" dirty="0"/>
              <a:t> </a:t>
            </a:r>
            <a:r>
              <a:rPr lang="en-US" sz="2800" b="1" dirty="0" err="1"/>
              <a:t>bedi</a:t>
            </a:r>
            <a:r>
              <a:rPr lang="en-US" sz="2800" b="1" dirty="0"/>
              <a:t> </a:t>
            </a:r>
            <a:r>
              <a:rPr lang="en-US" sz="2800" b="1" dirty="0" err="1"/>
              <a:t>efoe</a:t>
            </a:r>
            <a:r>
              <a:rPr lang="en-US" sz="2800" b="1" dirty="0"/>
              <a:t> </a:t>
            </a:r>
            <a:r>
              <a:rPr lang="en-US" sz="2800" b="1" dirty="0" err="1"/>
              <a:t>dem</a:t>
            </a:r>
            <a:r>
              <a:rPr lang="en-US" sz="2800" b="1" dirty="0"/>
              <a:t> </a:t>
            </a:r>
            <a:r>
              <a:rPr lang="en-US" sz="2800" b="1" dirty="0" err="1"/>
              <a:t>matrasi</a:t>
            </a:r>
            <a:r>
              <a:rPr lang="en-US" sz="2800" b="1" dirty="0"/>
              <a:t>, so </a:t>
            </a:r>
            <a:r>
              <a:rPr lang="en-US" sz="2800" b="1" dirty="0" err="1"/>
              <a:t>dati</a:t>
            </a:r>
            <a:r>
              <a:rPr lang="en-US" sz="2800" b="1" dirty="0"/>
              <a:t> </a:t>
            </a:r>
            <a:r>
              <a:rPr lang="en-US" sz="2800" b="1" dirty="0" err="1"/>
              <a:t>da</a:t>
            </a:r>
            <a:r>
              <a:rPr lang="en-US" sz="2800" b="1" dirty="0"/>
              <a:t> </a:t>
            </a:r>
            <a:r>
              <a:rPr lang="en-US" sz="2800" b="1" dirty="0" err="1"/>
              <a:t>kowroepe</a:t>
            </a:r>
            <a:r>
              <a:rPr lang="en-US" sz="2800" b="1" dirty="0"/>
              <a:t> foe </a:t>
            </a:r>
            <a:r>
              <a:rPr lang="en-US" sz="2800" b="1" dirty="0" err="1"/>
              <a:t>Petrus</a:t>
            </a:r>
            <a:r>
              <a:rPr lang="en-US" sz="2800" b="1" dirty="0"/>
              <a:t> </a:t>
            </a:r>
            <a:r>
              <a:rPr lang="en-US" sz="2800" b="1" dirty="0" err="1"/>
              <a:t>sa</a:t>
            </a:r>
            <a:r>
              <a:rPr lang="en-US" sz="2800" b="1" dirty="0"/>
              <a:t> </a:t>
            </a:r>
            <a:r>
              <a:rPr lang="en-US" sz="2800" b="1" dirty="0" err="1"/>
              <a:t>tapoe</a:t>
            </a:r>
            <a:r>
              <a:rPr lang="en-US" sz="2800" b="1" dirty="0"/>
              <a:t> </a:t>
            </a:r>
            <a:r>
              <a:rPr lang="en-US" sz="2800" b="1" dirty="0" err="1"/>
              <a:t>som</a:t>
            </a:r>
            <a:r>
              <a:rPr lang="en-US" sz="2800" b="1" dirty="0"/>
              <a:t> foe </a:t>
            </a:r>
            <a:r>
              <a:rPr lang="en-US" sz="2800" b="1" dirty="0" err="1"/>
              <a:t>dem</a:t>
            </a:r>
            <a:r>
              <a:rPr lang="en-US" sz="2800" b="1" dirty="0"/>
              <a:t> </a:t>
            </a:r>
            <a:r>
              <a:rPr lang="en-US" sz="2800" b="1" dirty="0" err="1"/>
              <a:t>te</a:t>
            </a:r>
            <a:r>
              <a:rPr lang="en-US" sz="2800" b="1" dirty="0"/>
              <a:t> a </a:t>
            </a:r>
            <a:r>
              <a:rPr lang="en-US" sz="2800" b="1" dirty="0" err="1"/>
              <a:t>ben</a:t>
            </a:r>
            <a:r>
              <a:rPr lang="en-US" sz="2800" b="1" dirty="0"/>
              <a:t> </a:t>
            </a:r>
            <a:r>
              <a:rPr lang="en-US" sz="2800" b="1" dirty="0" err="1"/>
              <a:t>waka</a:t>
            </a:r>
            <a:r>
              <a:rPr lang="en-US" sz="2800" b="1" dirty="0"/>
              <a:t> </a:t>
            </a:r>
            <a:r>
              <a:rPr lang="en-US" sz="2800" b="1" dirty="0" err="1"/>
              <a:t>pasa</a:t>
            </a:r>
            <a:r>
              <a:rPr lang="en-US" sz="2800" b="1" dirty="0"/>
              <a:t>.  16. En so </a:t>
            </a:r>
            <a:r>
              <a:rPr lang="en-US" sz="2800" b="1" dirty="0" err="1"/>
              <a:t>srefi</a:t>
            </a:r>
            <a:r>
              <a:rPr lang="en-US" sz="2800" b="1" dirty="0"/>
              <a:t> wan </a:t>
            </a:r>
            <a:r>
              <a:rPr lang="en-US" sz="2800" b="1" dirty="0" err="1"/>
              <a:t>hipi</a:t>
            </a:r>
            <a:r>
              <a:rPr lang="en-US" sz="2800" b="1" dirty="0"/>
              <a:t> </a:t>
            </a:r>
            <a:r>
              <a:rPr lang="en-US" sz="2800" b="1" dirty="0" err="1"/>
              <a:t>soema</a:t>
            </a:r>
            <a:r>
              <a:rPr lang="en-US" sz="2800" b="1" dirty="0"/>
              <a:t> </a:t>
            </a:r>
            <a:r>
              <a:rPr lang="en-US" sz="2800" b="1" dirty="0" err="1"/>
              <a:t>ben</a:t>
            </a:r>
            <a:r>
              <a:rPr lang="en-US" sz="2800" b="1" dirty="0"/>
              <a:t> </a:t>
            </a:r>
            <a:r>
              <a:rPr lang="en-US" sz="2800" b="1" dirty="0" err="1"/>
              <a:t>komopo</a:t>
            </a:r>
            <a:r>
              <a:rPr lang="en-US" sz="2800" b="1" dirty="0"/>
              <a:t> foe </a:t>
            </a:r>
            <a:r>
              <a:rPr lang="en-US" sz="2800" b="1" dirty="0" err="1"/>
              <a:t>dem</a:t>
            </a:r>
            <a:r>
              <a:rPr lang="en-US" sz="2800" b="1" dirty="0"/>
              <a:t> </a:t>
            </a:r>
            <a:r>
              <a:rPr lang="en-US" sz="2800" b="1" dirty="0" err="1"/>
              <a:t>foto</a:t>
            </a:r>
            <a:r>
              <a:rPr lang="en-US" sz="2800" b="1" dirty="0"/>
              <a:t> </a:t>
            </a:r>
            <a:r>
              <a:rPr lang="en-US" sz="2800" b="1" dirty="0" err="1"/>
              <a:t>lontoe</a:t>
            </a:r>
            <a:r>
              <a:rPr lang="en-US" sz="2800" b="1" dirty="0"/>
              <a:t> Jerusalem, en </a:t>
            </a:r>
            <a:r>
              <a:rPr lang="en-US" sz="2800" b="1" dirty="0" err="1">
                <a:solidFill>
                  <a:schemeClr val="accent2"/>
                </a:solidFill>
              </a:rPr>
              <a:t>dem</a:t>
            </a:r>
            <a:r>
              <a:rPr lang="en-US" sz="2800" b="1" dirty="0">
                <a:solidFill>
                  <a:schemeClr val="accent2"/>
                </a:solidFill>
              </a:rPr>
              <a:t> </a:t>
            </a:r>
            <a:r>
              <a:rPr lang="en-US" sz="2800" b="1" dirty="0" err="1">
                <a:solidFill>
                  <a:schemeClr val="accent2"/>
                </a:solidFill>
              </a:rPr>
              <a:t>ben</a:t>
            </a:r>
            <a:r>
              <a:rPr lang="en-US" sz="2800" b="1" dirty="0">
                <a:solidFill>
                  <a:schemeClr val="accent2"/>
                </a:solidFill>
              </a:rPr>
              <a:t> </a:t>
            </a:r>
            <a:r>
              <a:rPr lang="en-US" sz="2800" b="1" dirty="0" err="1">
                <a:solidFill>
                  <a:schemeClr val="accent2"/>
                </a:solidFill>
              </a:rPr>
              <a:t>tjari</a:t>
            </a:r>
            <a:r>
              <a:rPr lang="en-US" sz="2800" b="1" dirty="0">
                <a:solidFill>
                  <a:schemeClr val="accent2"/>
                </a:solidFill>
              </a:rPr>
              <a:t> </a:t>
            </a:r>
            <a:r>
              <a:rPr lang="en-US" sz="2800" b="1" dirty="0" err="1">
                <a:solidFill>
                  <a:schemeClr val="accent2"/>
                </a:solidFill>
              </a:rPr>
              <a:t>dem</a:t>
            </a:r>
            <a:r>
              <a:rPr lang="en-US" sz="2800" b="1" dirty="0">
                <a:solidFill>
                  <a:schemeClr val="accent2"/>
                </a:solidFill>
              </a:rPr>
              <a:t> </a:t>
            </a:r>
            <a:r>
              <a:rPr lang="en-US" sz="2800" b="1" dirty="0" err="1">
                <a:solidFill>
                  <a:schemeClr val="accent2"/>
                </a:solidFill>
              </a:rPr>
              <a:t>siki</a:t>
            </a:r>
            <a:r>
              <a:rPr lang="en-US" sz="2800" b="1" dirty="0">
                <a:solidFill>
                  <a:schemeClr val="accent2"/>
                </a:solidFill>
              </a:rPr>
              <a:t> </a:t>
            </a:r>
            <a:r>
              <a:rPr lang="en-US" sz="2800" b="1" dirty="0" err="1">
                <a:solidFill>
                  <a:schemeClr val="accent2"/>
                </a:solidFill>
              </a:rPr>
              <a:t>soema</a:t>
            </a:r>
            <a:r>
              <a:rPr lang="en-US" sz="2800" b="1" dirty="0">
                <a:solidFill>
                  <a:schemeClr val="accent2"/>
                </a:solidFill>
              </a:rPr>
              <a:t> </a:t>
            </a:r>
            <a:r>
              <a:rPr lang="en-US" sz="2800" b="1" dirty="0" err="1">
                <a:solidFill>
                  <a:schemeClr val="accent2"/>
                </a:solidFill>
              </a:rPr>
              <a:t>kom</a:t>
            </a:r>
            <a:r>
              <a:rPr lang="en-US" sz="2800" b="1" dirty="0">
                <a:solidFill>
                  <a:schemeClr val="accent2"/>
                </a:solidFill>
              </a:rPr>
              <a:t>, </a:t>
            </a:r>
            <a:r>
              <a:rPr lang="en-US" sz="2800" b="1" dirty="0" err="1">
                <a:solidFill>
                  <a:schemeClr val="accent2"/>
                </a:solidFill>
              </a:rPr>
              <a:t>nanga</a:t>
            </a:r>
            <a:r>
              <a:rPr lang="en-US" sz="2800" b="1" dirty="0">
                <a:solidFill>
                  <a:schemeClr val="accent2"/>
                </a:solidFill>
              </a:rPr>
              <a:t> </a:t>
            </a:r>
            <a:r>
              <a:rPr lang="en-US" sz="2800" b="1" dirty="0" err="1">
                <a:solidFill>
                  <a:schemeClr val="accent2"/>
                </a:solidFill>
              </a:rPr>
              <a:t>dem</a:t>
            </a:r>
            <a:r>
              <a:rPr lang="en-US" sz="2800" b="1" dirty="0">
                <a:solidFill>
                  <a:schemeClr val="accent2"/>
                </a:solidFill>
              </a:rPr>
              <a:t> </a:t>
            </a:r>
            <a:r>
              <a:rPr lang="en-US" sz="2800" b="1" dirty="0" err="1">
                <a:solidFill>
                  <a:schemeClr val="accent2"/>
                </a:solidFill>
              </a:rPr>
              <a:t>soema</a:t>
            </a:r>
            <a:r>
              <a:rPr lang="en-US" sz="2800" b="1" dirty="0">
                <a:solidFill>
                  <a:schemeClr val="accent2"/>
                </a:solidFill>
              </a:rPr>
              <a:t> </a:t>
            </a:r>
            <a:r>
              <a:rPr lang="en-US" sz="2800" b="1" dirty="0" err="1">
                <a:solidFill>
                  <a:schemeClr val="accent2"/>
                </a:solidFill>
              </a:rPr>
              <a:t>disi</a:t>
            </a:r>
            <a:r>
              <a:rPr lang="en-US" sz="2800" b="1" dirty="0">
                <a:solidFill>
                  <a:schemeClr val="accent2"/>
                </a:solidFill>
              </a:rPr>
              <a:t> </a:t>
            </a:r>
            <a:r>
              <a:rPr lang="en-US" sz="2800" b="1" dirty="0" err="1">
                <a:solidFill>
                  <a:schemeClr val="accent2"/>
                </a:solidFill>
              </a:rPr>
              <a:t>dem</a:t>
            </a:r>
            <a:r>
              <a:rPr lang="en-US" sz="2800" b="1" dirty="0">
                <a:solidFill>
                  <a:schemeClr val="accent2"/>
                </a:solidFill>
              </a:rPr>
              <a:t> </a:t>
            </a:r>
            <a:r>
              <a:rPr lang="en-US" sz="2800" b="1" dirty="0" err="1">
                <a:solidFill>
                  <a:schemeClr val="accent2"/>
                </a:solidFill>
              </a:rPr>
              <a:t>takroe</a:t>
            </a:r>
            <a:r>
              <a:rPr lang="en-US" sz="2800" b="1" dirty="0">
                <a:solidFill>
                  <a:schemeClr val="accent2"/>
                </a:solidFill>
              </a:rPr>
              <a:t> </a:t>
            </a:r>
            <a:r>
              <a:rPr lang="en-US" sz="2800" b="1" dirty="0" err="1">
                <a:solidFill>
                  <a:schemeClr val="accent2"/>
                </a:solidFill>
              </a:rPr>
              <a:t>jeje</a:t>
            </a:r>
            <a:r>
              <a:rPr lang="en-US" sz="2800" b="1" dirty="0">
                <a:solidFill>
                  <a:schemeClr val="accent2"/>
                </a:solidFill>
              </a:rPr>
              <a:t> </a:t>
            </a:r>
            <a:r>
              <a:rPr lang="en-US" sz="2800" b="1" dirty="0" err="1">
                <a:solidFill>
                  <a:schemeClr val="accent2"/>
                </a:solidFill>
              </a:rPr>
              <a:t>ben</a:t>
            </a:r>
            <a:r>
              <a:rPr lang="en-US" sz="2800" b="1" dirty="0">
                <a:solidFill>
                  <a:schemeClr val="accent2"/>
                </a:solidFill>
              </a:rPr>
              <a:t> </a:t>
            </a:r>
            <a:r>
              <a:rPr lang="en-US" sz="2800" b="1" dirty="0" err="1">
                <a:solidFill>
                  <a:schemeClr val="accent2"/>
                </a:solidFill>
              </a:rPr>
              <a:t>kwinsi</a:t>
            </a:r>
            <a:r>
              <a:rPr lang="en-US" sz="2800" b="1" dirty="0">
                <a:solidFill>
                  <a:schemeClr val="accent2"/>
                </a:solidFill>
              </a:rPr>
              <a:t> </a:t>
            </a:r>
            <a:r>
              <a:rPr lang="en-US" sz="2800" b="1" dirty="0" err="1">
                <a:solidFill>
                  <a:schemeClr val="accent2"/>
                </a:solidFill>
              </a:rPr>
              <a:t>dem</a:t>
            </a:r>
            <a:r>
              <a:rPr lang="en-US" sz="2800" b="1" dirty="0">
                <a:solidFill>
                  <a:schemeClr val="accent2"/>
                </a:solidFill>
              </a:rPr>
              <a:t>, en </a:t>
            </a:r>
            <a:r>
              <a:rPr lang="en-US" sz="2800" b="1" dirty="0" err="1">
                <a:solidFill>
                  <a:schemeClr val="accent2"/>
                </a:solidFill>
              </a:rPr>
              <a:t>dem</a:t>
            </a:r>
            <a:r>
              <a:rPr lang="en-US" sz="2800" b="1" dirty="0">
                <a:solidFill>
                  <a:schemeClr val="accent2"/>
                </a:solidFill>
              </a:rPr>
              <a:t> </a:t>
            </a:r>
            <a:r>
              <a:rPr lang="en-US" sz="2800" b="1" dirty="0" err="1">
                <a:solidFill>
                  <a:schemeClr val="accent2"/>
                </a:solidFill>
              </a:rPr>
              <a:t>alamala</a:t>
            </a:r>
            <a:r>
              <a:rPr lang="en-US" sz="2800" b="1" dirty="0">
                <a:solidFill>
                  <a:schemeClr val="accent2"/>
                </a:solidFill>
              </a:rPr>
              <a:t> </a:t>
            </a:r>
            <a:r>
              <a:rPr lang="en-US" sz="2800" b="1" dirty="0" err="1">
                <a:solidFill>
                  <a:schemeClr val="accent2"/>
                </a:solidFill>
              </a:rPr>
              <a:t>ben</a:t>
            </a:r>
            <a:r>
              <a:rPr lang="en-US" sz="2800" b="1" dirty="0">
                <a:solidFill>
                  <a:schemeClr val="accent2"/>
                </a:solidFill>
              </a:rPr>
              <a:t> </a:t>
            </a:r>
            <a:r>
              <a:rPr lang="en-US" sz="2800" b="1" dirty="0" err="1">
                <a:solidFill>
                  <a:schemeClr val="accent2"/>
                </a:solidFill>
              </a:rPr>
              <a:t>kom</a:t>
            </a:r>
            <a:r>
              <a:rPr lang="en-US" sz="2800" b="1" dirty="0">
                <a:solidFill>
                  <a:schemeClr val="accent2"/>
                </a:solidFill>
              </a:rPr>
              <a:t> </a:t>
            </a:r>
            <a:r>
              <a:rPr lang="en-US" sz="2800" b="1" dirty="0" err="1">
                <a:solidFill>
                  <a:schemeClr val="accent2"/>
                </a:solidFill>
              </a:rPr>
              <a:t>boen</a:t>
            </a:r>
            <a:r>
              <a:rPr lang="en-US" sz="2800" b="1" dirty="0">
                <a:solidFill>
                  <a:schemeClr val="accent2"/>
                </a:solidFill>
              </a:rPr>
              <a:t> </a:t>
            </a:r>
            <a:r>
              <a:rPr lang="en-US" sz="2800" b="1" dirty="0" err="1">
                <a:solidFill>
                  <a:schemeClr val="accent2"/>
                </a:solidFill>
              </a:rPr>
              <a:t>baka</a:t>
            </a:r>
            <a:r>
              <a:rPr lang="en-US" sz="2800" b="1" dirty="0">
                <a:solidFill>
                  <a:schemeClr val="accent2"/>
                </a:solidFill>
              </a:rPr>
              <a:t>.</a:t>
            </a:r>
          </a:p>
        </p:txBody>
      </p:sp>
    </p:spTree>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99388802-BAB2-4C1A-B891-35445F290384}"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F1FE087D-8CB2-4D13-AD14-AA9E310BC2D0}" type="slidenum">
              <a:rPr lang="en-US"/>
              <a:pPr lvl="1"/>
              <a:t>98</a:t>
            </a:fld>
            <a:endParaRPr lang="en-US">
              <a:latin typeface="Times New Roman" pitchFamily="18" charset="0"/>
            </a:endParaRPr>
          </a:p>
        </p:txBody>
      </p:sp>
      <p:sp>
        <p:nvSpPr>
          <p:cNvPr id="246786" name="Rectangle 2"/>
          <p:cNvSpPr>
            <a:spLocks noGrp="1" noChangeArrowheads="1"/>
          </p:cNvSpPr>
          <p:nvPr>
            <p:ph type="title"/>
          </p:nvPr>
        </p:nvSpPr>
        <p:spPr>
          <a:xfrm>
            <a:off x="684213" y="260350"/>
            <a:ext cx="8080375" cy="1143000"/>
          </a:xfrm>
        </p:spPr>
        <p:txBody>
          <a:bodyPr/>
          <a:lstStyle/>
          <a:p>
            <a:r>
              <a:rPr lang="en-US"/>
              <a:t>Paulus</a:t>
            </a:r>
          </a:p>
        </p:txBody>
      </p:sp>
      <p:sp>
        <p:nvSpPr>
          <p:cNvPr id="246787" name="Rectangle 3"/>
          <p:cNvSpPr>
            <a:spLocks noGrp="1" noChangeArrowheads="1"/>
          </p:cNvSpPr>
          <p:nvPr>
            <p:ph type="body" idx="1"/>
          </p:nvPr>
        </p:nvSpPr>
        <p:spPr>
          <a:xfrm>
            <a:off x="226953" y="1449388"/>
            <a:ext cx="8544042" cy="4646612"/>
          </a:xfrm>
        </p:spPr>
        <p:txBody>
          <a:bodyPr/>
          <a:lstStyle/>
          <a:p>
            <a:pPr algn="just">
              <a:lnSpc>
                <a:spcPct val="80000"/>
              </a:lnSpc>
            </a:pPr>
            <a:r>
              <a:rPr lang="en-US" sz="2800" b="1"/>
              <a:t>Tori 19:11. En Gado ben wroko spesroetoe marki doro da anoe foe Paulus; 12. </a:t>
            </a:r>
            <a:r>
              <a:rPr lang="en-US" sz="2800" b="1">
                <a:solidFill>
                  <a:schemeClr val="accent2"/>
                </a:solidFill>
              </a:rPr>
              <a:t>So dati dem poeroe dem doekoe nanga hangisa foe hem skin, tjari dem go na dem siki soema, en dem siki ben libi dem, en dem takroe jeje ben komopo foe dem.</a:t>
            </a:r>
          </a:p>
          <a:p>
            <a:pPr algn="just">
              <a:lnSpc>
                <a:spcPct val="80000"/>
              </a:lnSpc>
            </a:pPr>
            <a:r>
              <a:rPr lang="en-US" sz="2800" b="1"/>
              <a:t>Tori 28:8. En a ben pasa so dati da tata foe Publius ben didon siki nanga korsoe nanga rediredi; en Paulus ben kom na ini, en a ben begi, en a ben poti hem anoe na hem tapoe, en a ben kom boen baka.  9. Di disi ben pasa, </a:t>
            </a:r>
            <a:r>
              <a:rPr lang="en-US" sz="2800" b="1">
                <a:solidFill>
                  <a:schemeClr val="accent2"/>
                </a:solidFill>
              </a:rPr>
              <a:t>tra soema nanga siki na ini da eilanti ben kom toe, en dem ben kom boen baka.</a:t>
            </a:r>
          </a:p>
        </p:txBody>
      </p:sp>
    </p:spTree>
  </p:cSld>
  <p:clrMapOvr>
    <a:masterClrMapping/>
  </p:clrMapOvr>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9C87CA7D-868D-4A69-99B9-EC5C744729B3}" type="datetime1">
              <a:rPr lang="en-US" smtClean="0"/>
              <a:pPr/>
              <a:t>3/1/2011</a:t>
            </a:fld>
            <a:endParaRPr lang="en-US"/>
          </a:p>
        </p:txBody>
      </p:sp>
      <p:sp>
        <p:nvSpPr>
          <p:cNvPr id="5" name="Footer Placeholder 4"/>
          <p:cNvSpPr>
            <a:spLocks noGrp="1"/>
          </p:cNvSpPr>
          <p:nvPr>
            <p:ph type="ftr" sz="quarter" idx="11"/>
          </p:nvPr>
        </p:nvSpPr>
        <p:spPr/>
        <p:txBody>
          <a:bodyPr/>
          <a:lstStyle/>
          <a:p>
            <a:r>
              <a:rPr lang="fr-FR" smtClean="0"/>
              <a:t>Les 5 - I Korintiers III</a:t>
            </a:r>
            <a:endParaRPr lang="en-US"/>
          </a:p>
        </p:txBody>
      </p:sp>
      <p:sp>
        <p:nvSpPr>
          <p:cNvPr id="6" name="Slide Number Placeholder 5"/>
          <p:cNvSpPr>
            <a:spLocks noGrp="1"/>
          </p:cNvSpPr>
          <p:nvPr>
            <p:ph type="sldNum" sz="quarter" idx="12"/>
          </p:nvPr>
        </p:nvSpPr>
        <p:spPr/>
        <p:txBody>
          <a:bodyPr/>
          <a:lstStyle/>
          <a:p>
            <a:pPr lvl="1"/>
            <a:fld id="{5CFF5C87-576D-4339-B9C5-D5A695457AC4}" type="slidenum">
              <a:rPr lang="en-US"/>
              <a:pPr lvl="1"/>
              <a:t>99</a:t>
            </a:fld>
            <a:endParaRPr lang="en-US">
              <a:latin typeface="Times New Roman" pitchFamily="18" charset="0"/>
            </a:endParaRPr>
          </a:p>
        </p:txBody>
      </p:sp>
      <p:sp>
        <p:nvSpPr>
          <p:cNvPr id="247810" name="Rectangle 2"/>
          <p:cNvSpPr>
            <a:spLocks noGrp="1" noChangeArrowheads="1"/>
          </p:cNvSpPr>
          <p:nvPr>
            <p:ph type="title"/>
          </p:nvPr>
        </p:nvSpPr>
        <p:spPr>
          <a:xfrm>
            <a:off x="576263" y="296863"/>
            <a:ext cx="8080375" cy="1143000"/>
          </a:xfrm>
        </p:spPr>
        <p:txBody>
          <a:bodyPr/>
          <a:lstStyle/>
          <a:p>
            <a:r>
              <a:rPr lang="en-US" sz="4000"/>
              <a:t>Tokoe Paulus no ben abi da gave dorodoro</a:t>
            </a:r>
          </a:p>
        </p:txBody>
      </p:sp>
      <p:sp>
        <p:nvSpPr>
          <p:cNvPr id="247811" name="Rectangle 3"/>
          <p:cNvSpPr>
            <a:spLocks noGrp="1" noChangeArrowheads="1"/>
          </p:cNvSpPr>
          <p:nvPr>
            <p:ph type="body" idx="1"/>
          </p:nvPr>
        </p:nvSpPr>
        <p:spPr>
          <a:xfrm>
            <a:off x="299979" y="1628775"/>
            <a:ext cx="8544042" cy="4435475"/>
          </a:xfrm>
        </p:spPr>
        <p:txBody>
          <a:bodyPr/>
          <a:lstStyle/>
          <a:p>
            <a:pPr algn="just">
              <a:lnSpc>
                <a:spcPct val="70000"/>
              </a:lnSpc>
            </a:pPr>
            <a:r>
              <a:rPr lang="en-US" sz="2800" b="1" dirty="0" err="1"/>
              <a:t>Filippi</a:t>
            </a:r>
            <a:r>
              <a:rPr lang="en-US" sz="2800" b="1" dirty="0"/>
              <a:t> 2:25. </a:t>
            </a:r>
            <a:r>
              <a:rPr lang="en-US" sz="2800" b="1" dirty="0" err="1"/>
              <a:t>Tokoe</a:t>
            </a:r>
            <a:r>
              <a:rPr lang="en-US" sz="2800" b="1" dirty="0"/>
              <a:t> mi </a:t>
            </a:r>
            <a:r>
              <a:rPr lang="en-US" sz="2800" b="1" dirty="0" err="1"/>
              <a:t>ben</a:t>
            </a:r>
            <a:r>
              <a:rPr lang="en-US" sz="2800" b="1" dirty="0"/>
              <a:t> </a:t>
            </a:r>
            <a:r>
              <a:rPr lang="en-US" sz="2800" b="1" dirty="0" err="1"/>
              <a:t>feni</a:t>
            </a:r>
            <a:r>
              <a:rPr lang="en-US" sz="2800" b="1" dirty="0"/>
              <a:t> </a:t>
            </a:r>
            <a:r>
              <a:rPr lang="en-US" sz="2800" b="1" dirty="0" err="1"/>
              <a:t>dati</a:t>
            </a:r>
            <a:r>
              <a:rPr lang="en-US" sz="2800" b="1" dirty="0"/>
              <a:t> a </a:t>
            </a:r>
            <a:r>
              <a:rPr lang="en-US" sz="2800" b="1" dirty="0" err="1"/>
              <a:t>ben</a:t>
            </a:r>
            <a:r>
              <a:rPr lang="en-US" sz="2800" b="1" dirty="0"/>
              <a:t> de </a:t>
            </a:r>
            <a:r>
              <a:rPr lang="en-US" sz="2800" b="1" dirty="0" err="1"/>
              <a:t>fanowdoe</a:t>
            </a:r>
            <a:r>
              <a:rPr lang="en-US" sz="2800" b="1" dirty="0"/>
              <a:t> foe </a:t>
            </a:r>
            <a:r>
              <a:rPr lang="en-US" sz="2800" b="1" dirty="0" err="1"/>
              <a:t>seni</a:t>
            </a:r>
            <a:r>
              <a:rPr lang="en-US" sz="2800" b="1" dirty="0"/>
              <a:t> </a:t>
            </a:r>
            <a:r>
              <a:rPr lang="en-US" sz="2800" b="1" dirty="0" err="1"/>
              <a:t>Epafroditus</a:t>
            </a:r>
            <a:r>
              <a:rPr lang="en-US" sz="2800" b="1" dirty="0"/>
              <a:t> </a:t>
            </a:r>
            <a:r>
              <a:rPr lang="en-US" sz="2800" b="1" dirty="0" err="1"/>
              <a:t>kom</a:t>
            </a:r>
            <a:r>
              <a:rPr lang="en-US" sz="2800" b="1" dirty="0"/>
              <a:t> </a:t>
            </a:r>
            <a:r>
              <a:rPr lang="en-US" sz="2800" b="1" dirty="0" err="1"/>
              <a:t>na</a:t>
            </a:r>
            <a:r>
              <a:rPr lang="en-US" sz="2800" b="1" dirty="0"/>
              <a:t> </a:t>
            </a:r>
            <a:r>
              <a:rPr lang="en-US" sz="2800" b="1" dirty="0" err="1"/>
              <a:t>oen</a:t>
            </a:r>
            <a:r>
              <a:rPr lang="en-US" sz="2800" b="1" dirty="0"/>
              <a:t>, mi </a:t>
            </a:r>
            <a:r>
              <a:rPr lang="en-US" sz="2800" b="1" dirty="0" err="1"/>
              <a:t>brada</a:t>
            </a:r>
            <a:r>
              <a:rPr lang="en-US" sz="2800" b="1" dirty="0"/>
              <a:t> </a:t>
            </a:r>
            <a:r>
              <a:rPr lang="en-US" sz="2800" b="1" dirty="0" err="1"/>
              <a:t>nanga</a:t>
            </a:r>
            <a:r>
              <a:rPr lang="en-US" sz="2800" b="1" dirty="0"/>
              <a:t> mi </a:t>
            </a:r>
            <a:r>
              <a:rPr lang="en-US" sz="2800" b="1" dirty="0" err="1"/>
              <a:t>mati</a:t>
            </a:r>
            <a:r>
              <a:rPr lang="en-US" sz="2800" b="1" dirty="0"/>
              <a:t> </a:t>
            </a:r>
            <a:r>
              <a:rPr lang="en-US" sz="2800" b="1" dirty="0" err="1"/>
              <a:t>wrokoman</a:t>
            </a:r>
            <a:r>
              <a:rPr lang="en-US" sz="2800" b="1" dirty="0"/>
              <a:t>, en mi </a:t>
            </a:r>
            <a:r>
              <a:rPr lang="en-US" sz="2800" b="1" dirty="0" err="1"/>
              <a:t>mati</a:t>
            </a:r>
            <a:r>
              <a:rPr lang="en-US" sz="2800" b="1" dirty="0"/>
              <a:t> </a:t>
            </a:r>
            <a:r>
              <a:rPr lang="en-US" sz="2800" b="1" dirty="0" err="1"/>
              <a:t>soldati</a:t>
            </a:r>
            <a:r>
              <a:rPr lang="en-US" sz="2800" b="1" dirty="0"/>
              <a:t>, ma </a:t>
            </a:r>
            <a:r>
              <a:rPr lang="en-US" sz="2800" b="1" dirty="0" err="1"/>
              <a:t>oen</a:t>
            </a:r>
            <a:r>
              <a:rPr lang="en-US" sz="2800" b="1" dirty="0"/>
              <a:t> </a:t>
            </a:r>
            <a:r>
              <a:rPr lang="en-US" sz="2800" b="1" dirty="0" err="1"/>
              <a:t>boskopoeman</a:t>
            </a:r>
            <a:r>
              <a:rPr lang="en-US" sz="2800" b="1" dirty="0"/>
              <a:t>, en </a:t>
            </a:r>
            <a:r>
              <a:rPr lang="en-US" sz="2800" b="1" dirty="0" err="1"/>
              <a:t>da</a:t>
            </a:r>
            <a:r>
              <a:rPr lang="en-US" sz="2800" b="1" dirty="0"/>
              <a:t> </a:t>
            </a:r>
            <a:r>
              <a:rPr lang="en-US" sz="2800" b="1" dirty="0" err="1"/>
              <a:t>soema</a:t>
            </a:r>
            <a:r>
              <a:rPr lang="en-US" sz="2800" b="1" dirty="0"/>
              <a:t> </a:t>
            </a:r>
            <a:r>
              <a:rPr lang="en-US" sz="2800" b="1" dirty="0" err="1"/>
              <a:t>disi</a:t>
            </a:r>
            <a:r>
              <a:rPr lang="en-US" sz="2800" b="1" dirty="0"/>
              <a:t> </a:t>
            </a:r>
            <a:r>
              <a:rPr lang="en-US" sz="2800" b="1" dirty="0" err="1"/>
              <a:t>ben</a:t>
            </a:r>
            <a:r>
              <a:rPr lang="en-US" sz="2800" b="1" dirty="0"/>
              <a:t> </a:t>
            </a:r>
            <a:r>
              <a:rPr lang="en-US" sz="2800" b="1" dirty="0" err="1"/>
              <a:t>dini</a:t>
            </a:r>
            <a:r>
              <a:rPr lang="en-US" sz="2800" b="1" dirty="0"/>
              <a:t> mi </a:t>
            </a:r>
            <a:r>
              <a:rPr lang="en-US" sz="2800" b="1" dirty="0" err="1"/>
              <a:t>nanga</a:t>
            </a:r>
            <a:r>
              <a:rPr lang="en-US" sz="2800" b="1" dirty="0"/>
              <a:t> san mi </a:t>
            </a:r>
            <a:r>
              <a:rPr lang="en-US" sz="2800" b="1" dirty="0" err="1"/>
              <a:t>ben</a:t>
            </a:r>
            <a:r>
              <a:rPr lang="en-US" sz="2800" b="1" dirty="0"/>
              <a:t> </a:t>
            </a:r>
            <a:r>
              <a:rPr lang="en-US" sz="2800" b="1" dirty="0" err="1"/>
              <a:t>wani</a:t>
            </a:r>
            <a:r>
              <a:rPr lang="en-US" sz="2800" b="1" dirty="0"/>
              <a:t>.  26. </a:t>
            </a:r>
            <a:r>
              <a:rPr lang="en-US" sz="2800" b="1" dirty="0" err="1"/>
              <a:t>Bikasi</a:t>
            </a:r>
            <a:r>
              <a:rPr lang="en-US" sz="2800" b="1" dirty="0"/>
              <a:t> a </a:t>
            </a:r>
            <a:r>
              <a:rPr lang="en-US" sz="2800" b="1" dirty="0" err="1"/>
              <a:t>ben</a:t>
            </a:r>
            <a:r>
              <a:rPr lang="en-US" sz="2800" b="1" dirty="0"/>
              <a:t> </a:t>
            </a:r>
            <a:r>
              <a:rPr lang="en-US" sz="2800" b="1" dirty="0" err="1"/>
              <a:t>angri</a:t>
            </a:r>
            <a:r>
              <a:rPr lang="en-US" sz="2800" b="1" dirty="0"/>
              <a:t> foe </a:t>
            </a:r>
            <a:r>
              <a:rPr lang="en-US" sz="2800" b="1" dirty="0" err="1"/>
              <a:t>si</a:t>
            </a:r>
            <a:r>
              <a:rPr lang="en-US" sz="2800" b="1" dirty="0"/>
              <a:t> </a:t>
            </a:r>
            <a:r>
              <a:rPr lang="en-US" sz="2800" b="1" dirty="0" err="1"/>
              <a:t>oen</a:t>
            </a:r>
            <a:r>
              <a:rPr lang="en-US" sz="2800" b="1" dirty="0"/>
              <a:t> </a:t>
            </a:r>
            <a:r>
              <a:rPr lang="en-US" sz="2800" b="1" dirty="0" err="1"/>
              <a:t>alamala</a:t>
            </a:r>
            <a:r>
              <a:rPr lang="en-US" sz="2800" b="1" dirty="0"/>
              <a:t>, en a </a:t>
            </a:r>
            <a:r>
              <a:rPr lang="en-US" sz="2800" b="1" dirty="0" err="1"/>
              <a:t>ben</a:t>
            </a:r>
            <a:r>
              <a:rPr lang="en-US" sz="2800" b="1" dirty="0"/>
              <a:t> </a:t>
            </a:r>
            <a:r>
              <a:rPr lang="en-US" sz="2800" b="1" dirty="0" err="1"/>
              <a:t>firi</a:t>
            </a:r>
            <a:r>
              <a:rPr lang="en-US" sz="2800" b="1" dirty="0"/>
              <a:t> wan </a:t>
            </a:r>
            <a:r>
              <a:rPr lang="en-US" sz="2800" b="1" dirty="0" err="1"/>
              <a:t>bigi</a:t>
            </a:r>
            <a:r>
              <a:rPr lang="en-US" sz="2800" b="1" dirty="0"/>
              <a:t> </a:t>
            </a:r>
            <a:r>
              <a:rPr lang="en-US" sz="2800" b="1" dirty="0" err="1">
                <a:solidFill>
                  <a:schemeClr val="accent2"/>
                </a:solidFill>
              </a:rPr>
              <a:t>hebi</a:t>
            </a:r>
            <a:r>
              <a:rPr lang="en-US" sz="2800" b="1" dirty="0">
                <a:solidFill>
                  <a:schemeClr val="accent2"/>
                </a:solidFill>
              </a:rPr>
              <a:t>, </a:t>
            </a:r>
            <a:r>
              <a:rPr lang="en-US" sz="2800" b="1" dirty="0" err="1">
                <a:solidFill>
                  <a:schemeClr val="accent2"/>
                </a:solidFill>
              </a:rPr>
              <a:t>bikasi</a:t>
            </a:r>
            <a:r>
              <a:rPr lang="en-US" sz="2800" b="1" dirty="0">
                <a:solidFill>
                  <a:schemeClr val="accent2"/>
                </a:solidFill>
              </a:rPr>
              <a:t> </a:t>
            </a:r>
            <a:r>
              <a:rPr lang="en-US" sz="2800" b="1" dirty="0" err="1">
                <a:solidFill>
                  <a:schemeClr val="accent2"/>
                </a:solidFill>
              </a:rPr>
              <a:t>oen</a:t>
            </a:r>
            <a:r>
              <a:rPr lang="en-US" sz="2800" b="1" dirty="0">
                <a:solidFill>
                  <a:schemeClr val="accent2"/>
                </a:solidFill>
              </a:rPr>
              <a:t> </a:t>
            </a:r>
            <a:r>
              <a:rPr lang="en-US" sz="2800" b="1" dirty="0" err="1">
                <a:solidFill>
                  <a:schemeClr val="accent2"/>
                </a:solidFill>
              </a:rPr>
              <a:t>ben</a:t>
            </a:r>
            <a:r>
              <a:rPr lang="en-US" sz="2800" b="1" dirty="0">
                <a:solidFill>
                  <a:schemeClr val="accent2"/>
                </a:solidFill>
              </a:rPr>
              <a:t> </a:t>
            </a:r>
            <a:r>
              <a:rPr lang="en-US" sz="2800" b="1" dirty="0" err="1">
                <a:solidFill>
                  <a:schemeClr val="accent2"/>
                </a:solidFill>
              </a:rPr>
              <a:t>jere</a:t>
            </a:r>
            <a:r>
              <a:rPr lang="en-US" sz="2800" b="1" dirty="0">
                <a:solidFill>
                  <a:schemeClr val="accent2"/>
                </a:solidFill>
              </a:rPr>
              <a:t> </a:t>
            </a:r>
            <a:r>
              <a:rPr lang="en-US" sz="2800" b="1" dirty="0" err="1">
                <a:solidFill>
                  <a:schemeClr val="accent2"/>
                </a:solidFill>
              </a:rPr>
              <a:t>dati</a:t>
            </a:r>
            <a:r>
              <a:rPr lang="en-US" sz="2800" b="1" dirty="0">
                <a:solidFill>
                  <a:schemeClr val="accent2"/>
                </a:solidFill>
              </a:rPr>
              <a:t> a </a:t>
            </a:r>
            <a:r>
              <a:rPr lang="en-US" sz="2800" b="1" dirty="0" err="1">
                <a:solidFill>
                  <a:schemeClr val="accent2"/>
                </a:solidFill>
              </a:rPr>
              <a:t>ben</a:t>
            </a:r>
            <a:r>
              <a:rPr lang="en-US" sz="2800" b="1" dirty="0">
                <a:solidFill>
                  <a:schemeClr val="accent2"/>
                </a:solidFill>
              </a:rPr>
              <a:t> </a:t>
            </a:r>
            <a:r>
              <a:rPr lang="en-US" sz="2800" b="1" dirty="0" err="1">
                <a:solidFill>
                  <a:schemeClr val="accent2"/>
                </a:solidFill>
              </a:rPr>
              <a:t>siki</a:t>
            </a:r>
            <a:r>
              <a:rPr lang="en-US" sz="2800" b="1" dirty="0">
                <a:solidFill>
                  <a:schemeClr val="accent2"/>
                </a:solidFill>
              </a:rPr>
              <a:t>.  27. </a:t>
            </a:r>
            <a:r>
              <a:rPr lang="en-US" sz="2800" b="1" dirty="0" err="1">
                <a:solidFill>
                  <a:schemeClr val="accent2"/>
                </a:solidFill>
              </a:rPr>
              <a:t>Bikasi</a:t>
            </a:r>
            <a:r>
              <a:rPr lang="en-US" sz="2800" b="1" dirty="0">
                <a:solidFill>
                  <a:schemeClr val="accent2"/>
                </a:solidFill>
              </a:rPr>
              <a:t> foe </a:t>
            </a:r>
            <a:r>
              <a:rPr lang="en-US" sz="2800" b="1" dirty="0" err="1">
                <a:solidFill>
                  <a:schemeClr val="accent2"/>
                </a:solidFill>
              </a:rPr>
              <a:t>troe</a:t>
            </a:r>
            <a:r>
              <a:rPr lang="en-US" sz="2800" b="1" dirty="0">
                <a:solidFill>
                  <a:schemeClr val="accent2"/>
                </a:solidFill>
              </a:rPr>
              <a:t> a </a:t>
            </a:r>
            <a:r>
              <a:rPr lang="en-US" sz="2800" b="1" dirty="0" err="1">
                <a:solidFill>
                  <a:schemeClr val="accent2"/>
                </a:solidFill>
              </a:rPr>
              <a:t>ben</a:t>
            </a:r>
            <a:r>
              <a:rPr lang="en-US" sz="2800" b="1" dirty="0">
                <a:solidFill>
                  <a:schemeClr val="accent2"/>
                </a:solidFill>
              </a:rPr>
              <a:t> </a:t>
            </a:r>
            <a:r>
              <a:rPr lang="en-US" sz="2800" b="1" dirty="0" err="1">
                <a:solidFill>
                  <a:schemeClr val="accent2"/>
                </a:solidFill>
              </a:rPr>
              <a:t>siki</a:t>
            </a:r>
            <a:r>
              <a:rPr lang="en-US" sz="2800" b="1" dirty="0">
                <a:solidFill>
                  <a:schemeClr val="accent2"/>
                </a:solidFill>
              </a:rPr>
              <a:t> </a:t>
            </a:r>
            <a:r>
              <a:rPr lang="en-US" sz="2800" b="1" dirty="0" err="1">
                <a:solidFill>
                  <a:schemeClr val="accent2"/>
                </a:solidFill>
              </a:rPr>
              <a:t>te</a:t>
            </a:r>
            <a:r>
              <a:rPr lang="en-US" sz="2800" b="1" dirty="0">
                <a:solidFill>
                  <a:schemeClr val="accent2"/>
                </a:solidFill>
              </a:rPr>
              <a:t> foe </a:t>
            </a:r>
            <a:r>
              <a:rPr lang="en-US" sz="2800" b="1" dirty="0" err="1">
                <a:solidFill>
                  <a:schemeClr val="accent2"/>
                </a:solidFill>
              </a:rPr>
              <a:t>dede</a:t>
            </a:r>
            <a:r>
              <a:rPr lang="en-US" sz="2800" b="1" dirty="0">
                <a:solidFill>
                  <a:schemeClr val="accent2"/>
                </a:solidFill>
              </a:rPr>
              <a:t>, ma </a:t>
            </a:r>
            <a:r>
              <a:rPr lang="en-US" sz="2800" b="1" dirty="0" err="1">
                <a:solidFill>
                  <a:schemeClr val="accent2"/>
                </a:solidFill>
              </a:rPr>
              <a:t>Gado</a:t>
            </a:r>
            <a:r>
              <a:rPr lang="en-US" sz="2800" b="1" dirty="0">
                <a:solidFill>
                  <a:schemeClr val="accent2"/>
                </a:solidFill>
              </a:rPr>
              <a:t> </a:t>
            </a:r>
            <a:r>
              <a:rPr lang="en-US" sz="2800" b="1" dirty="0" err="1">
                <a:solidFill>
                  <a:schemeClr val="accent2"/>
                </a:solidFill>
              </a:rPr>
              <a:t>ben</a:t>
            </a:r>
            <a:r>
              <a:rPr lang="en-US" sz="2800" b="1" dirty="0">
                <a:solidFill>
                  <a:schemeClr val="accent2"/>
                </a:solidFill>
              </a:rPr>
              <a:t> </a:t>
            </a:r>
            <a:r>
              <a:rPr lang="en-US" sz="2800" b="1" dirty="0" err="1">
                <a:solidFill>
                  <a:schemeClr val="accent2"/>
                </a:solidFill>
              </a:rPr>
              <a:t>sori</a:t>
            </a:r>
            <a:r>
              <a:rPr lang="en-US" sz="2800" b="1" dirty="0">
                <a:solidFill>
                  <a:schemeClr val="accent2"/>
                </a:solidFill>
              </a:rPr>
              <a:t> sari-</a:t>
            </a:r>
            <a:r>
              <a:rPr lang="en-US" sz="2800" b="1" dirty="0" err="1">
                <a:solidFill>
                  <a:schemeClr val="accent2"/>
                </a:solidFill>
              </a:rPr>
              <a:t>hati</a:t>
            </a:r>
            <a:r>
              <a:rPr lang="en-US" sz="2800" b="1" dirty="0">
                <a:solidFill>
                  <a:schemeClr val="accent2"/>
                </a:solidFill>
              </a:rPr>
              <a:t> </a:t>
            </a:r>
            <a:r>
              <a:rPr lang="en-US" sz="2800" b="1" dirty="0" err="1">
                <a:solidFill>
                  <a:schemeClr val="accent2"/>
                </a:solidFill>
              </a:rPr>
              <a:t>na</a:t>
            </a:r>
            <a:r>
              <a:rPr lang="en-US" sz="2800" b="1" dirty="0">
                <a:solidFill>
                  <a:schemeClr val="accent2"/>
                </a:solidFill>
              </a:rPr>
              <a:t> hem</a:t>
            </a:r>
            <a:r>
              <a:rPr lang="en-US" sz="2800" b="1" dirty="0"/>
              <a:t>, en no </a:t>
            </a:r>
            <a:r>
              <a:rPr lang="en-US" sz="2800" b="1" dirty="0" err="1"/>
              <a:t>na</a:t>
            </a:r>
            <a:r>
              <a:rPr lang="en-US" sz="2800" b="1" dirty="0"/>
              <a:t> hem </a:t>
            </a:r>
            <a:r>
              <a:rPr lang="en-US" sz="2800" b="1" dirty="0" err="1"/>
              <a:t>wawan</a:t>
            </a:r>
            <a:r>
              <a:rPr lang="en-US" sz="2800" b="1" dirty="0"/>
              <a:t>, ma </a:t>
            </a:r>
            <a:r>
              <a:rPr lang="en-US" sz="2800" b="1" dirty="0" err="1"/>
              <a:t>na</a:t>
            </a:r>
            <a:r>
              <a:rPr lang="en-US" sz="2800" b="1" dirty="0"/>
              <a:t> mi toe; foe mi no </a:t>
            </a:r>
            <a:r>
              <a:rPr lang="en-US" sz="2800" b="1" dirty="0" err="1"/>
              <a:t>sa</a:t>
            </a:r>
            <a:r>
              <a:rPr lang="en-US" sz="2800" b="1" dirty="0"/>
              <a:t> </a:t>
            </a:r>
            <a:r>
              <a:rPr lang="en-US" sz="2800" b="1" dirty="0" err="1"/>
              <a:t>abi</a:t>
            </a:r>
            <a:r>
              <a:rPr lang="en-US" sz="2800" b="1" dirty="0"/>
              <a:t> </a:t>
            </a:r>
            <a:r>
              <a:rPr lang="en-US" sz="2800" b="1" dirty="0" err="1"/>
              <a:t>da</a:t>
            </a:r>
            <a:r>
              <a:rPr lang="en-US" sz="2800" b="1" dirty="0"/>
              <a:t> wan sari-</a:t>
            </a:r>
            <a:r>
              <a:rPr lang="en-US" sz="2800" b="1" dirty="0" err="1"/>
              <a:t>hati</a:t>
            </a:r>
            <a:r>
              <a:rPr lang="en-US" sz="2800" b="1" dirty="0"/>
              <a:t> </a:t>
            </a:r>
            <a:r>
              <a:rPr lang="en-US" sz="2800" b="1" dirty="0" err="1"/>
              <a:t>na</a:t>
            </a:r>
            <a:r>
              <a:rPr lang="en-US" sz="2800" b="1" dirty="0"/>
              <a:t> </a:t>
            </a:r>
            <a:r>
              <a:rPr lang="en-US" sz="2800" b="1" dirty="0" err="1"/>
              <a:t>tapoe</a:t>
            </a:r>
            <a:r>
              <a:rPr lang="en-US" sz="2800" b="1" dirty="0"/>
              <a:t> </a:t>
            </a:r>
            <a:r>
              <a:rPr lang="en-US" sz="2800" b="1" dirty="0" err="1"/>
              <a:t>da</a:t>
            </a:r>
            <a:r>
              <a:rPr lang="en-US" sz="2800" b="1" dirty="0"/>
              <a:t> </a:t>
            </a:r>
            <a:r>
              <a:rPr lang="en-US" sz="2800" b="1" dirty="0" err="1"/>
              <a:t>trawan</a:t>
            </a:r>
            <a:r>
              <a:rPr lang="en-US" sz="2800" b="1" dirty="0"/>
              <a:t>.</a:t>
            </a:r>
          </a:p>
          <a:p>
            <a:pPr algn="just">
              <a:lnSpc>
                <a:spcPct val="70000"/>
              </a:lnSpc>
            </a:pPr>
            <a:r>
              <a:rPr lang="en-US" sz="2800" b="1" dirty="0"/>
              <a:t>II Tim. 4:20. Erastus </a:t>
            </a:r>
            <a:r>
              <a:rPr lang="en-US" sz="2800" b="1" dirty="0" err="1"/>
              <a:t>ben</a:t>
            </a:r>
            <a:r>
              <a:rPr lang="en-US" sz="2800" b="1" dirty="0"/>
              <a:t> tan </a:t>
            </a:r>
            <a:r>
              <a:rPr lang="en-US" sz="2800" b="1" dirty="0" err="1"/>
              <a:t>na</a:t>
            </a:r>
            <a:r>
              <a:rPr lang="en-US" sz="2800" b="1" dirty="0"/>
              <a:t> </a:t>
            </a:r>
            <a:r>
              <a:rPr lang="en-US" sz="2800" b="1" dirty="0" err="1"/>
              <a:t>Korinte</a:t>
            </a:r>
            <a:r>
              <a:rPr lang="en-US" sz="2800" b="1" dirty="0"/>
              <a:t>; en </a:t>
            </a:r>
            <a:r>
              <a:rPr lang="en-US" sz="2800" b="1" dirty="0" err="1">
                <a:solidFill>
                  <a:schemeClr val="accent2"/>
                </a:solidFill>
              </a:rPr>
              <a:t>di</a:t>
            </a:r>
            <a:r>
              <a:rPr lang="en-US" sz="2800" b="1" dirty="0">
                <a:solidFill>
                  <a:schemeClr val="accent2"/>
                </a:solidFill>
              </a:rPr>
              <a:t> a </a:t>
            </a:r>
            <a:r>
              <a:rPr lang="en-US" sz="2800" b="1" dirty="0" err="1">
                <a:solidFill>
                  <a:schemeClr val="accent2"/>
                </a:solidFill>
              </a:rPr>
              <a:t>ben</a:t>
            </a:r>
            <a:r>
              <a:rPr lang="en-US" sz="2800" b="1" dirty="0">
                <a:solidFill>
                  <a:schemeClr val="accent2"/>
                </a:solidFill>
              </a:rPr>
              <a:t> </a:t>
            </a:r>
            <a:r>
              <a:rPr lang="en-US" sz="2800" b="1" dirty="0" err="1">
                <a:solidFill>
                  <a:schemeClr val="accent2"/>
                </a:solidFill>
              </a:rPr>
              <a:t>siki</a:t>
            </a:r>
            <a:r>
              <a:rPr lang="en-US" sz="2800" b="1" dirty="0">
                <a:solidFill>
                  <a:schemeClr val="accent2"/>
                </a:solidFill>
              </a:rPr>
              <a:t>, mi </a:t>
            </a:r>
            <a:r>
              <a:rPr lang="en-US" sz="2800" b="1" dirty="0" err="1">
                <a:solidFill>
                  <a:schemeClr val="accent2"/>
                </a:solidFill>
              </a:rPr>
              <a:t>ben</a:t>
            </a:r>
            <a:r>
              <a:rPr lang="en-US" sz="2800" b="1" dirty="0">
                <a:solidFill>
                  <a:schemeClr val="accent2"/>
                </a:solidFill>
              </a:rPr>
              <a:t> </a:t>
            </a:r>
            <a:r>
              <a:rPr lang="en-US" sz="2800" b="1" dirty="0" err="1">
                <a:solidFill>
                  <a:schemeClr val="accent2"/>
                </a:solidFill>
              </a:rPr>
              <a:t>libi</a:t>
            </a:r>
            <a:r>
              <a:rPr lang="en-US" sz="2800" b="1" dirty="0">
                <a:solidFill>
                  <a:schemeClr val="accent2"/>
                </a:solidFill>
              </a:rPr>
              <a:t> </a:t>
            </a:r>
            <a:r>
              <a:rPr lang="en-US" sz="2800" b="1" dirty="0" err="1">
                <a:solidFill>
                  <a:schemeClr val="accent2"/>
                </a:solidFill>
              </a:rPr>
              <a:t>Trofimus</a:t>
            </a:r>
            <a:r>
              <a:rPr lang="en-US" sz="2800" b="1" dirty="0">
                <a:solidFill>
                  <a:schemeClr val="accent2"/>
                </a:solidFill>
              </a:rPr>
              <a:t> </a:t>
            </a:r>
            <a:r>
              <a:rPr lang="en-US" sz="2800" b="1" dirty="0" err="1">
                <a:solidFill>
                  <a:schemeClr val="accent2"/>
                </a:solidFill>
              </a:rPr>
              <a:t>na</a:t>
            </a:r>
            <a:r>
              <a:rPr lang="en-US" sz="2800" b="1" dirty="0">
                <a:solidFill>
                  <a:schemeClr val="accent2"/>
                </a:solidFill>
              </a:rPr>
              <a:t> </a:t>
            </a:r>
            <a:r>
              <a:rPr lang="en-US" sz="2800" b="1" dirty="0" err="1">
                <a:solidFill>
                  <a:schemeClr val="accent2"/>
                </a:solidFill>
              </a:rPr>
              <a:t>baka</a:t>
            </a:r>
            <a:r>
              <a:rPr lang="en-US" sz="2800" b="1" dirty="0">
                <a:solidFill>
                  <a:schemeClr val="accent2"/>
                </a:solidFill>
              </a:rPr>
              <a:t> </a:t>
            </a:r>
            <a:r>
              <a:rPr lang="en-US" sz="2800" b="1" dirty="0" err="1">
                <a:solidFill>
                  <a:schemeClr val="accent2"/>
                </a:solidFill>
              </a:rPr>
              <a:t>na</a:t>
            </a:r>
            <a:r>
              <a:rPr lang="en-US" sz="2800" b="1" dirty="0">
                <a:solidFill>
                  <a:schemeClr val="accent2"/>
                </a:solidFill>
              </a:rPr>
              <a:t> </a:t>
            </a:r>
            <a:r>
              <a:rPr lang="en-US" sz="2800" b="1" dirty="0" err="1">
                <a:solidFill>
                  <a:schemeClr val="accent2"/>
                </a:solidFill>
              </a:rPr>
              <a:t>Milete</a:t>
            </a:r>
            <a:r>
              <a:rPr lang="en-US" sz="2800" b="1" dirty="0">
                <a:solidFill>
                  <a:schemeClr val="accent2"/>
                </a:solidFill>
              </a:rPr>
              <a:t>.</a:t>
            </a:r>
          </a:p>
        </p:txBody>
      </p:sp>
    </p:spTree>
  </p:cSld>
  <p:clrMapOvr>
    <a:masterClrMapping/>
  </p:clrMapOvr>
</p:sld>
</file>

<file path=ppt/theme/theme1.xml><?xml version="1.0" encoding="utf-8"?>
<a:theme xmlns:a="http://schemas.openxmlformats.org/drawingml/2006/main" name="Blends">
  <a:themeElements>
    <a:clrScheme name="Custom 1">
      <a:dk1>
        <a:sysClr val="windowText" lastClr="000000"/>
      </a:dk1>
      <a:lt1>
        <a:sysClr val="window" lastClr="FFFFFF"/>
      </a:lt1>
      <a:dk2>
        <a:srgbClr val="1F497D"/>
      </a:dk2>
      <a:lt2>
        <a:srgbClr val="EEECE1"/>
      </a:lt2>
      <a:accent1>
        <a:srgbClr val="4F81BD"/>
      </a:accent1>
      <a:accent2>
        <a:srgbClr val="FF0000"/>
      </a:accent2>
      <a:accent3>
        <a:srgbClr val="9BBB59"/>
      </a:accent3>
      <a:accent4>
        <a:srgbClr val="8064A2"/>
      </a:accent4>
      <a:accent5>
        <a:srgbClr val="4BACC6"/>
      </a:accent5>
      <a:accent6>
        <a:srgbClr val="F79646"/>
      </a:accent6>
      <a:hlink>
        <a:srgbClr val="0000FF"/>
      </a:hlink>
      <a:folHlink>
        <a:srgbClr val="800080"/>
      </a:folHlink>
    </a:clrScheme>
    <a:fontScheme name="Blends">
      <a:majorFont>
        <a:latin typeface="Tahoma"/>
        <a:ea typeface=""/>
        <a:cs typeface="Arial"/>
      </a:majorFont>
      <a:minorFont>
        <a:latin typeface="Tahom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Training</Template>
  <TotalTime>4949</TotalTime>
  <Words>13195</Words>
  <Application>Microsoft Office PowerPoint</Application>
  <PresentationFormat>On-screen Show (4:3)</PresentationFormat>
  <Paragraphs>1211</Paragraphs>
  <Slides>160</Slides>
  <Notes>160</Notes>
  <HiddenSlides>0</HiddenSlides>
  <MMClips>0</MMClips>
  <ScaleCrop>false</ScaleCrop>
  <HeadingPairs>
    <vt:vector size="4" baseType="variant">
      <vt:variant>
        <vt:lpstr>Theme</vt:lpstr>
      </vt:variant>
      <vt:variant>
        <vt:i4>1</vt:i4>
      </vt:variant>
      <vt:variant>
        <vt:lpstr>Slide Titles</vt:lpstr>
      </vt:variant>
      <vt:variant>
        <vt:i4>160</vt:i4>
      </vt:variant>
    </vt:vector>
  </HeadingPairs>
  <TitlesOfParts>
    <vt:vector size="161" baseType="lpstr">
      <vt:lpstr>Blends</vt:lpstr>
      <vt:lpstr>Advanced Bijbel Instituut  Module 8 Les 5   I Korintiers 12-15a</vt:lpstr>
      <vt:lpstr>I Kor. 12:12-27 - Samenvatting</vt:lpstr>
      <vt:lpstr>I Kor. 12:28-31</vt:lpstr>
      <vt:lpstr>Sortoe presenti wi feni?</vt:lpstr>
      <vt:lpstr>Sortoe presenti wi feni?</vt:lpstr>
      <vt:lpstr>Ala dem presenti de foe tide?</vt:lpstr>
      <vt:lpstr>Sortoe reden dem taki foe tijdelijk presenti?</vt:lpstr>
      <vt:lpstr>Sortoe reden dem taki foe tijdelijk presenti?</vt:lpstr>
      <vt:lpstr>So srefi I Kor. 13 sori dati som foe dem presenti de tijdelijk</vt:lpstr>
      <vt:lpstr>San da “volmaakt” wani taki?</vt:lpstr>
      <vt:lpstr>Geschiedenis taki so toe</vt:lpstr>
      <vt:lpstr>Sortoe presenti wi denki de tijdelijk?</vt:lpstr>
      <vt:lpstr>Mi kan verkisi mi egi presenti?</vt:lpstr>
      <vt:lpstr>O langa mi sa abi mi presenti?  A kan kenki toe?</vt:lpstr>
      <vt:lpstr>Mi kan lasi mi presenti? </vt:lpstr>
      <vt:lpstr>Membre da tori foe dem talenti?</vt:lpstr>
      <vt:lpstr>Ibri bribiwan abi presenti?   Jazeker</vt:lpstr>
      <vt:lpstr>Ibri bribiwan abi presenti?   Jazeker</vt:lpstr>
      <vt:lpstr>Foe San’ede Gado gi mi Jeje-presenti – foe dini Hem</vt:lpstr>
      <vt:lpstr>Foe San’ede Gado gi mi Jeje-presenti – foe dini Hem?</vt:lpstr>
      <vt:lpstr>Foe San’ede Gado gi mi Jeje-presenti – foe dini Hem?</vt:lpstr>
      <vt:lpstr>Foe San’ede Gado gi mi Jeje-presenti – foe dini Hem?</vt:lpstr>
      <vt:lpstr>Foe San’ede Gado gi mi Jeje-presenti – foe dini Hem?</vt:lpstr>
      <vt:lpstr>Foe San’ede Gado gi mi Jeje-presenti – foe dini Hem?</vt:lpstr>
      <vt:lpstr>Sortoe verschil foe natuurlijke talenti nanga Jeje-Presenti?</vt:lpstr>
      <vt:lpstr>Sortoe verschil foe natuurlijke talenti nanga Jeje-Presenti?</vt:lpstr>
      <vt:lpstr>Sortoe verschil de foe da froktoe foe da Jeje nanga dem Jeje-presenti?</vt:lpstr>
      <vt:lpstr>Sortoe verschil de foe da froktoe foe da Jeje nanga dem Jeje-presenti?</vt:lpstr>
      <vt:lpstr>Sortoe relatie na mindri foe dem presenti nanga dem plikti gi ibri bribiwan?</vt:lpstr>
      <vt:lpstr>Sortoe relatie na mindri foe dem presenti nanga dem plikti gi ibri bribiwan?</vt:lpstr>
      <vt:lpstr>Gevaar na ini Jeje-presenti</vt:lpstr>
      <vt:lpstr>Gevaar nanga Jeje-presenti</vt:lpstr>
      <vt:lpstr>Gevaar nanga Jeje-presenti</vt:lpstr>
      <vt:lpstr>Gevaar nanga Jeje-presenti</vt:lpstr>
      <vt:lpstr>Te mi sabi mi presenti, a de volmaakt kaba?</vt:lpstr>
      <vt:lpstr>Dem Jeje-presenti wroko onafhangelijk foe tra presenti?</vt:lpstr>
      <vt:lpstr>Sortoe presenti ben de tijdelijk?</vt:lpstr>
      <vt:lpstr>San tongo wani taki?</vt:lpstr>
      <vt:lpstr>Tongo ben bigin na pinkster</vt:lpstr>
      <vt:lpstr>Fa pinkster ben bigin?</vt:lpstr>
      <vt:lpstr>Sortoe marki ben de?</vt:lpstr>
      <vt:lpstr>Dem sani ben de symbool foe da Santa Jeje</vt:lpstr>
      <vt:lpstr>Faja ben de wan marki foe da Santa Jeje</vt:lpstr>
      <vt:lpstr>Da di foe drie marki ben de tongo</vt:lpstr>
      <vt:lpstr>Dem tongo ben de bekende tongo</vt:lpstr>
      <vt:lpstr>Dem soema ben froestan dem taki</vt:lpstr>
      <vt:lpstr>Da nadruk ben de tapoe dem bekende tongo</vt:lpstr>
      <vt:lpstr>Petrus ben preiki</vt:lpstr>
      <vt:lpstr>Loekoe wantoe wiki moro lati</vt:lpstr>
      <vt:lpstr>Dem foeroe, ma tongo no de</vt:lpstr>
      <vt:lpstr>Petrus na Samaria</vt:lpstr>
      <vt:lpstr>Petrus na Cornelius oso</vt:lpstr>
      <vt:lpstr>Petrus na Cornelius oso</vt:lpstr>
      <vt:lpstr>Paulus na Efesi</vt:lpstr>
      <vt:lpstr>Paulus na Efesi</vt:lpstr>
      <vt:lpstr>San wi kan leri foe Tori?</vt:lpstr>
      <vt:lpstr>Vraag – Tongo de wan marki gi joe dati joe abi da Santa Jeje?  Efoe joe no taki na tongo, joe no abi da Santa Jeje srefi?</vt:lpstr>
      <vt:lpstr>Vraag – Tongo de wan marki gi joe dati joe abi da Santa Jeje?  Efoe joe no taki na tongo, joe no abi da Santa Jeje srefi?</vt:lpstr>
      <vt:lpstr>Ibri bribiwan abi da Jeje</vt:lpstr>
      <vt:lpstr>Fa foe Jezus nanga Johannes da dopoeman</vt:lpstr>
      <vt:lpstr>San Gado taki na ini da kerki?</vt:lpstr>
      <vt:lpstr>Gado no verwakti wi alamala sa taki na ini tongo</vt:lpstr>
      <vt:lpstr>Wan moro boen fasi</vt:lpstr>
      <vt:lpstr>Wan moro boen fasi</vt:lpstr>
      <vt:lpstr>Wan moro boen fasi</vt:lpstr>
      <vt:lpstr>Fa agapeo lobi sori hemsrefi</vt:lpstr>
      <vt:lpstr>Fa agapeo lobi sori hemsrefi</vt:lpstr>
      <vt:lpstr>Lobi tan foe teego</vt:lpstr>
      <vt:lpstr>Wi ai sa opo moro lati</vt:lpstr>
      <vt:lpstr>Lobi de da moro bigi wan</vt:lpstr>
      <vt:lpstr>Profeti-taki, no tongo, bouw da kerki</vt:lpstr>
      <vt:lpstr>Profeti-taki moro bigi leki tongo</vt:lpstr>
      <vt:lpstr>Profeti-taki moro bigi leki tongo</vt:lpstr>
      <vt:lpstr>Bouw da kerki op</vt:lpstr>
      <vt:lpstr>Dem wet foe tongo: I Kor 14</vt:lpstr>
      <vt:lpstr>Dem wet foe tongo</vt:lpstr>
      <vt:lpstr>Dem wet foe tongo</vt:lpstr>
      <vt:lpstr>Tongo de foe dem soema disi no bribi, no foe dem bribiwan na ini da kerki…</vt:lpstr>
      <vt:lpstr>No abi ala soema taki na ini tongo na ini da kerki</vt:lpstr>
      <vt:lpstr>Dem regels foe tongo na ini da kerki</vt:lpstr>
      <vt:lpstr>San na dem wet?</vt:lpstr>
      <vt:lpstr>Moro informatie</vt:lpstr>
      <vt:lpstr>Moro fara…</vt:lpstr>
      <vt:lpstr>Moro fara…</vt:lpstr>
      <vt:lpstr>Samenvatting foe tongo</vt:lpstr>
      <vt:lpstr>Fa foe dem engel tongo?</vt:lpstr>
      <vt:lpstr>A ben taki alwasi… no dati mi ben doe so troe troe…</vt:lpstr>
      <vt:lpstr>Samenvatting foe dem wet foe tongo taki:</vt:lpstr>
      <vt:lpstr>Profeti-taki</vt:lpstr>
      <vt:lpstr>Da Wet foe Profeti-taki</vt:lpstr>
      <vt:lpstr>Da marki foe wan troe profeti</vt:lpstr>
      <vt:lpstr>Da marki foe wan falsi profeti</vt:lpstr>
      <vt:lpstr>Gado srefi ben strafoe foeroe foe dem falsi profeti</vt:lpstr>
      <vt:lpstr>Dem marki foe wan troe profeti</vt:lpstr>
      <vt:lpstr>Genezing</vt:lpstr>
      <vt:lpstr>Genezing</vt:lpstr>
      <vt:lpstr>Petrus</vt:lpstr>
      <vt:lpstr>Paulus</vt:lpstr>
      <vt:lpstr>Tokoe Paulus no ben abi da gave dorodoro</vt:lpstr>
      <vt:lpstr>San wi si dja?</vt:lpstr>
      <vt:lpstr>Samenvatting:</vt:lpstr>
      <vt:lpstr>Samenvatting:</vt:lpstr>
      <vt:lpstr>Da fosi dei foe da wiki…</vt:lpstr>
      <vt:lpstr>Ofrandi tori</vt:lpstr>
      <vt:lpstr>Apostelschap</vt:lpstr>
      <vt:lpstr>Apostelschap</vt:lpstr>
      <vt:lpstr>Paulus ben si Jezus baka Hem opo baka</vt:lpstr>
      <vt:lpstr>Apostel ben doe marki nanga wondroe-wroko</vt:lpstr>
      <vt:lpstr>Dem apostel ben doe marki nanga wondroe-wroko</vt:lpstr>
      <vt:lpstr>Paulus ben doe so toe</vt:lpstr>
      <vt:lpstr>Paulus sori disi leki wan marki foe wan troe apostel</vt:lpstr>
      <vt:lpstr>Ma Jezus srefi waarskow dati Satan kan doe so toe</vt:lpstr>
      <vt:lpstr>Satan lobi foe kori wi</vt:lpstr>
      <vt:lpstr>Antikristus nanga da falsi profeti de  voorbeeld</vt:lpstr>
      <vt:lpstr>So srefi dem takroe jeje ben doe so</vt:lpstr>
      <vt:lpstr>Takroe Jeje kan doe marki toe</vt:lpstr>
      <vt:lpstr>Takroe wroko nanga krakti</vt:lpstr>
      <vt:lpstr>So srefi dem laasti dei</vt:lpstr>
      <vt:lpstr>Wi moesoe de voorzichtig dati didibri no kori wi</vt:lpstr>
      <vt:lpstr>Loekoe boen</vt:lpstr>
      <vt:lpstr>Samenvatting:</vt:lpstr>
      <vt:lpstr>Samenvatting:</vt:lpstr>
      <vt:lpstr>Da opo baka foe Jezus de da basis foe wi bribi</vt:lpstr>
      <vt:lpstr>A ben dede troe troe</vt:lpstr>
      <vt:lpstr>A ben opo baka 3 dei</vt:lpstr>
      <vt:lpstr>Soema ben moksi na ini da dede en opo baka foe Jezus Kristus?</vt:lpstr>
      <vt:lpstr>Soema ben moksi na ini da dede en opo baka foe Jezus Kristus?</vt:lpstr>
      <vt:lpstr>Soema ben moksi na ini da dede en opo baka foe Jezus Kristus?</vt:lpstr>
      <vt:lpstr>Getuigi foe da opo baka</vt:lpstr>
      <vt:lpstr>Getuigi foe da opo baka </vt:lpstr>
      <vt:lpstr>Getuigi foe da opo baka </vt:lpstr>
      <vt:lpstr>Wi sa si dati da opo baka de wan sleutel</vt:lpstr>
      <vt:lpstr>Da dedeskin foe Jezus</vt:lpstr>
      <vt:lpstr>Paulus ben si Jezus baka da tem a ben opo baka</vt:lpstr>
      <vt:lpstr>Gebore foe wan tra tem…</vt:lpstr>
      <vt:lpstr>Paulus ben si Jezus:</vt:lpstr>
      <vt:lpstr>No misrefi, ma Kristus disi wroko…</vt:lpstr>
      <vt:lpstr>Sinsi Jezus ben opo baka, soema taki dati a no de so</vt:lpstr>
      <vt:lpstr>Sinsi Jezus ben opo baka, soema taki dati a no de so</vt:lpstr>
      <vt:lpstr>Trawan taki:</vt:lpstr>
      <vt:lpstr>Trawan taki:</vt:lpstr>
      <vt:lpstr>Trawan taki:</vt:lpstr>
      <vt:lpstr>Trawan taki:</vt:lpstr>
      <vt:lpstr>San sa pasa efoe Kristus no ben opo baka foe troe?</vt:lpstr>
      <vt:lpstr>San sa pasa efoe Kristus no ben opo baka foe troe?</vt:lpstr>
      <vt:lpstr>Efoe Kristus no opo baka…</vt:lpstr>
      <vt:lpstr>Efoe Kristus no opo baka…</vt:lpstr>
      <vt:lpstr>Efoe Kristus no ben opo baka...</vt:lpstr>
      <vt:lpstr>Efoe Kristus no ben opo baka</vt:lpstr>
      <vt:lpstr>Efoe Kristus no ben opo baka</vt:lpstr>
      <vt:lpstr>Efoe Kristus no ben opo baka</vt:lpstr>
      <vt:lpstr>Ma Kristus opo baka foe troe</vt:lpstr>
      <vt:lpstr>Adam tjari dede, Kristus tjari libi</vt:lpstr>
      <vt:lpstr>Grebi opo di Kristus ben dede, ma dem dedesoema komopo baka Hem opo baka…</vt:lpstr>
      <vt:lpstr>Lazarus ben dede, en a opo baka…</vt:lpstr>
      <vt:lpstr>Da juisti volgorde</vt:lpstr>
      <vt:lpstr>Da Juisti volgorde…</vt:lpstr>
      <vt:lpstr>Da kaba sa kom baka da grote verdrukking…</vt:lpstr>
      <vt:lpstr>Dem O.T. santawan  &amp; soema foe da grote verdrukking fosi alasani kaba…</vt:lpstr>
      <vt:lpstr>Dan da kaba sa kom…</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Bob Patton</dc:creator>
  <cp:lastModifiedBy>Bob Patton</cp:lastModifiedBy>
  <cp:revision>27</cp:revision>
  <cp:lastPrinted>1601-01-01T00:00:00Z</cp:lastPrinted>
  <dcterms:created xsi:type="dcterms:W3CDTF">1601-01-01T00:00:00Z</dcterms:created>
  <dcterms:modified xsi:type="dcterms:W3CDTF">2011-03-01T13:04:06Z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2</vt:i4>
  </property>
  <property fmtid="{D5CDD505-2E9C-101B-9397-08002B2CF9AE}" pid="3" name="LCID">
    <vt:i4>1033</vt:i4>
  </property>
</Properties>
</file>