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46"/>
  </p:notesMasterIdLst>
  <p:handoutMasterIdLst>
    <p:handoutMasterId r:id="rId147"/>
  </p:handoutMasterIdLst>
  <p:sldIdLst>
    <p:sldId id="781" r:id="rId2"/>
    <p:sldId id="946" r:id="rId3"/>
    <p:sldId id="1072" r:id="rId4"/>
    <p:sldId id="947" r:id="rId5"/>
    <p:sldId id="948" r:id="rId6"/>
    <p:sldId id="949" r:id="rId7"/>
    <p:sldId id="950" r:id="rId8"/>
    <p:sldId id="951" r:id="rId9"/>
    <p:sldId id="952" r:id="rId10"/>
    <p:sldId id="953" r:id="rId11"/>
    <p:sldId id="954" r:id="rId12"/>
    <p:sldId id="955" r:id="rId13"/>
    <p:sldId id="956" r:id="rId14"/>
    <p:sldId id="957" r:id="rId15"/>
    <p:sldId id="958" r:id="rId16"/>
    <p:sldId id="959" r:id="rId17"/>
    <p:sldId id="960" r:id="rId18"/>
    <p:sldId id="961" r:id="rId19"/>
    <p:sldId id="962" r:id="rId20"/>
    <p:sldId id="963" r:id="rId21"/>
    <p:sldId id="964" r:id="rId22"/>
    <p:sldId id="965" r:id="rId23"/>
    <p:sldId id="1073" r:id="rId24"/>
    <p:sldId id="966" r:id="rId25"/>
    <p:sldId id="1074" r:id="rId26"/>
    <p:sldId id="967" r:id="rId27"/>
    <p:sldId id="968" r:id="rId28"/>
    <p:sldId id="969" r:id="rId29"/>
    <p:sldId id="970" r:id="rId30"/>
    <p:sldId id="971" r:id="rId31"/>
    <p:sldId id="972" r:id="rId32"/>
    <p:sldId id="973" r:id="rId33"/>
    <p:sldId id="974" r:id="rId34"/>
    <p:sldId id="975" r:id="rId35"/>
    <p:sldId id="976" r:id="rId36"/>
    <p:sldId id="977" r:id="rId37"/>
    <p:sldId id="1004" r:id="rId38"/>
    <p:sldId id="1005" r:id="rId39"/>
    <p:sldId id="1006" r:id="rId40"/>
    <p:sldId id="1007" r:id="rId41"/>
    <p:sldId id="1008" r:id="rId42"/>
    <p:sldId id="1009" r:id="rId43"/>
    <p:sldId id="1010" r:id="rId44"/>
    <p:sldId id="1075" r:id="rId45"/>
    <p:sldId id="1011" r:id="rId46"/>
    <p:sldId id="1012" r:id="rId47"/>
    <p:sldId id="1076" r:id="rId48"/>
    <p:sldId id="1013" r:id="rId49"/>
    <p:sldId id="1014" r:id="rId50"/>
    <p:sldId id="1077" r:id="rId51"/>
    <p:sldId id="1078" r:id="rId52"/>
    <p:sldId id="1015" r:id="rId53"/>
    <p:sldId id="1079" r:id="rId54"/>
    <p:sldId id="1016" r:id="rId55"/>
    <p:sldId id="1017" r:id="rId56"/>
    <p:sldId id="1018" r:id="rId57"/>
    <p:sldId id="1019" r:id="rId58"/>
    <p:sldId id="1020" r:id="rId59"/>
    <p:sldId id="1080" r:id="rId60"/>
    <p:sldId id="1021" r:id="rId61"/>
    <p:sldId id="1022" r:id="rId62"/>
    <p:sldId id="1081" r:id="rId63"/>
    <p:sldId id="1023" r:id="rId64"/>
    <p:sldId id="1082" r:id="rId65"/>
    <p:sldId id="1024" r:id="rId66"/>
    <p:sldId id="1083" r:id="rId67"/>
    <p:sldId id="1084" r:id="rId68"/>
    <p:sldId id="1085" r:id="rId69"/>
    <p:sldId id="1086" r:id="rId70"/>
    <p:sldId id="1025" r:id="rId71"/>
    <p:sldId id="1026" r:id="rId72"/>
    <p:sldId id="1087" r:id="rId73"/>
    <p:sldId id="1027" r:id="rId74"/>
    <p:sldId id="1028" r:id="rId75"/>
    <p:sldId id="1029" r:id="rId76"/>
    <p:sldId id="1030" r:id="rId77"/>
    <p:sldId id="1031" r:id="rId78"/>
    <p:sldId id="1032" r:id="rId79"/>
    <p:sldId id="1088" r:id="rId80"/>
    <p:sldId id="1033" r:id="rId81"/>
    <p:sldId id="1034" r:id="rId82"/>
    <p:sldId id="1035" r:id="rId83"/>
    <p:sldId id="1089" r:id="rId84"/>
    <p:sldId id="1036" r:id="rId85"/>
    <p:sldId id="1037" r:id="rId86"/>
    <p:sldId id="1091" r:id="rId87"/>
    <p:sldId id="1090" r:id="rId88"/>
    <p:sldId id="1038" r:id="rId89"/>
    <p:sldId id="1092" r:id="rId90"/>
    <p:sldId id="1039" r:id="rId91"/>
    <p:sldId id="1040" r:id="rId92"/>
    <p:sldId id="1041" r:id="rId93"/>
    <p:sldId id="1093" r:id="rId94"/>
    <p:sldId id="1042" r:id="rId95"/>
    <p:sldId id="1043" r:id="rId96"/>
    <p:sldId id="1094" r:id="rId97"/>
    <p:sldId id="1044" r:id="rId98"/>
    <p:sldId id="1045" r:id="rId99"/>
    <p:sldId id="1095" r:id="rId100"/>
    <p:sldId id="1046" r:id="rId101"/>
    <p:sldId id="1096" r:id="rId102"/>
    <p:sldId id="1047" r:id="rId103"/>
    <p:sldId id="1097" r:id="rId104"/>
    <p:sldId id="1048" r:id="rId105"/>
    <p:sldId id="1098" r:id="rId106"/>
    <p:sldId id="1049" r:id="rId107"/>
    <p:sldId id="1099" r:id="rId108"/>
    <p:sldId id="1050" r:id="rId109"/>
    <p:sldId id="1051" r:id="rId110"/>
    <p:sldId id="1052" r:id="rId111"/>
    <p:sldId id="1053" r:id="rId112"/>
    <p:sldId id="1100" r:id="rId113"/>
    <p:sldId id="1054" r:id="rId114"/>
    <p:sldId id="1055" r:id="rId115"/>
    <p:sldId id="1101" r:id="rId116"/>
    <p:sldId id="1056" r:id="rId117"/>
    <p:sldId id="1057" r:id="rId118"/>
    <p:sldId id="1058" r:id="rId119"/>
    <p:sldId id="1059" r:id="rId120"/>
    <p:sldId id="1060" r:id="rId121"/>
    <p:sldId id="1061" r:id="rId122"/>
    <p:sldId id="1062" r:id="rId123"/>
    <p:sldId id="1063" r:id="rId124"/>
    <p:sldId id="1064" r:id="rId125"/>
    <p:sldId id="1065" r:id="rId126"/>
    <p:sldId id="1066" r:id="rId127"/>
    <p:sldId id="1067" r:id="rId128"/>
    <p:sldId id="1068" r:id="rId129"/>
    <p:sldId id="1069" r:id="rId130"/>
    <p:sldId id="1070" r:id="rId131"/>
    <p:sldId id="1102" r:id="rId132"/>
    <p:sldId id="1071" r:id="rId133"/>
    <p:sldId id="1103" r:id="rId134"/>
    <p:sldId id="1104" r:id="rId135"/>
    <p:sldId id="1105" r:id="rId136"/>
    <p:sldId id="1106" r:id="rId137"/>
    <p:sldId id="1107" r:id="rId138"/>
    <p:sldId id="1108" r:id="rId139"/>
    <p:sldId id="1109" r:id="rId140"/>
    <p:sldId id="1110" r:id="rId141"/>
    <p:sldId id="1111" r:id="rId142"/>
    <p:sldId id="1112" r:id="rId143"/>
    <p:sldId id="1113" r:id="rId144"/>
    <p:sldId id="1114" r:id="rId14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6" autoAdjust="0"/>
    <p:restoredTop sz="94737" autoAdjust="0"/>
  </p:normalViewPr>
  <p:slideViewPr>
    <p:cSldViewPr>
      <p:cViewPr varScale="1">
        <p:scale>
          <a:sx n="76" d="100"/>
          <a:sy n="76" d="100"/>
        </p:scale>
        <p:origin x="-99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36004" cy="36004"/>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viewProps" Target="view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theme" Target="theme/theme1.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presProps" Target="presProps.xml"/><Relationship Id="rId15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3074"/>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p>
        </p:txBody>
      </p:sp>
      <p:sp>
        <p:nvSpPr>
          <p:cNvPr id="15363" name="Rectangle 3075"/>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vl1pPr>
          </a:lstStyle>
          <a:p>
            <a:endParaRPr lang="en-US"/>
          </a:p>
        </p:txBody>
      </p:sp>
      <p:sp>
        <p:nvSpPr>
          <p:cNvPr id="15364" name="Rectangle 3076"/>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p>
        </p:txBody>
      </p:sp>
      <p:sp>
        <p:nvSpPr>
          <p:cNvPr id="15365" name="Rectangle 3077"/>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CF32F009-8167-425A-A6DF-83516F6AA202}" type="slidenum">
              <a:rPr lang="en-US"/>
              <a:pPr/>
              <a:t>‹#›</a:t>
            </a:fld>
            <a:endParaRPr lang="en-US"/>
          </a:p>
        </p:txBody>
      </p:sp>
    </p:spTree>
    <p:extLst>
      <p:ext uri="{BB962C8B-B14F-4D97-AF65-F5344CB8AC3E}">
        <p14:creationId xmlns:p14="http://schemas.microsoft.com/office/powerpoint/2010/main" val="1443915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026"/>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p>
        </p:txBody>
      </p:sp>
      <p:sp>
        <p:nvSpPr>
          <p:cNvPr id="17411" name="Rectangle 1027"/>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vl1pPr>
          </a:lstStyle>
          <a:p>
            <a:endParaRPr lang="en-US"/>
          </a:p>
        </p:txBody>
      </p:sp>
      <p:sp>
        <p:nvSpPr>
          <p:cNvPr id="17412" name="Rectangle 1028"/>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1029"/>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1030"/>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p>
        </p:txBody>
      </p:sp>
      <p:sp>
        <p:nvSpPr>
          <p:cNvPr id="17415" name="Rectangle 1031"/>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FB650166-5C9C-45A2-BBD3-822F7AB5814A}" type="slidenum">
              <a:rPr lang="en-US"/>
              <a:pPr/>
              <a:t>‹#›</a:t>
            </a:fld>
            <a:endParaRPr lang="en-US"/>
          </a:p>
        </p:txBody>
      </p:sp>
    </p:spTree>
    <p:extLst>
      <p:ext uri="{BB962C8B-B14F-4D97-AF65-F5344CB8AC3E}">
        <p14:creationId xmlns:p14="http://schemas.microsoft.com/office/powerpoint/2010/main" val="34171858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10</a:t>
            </a:fld>
            <a:endParaRPr 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100</a:t>
            </a:fld>
            <a:endParaRPr 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101</a:t>
            </a:fld>
            <a:endParaRPr 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102</a:t>
            </a:fld>
            <a:endParaRPr 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103</a:t>
            </a:fld>
            <a:endParaRPr 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104</a:t>
            </a:fld>
            <a:endParaRPr 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105</a:t>
            </a:fld>
            <a:endParaRPr 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106</a:t>
            </a:fld>
            <a:endParaRPr 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107</a:t>
            </a:fld>
            <a:endParaRPr 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108</a:t>
            </a:fld>
            <a:endParaRPr 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109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11</a:t>
            </a:fld>
            <a:endParaRPr 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110</a:t>
            </a:fld>
            <a:endParaRPr 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111</a:t>
            </a:fld>
            <a:endParaRPr 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112</a:t>
            </a:fld>
            <a:endParaRPr 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113</a:t>
            </a:fld>
            <a:endParaRPr 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114</a:t>
            </a:fld>
            <a:endParaRPr 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115</a:t>
            </a:fld>
            <a:endParaRPr 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116</a:t>
            </a:fld>
            <a:endParaRPr 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117</a:t>
            </a:fld>
            <a:endParaRPr 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118</a:t>
            </a:fld>
            <a:endParaRPr 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119</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12</a:t>
            </a:fld>
            <a:endParaRPr 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120</a:t>
            </a:fld>
            <a:endParaRPr 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121</a:t>
            </a:fld>
            <a:endParaRPr 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122</a:t>
            </a:fld>
            <a:endParaRPr 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123</a:t>
            </a:fld>
            <a:endParaRPr lang="en-U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124</a:t>
            </a:fld>
            <a:endParaRPr lang="en-U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125</a:t>
            </a:fld>
            <a:endParaRPr lang="en-U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126</a:t>
            </a:fld>
            <a:endParaRPr lang="en-U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127</a:t>
            </a:fld>
            <a:endParaRPr lang="en-U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128</a:t>
            </a:fld>
            <a:endParaRPr lang="en-US"/>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129</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13</a:t>
            </a:fld>
            <a:endParaRPr lang="en-US"/>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130</a:t>
            </a:fld>
            <a:endParaRPr lang="en-US"/>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131</a:t>
            </a:fld>
            <a:endParaRPr lang="en-US"/>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132</a:t>
            </a:fld>
            <a:endParaRPr lang="en-US"/>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133</a:t>
            </a:fld>
            <a:endParaRPr lang="en-US"/>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134</a:t>
            </a:fld>
            <a:endParaRPr lang="en-US"/>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135</a:t>
            </a:fld>
            <a:endParaRPr lang="en-US"/>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136</a:t>
            </a:fld>
            <a:endParaRPr lang="en-US"/>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137</a:t>
            </a:fld>
            <a:endParaRPr lang="en-US"/>
          </a:p>
        </p:txBody>
      </p:sp>
    </p:spTree>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138</a:t>
            </a:fld>
            <a:endParaRPr lang="en-US"/>
          </a:p>
        </p:txBody>
      </p:sp>
    </p:spTree>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139</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14</a:t>
            </a:fld>
            <a:endParaRPr lang="en-US"/>
          </a:p>
        </p:txBody>
      </p:sp>
    </p:spTree>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140</a:t>
            </a:fld>
            <a:endParaRPr lang="en-US"/>
          </a:p>
        </p:txBody>
      </p:sp>
    </p:spTree>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141</a:t>
            </a:fld>
            <a:endParaRPr lang="en-US"/>
          </a:p>
        </p:txBody>
      </p:sp>
    </p:spTree>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142</a:t>
            </a:fld>
            <a:endParaRPr lang="en-US"/>
          </a:p>
        </p:txBody>
      </p:sp>
    </p:spTree>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143</a:t>
            </a:fld>
            <a:endParaRPr lang="en-US"/>
          </a:p>
        </p:txBody>
      </p:sp>
    </p:spTree>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144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56</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57</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58</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59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60</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61</a:t>
            </a:fld>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62</a:t>
            </a:fld>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63</a:t>
            </a:fld>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64</a:t>
            </a:fld>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65</a:t>
            </a:fld>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66</a:t>
            </a:fld>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650166-5C9C-45A2-BBD3-822F7AB5814A}" type="slidenum">
              <a:rPr lang="en-US" smtClean="0"/>
              <a:pPr/>
              <a:t>67</a:t>
            </a:fld>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68</a:t>
            </a:fld>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69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7</a:t>
            </a:fld>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70</a:t>
            </a:fld>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71</a:t>
            </a:fld>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72</a:t>
            </a:fld>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73</a:t>
            </a:fld>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74</a:t>
            </a:fld>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75</a:t>
            </a:fld>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76</a:t>
            </a:fld>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77</a:t>
            </a:fld>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78</a:t>
            </a:fld>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79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8</a:t>
            </a:fld>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80</a:t>
            </a:fld>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81</a:t>
            </a:fld>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82</a:t>
            </a:fld>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83</a:t>
            </a:fld>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84</a:t>
            </a:fld>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85</a:t>
            </a:fld>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86</a:t>
            </a:fld>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87</a:t>
            </a:fld>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88</a:t>
            </a:fld>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89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9</a:t>
            </a:fld>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90</a:t>
            </a:fld>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91</a:t>
            </a:fld>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92</a:t>
            </a:fld>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93</a:t>
            </a:fld>
            <a:endParaRPr 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94</a:t>
            </a:fld>
            <a:endParaRPr 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95</a:t>
            </a:fld>
            <a:endParaRPr 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96</a:t>
            </a:fld>
            <a:endParaRPr 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97</a:t>
            </a:fld>
            <a:endParaRPr 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98</a:t>
            </a:fld>
            <a:endParaRPr 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99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2438400"/>
            <a:ext cx="9009063" cy="1052513"/>
            <a:chOff x="0" y="1536"/>
            <a:chExt cx="5675" cy="663"/>
          </a:xfrm>
        </p:grpSpPr>
        <p:grpSp>
          <p:nvGrpSpPr>
            <p:cNvPr id="3" name="Group 3"/>
            <p:cNvGrpSpPr>
              <a:grpSpLocks/>
            </p:cNvGrpSpPr>
            <p:nvPr/>
          </p:nvGrpSpPr>
          <p:grpSpPr bwMode="auto">
            <a:xfrm>
              <a:off x="183" y="1604"/>
              <a:ext cx="448" cy="299"/>
              <a:chOff x="720" y="336"/>
              <a:chExt cx="624" cy="432"/>
            </a:xfrm>
          </p:grpSpPr>
          <p:sp>
            <p:nvSpPr>
              <p:cNvPr id="717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sz="1800">
                  <a:solidFill>
                    <a:prstClr val="black"/>
                  </a:solidFill>
                  <a:latin typeface="Tahoma" pitchFamily="34" charset="0"/>
                </a:endParaRPr>
              </a:p>
            </p:txBody>
          </p:sp>
          <p:sp>
            <p:nvSpPr>
              <p:cNvPr id="717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sz="1800">
                  <a:solidFill>
                    <a:prstClr val="black"/>
                  </a:solidFill>
                  <a:latin typeface="Tahoma" pitchFamily="34" charset="0"/>
                </a:endParaRPr>
              </a:p>
            </p:txBody>
          </p:sp>
        </p:grpSp>
        <p:grpSp>
          <p:nvGrpSpPr>
            <p:cNvPr id="4" name="Group 6"/>
            <p:cNvGrpSpPr>
              <a:grpSpLocks/>
            </p:cNvGrpSpPr>
            <p:nvPr/>
          </p:nvGrpSpPr>
          <p:grpSpPr bwMode="auto">
            <a:xfrm>
              <a:off x="261" y="1870"/>
              <a:ext cx="465" cy="299"/>
              <a:chOff x="912" y="2640"/>
              <a:chExt cx="672" cy="432"/>
            </a:xfrm>
          </p:grpSpPr>
          <p:sp>
            <p:nvSpPr>
              <p:cNvPr id="7175"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sz="1800">
                  <a:solidFill>
                    <a:prstClr val="black"/>
                  </a:solidFill>
                  <a:latin typeface="Tahoma" pitchFamily="34" charset="0"/>
                </a:endParaRPr>
              </a:p>
            </p:txBody>
          </p:sp>
          <p:sp>
            <p:nvSpPr>
              <p:cNvPr id="7176"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sz="1800">
                  <a:solidFill>
                    <a:prstClr val="black"/>
                  </a:solidFill>
                  <a:latin typeface="Tahoma" pitchFamily="34" charset="0"/>
                </a:endParaRPr>
              </a:p>
            </p:txBody>
          </p:sp>
        </p:grpSp>
        <p:sp>
          <p:nvSpPr>
            <p:cNvPr id="717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sz="1800">
                <a:solidFill>
                  <a:prstClr val="black"/>
                </a:solidFill>
                <a:latin typeface="Tahoma" pitchFamily="34" charset="0"/>
              </a:endParaRPr>
            </a:p>
          </p:txBody>
        </p:sp>
        <p:sp>
          <p:nvSpPr>
            <p:cNvPr id="717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sz="1800">
                <a:solidFill>
                  <a:prstClr val="black"/>
                </a:solidFill>
                <a:latin typeface="Tahoma" pitchFamily="34" charset="0"/>
              </a:endParaRPr>
            </a:p>
          </p:txBody>
        </p:sp>
        <p:sp>
          <p:nvSpPr>
            <p:cNvPr id="717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sz="1800">
                <a:solidFill>
                  <a:prstClr val="black"/>
                </a:solidFill>
                <a:latin typeface="Tahoma" pitchFamily="34" charset="0"/>
              </a:endParaRPr>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182"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fld id="{0B2059C0-AAA0-4694-84EF-4F59E18A9CC6}" type="datetime1">
              <a:rPr lang="en-US" smtClean="0">
                <a:solidFill>
                  <a:srgbClr val="EEECE1"/>
                </a:solidFill>
              </a:rPr>
              <a:pPr/>
              <a:t>3/9/2011</a:t>
            </a:fld>
            <a:endParaRPr lang="en-US">
              <a:solidFill>
                <a:srgbClr val="EEECE1"/>
              </a:solidFill>
            </a:endParaRPr>
          </a:p>
        </p:txBody>
      </p:sp>
      <p:sp>
        <p:nvSpPr>
          <p:cNvPr id="7183"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r>
              <a:rPr lang="fr-FR" smtClean="0">
                <a:solidFill>
                  <a:srgbClr val="EEECE1"/>
                </a:solidFill>
              </a:rPr>
              <a:t>Les 5 - I Korintiers III</a:t>
            </a:r>
            <a:endParaRPr lang="en-US">
              <a:solidFill>
                <a:srgbClr val="EEECE1"/>
              </a:solidFill>
            </a:endParaRPr>
          </a:p>
        </p:txBody>
      </p:sp>
      <p:sp>
        <p:nvSpPr>
          <p:cNvPr id="7184"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EE255E9E-9C30-4B08-BFB5-AB61355AC2EA}" type="slidenum">
              <a:rPr lang="en-US">
                <a:solidFill>
                  <a:srgbClr val="EEECE1"/>
                </a:solidFill>
              </a:rPr>
              <a:pPr/>
              <a:t>‹#›</a:t>
            </a:fld>
            <a:endParaRPr lang="en-US">
              <a:solidFill>
                <a:srgbClr val="EEECE1"/>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F385D0B-357B-46C5-A1AB-B7006FCEF0BB}" type="datetime1">
              <a:rPr lang="en-US" smtClean="0"/>
              <a:pPr/>
              <a:t>3/9/2011</a:t>
            </a:fld>
            <a:endParaRPr lang="en-US"/>
          </a:p>
        </p:txBody>
      </p:sp>
      <p:sp>
        <p:nvSpPr>
          <p:cNvPr id="5" name="Footer Placeholder 4"/>
          <p:cNvSpPr>
            <a:spLocks noGrp="1"/>
          </p:cNvSpPr>
          <p:nvPr>
            <p:ph type="ftr" sz="quarter" idx="11"/>
          </p:nvPr>
        </p:nvSpPr>
        <p:spPr/>
        <p:txBody>
          <a:bodyPr/>
          <a:lstStyle>
            <a:lvl1pPr>
              <a:defRPr/>
            </a:lvl1p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lvl2pPr lvl="1">
              <a:defRPr/>
            </a:lvl2pPr>
          </a:lstStyle>
          <a:p>
            <a:pPr lvl="1"/>
            <a:fld id="{6FE875A2-0D0F-4986-836D-7F473DE3FE03}" type="slidenum">
              <a:rPr lang="en-US"/>
              <a:pPr lvl="1"/>
              <a:t>‹#›</a:t>
            </a:fld>
            <a:endParaRPr lang="en-US">
              <a:latin typeface="+mn-lt"/>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endParaRPr kumimoji="1" lang="en-US">
              <a:solidFill>
                <a:prstClr val="black"/>
              </a:solidFill>
              <a:latin typeface="Tahoma" pitchFamily="34" charset="0"/>
            </a:endParaRPr>
          </a:p>
        </p:txBody>
      </p:sp>
      <p:sp>
        <p:nvSpPr>
          <p:cNvPr id="614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kumimoji="1" lang="en-US">
              <a:solidFill>
                <a:prstClr val="black"/>
              </a:solidFill>
              <a:latin typeface="Tahoma" pitchFamily="34" charset="0"/>
            </a:endParaRPr>
          </a:p>
        </p:txBody>
      </p:sp>
      <p:sp>
        <p:nvSpPr>
          <p:cNvPr id="614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endParaRPr kumimoji="1" lang="en-US">
              <a:solidFill>
                <a:prstClr val="black"/>
              </a:solidFill>
              <a:latin typeface="Tahoma" pitchFamily="34" charset="0"/>
            </a:endParaRPr>
          </a:p>
        </p:txBody>
      </p:sp>
      <p:sp>
        <p:nvSpPr>
          <p:cNvPr id="614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kumimoji="1" lang="en-US">
              <a:solidFill>
                <a:prstClr val="black"/>
              </a:solidFill>
              <a:latin typeface="Tahoma" pitchFamily="34" charset="0"/>
            </a:endParaRPr>
          </a:p>
        </p:txBody>
      </p:sp>
      <p:sp>
        <p:nvSpPr>
          <p:cNvPr id="615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endParaRPr kumimoji="1" lang="en-US">
              <a:solidFill>
                <a:prstClr val="black"/>
              </a:solidFill>
              <a:latin typeface="Tahoma" pitchFamily="34" charset="0"/>
            </a:endParaRPr>
          </a:p>
        </p:txBody>
      </p:sp>
      <p:sp>
        <p:nvSpPr>
          <p:cNvPr id="615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endParaRPr kumimoji="1" lang="en-US">
              <a:solidFill>
                <a:prstClr val="black"/>
              </a:solidFill>
              <a:latin typeface="Tahoma" pitchFamily="34" charset="0"/>
            </a:endParaRPr>
          </a:p>
        </p:txBody>
      </p:sp>
      <p:sp>
        <p:nvSpPr>
          <p:cNvPr id="615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endParaRPr kumimoji="1" lang="en-US">
              <a:solidFill>
                <a:prstClr val="black"/>
              </a:solidFill>
              <a:latin typeface="Tahoma" pitchFamily="34" charset="0"/>
            </a:endParaRPr>
          </a:p>
        </p:txBody>
      </p:sp>
      <p:sp>
        <p:nvSpPr>
          <p:cNvPr id="615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15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fld id="{16274905-AAAD-440F-BAB9-649C4B66EEC8}" type="datetime1">
              <a:rPr lang="en-US" smtClean="0">
                <a:solidFill>
                  <a:prstClr val="black"/>
                </a:solidFill>
                <a:latin typeface="Tahoma" pitchFamily="34" charset="0"/>
              </a:rPr>
              <a:pPr/>
              <a:t>3/9/2011</a:t>
            </a:fld>
            <a:endParaRPr lang="en-US">
              <a:solidFill>
                <a:prstClr val="black"/>
              </a:solidFill>
              <a:latin typeface="Tahoma" pitchFamily="34" charset="0"/>
            </a:endParaRPr>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r>
              <a:rPr lang="fr-FR" smtClean="0">
                <a:solidFill>
                  <a:prstClr val="black"/>
                </a:solidFill>
                <a:latin typeface="Tahoma" pitchFamily="34" charset="0"/>
              </a:rPr>
              <a:t>Les 5 - I Korintiers III</a:t>
            </a:r>
            <a:endParaRPr lang="en-US">
              <a:solidFill>
                <a:prstClr val="black"/>
              </a:solidFill>
              <a:latin typeface="Tahoma" pitchFamily="34" charset="0"/>
            </a:endParaRPr>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05253367-D0AD-418F-B551-A8F525CF378E}" type="slidenum">
              <a:rPr lang="en-US">
                <a:solidFill>
                  <a:prstClr val="black"/>
                </a:solidFill>
                <a:latin typeface="Tahoma" pitchFamily="34" charset="0"/>
              </a:rPr>
              <a:pPr/>
              <a:t>‹#›</a:t>
            </a:fld>
            <a:endParaRPr lang="en-US">
              <a:solidFill>
                <a:prstClr val="black"/>
              </a:solidFill>
              <a:latin typeface="Tahoma" pitchFamily="34" charset="0"/>
            </a:endParaRPr>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Lst>
  <p:hf hdr="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cs typeface="Arial" charset="0"/>
        </a:defRPr>
      </a:lvl2pPr>
      <a:lvl3pPr algn="l" rtl="0" fontAlgn="base">
        <a:spcBef>
          <a:spcPct val="0"/>
        </a:spcBef>
        <a:spcAft>
          <a:spcPct val="0"/>
        </a:spcAft>
        <a:defRPr sz="4400">
          <a:solidFill>
            <a:schemeClr val="tx2"/>
          </a:solidFill>
          <a:latin typeface="Tahoma" pitchFamily="34" charset="0"/>
          <a:cs typeface="Arial" charset="0"/>
        </a:defRPr>
      </a:lvl3pPr>
      <a:lvl4pPr algn="l" rtl="0" fontAlgn="base">
        <a:spcBef>
          <a:spcPct val="0"/>
        </a:spcBef>
        <a:spcAft>
          <a:spcPct val="0"/>
        </a:spcAft>
        <a:defRPr sz="4400">
          <a:solidFill>
            <a:schemeClr val="tx2"/>
          </a:solidFill>
          <a:latin typeface="Tahoma" pitchFamily="34" charset="0"/>
          <a:cs typeface="Arial" charset="0"/>
        </a:defRPr>
      </a:lvl4pPr>
      <a:lvl5pPr algn="l" rtl="0" fontAlgn="base">
        <a:spcBef>
          <a:spcPct val="0"/>
        </a:spcBef>
        <a:spcAft>
          <a:spcPct val="0"/>
        </a:spcAft>
        <a:defRPr sz="4400">
          <a:solidFill>
            <a:schemeClr val="tx2"/>
          </a:solidFill>
          <a:latin typeface="Tahoma" pitchFamily="34" charset="0"/>
          <a:cs typeface="Arial" charset="0"/>
        </a:defRPr>
      </a:lvl5pPr>
      <a:lvl6pPr marL="457200" algn="l" rtl="0" fontAlgn="base">
        <a:spcBef>
          <a:spcPct val="0"/>
        </a:spcBef>
        <a:spcAft>
          <a:spcPct val="0"/>
        </a:spcAft>
        <a:defRPr sz="4400">
          <a:solidFill>
            <a:schemeClr val="tx2"/>
          </a:solidFill>
          <a:latin typeface="Tahoma" pitchFamily="34" charset="0"/>
          <a:cs typeface="Arial" charset="0"/>
        </a:defRPr>
      </a:lvl6pPr>
      <a:lvl7pPr marL="914400" algn="l" rtl="0" fontAlgn="base">
        <a:spcBef>
          <a:spcPct val="0"/>
        </a:spcBef>
        <a:spcAft>
          <a:spcPct val="0"/>
        </a:spcAft>
        <a:defRPr sz="4400">
          <a:solidFill>
            <a:schemeClr val="tx2"/>
          </a:solidFill>
          <a:latin typeface="Tahoma" pitchFamily="34" charset="0"/>
          <a:cs typeface="Arial" charset="0"/>
        </a:defRPr>
      </a:lvl7pPr>
      <a:lvl8pPr marL="1371600" algn="l" rtl="0" fontAlgn="base">
        <a:spcBef>
          <a:spcPct val="0"/>
        </a:spcBef>
        <a:spcAft>
          <a:spcPct val="0"/>
        </a:spcAft>
        <a:defRPr sz="4400">
          <a:solidFill>
            <a:schemeClr val="tx2"/>
          </a:solidFill>
          <a:latin typeface="Tahoma" pitchFamily="34" charset="0"/>
          <a:cs typeface="Arial" charset="0"/>
        </a:defRPr>
      </a:lvl8pPr>
      <a:lvl9pPr marL="1828800" algn="l" rtl="0" fontAlgn="base">
        <a:spcBef>
          <a:spcPct val="0"/>
        </a:spcBef>
        <a:spcAft>
          <a:spcPct val="0"/>
        </a:spcAft>
        <a:defRPr sz="4400">
          <a:solidFill>
            <a:schemeClr val="tx2"/>
          </a:solidFill>
          <a:latin typeface="Tahoma" pitchFamily="34" charset="0"/>
          <a:cs typeface="Arial"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1.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031"/>
          <p:cNvSpPr>
            <a:spLocks noGrp="1" noChangeArrowheads="1"/>
          </p:cNvSpPr>
          <p:nvPr>
            <p:ph type="dt" sz="quarter" idx="2"/>
          </p:nvPr>
        </p:nvSpPr>
        <p:spPr/>
        <p:txBody>
          <a:bodyPr/>
          <a:lstStyle/>
          <a:p>
            <a:fld id="{BF4C59AC-CCD6-4CAF-9426-C355723EEEC7}" type="datetime1">
              <a:rPr lang="en-US" smtClean="0"/>
              <a:pPr/>
              <a:t>3/9/2011</a:t>
            </a:fld>
            <a:endParaRPr lang="en-US"/>
          </a:p>
        </p:txBody>
      </p:sp>
      <p:sp>
        <p:nvSpPr>
          <p:cNvPr id="6" name="Rectangle 1032"/>
          <p:cNvSpPr>
            <a:spLocks noGrp="1" noChangeArrowheads="1"/>
          </p:cNvSpPr>
          <p:nvPr>
            <p:ph type="ftr" sz="quarter" idx="3"/>
          </p:nvPr>
        </p:nvSpPr>
        <p:spPr/>
        <p:txBody>
          <a:bodyPr/>
          <a:lstStyle/>
          <a:p>
            <a:r>
              <a:rPr lang="fr-FR" smtClean="0"/>
              <a:t>Les 5 - I Korintiers III</a:t>
            </a:r>
            <a:endParaRPr lang="en-US"/>
          </a:p>
        </p:txBody>
      </p:sp>
      <p:sp>
        <p:nvSpPr>
          <p:cNvPr id="7" name="Rectangle 1033"/>
          <p:cNvSpPr>
            <a:spLocks noGrp="1" noChangeArrowheads="1"/>
          </p:cNvSpPr>
          <p:nvPr>
            <p:ph type="sldNum" sz="quarter" idx="4"/>
          </p:nvPr>
        </p:nvSpPr>
        <p:spPr/>
        <p:txBody>
          <a:bodyPr/>
          <a:lstStyle/>
          <a:p>
            <a:pPr lvl="1"/>
            <a:fld id="{CB5DDF6C-174A-43DF-BAD9-D393DE562D58}" type="slidenum">
              <a:rPr lang="en-US"/>
              <a:pPr lvl="1"/>
              <a:t>1</a:t>
            </a:fld>
            <a:endParaRPr lang="en-US"/>
          </a:p>
        </p:txBody>
      </p:sp>
      <p:sp>
        <p:nvSpPr>
          <p:cNvPr id="157698" name="Rectangle 2"/>
          <p:cNvSpPr>
            <a:spLocks noGrp="1" noChangeArrowheads="1"/>
          </p:cNvSpPr>
          <p:nvPr>
            <p:ph type="ctrTitle"/>
          </p:nvPr>
        </p:nvSpPr>
        <p:spPr>
          <a:xfrm>
            <a:off x="0" y="2960688"/>
            <a:ext cx="9144000" cy="1143000"/>
          </a:xfrm>
          <a:effectLst>
            <a:outerShdw dist="35921" dir="2700000" algn="ctr" rotWithShape="0">
              <a:srgbClr val="808080"/>
            </a:outerShdw>
          </a:effectLst>
        </p:spPr>
        <p:txBody>
          <a:bodyPr/>
          <a:lstStyle/>
          <a:p>
            <a:pPr algn="ctr"/>
            <a:r>
              <a:rPr lang="en-US" b="1" dirty="0" smtClean="0">
                <a:solidFill>
                  <a:schemeClr val="accent2"/>
                </a:solidFill>
              </a:rPr>
              <a:t>Advanced </a:t>
            </a:r>
            <a:r>
              <a:rPr lang="en-US" b="1" dirty="0" err="1" smtClean="0">
                <a:solidFill>
                  <a:schemeClr val="accent2"/>
                </a:solidFill>
              </a:rPr>
              <a:t>Bijbel</a:t>
            </a:r>
            <a:r>
              <a:rPr lang="en-US" b="1" dirty="0" smtClean="0">
                <a:solidFill>
                  <a:schemeClr val="accent2"/>
                </a:solidFill>
              </a:rPr>
              <a:t> </a:t>
            </a:r>
            <a:r>
              <a:rPr lang="en-US" b="1" dirty="0" err="1">
                <a:solidFill>
                  <a:schemeClr val="accent2"/>
                </a:solidFill>
              </a:rPr>
              <a:t>Instituut</a:t>
            </a:r>
            <a:r>
              <a:rPr lang="en-US" b="1" dirty="0">
                <a:solidFill>
                  <a:schemeClr val="accent2"/>
                </a:solidFill>
              </a:rPr>
              <a:t/>
            </a:r>
            <a:br>
              <a:rPr lang="en-US" b="1" dirty="0">
                <a:solidFill>
                  <a:schemeClr val="accent2"/>
                </a:solidFill>
              </a:rPr>
            </a:br>
            <a:r>
              <a:rPr lang="en-US" b="1">
                <a:solidFill>
                  <a:schemeClr val="accent2"/>
                </a:solidFill>
              </a:rPr>
              <a:t> </a:t>
            </a:r>
            <a:r>
              <a:rPr lang="en-US" b="1" smtClean="0">
                <a:solidFill>
                  <a:schemeClr val="accent2"/>
                </a:solidFill>
              </a:rPr>
              <a:t>Module </a:t>
            </a:r>
            <a:r>
              <a:rPr lang="en-US" b="1" dirty="0" smtClean="0">
                <a:solidFill>
                  <a:schemeClr val="accent2"/>
                </a:solidFill>
              </a:rPr>
              <a:t>Les 6  </a:t>
            </a:r>
            <a:br>
              <a:rPr lang="en-US" b="1" dirty="0" smtClean="0">
                <a:solidFill>
                  <a:schemeClr val="accent2"/>
                </a:solidFill>
              </a:rPr>
            </a:br>
            <a:r>
              <a:rPr lang="en-US" b="1" dirty="0" smtClean="0">
                <a:solidFill>
                  <a:schemeClr val="accent2"/>
                </a:solidFill>
              </a:rPr>
              <a:t>I </a:t>
            </a:r>
            <a:r>
              <a:rPr lang="en-US" b="1" dirty="0" err="1">
                <a:solidFill>
                  <a:schemeClr val="accent2"/>
                </a:solidFill>
              </a:rPr>
              <a:t>Korintiers</a:t>
            </a:r>
            <a:r>
              <a:rPr lang="en-US" b="1" dirty="0">
                <a:solidFill>
                  <a:schemeClr val="accent2"/>
                </a:solidFill>
              </a:rPr>
              <a:t> </a:t>
            </a:r>
            <a:r>
              <a:rPr lang="en-US" b="1" dirty="0" smtClean="0">
                <a:solidFill>
                  <a:schemeClr val="accent2"/>
                </a:solidFill>
              </a:rPr>
              <a:t>15b-</a:t>
            </a:r>
            <a:endParaRPr lang="en-US" b="1" dirty="0">
              <a:solidFill>
                <a:schemeClr val="accent2"/>
              </a:solidFill>
            </a:endParaRPr>
          </a:p>
        </p:txBody>
      </p:sp>
      <p:sp>
        <p:nvSpPr>
          <p:cNvPr id="157699" name="Rectangle 3"/>
          <p:cNvSpPr>
            <a:spLocks noGrp="1" noChangeArrowheads="1"/>
          </p:cNvSpPr>
          <p:nvPr>
            <p:ph type="subTitle" idx="1"/>
          </p:nvPr>
        </p:nvSpPr>
        <p:spPr>
          <a:xfrm>
            <a:off x="3505200" y="5049838"/>
            <a:ext cx="5638800" cy="1038225"/>
          </a:xfrm>
        </p:spPr>
        <p:txBody>
          <a:bodyPr/>
          <a:lstStyle/>
          <a:p>
            <a:r>
              <a:rPr lang="en-US"/>
              <a:t>Robert D. Patton</a:t>
            </a:r>
          </a:p>
        </p:txBody>
      </p:sp>
      <p:sp>
        <p:nvSpPr>
          <p:cNvPr id="157700" name="Text Box 4"/>
          <p:cNvSpPr txBox="1">
            <a:spLocks noChangeArrowheads="1"/>
          </p:cNvSpPr>
          <p:nvPr/>
        </p:nvSpPr>
        <p:spPr bwMode="auto">
          <a:xfrm>
            <a:off x="827088" y="728663"/>
            <a:ext cx="7170737" cy="1098550"/>
          </a:xfrm>
          <a:prstGeom prst="rect">
            <a:avLst/>
          </a:prstGeom>
          <a:noFill/>
          <a:ln w="12700">
            <a:noFill/>
            <a:miter lim="800000"/>
            <a:headEnd type="none" w="sm" len="sm"/>
            <a:tailEnd type="none" w="sm" len="sm"/>
          </a:ln>
          <a:effectLst>
            <a:outerShdw dist="107763" dir="13500000" algn="ctr" rotWithShape="0">
              <a:schemeClr val="bg2">
                <a:alpha val="50000"/>
              </a:schemeClr>
            </a:outerShdw>
          </a:effectLst>
        </p:spPr>
        <p:txBody>
          <a:bodyPr wrap="none">
            <a:spAutoFit/>
          </a:bodyPr>
          <a:lstStyle/>
          <a:p>
            <a:r>
              <a:rPr lang="en-US" sz="6600" b="1">
                <a:solidFill>
                  <a:schemeClr val="accent1"/>
                </a:solidFill>
              </a:rPr>
              <a:t>Bijbel Baptist Kerk</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DA2091E-9483-4C9A-A2B9-F11442F3573A}"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85082214-19EC-4499-ADB2-E894F561A139}" type="slidenum">
              <a:rPr lang="en-US"/>
              <a:pPr lvl="1"/>
              <a:t>10</a:t>
            </a:fld>
            <a:endParaRPr lang="en-US">
              <a:latin typeface="Times New Roman" pitchFamily="18" charset="0"/>
            </a:endParaRPr>
          </a:p>
        </p:txBody>
      </p:sp>
      <p:sp>
        <p:nvSpPr>
          <p:cNvPr id="82946" name="Rectangle 2"/>
          <p:cNvSpPr>
            <a:spLocks noGrp="1" noChangeArrowheads="1"/>
          </p:cNvSpPr>
          <p:nvPr>
            <p:ph type="title"/>
          </p:nvPr>
        </p:nvSpPr>
        <p:spPr/>
        <p:txBody>
          <a:bodyPr/>
          <a:lstStyle/>
          <a:p>
            <a:r>
              <a:rPr lang="en-US"/>
              <a:t>Fa wi skin sa de</a:t>
            </a:r>
          </a:p>
        </p:txBody>
      </p:sp>
      <p:sp>
        <p:nvSpPr>
          <p:cNvPr id="82947" name="Rectangle 3"/>
          <p:cNvSpPr>
            <a:spLocks noGrp="1" noChangeArrowheads="1"/>
          </p:cNvSpPr>
          <p:nvPr>
            <p:ph type="body" idx="1"/>
          </p:nvPr>
        </p:nvSpPr>
        <p:spPr>
          <a:xfrm>
            <a:off x="373005" y="2017713"/>
            <a:ext cx="8582083" cy="4114800"/>
          </a:xfrm>
        </p:spPr>
        <p:txBody>
          <a:bodyPr/>
          <a:lstStyle/>
          <a:p>
            <a:r>
              <a:rPr lang="en-US" dirty="0"/>
              <a:t> </a:t>
            </a:r>
            <a:r>
              <a:rPr lang="en-US" b="1" dirty="0"/>
              <a:t>I Kor. 15:42. So a de toe </a:t>
            </a:r>
            <a:r>
              <a:rPr lang="en-US" b="1" dirty="0" err="1"/>
              <a:t>nanga</a:t>
            </a:r>
            <a:r>
              <a:rPr lang="en-US" b="1" dirty="0"/>
              <a:t> </a:t>
            </a:r>
            <a:r>
              <a:rPr lang="en-US" b="1" dirty="0" err="1"/>
              <a:t>da</a:t>
            </a:r>
            <a:r>
              <a:rPr lang="en-US" b="1" dirty="0"/>
              <a:t> </a:t>
            </a:r>
            <a:r>
              <a:rPr lang="en-US" b="1" dirty="0" err="1"/>
              <a:t>opo</a:t>
            </a:r>
            <a:r>
              <a:rPr lang="en-US" b="1" dirty="0"/>
              <a:t> </a:t>
            </a:r>
            <a:r>
              <a:rPr lang="en-US" b="1" dirty="0" err="1"/>
              <a:t>baka</a:t>
            </a:r>
            <a:r>
              <a:rPr lang="en-US" b="1" dirty="0"/>
              <a:t> foe </a:t>
            </a:r>
            <a:r>
              <a:rPr lang="en-US" b="1" dirty="0" err="1"/>
              <a:t>dede</a:t>
            </a:r>
            <a:r>
              <a:rPr lang="en-US" b="1" dirty="0"/>
              <a:t>. A </a:t>
            </a:r>
            <a:r>
              <a:rPr lang="en-US" b="1" dirty="0" err="1"/>
              <a:t>zaai</a:t>
            </a:r>
            <a:r>
              <a:rPr lang="en-US" b="1" dirty="0"/>
              <a:t> foe go </a:t>
            </a:r>
            <a:r>
              <a:rPr lang="en-US" b="1" dirty="0" err="1"/>
              <a:t>pori</a:t>
            </a:r>
            <a:r>
              <a:rPr lang="en-US" b="1" dirty="0"/>
              <a:t>, ma a </a:t>
            </a:r>
            <a:r>
              <a:rPr lang="en-US" b="1" dirty="0" err="1"/>
              <a:t>opo</a:t>
            </a:r>
            <a:r>
              <a:rPr lang="en-US" b="1" dirty="0"/>
              <a:t> foe </a:t>
            </a:r>
            <a:r>
              <a:rPr lang="en-US" b="1" dirty="0" err="1"/>
              <a:t>noiti</a:t>
            </a:r>
            <a:r>
              <a:rPr lang="en-US" b="1" dirty="0"/>
              <a:t> a </a:t>
            </a:r>
            <a:r>
              <a:rPr lang="en-US" b="1" dirty="0" err="1"/>
              <a:t>kan</a:t>
            </a:r>
            <a:r>
              <a:rPr lang="en-US" b="1" dirty="0"/>
              <a:t> </a:t>
            </a:r>
            <a:r>
              <a:rPr lang="en-US" b="1" dirty="0" err="1"/>
              <a:t>pori</a:t>
            </a:r>
            <a:r>
              <a:rPr lang="en-US" b="1" dirty="0"/>
              <a:t>.  43. A </a:t>
            </a:r>
            <a:r>
              <a:rPr lang="en-US" b="1" dirty="0" err="1"/>
              <a:t>zaai</a:t>
            </a:r>
            <a:r>
              <a:rPr lang="en-US" b="1" dirty="0"/>
              <a:t> </a:t>
            </a:r>
            <a:r>
              <a:rPr lang="en-US" b="1" dirty="0" err="1"/>
              <a:t>sondro</a:t>
            </a:r>
            <a:r>
              <a:rPr lang="en-US" b="1" dirty="0"/>
              <a:t> </a:t>
            </a:r>
            <a:r>
              <a:rPr lang="en-US" b="1" dirty="0" err="1"/>
              <a:t>glori</a:t>
            </a:r>
            <a:r>
              <a:rPr lang="en-US" b="1" dirty="0"/>
              <a:t>; a </a:t>
            </a:r>
            <a:r>
              <a:rPr lang="en-US" b="1" dirty="0" err="1"/>
              <a:t>opo</a:t>
            </a:r>
            <a:r>
              <a:rPr lang="en-US" b="1" dirty="0"/>
              <a:t> </a:t>
            </a:r>
            <a:r>
              <a:rPr lang="en-US" b="1" dirty="0" err="1"/>
              <a:t>nanga</a:t>
            </a:r>
            <a:r>
              <a:rPr lang="en-US" b="1" dirty="0"/>
              <a:t> </a:t>
            </a:r>
            <a:r>
              <a:rPr lang="en-US" b="1" dirty="0" err="1"/>
              <a:t>glori</a:t>
            </a:r>
            <a:r>
              <a:rPr lang="en-US" b="1" dirty="0"/>
              <a:t>; a </a:t>
            </a:r>
            <a:r>
              <a:rPr lang="en-US" b="1" dirty="0" err="1"/>
              <a:t>zaai</a:t>
            </a:r>
            <a:r>
              <a:rPr lang="en-US" b="1" dirty="0"/>
              <a:t> </a:t>
            </a:r>
            <a:r>
              <a:rPr lang="en-US" b="1" dirty="0" err="1"/>
              <a:t>nanga</a:t>
            </a:r>
            <a:r>
              <a:rPr lang="en-US" b="1" dirty="0"/>
              <a:t> </a:t>
            </a:r>
            <a:r>
              <a:rPr lang="en-US" b="1" dirty="0" err="1"/>
              <a:t>swaki-fasi</a:t>
            </a:r>
            <a:r>
              <a:rPr lang="en-US" b="1" dirty="0"/>
              <a:t>; a </a:t>
            </a:r>
            <a:r>
              <a:rPr lang="en-US" b="1" dirty="0" err="1"/>
              <a:t>opo</a:t>
            </a:r>
            <a:r>
              <a:rPr lang="en-US" b="1" dirty="0"/>
              <a:t> </a:t>
            </a:r>
            <a:r>
              <a:rPr lang="en-US" b="1" dirty="0" err="1"/>
              <a:t>nanga</a:t>
            </a:r>
            <a:r>
              <a:rPr lang="en-US" b="1" dirty="0"/>
              <a:t> </a:t>
            </a:r>
            <a:r>
              <a:rPr lang="en-US" b="1" dirty="0" err="1"/>
              <a:t>krakti</a:t>
            </a:r>
            <a:r>
              <a:rPr lang="en-US" b="1" dirty="0"/>
              <a:t>.  44. A </a:t>
            </a:r>
            <a:r>
              <a:rPr lang="en-US" b="1" dirty="0" err="1"/>
              <a:t>zaai</a:t>
            </a:r>
            <a:r>
              <a:rPr lang="en-US" b="1" dirty="0"/>
              <a:t> wan </a:t>
            </a:r>
            <a:r>
              <a:rPr lang="en-US" b="1" dirty="0" err="1"/>
              <a:t>meti</a:t>
            </a:r>
            <a:r>
              <a:rPr lang="en-US" b="1" dirty="0"/>
              <a:t>-skin; a </a:t>
            </a:r>
            <a:r>
              <a:rPr lang="en-US" b="1" dirty="0" err="1"/>
              <a:t>opo</a:t>
            </a:r>
            <a:r>
              <a:rPr lang="en-US" b="1" dirty="0"/>
              <a:t> </a:t>
            </a:r>
            <a:r>
              <a:rPr lang="en-US" b="1" dirty="0" err="1"/>
              <a:t>baka</a:t>
            </a:r>
            <a:r>
              <a:rPr lang="en-US" b="1" dirty="0"/>
              <a:t> wan </a:t>
            </a:r>
            <a:r>
              <a:rPr lang="en-US" b="1" dirty="0" err="1"/>
              <a:t>jeje</a:t>
            </a:r>
            <a:r>
              <a:rPr lang="en-US" b="1" dirty="0"/>
              <a:t>-skin. Wan </a:t>
            </a:r>
            <a:r>
              <a:rPr lang="en-US" b="1" dirty="0" err="1"/>
              <a:t>meti</a:t>
            </a:r>
            <a:r>
              <a:rPr lang="en-US" b="1" dirty="0"/>
              <a:t>-skin de, </a:t>
            </a:r>
            <a:r>
              <a:rPr lang="en-US" b="1" dirty="0" err="1"/>
              <a:t>nanga</a:t>
            </a:r>
            <a:r>
              <a:rPr lang="en-US" b="1" dirty="0"/>
              <a:t> wan </a:t>
            </a:r>
            <a:r>
              <a:rPr lang="en-US" b="1" dirty="0" err="1"/>
              <a:t>jeje</a:t>
            </a:r>
            <a:r>
              <a:rPr lang="en-US" b="1" dirty="0"/>
              <a:t>-skin.</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5BA01F5-6E6F-47B8-A88E-A5F79558EE18}"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EF4D22A2-DC27-4845-A886-402896C1B15F}" type="slidenum">
              <a:rPr lang="en-US"/>
              <a:pPr lvl="1"/>
              <a:t>100</a:t>
            </a:fld>
            <a:endParaRPr lang="en-US">
              <a:latin typeface="Times New Roman" pitchFamily="18" charset="0"/>
            </a:endParaRPr>
          </a:p>
        </p:txBody>
      </p:sp>
      <p:sp>
        <p:nvSpPr>
          <p:cNvPr id="204802" name="Rectangle 2"/>
          <p:cNvSpPr>
            <a:spLocks noGrp="1" noChangeArrowheads="1"/>
          </p:cNvSpPr>
          <p:nvPr>
            <p:ph type="title"/>
          </p:nvPr>
        </p:nvSpPr>
        <p:spPr/>
        <p:txBody>
          <a:bodyPr/>
          <a:lstStyle/>
          <a:p>
            <a:r>
              <a:rPr lang="en-US"/>
              <a:t>Didibri breni dem ai…</a:t>
            </a:r>
          </a:p>
        </p:txBody>
      </p:sp>
      <p:sp>
        <p:nvSpPr>
          <p:cNvPr id="204803" name="Rectangle 3"/>
          <p:cNvSpPr>
            <a:spLocks noGrp="1" noChangeArrowheads="1"/>
          </p:cNvSpPr>
          <p:nvPr>
            <p:ph type="body" idx="1"/>
          </p:nvPr>
        </p:nvSpPr>
        <p:spPr>
          <a:xfrm>
            <a:off x="519057" y="2017713"/>
            <a:ext cx="8436031" cy="4114800"/>
          </a:xfrm>
        </p:spPr>
        <p:txBody>
          <a:bodyPr/>
          <a:lstStyle/>
          <a:p>
            <a:pPr>
              <a:lnSpc>
                <a:spcPct val="80000"/>
              </a:lnSpc>
            </a:pPr>
            <a:r>
              <a:rPr lang="en-US" b="1" dirty="0"/>
              <a:t>II Kor. 4:3. Ma </a:t>
            </a:r>
            <a:r>
              <a:rPr lang="en-US" b="1" dirty="0" err="1"/>
              <a:t>efoe</a:t>
            </a:r>
            <a:r>
              <a:rPr lang="en-US" b="1" dirty="0"/>
              <a:t> </a:t>
            </a:r>
            <a:r>
              <a:rPr lang="en-US" b="1" dirty="0" err="1"/>
              <a:t>wi</a:t>
            </a:r>
            <a:r>
              <a:rPr lang="en-US" b="1" dirty="0"/>
              <a:t> </a:t>
            </a:r>
            <a:r>
              <a:rPr lang="en-US" b="1" dirty="0" err="1"/>
              <a:t>boen</a:t>
            </a:r>
            <a:r>
              <a:rPr lang="en-US" b="1" dirty="0"/>
              <a:t> </a:t>
            </a:r>
            <a:r>
              <a:rPr lang="en-US" b="1" dirty="0" err="1"/>
              <a:t>njoensoe</a:t>
            </a:r>
            <a:r>
              <a:rPr lang="en-US" b="1" dirty="0"/>
              <a:t> de </a:t>
            </a:r>
            <a:r>
              <a:rPr lang="en-US" b="1" dirty="0" err="1"/>
              <a:t>kibri</a:t>
            </a:r>
            <a:r>
              <a:rPr lang="en-US" b="1" dirty="0"/>
              <a:t>, a de </a:t>
            </a:r>
            <a:r>
              <a:rPr lang="en-US" b="1" dirty="0" err="1"/>
              <a:t>kibri</a:t>
            </a:r>
            <a:r>
              <a:rPr lang="en-US" b="1" dirty="0"/>
              <a:t> </a:t>
            </a:r>
            <a:r>
              <a:rPr lang="en-US" b="1" dirty="0" err="1"/>
              <a:t>gi</a:t>
            </a:r>
            <a:r>
              <a:rPr lang="en-US" b="1" dirty="0"/>
              <a:t> </a:t>
            </a:r>
            <a:r>
              <a:rPr lang="en-US" b="1" dirty="0" err="1"/>
              <a:t>dem</a:t>
            </a:r>
            <a:r>
              <a:rPr lang="en-US" b="1" dirty="0"/>
              <a:t> </a:t>
            </a:r>
            <a:r>
              <a:rPr lang="en-US" b="1" dirty="0" err="1"/>
              <a:t>soema</a:t>
            </a:r>
            <a:r>
              <a:rPr lang="en-US" b="1" dirty="0"/>
              <a:t> </a:t>
            </a:r>
            <a:r>
              <a:rPr lang="en-US" b="1" dirty="0" err="1"/>
              <a:t>disi</a:t>
            </a:r>
            <a:r>
              <a:rPr lang="en-US" b="1" dirty="0"/>
              <a:t> </a:t>
            </a:r>
            <a:r>
              <a:rPr lang="en-US" b="1" dirty="0" err="1"/>
              <a:t>ben</a:t>
            </a:r>
            <a:r>
              <a:rPr lang="en-US" b="1" dirty="0"/>
              <a:t> </a:t>
            </a:r>
            <a:r>
              <a:rPr lang="en-US" b="1" dirty="0" err="1"/>
              <a:t>lasi</a:t>
            </a:r>
            <a:r>
              <a:rPr lang="en-US" b="1" dirty="0"/>
              <a:t> </a:t>
            </a:r>
            <a:r>
              <a:rPr lang="en-US" b="1" dirty="0" err="1"/>
              <a:t>kaba</a:t>
            </a:r>
            <a:r>
              <a:rPr lang="en-US" b="1" dirty="0"/>
              <a:t>;  4. </a:t>
            </a:r>
            <a:r>
              <a:rPr lang="en-US" b="1" dirty="0" err="1"/>
              <a:t>Disi</a:t>
            </a:r>
            <a:r>
              <a:rPr lang="en-US" b="1" dirty="0"/>
              <a:t> </a:t>
            </a:r>
            <a:r>
              <a:rPr lang="en-US" b="1" dirty="0" err="1"/>
              <a:t>da</a:t>
            </a:r>
            <a:r>
              <a:rPr lang="en-US" b="1" dirty="0"/>
              <a:t> </a:t>
            </a:r>
            <a:r>
              <a:rPr lang="en-US" b="1" dirty="0" err="1"/>
              <a:t>gado</a:t>
            </a:r>
            <a:r>
              <a:rPr lang="en-US" b="1" dirty="0"/>
              <a:t> foe </a:t>
            </a:r>
            <a:r>
              <a:rPr lang="en-US" b="1" dirty="0" err="1"/>
              <a:t>disi</a:t>
            </a:r>
            <a:r>
              <a:rPr lang="en-US" b="1" dirty="0"/>
              <a:t> </a:t>
            </a:r>
            <a:r>
              <a:rPr lang="en-US" b="1" dirty="0" err="1"/>
              <a:t>grontapoe</a:t>
            </a:r>
            <a:r>
              <a:rPr lang="en-US" b="1" dirty="0"/>
              <a:t> </a:t>
            </a:r>
            <a:r>
              <a:rPr lang="en-US" b="1" dirty="0" err="1"/>
              <a:t>ben</a:t>
            </a:r>
            <a:r>
              <a:rPr lang="en-US" b="1" dirty="0"/>
              <a:t> </a:t>
            </a:r>
            <a:r>
              <a:rPr lang="en-US" b="1" dirty="0" err="1"/>
              <a:t>breni</a:t>
            </a:r>
            <a:r>
              <a:rPr lang="en-US" b="1" dirty="0"/>
              <a:t> </a:t>
            </a:r>
            <a:r>
              <a:rPr lang="en-US" b="1" dirty="0" err="1"/>
              <a:t>da</a:t>
            </a:r>
            <a:r>
              <a:rPr lang="en-US" b="1" dirty="0"/>
              <a:t> </a:t>
            </a:r>
            <a:r>
              <a:rPr lang="en-US" b="1" dirty="0" err="1"/>
              <a:t>prakseri</a:t>
            </a:r>
            <a:r>
              <a:rPr lang="en-US" b="1" dirty="0"/>
              <a:t> foe </a:t>
            </a:r>
            <a:r>
              <a:rPr lang="en-US" b="1" dirty="0" err="1"/>
              <a:t>dem</a:t>
            </a:r>
            <a:r>
              <a:rPr lang="en-US" b="1" dirty="0"/>
              <a:t> </a:t>
            </a:r>
            <a:r>
              <a:rPr lang="en-US" b="1" dirty="0" err="1"/>
              <a:t>soema</a:t>
            </a:r>
            <a:r>
              <a:rPr lang="en-US" b="1" dirty="0"/>
              <a:t> </a:t>
            </a:r>
            <a:r>
              <a:rPr lang="en-US" b="1" dirty="0" err="1"/>
              <a:t>disi</a:t>
            </a:r>
            <a:r>
              <a:rPr lang="en-US" b="1" dirty="0"/>
              <a:t> no </a:t>
            </a:r>
            <a:r>
              <a:rPr lang="en-US" b="1" dirty="0" err="1"/>
              <a:t>bribi</a:t>
            </a:r>
            <a:r>
              <a:rPr lang="en-US" b="1" dirty="0"/>
              <a:t>, so </a:t>
            </a:r>
            <a:r>
              <a:rPr lang="en-US" b="1" dirty="0" err="1"/>
              <a:t>dati</a:t>
            </a:r>
            <a:r>
              <a:rPr lang="en-US" b="1" dirty="0"/>
              <a:t> </a:t>
            </a:r>
            <a:r>
              <a:rPr lang="en-US" b="1" dirty="0" err="1"/>
              <a:t>da</a:t>
            </a:r>
            <a:r>
              <a:rPr lang="en-US" b="1" dirty="0"/>
              <a:t> </a:t>
            </a:r>
            <a:r>
              <a:rPr lang="en-US" b="1" dirty="0" err="1"/>
              <a:t>leti</a:t>
            </a:r>
            <a:r>
              <a:rPr lang="en-US" b="1" dirty="0"/>
              <a:t> foe </a:t>
            </a:r>
            <a:r>
              <a:rPr lang="en-US" b="1" dirty="0" err="1"/>
              <a:t>da</a:t>
            </a:r>
            <a:r>
              <a:rPr lang="en-US" b="1" dirty="0"/>
              <a:t> </a:t>
            </a:r>
            <a:r>
              <a:rPr lang="en-US" b="1" dirty="0" err="1"/>
              <a:t>glori</a:t>
            </a:r>
            <a:r>
              <a:rPr lang="en-US" b="1" dirty="0"/>
              <a:t> </a:t>
            </a:r>
            <a:r>
              <a:rPr lang="en-US" b="1" dirty="0" err="1"/>
              <a:t>boen</a:t>
            </a:r>
            <a:r>
              <a:rPr lang="en-US" b="1" dirty="0"/>
              <a:t> </a:t>
            </a:r>
            <a:r>
              <a:rPr lang="en-US" b="1" dirty="0" err="1"/>
              <a:t>njoensoe</a:t>
            </a:r>
            <a:r>
              <a:rPr lang="en-US" b="1" dirty="0"/>
              <a:t> foe </a:t>
            </a:r>
            <a:r>
              <a:rPr lang="en-US" b="1" dirty="0" err="1"/>
              <a:t>Kristus</a:t>
            </a:r>
            <a:r>
              <a:rPr lang="en-US" b="1" dirty="0"/>
              <a:t>, </a:t>
            </a:r>
            <a:r>
              <a:rPr lang="en-US" b="1" dirty="0" err="1"/>
              <a:t>disi</a:t>
            </a:r>
            <a:r>
              <a:rPr lang="en-US" b="1" dirty="0"/>
              <a:t> de </a:t>
            </a:r>
            <a:r>
              <a:rPr lang="en-US" b="1" dirty="0" err="1"/>
              <a:t>da</a:t>
            </a:r>
            <a:r>
              <a:rPr lang="en-US" b="1" dirty="0"/>
              <a:t> </a:t>
            </a:r>
            <a:r>
              <a:rPr lang="en-US" b="1" dirty="0" err="1"/>
              <a:t>prenki</a:t>
            </a:r>
            <a:r>
              <a:rPr lang="en-US" b="1" dirty="0"/>
              <a:t> foe </a:t>
            </a:r>
            <a:r>
              <a:rPr lang="en-US" b="1" dirty="0" err="1"/>
              <a:t>Gado</a:t>
            </a:r>
            <a:r>
              <a:rPr lang="en-US" b="1" dirty="0"/>
              <a:t>, no man </a:t>
            </a:r>
            <a:r>
              <a:rPr lang="en-US" b="1" dirty="0" err="1"/>
              <a:t>skijn</a:t>
            </a:r>
            <a:r>
              <a:rPr lang="en-US" b="1" dirty="0"/>
              <a:t> </a:t>
            </a:r>
            <a:r>
              <a:rPr lang="en-US" b="1" dirty="0" err="1"/>
              <a:t>gi</a:t>
            </a:r>
            <a:r>
              <a:rPr lang="en-US" b="1" dirty="0"/>
              <a:t> </a:t>
            </a:r>
            <a:r>
              <a:rPr lang="en-US" b="1" dirty="0" err="1"/>
              <a:t>dem</a:t>
            </a:r>
            <a:r>
              <a:rPr lang="en-US" b="1" dirty="0" smtClean="0"/>
              <a:t>.</a:t>
            </a:r>
            <a:endParaRPr lang="en-US" b="1"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Didibri</a:t>
            </a:r>
            <a:r>
              <a:rPr lang="en-US" dirty="0" smtClean="0"/>
              <a:t> </a:t>
            </a:r>
            <a:r>
              <a:rPr lang="en-US" dirty="0" err="1" smtClean="0"/>
              <a:t>breni</a:t>
            </a:r>
            <a:r>
              <a:rPr lang="en-US" dirty="0" smtClean="0"/>
              <a:t> </a:t>
            </a:r>
            <a:r>
              <a:rPr lang="en-US" dirty="0" err="1" smtClean="0"/>
              <a:t>da</a:t>
            </a:r>
            <a:r>
              <a:rPr lang="en-US" dirty="0" smtClean="0"/>
              <a:t> </a:t>
            </a:r>
            <a:r>
              <a:rPr lang="en-US" dirty="0" err="1" smtClean="0"/>
              <a:t>ai</a:t>
            </a:r>
            <a:r>
              <a:rPr lang="en-US" dirty="0" smtClean="0"/>
              <a:t> foe </a:t>
            </a:r>
            <a:r>
              <a:rPr lang="en-US" dirty="0" err="1" smtClean="0"/>
              <a:t>lasiwan</a:t>
            </a:r>
            <a:endParaRPr lang="en-US" dirty="0"/>
          </a:p>
        </p:txBody>
      </p:sp>
      <p:sp>
        <p:nvSpPr>
          <p:cNvPr id="3" name="Content Placeholder 2"/>
          <p:cNvSpPr>
            <a:spLocks noGrp="1"/>
          </p:cNvSpPr>
          <p:nvPr>
            <p:ph idx="1"/>
          </p:nvPr>
        </p:nvSpPr>
        <p:spPr/>
        <p:txBody>
          <a:bodyPr/>
          <a:lstStyle/>
          <a:p>
            <a:r>
              <a:rPr lang="en-US" b="1" dirty="0" err="1" smtClean="0"/>
              <a:t>Didibri</a:t>
            </a:r>
            <a:r>
              <a:rPr lang="en-US" b="1" dirty="0" smtClean="0"/>
              <a:t> </a:t>
            </a:r>
            <a:r>
              <a:rPr lang="en-US" b="1" dirty="0" err="1" smtClean="0"/>
              <a:t>breni</a:t>
            </a:r>
            <a:r>
              <a:rPr lang="en-US" b="1" dirty="0" smtClean="0"/>
              <a:t> </a:t>
            </a:r>
            <a:r>
              <a:rPr lang="en-US" b="1" dirty="0" err="1" smtClean="0"/>
              <a:t>dem</a:t>
            </a:r>
            <a:r>
              <a:rPr lang="en-US" b="1" dirty="0" smtClean="0"/>
              <a:t> </a:t>
            </a:r>
            <a:r>
              <a:rPr lang="en-US" b="1" dirty="0" err="1" smtClean="0"/>
              <a:t>ai</a:t>
            </a:r>
            <a:r>
              <a:rPr lang="en-US" b="1" dirty="0" smtClean="0"/>
              <a:t> foe </a:t>
            </a:r>
            <a:r>
              <a:rPr lang="en-US" b="1" dirty="0" err="1" smtClean="0"/>
              <a:t>dem</a:t>
            </a:r>
            <a:r>
              <a:rPr lang="en-US" b="1" dirty="0" smtClean="0"/>
              <a:t> </a:t>
            </a:r>
            <a:r>
              <a:rPr lang="en-US" b="1" dirty="0" err="1" smtClean="0"/>
              <a:t>lasiwan</a:t>
            </a:r>
            <a:r>
              <a:rPr lang="en-US" b="1" dirty="0" smtClean="0"/>
              <a:t> so </a:t>
            </a:r>
            <a:r>
              <a:rPr lang="en-US" b="1" dirty="0" err="1" smtClean="0"/>
              <a:t>dati</a:t>
            </a:r>
            <a:r>
              <a:rPr lang="en-US" b="1" dirty="0" smtClean="0"/>
              <a:t> </a:t>
            </a:r>
            <a:r>
              <a:rPr lang="en-US" b="1" dirty="0" err="1" smtClean="0"/>
              <a:t>dem</a:t>
            </a:r>
            <a:r>
              <a:rPr lang="en-US" b="1" dirty="0" smtClean="0"/>
              <a:t> no man </a:t>
            </a:r>
            <a:r>
              <a:rPr lang="en-US" b="1" dirty="0" err="1" smtClean="0"/>
              <a:t>si</a:t>
            </a:r>
            <a:r>
              <a:rPr lang="en-US" b="1" dirty="0" smtClean="0"/>
              <a:t> </a:t>
            </a:r>
            <a:r>
              <a:rPr lang="en-US" b="1" dirty="0" err="1" smtClean="0"/>
              <a:t>da</a:t>
            </a:r>
            <a:r>
              <a:rPr lang="en-US" b="1" dirty="0" smtClean="0"/>
              <a:t> </a:t>
            </a:r>
            <a:r>
              <a:rPr lang="en-US" b="1" dirty="0" err="1" smtClean="0"/>
              <a:t>glori</a:t>
            </a:r>
            <a:r>
              <a:rPr lang="en-US" b="1" dirty="0" smtClean="0"/>
              <a:t> foe </a:t>
            </a:r>
            <a:r>
              <a:rPr lang="en-US" b="1" dirty="0" err="1" smtClean="0"/>
              <a:t>Jezus</a:t>
            </a:r>
            <a:endParaRPr lang="en-US" b="1" dirty="0" smtClean="0"/>
          </a:p>
          <a:p>
            <a:r>
              <a:rPr lang="en-US" dirty="0" err="1" smtClean="0"/>
              <a:t>Dus</a:t>
            </a:r>
            <a:r>
              <a:rPr lang="en-US" dirty="0" smtClean="0"/>
              <a:t> </a:t>
            </a:r>
            <a:r>
              <a:rPr lang="en-US" dirty="0" err="1" smtClean="0"/>
              <a:t>wi</a:t>
            </a:r>
            <a:r>
              <a:rPr lang="en-US" dirty="0" smtClean="0"/>
              <a:t> </a:t>
            </a:r>
            <a:r>
              <a:rPr lang="en-US" dirty="0" err="1" smtClean="0"/>
              <a:t>moesoe</a:t>
            </a:r>
            <a:r>
              <a:rPr lang="en-US" dirty="0" smtClean="0"/>
              <a:t> </a:t>
            </a:r>
            <a:r>
              <a:rPr lang="en-US" dirty="0" err="1" smtClean="0"/>
              <a:t>wroko</a:t>
            </a:r>
            <a:r>
              <a:rPr lang="en-US" dirty="0" smtClean="0"/>
              <a:t> </a:t>
            </a:r>
            <a:r>
              <a:rPr lang="en-US" dirty="0" err="1" smtClean="0"/>
              <a:t>alatem</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krakti</a:t>
            </a:r>
            <a:r>
              <a:rPr lang="en-US" dirty="0" smtClean="0"/>
              <a:t> foe </a:t>
            </a:r>
            <a:r>
              <a:rPr lang="en-US" dirty="0" err="1" smtClean="0"/>
              <a:t>da</a:t>
            </a:r>
            <a:r>
              <a:rPr lang="en-US" dirty="0" smtClean="0"/>
              <a:t> Santa </a:t>
            </a:r>
            <a:r>
              <a:rPr lang="en-US" dirty="0" err="1" smtClean="0"/>
              <a:t>Jeje</a:t>
            </a:r>
            <a:r>
              <a:rPr lang="en-US" dirty="0" smtClean="0"/>
              <a:t>, en </a:t>
            </a:r>
            <a:r>
              <a:rPr lang="en-US" dirty="0" err="1" smtClean="0"/>
              <a:t>aksi</a:t>
            </a:r>
            <a:r>
              <a:rPr lang="en-US" dirty="0" smtClean="0"/>
              <a:t> </a:t>
            </a:r>
            <a:r>
              <a:rPr lang="en-US" dirty="0" err="1" smtClean="0"/>
              <a:t>Gado</a:t>
            </a:r>
            <a:r>
              <a:rPr lang="en-US" dirty="0" smtClean="0"/>
              <a:t> foe tai </a:t>
            </a:r>
            <a:r>
              <a:rPr lang="en-US" dirty="0" err="1" smtClean="0"/>
              <a:t>didibri</a:t>
            </a:r>
            <a:r>
              <a:rPr lang="en-US" dirty="0" smtClean="0"/>
              <a:t> so </a:t>
            </a:r>
            <a:r>
              <a:rPr lang="en-US" dirty="0" err="1" smtClean="0"/>
              <a:t>dati</a:t>
            </a:r>
            <a:r>
              <a:rPr lang="en-US" dirty="0" smtClean="0"/>
              <a:t> </a:t>
            </a:r>
            <a:r>
              <a:rPr lang="en-US" dirty="0" err="1" smtClean="0"/>
              <a:t>ai</a:t>
            </a:r>
            <a:r>
              <a:rPr lang="en-US" dirty="0" smtClean="0"/>
              <a:t> </a:t>
            </a:r>
            <a:r>
              <a:rPr lang="en-US" dirty="0" err="1" smtClean="0"/>
              <a:t>sa</a:t>
            </a:r>
            <a:r>
              <a:rPr lang="en-US" dirty="0" smtClean="0"/>
              <a:t> </a:t>
            </a:r>
            <a:r>
              <a:rPr lang="en-US" dirty="0" err="1" smtClean="0"/>
              <a:t>opo</a:t>
            </a:r>
            <a:endParaRPr lang="en-US" dirty="0"/>
          </a:p>
        </p:txBody>
      </p:sp>
      <p:sp>
        <p:nvSpPr>
          <p:cNvPr id="4" name="Date Placeholder 3"/>
          <p:cNvSpPr>
            <a:spLocks noGrp="1"/>
          </p:cNvSpPr>
          <p:nvPr>
            <p:ph type="dt" sz="half" idx="10"/>
          </p:nvPr>
        </p:nvSpPr>
        <p:spPr/>
        <p:txBody>
          <a:bodyPr/>
          <a:lstStyle/>
          <a:p>
            <a:fld id="{3F385D0B-357B-46C5-A1AB-B7006FCEF0BB}"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101</a:t>
            </a:fld>
            <a:endParaRPr lang="en-US">
              <a:latin typeface="+mn-lt"/>
            </a:endParaRP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4709361-B55F-46A2-AA23-AB419BABFD5D}"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88E50EF9-F6E1-4F58-A712-6A4768656ACB}" type="slidenum">
              <a:rPr lang="en-US"/>
              <a:pPr lvl="1"/>
              <a:t>102</a:t>
            </a:fld>
            <a:endParaRPr lang="en-US">
              <a:latin typeface="Times New Roman" pitchFamily="18" charset="0"/>
            </a:endParaRPr>
          </a:p>
        </p:txBody>
      </p:sp>
      <p:sp>
        <p:nvSpPr>
          <p:cNvPr id="205826" name="Rectangle 2"/>
          <p:cNvSpPr>
            <a:spLocks noGrp="1" noChangeArrowheads="1"/>
          </p:cNvSpPr>
          <p:nvPr>
            <p:ph type="title"/>
          </p:nvPr>
        </p:nvSpPr>
        <p:spPr/>
        <p:txBody>
          <a:bodyPr/>
          <a:lstStyle/>
          <a:p>
            <a:r>
              <a:rPr lang="en-US"/>
              <a:t>Wi preiki Kristus…</a:t>
            </a:r>
          </a:p>
        </p:txBody>
      </p:sp>
      <p:sp>
        <p:nvSpPr>
          <p:cNvPr id="205827" name="Rectangle 3"/>
          <p:cNvSpPr>
            <a:spLocks noGrp="1" noChangeArrowheads="1"/>
          </p:cNvSpPr>
          <p:nvPr>
            <p:ph type="body" idx="1"/>
          </p:nvPr>
        </p:nvSpPr>
        <p:spPr/>
        <p:txBody>
          <a:bodyPr/>
          <a:lstStyle/>
          <a:p>
            <a:r>
              <a:rPr lang="en-US" sz="2800" b="1" dirty="0"/>
              <a:t>II Kor. 4:5. </a:t>
            </a:r>
            <a:r>
              <a:rPr lang="en-US" sz="2800" b="1" dirty="0" err="1"/>
              <a:t>Bikasi</a:t>
            </a:r>
            <a:r>
              <a:rPr lang="en-US" sz="2800" b="1" dirty="0"/>
              <a:t> </a:t>
            </a:r>
            <a:r>
              <a:rPr lang="en-US" sz="2800" b="1" dirty="0" err="1"/>
              <a:t>wi</a:t>
            </a:r>
            <a:r>
              <a:rPr lang="en-US" sz="2800" b="1" dirty="0"/>
              <a:t> no </a:t>
            </a:r>
            <a:r>
              <a:rPr lang="en-US" sz="2800" b="1" dirty="0" err="1"/>
              <a:t>preiki</a:t>
            </a:r>
            <a:r>
              <a:rPr lang="en-US" sz="2800" b="1" dirty="0"/>
              <a:t> </a:t>
            </a:r>
            <a:r>
              <a:rPr lang="en-US" sz="2800" b="1" dirty="0" err="1"/>
              <a:t>wisrefi</a:t>
            </a:r>
            <a:r>
              <a:rPr lang="en-US" sz="2800" b="1" dirty="0"/>
              <a:t>, ma </a:t>
            </a:r>
            <a:r>
              <a:rPr lang="en-US" sz="2800" b="1" dirty="0" err="1"/>
              <a:t>wi</a:t>
            </a:r>
            <a:r>
              <a:rPr lang="en-US" sz="2800" b="1" dirty="0"/>
              <a:t> </a:t>
            </a:r>
            <a:r>
              <a:rPr lang="en-US" sz="2800" b="1" dirty="0" err="1"/>
              <a:t>preiki</a:t>
            </a:r>
            <a:r>
              <a:rPr lang="en-US" sz="2800" b="1" dirty="0"/>
              <a:t> </a:t>
            </a:r>
            <a:r>
              <a:rPr lang="en-US" sz="2800" b="1" dirty="0" err="1"/>
              <a:t>Kristus</a:t>
            </a:r>
            <a:r>
              <a:rPr lang="en-US" sz="2800" b="1" dirty="0"/>
              <a:t> </a:t>
            </a:r>
            <a:r>
              <a:rPr lang="en-US" sz="2800" b="1" dirty="0" err="1"/>
              <a:t>Jezus</a:t>
            </a:r>
            <a:r>
              <a:rPr lang="en-US" sz="2800" b="1" dirty="0"/>
              <a:t> </a:t>
            </a:r>
            <a:r>
              <a:rPr lang="en-US" sz="2800" b="1" dirty="0" err="1"/>
              <a:t>da</a:t>
            </a:r>
            <a:r>
              <a:rPr lang="en-US" sz="2800" b="1" dirty="0"/>
              <a:t> </a:t>
            </a:r>
            <a:r>
              <a:rPr lang="en-US" sz="2800" b="1" dirty="0" err="1"/>
              <a:t>Masra</a:t>
            </a:r>
            <a:r>
              <a:rPr lang="en-US" sz="2800" b="1" dirty="0"/>
              <a:t>; en </a:t>
            </a:r>
            <a:r>
              <a:rPr lang="en-US" sz="2800" b="1" dirty="0" err="1"/>
              <a:t>wi</a:t>
            </a:r>
            <a:r>
              <a:rPr lang="en-US" sz="2800" b="1" dirty="0"/>
              <a:t> de </a:t>
            </a:r>
            <a:r>
              <a:rPr lang="en-US" sz="2800" b="1" dirty="0" err="1"/>
              <a:t>oen</a:t>
            </a:r>
            <a:r>
              <a:rPr lang="en-US" sz="2800" b="1" dirty="0"/>
              <a:t> </a:t>
            </a:r>
            <a:r>
              <a:rPr lang="en-US" sz="2800" b="1" dirty="0" err="1"/>
              <a:t>dinari</a:t>
            </a:r>
            <a:r>
              <a:rPr lang="en-US" sz="2800" b="1" dirty="0"/>
              <a:t> foe </a:t>
            </a:r>
            <a:r>
              <a:rPr lang="en-US" sz="2800" b="1" dirty="0" err="1"/>
              <a:t>Jezus</a:t>
            </a:r>
            <a:r>
              <a:rPr lang="en-US" sz="2800" b="1" dirty="0"/>
              <a:t> </a:t>
            </a:r>
            <a:r>
              <a:rPr lang="en-US" sz="2800" b="1" dirty="0" err="1"/>
              <a:t>ede</a:t>
            </a:r>
            <a:r>
              <a:rPr lang="en-US" sz="2800" b="1" dirty="0"/>
              <a:t>.  </a:t>
            </a:r>
            <a:endParaRPr lang="en-US" sz="2800" b="1" dirty="0" smtClean="0"/>
          </a:p>
          <a:p>
            <a:r>
              <a:rPr lang="en-US" sz="2800" b="1" dirty="0" err="1" smtClean="0"/>
              <a:t>Paulus</a:t>
            </a:r>
            <a:r>
              <a:rPr lang="en-US" sz="2800" b="1" dirty="0" smtClean="0"/>
              <a:t> no </a:t>
            </a:r>
            <a:r>
              <a:rPr lang="en-US" sz="2800" b="1" dirty="0" err="1" smtClean="0"/>
              <a:t>wani</a:t>
            </a:r>
            <a:r>
              <a:rPr lang="en-US" sz="2800" b="1" dirty="0" smtClean="0"/>
              <a:t> </a:t>
            </a:r>
            <a:r>
              <a:rPr lang="en-US" sz="2800" b="1" dirty="0" err="1" smtClean="0"/>
              <a:t>taki</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sani</a:t>
            </a:r>
            <a:r>
              <a:rPr lang="en-US" sz="2800" b="1" dirty="0" smtClean="0"/>
              <a:t> </a:t>
            </a:r>
            <a:r>
              <a:rPr lang="en-US" sz="2800" b="1" dirty="0" err="1" smtClean="0"/>
              <a:t>disi</a:t>
            </a:r>
            <a:r>
              <a:rPr lang="en-US" sz="2800" b="1" dirty="0" smtClean="0"/>
              <a:t> </a:t>
            </a:r>
            <a:r>
              <a:rPr lang="en-US" sz="2800" b="1" dirty="0" err="1" smtClean="0"/>
              <a:t>komopo</a:t>
            </a:r>
            <a:r>
              <a:rPr lang="en-US" sz="2800" b="1" dirty="0" smtClean="0"/>
              <a:t> foe hem, ma </a:t>
            </a:r>
            <a:r>
              <a:rPr lang="en-US" sz="2800" b="1" dirty="0" err="1" smtClean="0"/>
              <a:t>dem</a:t>
            </a:r>
            <a:r>
              <a:rPr lang="en-US" sz="2800" b="1" dirty="0" smtClean="0"/>
              <a:t> </a:t>
            </a:r>
            <a:r>
              <a:rPr lang="en-US" sz="2800" b="1" dirty="0" err="1" smtClean="0"/>
              <a:t>komopo</a:t>
            </a:r>
            <a:r>
              <a:rPr lang="en-US" sz="2800" b="1" dirty="0" smtClean="0"/>
              <a:t> foe </a:t>
            </a:r>
            <a:r>
              <a:rPr lang="en-US" sz="2800" b="1" dirty="0" err="1" smtClean="0"/>
              <a:t>Masra</a:t>
            </a:r>
            <a:r>
              <a:rPr lang="en-US" sz="2800" b="1" dirty="0" smtClean="0"/>
              <a:t> </a:t>
            </a:r>
            <a:r>
              <a:rPr lang="en-US" sz="2800" b="1" dirty="0" err="1" smtClean="0"/>
              <a:t>srefi</a:t>
            </a:r>
            <a:r>
              <a:rPr lang="en-US" sz="2800" b="1" dirty="0" smtClean="0"/>
              <a:t>.  A de Hem </a:t>
            </a:r>
            <a:r>
              <a:rPr lang="en-US" sz="2800" b="1" dirty="0" err="1" smtClean="0"/>
              <a:t>krakti</a:t>
            </a:r>
            <a:endParaRPr lang="en-US" sz="2800" b="1"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4709361-B55F-46A2-AA23-AB419BABFD5D}"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88E50EF9-F6E1-4F58-A712-6A4768656ACB}" type="slidenum">
              <a:rPr lang="en-US"/>
              <a:pPr lvl="1"/>
              <a:t>103</a:t>
            </a:fld>
            <a:endParaRPr lang="en-US">
              <a:latin typeface="Times New Roman" pitchFamily="18" charset="0"/>
            </a:endParaRPr>
          </a:p>
        </p:txBody>
      </p:sp>
      <p:sp>
        <p:nvSpPr>
          <p:cNvPr id="205826" name="Rectangle 2"/>
          <p:cNvSpPr>
            <a:spLocks noGrp="1" noChangeArrowheads="1"/>
          </p:cNvSpPr>
          <p:nvPr>
            <p:ph type="title"/>
          </p:nvPr>
        </p:nvSpPr>
        <p:spPr/>
        <p:txBody>
          <a:bodyPr/>
          <a:lstStyle/>
          <a:p>
            <a:r>
              <a:rPr lang="en-US"/>
              <a:t>Wi preiki Kristus…</a:t>
            </a:r>
          </a:p>
        </p:txBody>
      </p:sp>
      <p:sp>
        <p:nvSpPr>
          <p:cNvPr id="205827" name="Rectangle 3"/>
          <p:cNvSpPr>
            <a:spLocks noGrp="1" noChangeArrowheads="1"/>
          </p:cNvSpPr>
          <p:nvPr>
            <p:ph type="body" idx="1"/>
          </p:nvPr>
        </p:nvSpPr>
        <p:spPr/>
        <p:txBody>
          <a:bodyPr/>
          <a:lstStyle/>
          <a:p>
            <a:r>
              <a:rPr lang="en-US" sz="2800" b="1" dirty="0"/>
              <a:t>II Kor. </a:t>
            </a:r>
            <a:r>
              <a:rPr lang="en-US" sz="2800" b="1" dirty="0" smtClean="0"/>
              <a:t>4:6</a:t>
            </a:r>
            <a:r>
              <a:rPr lang="en-US" sz="2800" b="1" dirty="0"/>
              <a:t>. </a:t>
            </a:r>
            <a:r>
              <a:rPr lang="en-US" sz="2800" b="1" dirty="0" err="1"/>
              <a:t>Bikasi</a:t>
            </a:r>
            <a:r>
              <a:rPr lang="en-US" sz="2800" b="1" dirty="0"/>
              <a:t> </a:t>
            </a:r>
            <a:r>
              <a:rPr lang="en-US" sz="2800" b="1" dirty="0" err="1"/>
              <a:t>Gado</a:t>
            </a:r>
            <a:r>
              <a:rPr lang="en-US" sz="2800" b="1" dirty="0"/>
              <a:t>, </a:t>
            </a:r>
            <a:r>
              <a:rPr lang="en-US" sz="2800" b="1" dirty="0" err="1"/>
              <a:t>disi</a:t>
            </a:r>
            <a:r>
              <a:rPr lang="en-US" sz="2800" b="1" dirty="0"/>
              <a:t> </a:t>
            </a:r>
            <a:r>
              <a:rPr lang="en-US" sz="2800" b="1" dirty="0" err="1"/>
              <a:t>ben</a:t>
            </a:r>
            <a:r>
              <a:rPr lang="en-US" sz="2800" b="1" dirty="0"/>
              <a:t> </a:t>
            </a:r>
            <a:r>
              <a:rPr lang="en-US" sz="2800" b="1" dirty="0" err="1"/>
              <a:t>komanderi</a:t>
            </a:r>
            <a:r>
              <a:rPr lang="en-US" sz="2800" b="1" dirty="0"/>
              <a:t> </a:t>
            </a:r>
            <a:r>
              <a:rPr lang="en-US" sz="2800" b="1" dirty="0" err="1"/>
              <a:t>da</a:t>
            </a:r>
            <a:r>
              <a:rPr lang="en-US" sz="2800" b="1" dirty="0"/>
              <a:t> </a:t>
            </a:r>
            <a:r>
              <a:rPr lang="en-US" sz="2800" b="1" dirty="0" err="1"/>
              <a:t>leti</a:t>
            </a:r>
            <a:r>
              <a:rPr lang="en-US" sz="2800" b="1" dirty="0"/>
              <a:t> foe </a:t>
            </a:r>
            <a:r>
              <a:rPr lang="en-US" sz="2800" b="1" dirty="0" err="1"/>
              <a:t>skijn</a:t>
            </a:r>
            <a:r>
              <a:rPr lang="en-US" sz="2800" b="1" dirty="0"/>
              <a:t> </a:t>
            </a:r>
            <a:r>
              <a:rPr lang="en-US" sz="2800" b="1" dirty="0" err="1"/>
              <a:t>komopo</a:t>
            </a:r>
            <a:r>
              <a:rPr lang="en-US" sz="2800" b="1" dirty="0"/>
              <a:t> foe </a:t>
            </a:r>
            <a:r>
              <a:rPr lang="en-US" sz="2800" b="1" dirty="0" err="1"/>
              <a:t>da</a:t>
            </a:r>
            <a:r>
              <a:rPr lang="en-US" sz="2800" b="1" dirty="0"/>
              <a:t> </a:t>
            </a:r>
            <a:r>
              <a:rPr lang="en-US" sz="2800" b="1" dirty="0" err="1"/>
              <a:t>doengroe</a:t>
            </a:r>
            <a:r>
              <a:rPr lang="en-US" sz="2800" b="1" dirty="0"/>
              <a:t>, </a:t>
            </a:r>
            <a:r>
              <a:rPr lang="en-US" sz="2800" b="1" dirty="0" err="1"/>
              <a:t>ben</a:t>
            </a:r>
            <a:r>
              <a:rPr lang="en-US" sz="2800" b="1" dirty="0"/>
              <a:t> </a:t>
            </a:r>
            <a:r>
              <a:rPr lang="en-US" sz="2800" b="1" dirty="0" err="1"/>
              <a:t>skijn</a:t>
            </a:r>
            <a:r>
              <a:rPr lang="en-US" sz="2800" b="1" dirty="0"/>
              <a:t> </a:t>
            </a:r>
            <a:r>
              <a:rPr lang="en-US" sz="2800" b="1" dirty="0" err="1"/>
              <a:t>na</a:t>
            </a:r>
            <a:r>
              <a:rPr lang="en-US" sz="2800" b="1" dirty="0"/>
              <a:t> </a:t>
            </a:r>
            <a:r>
              <a:rPr lang="en-US" sz="2800" b="1" dirty="0" err="1"/>
              <a:t>ini</a:t>
            </a:r>
            <a:r>
              <a:rPr lang="en-US" sz="2800" b="1" dirty="0"/>
              <a:t> </a:t>
            </a:r>
            <a:r>
              <a:rPr lang="en-US" sz="2800" b="1" dirty="0" err="1"/>
              <a:t>wi</a:t>
            </a:r>
            <a:r>
              <a:rPr lang="en-US" sz="2800" b="1" dirty="0"/>
              <a:t> </a:t>
            </a:r>
            <a:r>
              <a:rPr lang="en-US" sz="2800" b="1" dirty="0" err="1"/>
              <a:t>hati</a:t>
            </a:r>
            <a:r>
              <a:rPr lang="en-US" sz="2800" b="1" dirty="0"/>
              <a:t>, foe </a:t>
            </a:r>
            <a:r>
              <a:rPr lang="en-US" sz="2800" b="1" dirty="0" err="1"/>
              <a:t>gi</a:t>
            </a:r>
            <a:r>
              <a:rPr lang="en-US" sz="2800" b="1" dirty="0"/>
              <a:t> </a:t>
            </a:r>
            <a:r>
              <a:rPr lang="en-US" sz="2800" b="1" dirty="0" err="1"/>
              <a:t>wi</a:t>
            </a:r>
            <a:r>
              <a:rPr lang="en-US" sz="2800" b="1" dirty="0"/>
              <a:t> </a:t>
            </a:r>
            <a:r>
              <a:rPr lang="en-US" sz="2800" b="1" dirty="0" err="1"/>
              <a:t>da</a:t>
            </a:r>
            <a:r>
              <a:rPr lang="en-US" sz="2800" b="1" dirty="0"/>
              <a:t> </a:t>
            </a:r>
            <a:r>
              <a:rPr lang="en-US" sz="2800" b="1" dirty="0" err="1"/>
              <a:t>leti</a:t>
            </a:r>
            <a:r>
              <a:rPr lang="en-US" sz="2800" b="1" dirty="0"/>
              <a:t> foe </a:t>
            </a:r>
            <a:r>
              <a:rPr lang="en-US" sz="2800" b="1" dirty="0" err="1"/>
              <a:t>da</a:t>
            </a:r>
            <a:r>
              <a:rPr lang="en-US" sz="2800" b="1" dirty="0"/>
              <a:t> </a:t>
            </a:r>
            <a:r>
              <a:rPr lang="en-US" sz="2800" b="1" dirty="0" err="1"/>
              <a:t>sabi</a:t>
            </a:r>
            <a:r>
              <a:rPr lang="en-US" sz="2800" b="1" dirty="0"/>
              <a:t> foe </a:t>
            </a:r>
            <a:r>
              <a:rPr lang="en-US" sz="2800" b="1" dirty="0" err="1"/>
              <a:t>da</a:t>
            </a:r>
            <a:r>
              <a:rPr lang="en-US" sz="2800" b="1" dirty="0"/>
              <a:t> </a:t>
            </a:r>
            <a:r>
              <a:rPr lang="en-US" sz="2800" b="1" dirty="0" err="1"/>
              <a:t>glori</a:t>
            </a:r>
            <a:r>
              <a:rPr lang="en-US" sz="2800" b="1" dirty="0"/>
              <a:t> foe </a:t>
            </a:r>
            <a:r>
              <a:rPr lang="en-US" sz="2800" b="1" dirty="0" err="1"/>
              <a:t>Gado</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fesi</a:t>
            </a:r>
            <a:r>
              <a:rPr lang="en-US" sz="2800" b="1" dirty="0"/>
              <a:t> foe </a:t>
            </a:r>
            <a:r>
              <a:rPr lang="en-US" sz="2800" b="1" dirty="0" err="1"/>
              <a:t>Jezus</a:t>
            </a:r>
            <a:r>
              <a:rPr lang="en-US" sz="2800" b="1" dirty="0"/>
              <a:t> </a:t>
            </a:r>
            <a:r>
              <a:rPr lang="en-US" sz="2800" b="1" dirty="0" err="1"/>
              <a:t>Kristus</a:t>
            </a:r>
            <a:r>
              <a:rPr lang="en-US" sz="2800" b="1" dirty="0"/>
              <a:t>.  7. Ma </a:t>
            </a:r>
            <a:r>
              <a:rPr lang="en-US" sz="2800" b="1" dirty="0" err="1"/>
              <a:t>wi</a:t>
            </a:r>
            <a:r>
              <a:rPr lang="en-US" sz="2800" b="1" dirty="0"/>
              <a:t> </a:t>
            </a:r>
            <a:r>
              <a:rPr lang="en-US" sz="2800" b="1" dirty="0" err="1"/>
              <a:t>abi</a:t>
            </a:r>
            <a:r>
              <a:rPr lang="en-US" sz="2800" b="1" dirty="0"/>
              <a:t> </a:t>
            </a:r>
            <a:r>
              <a:rPr lang="en-US" sz="2800" b="1" dirty="0" err="1"/>
              <a:t>da</a:t>
            </a:r>
            <a:r>
              <a:rPr lang="en-US" sz="2800" b="1" dirty="0"/>
              <a:t> </a:t>
            </a:r>
            <a:r>
              <a:rPr lang="en-US" sz="2800" b="1" dirty="0" err="1"/>
              <a:t>goedoe</a:t>
            </a:r>
            <a:r>
              <a:rPr lang="en-US" sz="2800" b="1" dirty="0"/>
              <a:t> </a:t>
            </a:r>
            <a:r>
              <a:rPr lang="en-US" sz="2800" b="1" dirty="0" err="1"/>
              <a:t>disi</a:t>
            </a:r>
            <a:r>
              <a:rPr lang="en-US" sz="2800" b="1" dirty="0"/>
              <a:t> </a:t>
            </a:r>
            <a:r>
              <a:rPr lang="en-US" sz="2800" b="1" dirty="0" err="1"/>
              <a:t>na</a:t>
            </a:r>
            <a:r>
              <a:rPr lang="en-US" sz="2800" b="1" dirty="0"/>
              <a:t> </a:t>
            </a:r>
            <a:r>
              <a:rPr lang="en-US" sz="2800" b="1" dirty="0" err="1"/>
              <a:t>ini</a:t>
            </a:r>
            <a:r>
              <a:rPr lang="en-US" sz="2800" b="1" dirty="0"/>
              <a:t> </a:t>
            </a:r>
            <a:r>
              <a:rPr lang="en-US" sz="2800" b="1" dirty="0" err="1"/>
              <a:t>klei</a:t>
            </a:r>
            <a:r>
              <a:rPr lang="en-US" sz="2800" b="1" dirty="0"/>
              <a:t> </a:t>
            </a:r>
            <a:r>
              <a:rPr lang="en-US" sz="2800" b="1" dirty="0" err="1"/>
              <a:t>patoe</a:t>
            </a:r>
            <a:r>
              <a:rPr lang="en-US" sz="2800" b="1" dirty="0"/>
              <a:t>, so </a:t>
            </a:r>
            <a:r>
              <a:rPr lang="en-US" sz="2800" b="1" dirty="0" err="1"/>
              <a:t>dati</a:t>
            </a:r>
            <a:r>
              <a:rPr lang="en-US" sz="2800" b="1" dirty="0"/>
              <a:t> </a:t>
            </a:r>
            <a:r>
              <a:rPr lang="en-US" sz="2800" b="1" dirty="0" err="1"/>
              <a:t>da</a:t>
            </a:r>
            <a:r>
              <a:rPr lang="en-US" sz="2800" b="1" dirty="0"/>
              <a:t> </a:t>
            </a:r>
            <a:r>
              <a:rPr lang="en-US" sz="2800" b="1" dirty="0" err="1"/>
              <a:t>grani</a:t>
            </a:r>
            <a:r>
              <a:rPr lang="en-US" sz="2800" b="1" dirty="0"/>
              <a:t> foe </a:t>
            </a:r>
            <a:r>
              <a:rPr lang="en-US" sz="2800" b="1" dirty="0" err="1"/>
              <a:t>da</a:t>
            </a:r>
            <a:r>
              <a:rPr lang="en-US" sz="2800" b="1" dirty="0"/>
              <a:t> </a:t>
            </a:r>
            <a:r>
              <a:rPr lang="en-US" sz="2800" b="1" dirty="0" err="1"/>
              <a:t>krakti</a:t>
            </a:r>
            <a:r>
              <a:rPr lang="en-US" sz="2800" b="1" dirty="0"/>
              <a:t> </a:t>
            </a:r>
            <a:r>
              <a:rPr lang="en-US" sz="2800" b="1" dirty="0" err="1"/>
              <a:t>sa</a:t>
            </a:r>
            <a:r>
              <a:rPr lang="en-US" sz="2800" b="1" dirty="0"/>
              <a:t> de foe </a:t>
            </a:r>
            <a:r>
              <a:rPr lang="en-US" sz="2800" b="1" dirty="0" err="1"/>
              <a:t>Gado</a:t>
            </a:r>
            <a:r>
              <a:rPr lang="en-US" sz="2800" b="1" dirty="0"/>
              <a:t>, en a no </a:t>
            </a:r>
            <a:r>
              <a:rPr lang="en-US" sz="2800" b="1" dirty="0" err="1"/>
              <a:t>sa</a:t>
            </a:r>
            <a:r>
              <a:rPr lang="en-US" sz="2800" b="1" dirty="0"/>
              <a:t> de foe </a:t>
            </a:r>
            <a:r>
              <a:rPr lang="en-US" sz="2800" b="1" dirty="0" err="1"/>
              <a:t>wisrefi</a:t>
            </a:r>
            <a:r>
              <a:rPr lang="en-US" sz="2800" b="1" dirty="0"/>
              <a:t>.</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AAC4102-4998-4789-B7DE-F2F39617B9BA}"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162DB1E0-F390-4931-B73A-F70772F8C0B2}" type="slidenum">
              <a:rPr lang="en-US"/>
              <a:pPr lvl="1"/>
              <a:t>104</a:t>
            </a:fld>
            <a:endParaRPr lang="en-US">
              <a:latin typeface="Times New Roman" pitchFamily="18" charset="0"/>
            </a:endParaRPr>
          </a:p>
        </p:txBody>
      </p:sp>
      <p:sp>
        <p:nvSpPr>
          <p:cNvPr id="206850" name="Rectangle 2"/>
          <p:cNvSpPr>
            <a:spLocks noGrp="1" noChangeArrowheads="1"/>
          </p:cNvSpPr>
          <p:nvPr>
            <p:ph type="title"/>
          </p:nvPr>
        </p:nvSpPr>
        <p:spPr/>
        <p:txBody>
          <a:bodyPr/>
          <a:lstStyle/>
          <a:p>
            <a:r>
              <a:rPr lang="en-US"/>
              <a:t>Paulus wroko</a:t>
            </a:r>
          </a:p>
        </p:txBody>
      </p:sp>
      <p:sp>
        <p:nvSpPr>
          <p:cNvPr id="206851" name="Rectangle 3"/>
          <p:cNvSpPr>
            <a:spLocks noGrp="1" noChangeArrowheads="1"/>
          </p:cNvSpPr>
          <p:nvPr>
            <p:ph type="body" idx="1"/>
          </p:nvPr>
        </p:nvSpPr>
        <p:spPr/>
        <p:txBody>
          <a:bodyPr/>
          <a:lstStyle/>
          <a:p>
            <a:r>
              <a:rPr lang="en-US" dirty="0" err="1"/>
              <a:t>Preiki</a:t>
            </a:r>
            <a:r>
              <a:rPr lang="en-US" dirty="0"/>
              <a:t> </a:t>
            </a:r>
            <a:r>
              <a:rPr lang="en-US" dirty="0" err="1"/>
              <a:t>soso</a:t>
            </a:r>
            <a:r>
              <a:rPr lang="en-US" dirty="0"/>
              <a:t> </a:t>
            </a:r>
            <a:r>
              <a:rPr lang="en-US" dirty="0" err="1"/>
              <a:t>Kristus</a:t>
            </a:r>
            <a:r>
              <a:rPr lang="en-US" dirty="0"/>
              <a:t> de </a:t>
            </a:r>
            <a:r>
              <a:rPr lang="en-US" dirty="0" err="1"/>
              <a:t>Masra</a:t>
            </a:r>
            <a:endParaRPr lang="en-US" dirty="0"/>
          </a:p>
          <a:p>
            <a:r>
              <a:rPr lang="en-US" dirty="0" err="1"/>
              <a:t>Gado</a:t>
            </a:r>
            <a:r>
              <a:rPr lang="en-US" dirty="0"/>
              <a:t> </a:t>
            </a:r>
            <a:r>
              <a:rPr lang="en-US" dirty="0" err="1"/>
              <a:t>ben</a:t>
            </a:r>
            <a:r>
              <a:rPr lang="en-US" dirty="0"/>
              <a:t> </a:t>
            </a:r>
            <a:r>
              <a:rPr lang="en-US" dirty="0" err="1"/>
              <a:t>meki</a:t>
            </a:r>
            <a:r>
              <a:rPr lang="en-US" dirty="0"/>
              <a:t> </a:t>
            </a:r>
            <a:r>
              <a:rPr lang="en-US" dirty="0" err="1"/>
              <a:t>da</a:t>
            </a:r>
            <a:r>
              <a:rPr lang="en-US" dirty="0"/>
              <a:t> </a:t>
            </a:r>
            <a:r>
              <a:rPr lang="en-US" dirty="0" err="1"/>
              <a:t>leti</a:t>
            </a:r>
            <a:r>
              <a:rPr lang="en-US" dirty="0"/>
              <a:t> foe </a:t>
            </a:r>
            <a:r>
              <a:rPr lang="en-US" dirty="0" err="1"/>
              <a:t>Kristus</a:t>
            </a:r>
            <a:r>
              <a:rPr lang="en-US" dirty="0"/>
              <a:t> </a:t>
            </a:r>
            <a:r>
              <a:rPr lang="en-US" dirty="0" err="1"/>
              <a:t>skijn</a:t>
            </a:r>
            <a:r>
              <a:rPr lang="en-US" dirty="0"/>
              <a:t> </a:t>
            </a:r>
            <a:r>
              <a:rPr lang="en-US" dirty="0" err="1"/>
              <a:t>na</a:t>
            </a:r>
            <a:r>
              <a:rPr lang="en-US" dirty="0"/>
              <a:t> </a:t>
            </a:r>
            <a:r>
              <a:rPr lang="en-US" dirty="0" err="1"/>
              <a:t>ini</a:t>
            </a:r>
            <a:r>
              <a:rPr lang="en-US" dirty="0"/>
              <a:t> </a:t>
            </a:r>
            <a:r>
              <a:rPr lang="en-US" dirty="0" err="1"/>
              <a:t>dem</a:t>
            </a:r>
            <a:r>
              <a:rPr lang="en-US" dirty="0"/>
              <a:t> </a:t>
            </a:r>
            <a:r>
              <a:rPr lang="en-US" dirty="0" err="1"/>
              <a:t>hati</a:t>
            </a:r>
            <a:r>
              <a:rPr lang="en-US" dirty="0"/>
              <a:t> – </a:t>
            </a:r>
            <a:r>
              <a:rPr lang="en-US" dirty="0" err="1"/>
              <a:t>komopo</a:t>
            </a:r>
            <a:r>
              <a:rPr lang="en-US" dirty="0"/>
              <a:t> foe </a:t>
            </a:r>
            <a:r>
              <a:rPr lang="en-US" dirty="0" err="1"/>
              <a:t>da</a:t>
            </a:r>
            <a:r>
              <a:rPr lang="en-US" dirty="0"/>
              <a:t> </a:t>
            </a:r>
            <a:r>
              <a:rPr lang="en-US" dirty="0" err="1"/>
              <a:t>pasi</a:t>
            </a:r>
            <a:r>
              <a:rPr lang="en-US" dirty="0"/>
              <a:t> foe Damascus </a:t>
            </a:r>
            <a:r>
              <a:rPr lang="en-US" dirty="0" err="1"/>
              <a:t>te</a:t>
            </a:r>
            <a:r>
              <a:rPr lang="en-US" dirty="0"/>
              <a:t> </a:t>
            </a:r>
            <a:r>
              <a:rPr lang="en-US" dirty="0" err="1"/>
              <a:t>leki</a:t>
            </a:r>
            <a:r>
              <a:rPr lang="en-US" dirty="0"/>
              <a:t> </a:t>
            </a:r>
            <a:r>
              <a:rPr lang="en-US" dirty="0" err="1"/>
              <a:t>da</a:t>
            </a:r>
            <a:r>
              <a:rPr lang="en-US" dirty="0"/>
              <a:t> </a:t>
            </a:r>
            <a:r>
              <a:rPr lang="en-US" dirty="0" err="1"/>
              <a:t>dei</a:t>
            </a:r>
            <a:r>
              <a:rPr lang="en-US" dirty="0"/>
              <a:t> </a:t>
            </a:r>
            <a:r>
              <a:rPr lang="en-US" dirty="0" err="1"/>
              <a:t>disi</a:t>
            </a:r>
            <a:endParaRPr lang="en-US" dirty="0"/>
          </a:p>
          <a:p>
            <a:r>
              <a:rPr lang="en-US" dirty="0" err="1"/>
              <a:t>Da</a:t>
            </a:r>
            <a:r>
              <a:rPr lang="en-US" dirty="0"/>
              <a:t> </a:t>
            </a:r>
            <a:r>
              <a:rPr lang="en-US" dirty="0" err="1"/>
              <a:t>leti</a:t>
            </a:r>
            <a:r>
              <a:rPr lang="en-US" dirty="0"/>
              <a:t> = </a:t>
            </a:r>
            <a:r>
              <a:rPr lang="en-US" dirty="0" err="1"/>
              <a:t>da</a:t>
            </a:r>
            <a:r>
              <a:rPr lang="en-US" dirty="0"/>
              <a:t> </a:t>
            </a:r>
            <a:r>
              <a:rPr lang="en-US" dirty="0" err="1"/>
              <a:t>glori</a:t>
            </a:r>
            <a:r>
              <a:rPr lang="en-US" dirty="0"/>
              <a:t> foe </a:t>
            </a:r>
            <a:r>
              <a:rPr lang="en-US" dirty="0" err="1"/>
              <a:t>Jezus</a:t>
            </a:r>
            <a:r>
              <a:rPr lang="en-US" dirty="0"/>
              <a:t> </a:t>
            </a:r>
            <a:r>
              <a:rPr lang="en-US" dirty="0" err="1"/>
              <a:t>Kristus</a:t>
            </a:r>
            <a:endParaRPr lang="en-US" dirty="0"/>
          </a:p>
          <a:p>
            <a:r>
              <a:rPr lang="en-US" dirty="0" err="1"/>
              <a:t>Gado</a:t>
            </a:r>
            <a:r>
              <a:rPr lang="en-US" dirty="0"/>
              <a:t> </a:t>
            </a:r>
            <a:r>
              <a:rPr lang="en-US" dirty="0" err="1"/>
              <a:t>gebruiki</a:t>
            </a:r>
            <a:r>
              <a:rPr lang="en-US" dirty="0"/>
              <a:t> </a:t>
            </a:r>
            <a:r>
              <a:rPr lang="en-US" dirty="0" err="1"/>
              <a:t>wi</a:t>
            </a:r>
            <a:r>
              <a:rPr lang="en-US" dirty="0"/>
              <a:t> – </a:t>
            </a:r>
            <a:r>
              <a:rPr lang="en-US" dirty="0" err="1"/>
              <a:t>klei</a:t>
            </a:r>
            <a:r>
              <a:rPr lang="en-US" dirty="0"/>
              <a:t> </a:t>
            </a:r>
            <a:r>
              <a:rPr lang="en-US" dirty="0" err="1"/>
              <a:t>patoe</a:t>
            </a:r>
            <a:r>
              <a:rPr lang="en-US" dirty="0"/>
              <a:t>, </a:t>
            </a:r>
            <a:r>
              <a:rPr lang="en-US" dirty="0" err="1"/>
              <a:t>sani</a:t>
            </a:r>
            <a:r>
              <a:rPr lang="en-US" dirty="0"/>
              <a:t> </a:t>
            </a:r>
            <a:r>
              <a:rPr lang="en-US" dirty="0" err="1"/>
              <a:t>nanga</a:t>
            </a:r>
            <a:r>
              <a:rPr lang="en-US" dirty="0"/>
              <a:t> </a:t>
            </a:r>
            <a:r>
              <a:rPr lang="en-US" dirty="0" err="1"/>
              <a:t>pikinso</a:t>
            </a:r>
            <a:r>
              <a:rPr lang="en-US" dirty="0"/>
              <a:t> </a:t>
            </a:r>
            <a:r>
              <a:rPr lang="en-US" dirty="0" err="1"/>
              <a:t>waarti</a:t>
            </a:r>
            <a:r>
              <a:rPr lang="en-US" dirty="0"/>
              <a:t> </a:t>
            </a:r>
            <a:r>
              <a:rPr lang="en-US" dirty="0" err="1"/>
              <a:t>nomo</a:t>
            </a:r>
            <a:r>
              <a:rPr lang="en-US" dirty="0"/>
              <a:t>, foe </a:t>
            </a:r>
            <a:r>
              <a:rPr lang="en-US" dirty="0" err="1"/>
              <a:t>meki</a:t>
            </a:r>
            <a:r>
              <a:rPr lang="en-US" dirty="0"/>
              <a:t> </a:t>
            </a:r>
            <a:r>
              <a:rPr lang="en-US" dirty="0" err="1"/>
              <a:t>da</a:t>
            </a:r>
            <a:r>
              <a:rPr lang="en-US" dirty="0"/>
              <a:t> </a:t>
            </a:r>
            <a:r>
              <a:rPr lang="en-US" dirty="0" err="1"/>
              <a:t>glori</a:t>
            </a:r>
            <a:r>
              <a:rPr lang="en-US" dirty="0"/>
              <a:t> </a:t>
            </a:r>
            <a:r>
              <a:rPr lang="en-US" dirty="0" err="1"/>
              <a:t>komopo</a:t>
            </a:r>
            <a:r>
              <a:rPr lang="en-US" dirty="0"/>
              <a:t> foe </a:t>
            </a:r>
            <a:r>
              <a:rPr lang="en-US" dirty="0" err="1"/>
              <a:t>Gado</a:t>
            </a:r>
            <a:r>
              <a:rPr lang="en-US" dirty="0"/>
              <a:t> </a:t>
            </a:r>
            <a:r>
              <a:rPr lang="en-US" dirty="0" err="1"/>
              <a:t>srefi</a:t>
            </a:r>
            <a:r>
              <a:rPr lang="en-US" dirty="0"/>
              <a:t>…</a:t>
            </a: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Klei</a:t>
            </a:r>
            <a:r>
              <a:rPr lang="en-US" dirty="0" smtClean="0"/>
              <a:t> </a:t>
            </a:r>
            <a:r>
              <a:rPr lang="en-US" dirty="0" err="1" smtClean="0"/>
              <a:t>patoe</a:t>
            </a:r>
            <a:endParaRPr lang="en-US" dirty="0"/>
          </a:p>
        </p:txBody>
      </p:sp>
      <p:sp>
        <p:nvSpPr>
          <p:cNvPr id="3" name="Content Placeholder 2"/>
          <p:cNvSpPr>
            <a:spLocks noGrp="1"/>
          </p:cNvSpPr>
          <p:nvPr>
            <p:ph idx="1"/>
          </p:nvPr>
        </p:nvSpPr>
        <p:spPr/>
        <p:txBody>
          <a:bodyPr/>
          <a:lstStyle/>
          <a:p>
            <a:r>
              <a:rPr lang="en-US" dirty="0" err="1" smtClean="0"/>
              <a:t>Wi</a:t>
            </a:r>
            <a:r>
              <a:rPr lang="en-US" dirty="0" smtClean="0"/>
              <a:t> </a:t>
            </a:r>
            <a:r>
              <a:rPr lang="en-US" dirty="0" err="1" smtClean="0"/>
              <a:t>kan</a:t>
            </a:r>
            <a:r>
              <a:rPr lang="en-US" dirty="0" smtClean="0"/>
              <a:t> </a:t>
            </a:r>
            <a:r>
              <a:rPr lang="en-US" dirty="0" err="1" smtClean="0"/>
              <a:t>denki</a:t>
            </a:r>
            <a:r>
              <a:rPr lang="en-US" dirty="0" smtClean="0"/>
              <a:t> foe </a:t>
            </a:r>
            <a:r>
              <a:rPr lang="en-US" dirty="0" err="1" smtClean="0"/>
              <a:t>da</a:t>
            </a:r>
            <a:r>
              <a:rPr lang="en-US" dirty="0" smtClean="0"/>
              <a:t> </a:t>
            </a:r>
            <a:r>
              <a:rPr lang="en-US" dirty="0" err="1" smtClean="0"/>
              <a:t>feti</a:t>
            </a:r>
            <a:r>
              <a:rPr lang="en-US" dirty="0" smtClean="0"/>
              <a:t> foe Gideon, </a:t>
            </a:r>
            <a:r>
              <a:rPr lang="en-US" dirty="0" err="1" smtClean="0"/>
              <a:t>pe</a:t>
            </a:r>
            <a:r>
              <a:rPr lang="en-US" dirty="0" smtClean="0"/>
              <a:t> </a:t>
            </a:r>
            <a:r>
              <a:rPr lang="en-US" dirty="0" err="1" smtClean="0"/>
              <a:t>dem</a:t>
            </a:r>
            <a:r>
              <a:rPr lang="en-US" dirty="0" smtClean="0"/>
              <a:t> </a:t>
            </a:r>
            <a:r>
              <a:rPr lang="en-US" dirty="0" err="1" smtClean="0"/>
              <a:t>faja-tiki</a:t>
            </a:r>
            <a:r>
              <a:rPr lang="en-US" dirty="0" smtClean="0"/>
              <a:t> </a:t>
            </a:r>
            <a:r>
              <a:rPr lang="en-US" dirty="0" err="1" smtClean="0"/>
              <a:t>ben</a:t>
            </a:r>
            <a:r>
              <a:rPr lang="en-US" dirty="0" smtClean="0"/>
              <a:t> </a:t>
            </a:r>
            <a:r>
              <a:rPr lang="en-US" dirty="0" err="1" smtClean="0"/>
              <a:t>kibri</a:t>
            </a:r>
            <a:r>
              <a:rPr lang="en-US" dirty="0" smtClean="0"/>
              <a:t> </a:t>
            </a:r>
            <a:r>
              <a:rPr lang="en-US" dirty="0" err="1" smtClean="0"/>
              <a:t>na</a:t>
            </a:r>
            <a:r>
              <a:rPr lang="en-US" dirty="0" smtClean="0"/>
              <a:t> </a:t>
            </a:r>
            <a:r>
              <a:rPr lang="en-US" dirty="0" err="1" smtClean="0"/>
              <a:t>ini</a:t>
            </a:r>
            <a:r>
              <a:rPr lang="en-US" dirty="0" smtClean="0"/>
              <a:t> </a:t>
            </a:r>
            <a:r>
              <a:rPr lang="en-US" dirty="0" err="1" smtClean="0"/>
              <a:t>dem</a:t>
            </a:r>
            <a:r>
              <a:rPr lang="en-US" dirty="0" smtClean="0"/>
              <a:t> </a:t>
            </a:r>
            <a:r>
              <a:rPr lang="en-US" dirty="0" err="1" smtClean="0"/>
              <a:t>klei</a:t>
            </a:r>
            <a:r>
              <a:rPr lang="en-US" dirty="0" smtClean="0"/>
              <a:t> </a:t>
            </a:r>
            <a:r>
              <a:rPr lang="en-US" dirty="0" err="1" smtClean="0"/>
              <a:t>patoe</a:t>
            </a:r>
            <a:r>
              <a:rPr lang="en-US" dirty="0" smtClean="0"/>
              <a:t>.  Dem </a:t>
            </a:r>
            <a:r>
              <a:rPr lang="en-US" dirty="0" err="1" smtClean="0"/>
              <a:t>ben</a:t>
            </a:r>
            <a:r>
              <a:rPr lang="en-US" dirty="0" smtClean="0"/>
              <a:t> </a:t>
            </a:r>
            <a:r>
              <a:rPr lang="en-US" dirty="0" err="1" smtClean="0"/>
              <a:t>abi</a:t>
            </a:r>
            <a:r>
              <a:rPr lang="en-US" dirty="0" smtClean="0"/>
              <a:t> foe </a:t>
            </a:r>
            <a:r>
              <a:rPr lang="en-US" dirty="0" err="1" smtClean="0"/>
              <a:t>broko</a:t>
            </a:r>
            <a:r>
              <a:rPr lang="en-US" dirty="0" smtClean="0"/>
              <a:t> </a:t>
            </a:r>
            <a:r>
              <a:rPr lang="en-US" dirty="0" err="1" smtClean="0"/>
              <a:t>dem</a:t>
            </a:r>
            <a:r>
              <a:rPr lang="en-US" dirty="0" smtClean="0"/>
              <a:t> </a:t>
            </a:r>
            <a:r>
              <a:rPr lang="en-US" dirty="0" err="1" smtClean="0"/>
              <a:t>patoe</a:t>
            </a:r>
            <a:r>
              <a:rPr lang="en-US" dirty="0" smtClean="0"/>
              <a:t> so </a:t>
            </a:r>
            <a:r>
              <a:rPr lang="en-US" dirty="0" err="1" smtClean="0"/>
              <a:t>dati</a:t>
            </a:r>
            <a:r>
              <a:rPr lang="en-US" dirty="0" smtClean="0"/>
              <a:t> </a:t>
            </a:r>
            <a:r>
              <a:rPr lang="en-US" dirty="0" err="1" smtClean="0"/>
              <a:t>da</a:t>
            </a:r>
            <a:r>
              <a:rPr lang="en-US" dirty="0" smtClean="0"/>
              <a:t> </a:t>
            </a:r>
            <a:r>
              <a:rPr lang="en-US" dirty="0" err="1" smtClean="0"/>
              <a:t>leti</a:t>
            </a:r>
            <a:r>
              <a:rPr lang="en-US" dirty="0" smtClean="0"/>
              <a:t> </a:t>
            </a:r>
            <a:r>
              <a:rPr lang="en-US" dirty="0" err="1" smtClean="0"/>
              <a:t>ben</a:t>
            </a:r>
            <a:r>
              <a:rPr lang="en-US" dirty="0" smtClean="0"/>
              <a:t> </a:t>
            </a:r>
            <a:r>
              <a:rPr lang="en-US" dirty="0" err="1" smtClean="0"/>
              <a:t>skijn</a:t>
            </a:r>
            <a:r>
              <a:rPr lang="en-US" dirty="0" smtClean="0"/>
              <a:t>.</a:t>
            </a:r>
          </a:p>
          <a:p>
            <a:r>
              <a:rPr lang="en-US" dirty="0" smtClean="0"/>
              <a:t>So </a:t>
            </a:r>
            <a:r>
              <a:rPr lang="en-US" dirty="0" err="1" smtClean="0"/>
              <a:t>srefi</a:t>
            </a:r>
            <a:r>
              <a:rPr lang="en-US" dirty="0" smtClean="0"/>
              <a:t>, </a:t>
            </a:r>
            <a:r>
              <a:rPr lang="en-US" dirty="0" err="1" smtClean="0"/>
              <a:t>wi</a:t>
            </a:r>
            <a:r>
              <a:rPr lang="en-US" dirty="0" smtClean="0"/>
              <a:t> </a:t>
            </a:r>
            <a:r>
              <a:rPr lang="en-US" dirty="0" err="1" smtClean="0"/>
              <a:t>moesoe</a:t>
            </a:r>
            <a:r>
              <a:rPr lang="en-US" dirty="0" smtClean="0"/>
              <a:t> </a:t>
            </a:r>
            <a:r>
              <a:rPr lang="en-US" dirty="0" err="1" smtClean="0"/>
              <a:t>broko</a:t>
            </a:r>
            <a:r>
              <a:rPr lang="en-US" dirty="0" smtClean="0"/>
              <a:t> so </a:t>
            </a:r>
            <a:r>
              <a:rPr lang="en-US" dirty="0" err="1" smtClean="0"/>
              <a:t>dati</a:t>
            </a:r>
            <a:r>
              <a:rPr lang="en-US" dirty="0" smtClean="0"/>
              <a:t> </a:t>
            </a:r>
            <a:r>
              <a:rPr lang="en-US" dirty="0" err="1" smtClean="0"/>
              <a:t>da</a:t>
            </a:r>
            <a:r>
              <a:rPr lang="en-US" dirty="0" smtClean="0"/>
              <a:t> </a:t>
            </a:r>
            <a:r>
              <a:rPr lang="en-US" dirty="0" err="1" smtClean="0"/>
              <a:t>leti</a:t>
            </a:r>
            <a:r>
              <a:rPr lang="en-US" dirty="0" smtClean="0"/>
              <a:t> foe </a:t>
            </a:r>
            <a:r>
              <a:rPr lang="en-US" dirty="0" err="1" smtClean="0"/>
              <a:t>Gado</a:t>
            </a:r>
            <a:r>
              <a:rPr lang="en-US" dirty="0" smtClean="0"/>
              <a:t> </a:t>
            </a:r>
            <a:r>
              <a:rPr lang="en-US" dirty="0" err="1" smtClean="0"/>
              <a:t>skijn</a:t>
            </a:r>
            <a:endParaRPr lang="en-US" dirty="0"/>
          </a:p>
        </p:txBody>
      </p:sp>
      <p:sp>
        <p:nvSpPr>
          <p:cNvPr id="4" name="Date Placeholder 3"/>
          <p:cNvSpPr>
            <a:spLocks noGrp="1"/>
          </p:cNvSpPr>
          <p:nvPr>
            <p:ph type="dt" sz="half" idx="10"/>
          </p:nvPr>
        </p:nvSpPr>
        <p:spPr/>
        <p:txBody>
          <a:bodyPr/>
          <a:lstStyle/>
          <a:p>
            <a:fld id="{3F385D0B-357B-46C5-A1AB-B7006FCEF0BB}"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105</a:t>
            </a:fld>
            <a:endParaRPr lang="en-US">
              <a:latin typeface="+mn-lt"/>
            </a:endParaRP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87DA276-C986-4B3E-85B6-5F4DC36768D7}"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D1A5A528-BB18-4F86-A8C1-E906257CFAA6}" type="slidenum">
              <a:rPr lang="en-US"/>
              <a:pPr lvl="1"/>
              <a:t>106</a:t>
            </a:fld>
            <a:endParaRPr lang="en-US">
              <a:latin typeface="Times New Roman" pitchFamily="18" charset="0"/>
            </a:endParaRPr>
          </a:p>
        </p:txBody>
      </p:sp>
      <p:sp>
        <p:nvSpPr>
          <p:cNvPr id="207874" name="Rectangle 2"/>
          <p:cNvSpPr>
            <a:spLocks noGrp="1" noChangeArrowheads="1"/>
          </p:cNvSpPr>
          <p:nvPr>
            <p:ph type="title"/>
          </p:nvPr>
        </p:nvSpPr>
        <p:spPr>
          <a:xfrm>
            <a:off x="576263" y="188913"/>
            <a:ext cx="8080375" cy="1143000"/>
          </a:xfrm>
        </p:spPr>
        <p:txBody>
          <a:bodyPr/>
          <a:lstStyle/>
          <a:p>
            <a:r>
              <a:rPr lang="en-US"/>
              <a:t>Wi pina…</a:t>
            </a:r>
          </a:p>
        </p:txBody>
      </p:sp>
      <p:sp>
        <p:nvSpPr>
          <p:cNvPr id="207875" name="Rectangle 3"/>
          <p:cNvSpPr>
            <a:spLocks noGrp="1" noChangeArrowheads="1"/>
          </p:cNvSpPr>
          <p:nvPr>
            <p:ph type="body" idx="1"/>
          </p:nvPr>
        </p:nvSpPr>
        <p:spPr>
          <a:xfrm>
            <a:off x="299979" y="1449388"/>
            <a:ext cx="8155046" cy="4646612"/>
          </a:xfrm>
        </p:spPr>
        <p:txBody>
          <a:bodyPr/>
          <a:lstStyle/>
          <a:p>
            <a:r>
              <a:rPr lang="en-US" sz="2800" b="1" dirty="0"/>
              <a:t>II Kor. 4:8. Dem </a:t>
            </a:r>
            <a:r>
              <a:rPr lang="en-US" sz="2800" b="1" dirty="0" err="1"/>
              <a:t>pina</a:t>
            </a:r>
            <a:r>
              <a:rPr lang="en-US" sz="2800" b="1" dirty="0"/>
              <a:t> </a:t>
            </a:r>
            <a:r>
              <a:rPr lang="en-US" sz="2800" b="1" dirty="0" err="1"/>
              <a:t>wi</a:t>
            </a:r>
            <a:r>
              <a:rPr lang="en-US" sz="2800" b="1" dirty="0"/>
              <a:t> </a:t>
            </a:r>
            <a:r>
              <a:rPr lang="en-US" sz="2800" b="1" dirty="0" err="1"/>
              <a:t>na</a:t>
            </a:r>
            <a:r>
              <a:rPr lang="en-US" sz="2800" b="1" dirty="0"/>
              <a:t> ala </a:t>
            </a:r>
            <a:r>
              <a:rPr lang="en-US" sz="2800" b="1" dirty="0" err="1"/>
              <a:t>sei</a:t>
            </a:r>
            <a:r>
              <a:rPr lang="en-US" sz="2800" b="1" dirty="0"/>
              <a:t>, </a:t>
            </a:r>
            <a:r>
              <a:rPr lang="en-US" sz="2800" b="1" dirty="0" err="1"/>
              <a:t>tokoe</a:t>
            </a:r>
            <a:r>
              <a:rPr lang="en-US" sz="2800" b="1" dirty="0"/>
              <a:t>, </a:t>
            </a:r>
            <a:r>
              <a:rPr lang="en-US" sz="2800" b="1" dirty="0" err="1"/>
              <a:t>wi</a:t>
            </a:r>
            <a:r>
              <a:rPr lang="en-US" sz="2800" b="1" dirty="0"/>
              <a:t> no </a:t>
            </a:r>
            <a:r>
              <a:rPr lang="en-US" sz="2800" b="1" dirty="0" err="1"/>
              <a:t>lasi</a:t>
            </a:r>
            <a:r>
              <a:rPr lang="en-US" sz="2800" b="1" dirty="0"/>
              <a:t> </a:t>
            </a:r>
            <a:r>
              <a:rPr lang="en-US" sz="2800" b="1" dirty="0" err="1"/>
              <a:t>hati</a:t>
            </a:r>
            <a:r>
              <a:rPr lang="en-US" sz="2800" b="1" dirty="0"/>
              <a:t>; </a:t>
            </a:r>
            <a:r>
              <a:rPr lang="en-US" sz="2800" b="1" dirty="0" err="1"/>
              <a:t>wi</a:t>
            </a:r>
            <a:r>
              <a:rPr lang="en-US" sz="2800" b="1" dirty="0"/>
              <a:t> </a:t>
            </a:r>
            <a:r>
              <a:rPr lang="en-US" sz="2800" b="1" dirty="0" err="1"/>
              <a:t>hede</a:t>
            </a:r>
            <a:r>
              <a:rPr lang="en-US" sz="2800" b="1" dirty="0"/>
              <a:t> </a:t>
            </a:r>
            <a:r>
              <a:rPr lang="en-US" sz="2800" b="1" dirty="0" err="1"/>
              <a:t>kom</a:t>
            </a:r>
            <a:r>
              <a:rPr lang="en-US" sz="2800" b="1" dirty="0"/>
              <a:t> </a:t>
            </a:r>
            <a:r>
              <a:rPr lang="en-US" sz="2800" b="1" dirty="0" err="1"/>
              <a:t>dangra</a:t>
            </a:r>
            <a:r>
              <a:rPr lang="en-US" sz="2800" b="1" dirty="0"/>
              <a:t>, ma </a:t>
            </a:r>
            <a:r>
              <a:rPr lang="en-US" sz="2800" b="1" dirty="0" err="1"/>
              <a:t>wi</a:t>
            </a:r>
            <a:r>
              <a:rPr lang="en-US" sz="2800" b="1" dirty="0"/>
              <a:t> no </a:t>
            </a:r>
            <a:r>
              <a:rPr lang="en-US" sz="2800" b="1" dirty="0" err="1"/>
              <a:t>lasi</a:t>
            </a:r>
            <a:r>
              <a:rPr lang="en-US" sz="2800" b="1" dirty="0"/>
              <a:t> </a:t>
            </a:r>
            <a:r>
              <a:rPr lang="en-US" sz="2800" b="1" dirty="0" err="1"/>
              <a:t>hopoe</a:t>
            </a:r>
            <a:r>
              <a:rPr lang="en-US" sz="2800" b="1" dirty="0"/>
              <a:t>;  9. Dem </a:t>
            </a:r>
            <a:r>
              <a:rPr lang="en-US" sz="2800" b="1" dirty="0" err="1"/>
              <a:t>vervolgoe</a:t>
            </a:r>
            <a:r>
              <a:rPr lang="en-US" sz="2800" b="1" dirty="0"/>
              <a:t> </a:t>
            </a:r>
            <a:r>
              <a:rPr lang="en-US" sz="2800" b="1" dirty="0" err="1"/>
              <a:t>wi</a:t>
            </a:r>
            <a:r>
              <a:rPr lang="en-US" sz="2800" b="1" dirty="0"/>
              <a:t>, ma </a:t>
            </a:r>
            <a:r>
              <a:rPr lang="en-US" sz="2800" b="1" dirty="0" err="1"/>
              <a:t>Gado</a:t>
            </a:r>
            <a:r>
              <a:rPr lang="en-US" sz="2800" b="1" dirty="0"/>
              <a:t> no </a:t>
            </a:r>
            <a:r>
              <a:rPr lang="en-US" sz="2800" b="1" dirty="0" err="1"/>
              <a:t>libi</a:t>
            </a:r>
            <a:r>
              <a:rPr lang="en-US" sz="2800" b="1" dirty="0"/>
              <a:t> </a:t>
            </a:r>
            <a:r>
              <a:rPr lang="en-US" sz="2800" b="1" dirty="0" err="1"/>
              <a:t>wi</a:t>
            </a:r>
            <a:r>
              <a:rPr lang="en-US" sz="2800" b="1" dirty="0"/>
              <a:t>; </a:t>
            </a:r>
            <a:r>
              <a:rPr lang="en-US" sz="2800" b="1" dirty="0" err="1"/>
              <a:t>dem</a:t>
            </a:r>
            <a:r>
              <a:rPr lang="en-US" sz="2800" b="1" dirty="0"/>
              <a:t> </a:t>
            </a:r>
            <a:r>
              <a:rPr lang="en-US" sz="2800" b="1" dirty="0" err="1"/>
              <a:t>trowe</a:t>
            </a:r>
            <a:r>
              <a:rPr lang="en-US" sz="2800" b="1" dirty="0"/>
              <a:t> </a:t>
            </a:r>
            <a:r>
              <a:rPr lang="en-US" sz="2800" b="1" dirty="0" err="1"/>
              <a:t>wi</a:t>
            </a:r>
            <a:r>
              <a:rPr lang="en-US" sz="2800" b="1" dirty="0"/>
              <a:t> </a:t>
            </a:r>
            <a:r>
              <a:rPr lang="en-US" sz="2800" b="1" dirty="0" err="1"/>
              <a:t>na</a:t>
            </a:r>
            <a:r>
              <a:rPr lang="en-US" sz="2800" b="1" dirty="0"/>
              <a:t> </a:t>
            </a:r>
            <a:r>
              <a:rPr lang="en-US" sz="2800" b="1" dirty="0" err="1"/>
              <a:t>ondro</a:t>
            </a:r>
            <a:r>
              <a:rPr lang="en-US" sz="2800" b="1" dirty="0"/>
              <a:t>, ma </a:t>
            </a:r>
            <a:r>
              <a:rPr lang="en-US" sz="2800" b="1" dirty="0" err="1"/>
              <a:t>dem</a:t>
            </a:r>
            <a:r>
              <a:rPr lang="en-US" sz="2800" b="1" dirty="0"/>
              <a:t> no </a:t>
            </a:r>
            <a:r>
              <a:rPr lang="en-US" sz="2800" b="1" dirty="0" err="1"/>
              <a:t>figi</a:t>
            </a:r>
            <a:r>
              <a:rPr lang="en-US" sz="2800" b="1" dirty="0"/>
              <a:t> </a:t>
            </a:r>
            <a:r>
              <a:rPr lang="en-US" sz="2800" b="1" dirty="0" err="1"/>
              <a:t>wi</a:t>
            </a:r>
            <a:r>
              <a:rPr lang="en-US" sz="2800" b="1" dirty="0"/>
              <a:t> </a:t>
            </a:r>
            <a:r>
              <a:rPr lang="en-US" sz="2800" b="1" dirty="0" err="1"/>
              <a:t>poeroe</a:t>
            </a:r>
            <a:r>
              <a:rPr lang="en-US" sz="2800" b="1" dirty="0"/>
              <a:t>;  10. </a:t>
            </a:r>
            <a:r>
              <a:rPr lang="en-US" sz="2800" b="1" dirty="0" err="1"/>
              <a:t>Alatem</a:t>
            </a:r>
            <a:r>
              <a:rPr lang="en-US" sz="2800" b="1" dirty="0"/>
              <a:t> </a:t>
            </a:r>
            <a:r>
              <a:rPr lang="en-US" sz="2800" b="1" dirty="0" err="1"/>
              <a:t>wi</a:t>
            </a:r>
            <a:r>
              <a:rPr lang="en-US" sz="2800" b="1" dirty="0"/>
              <a:t> </a:t>
            </a:r>
            <a:r>
              <a:rPr lang="en-US" sz="2800" b="1" dirty="0" err="1"/>
              <a:t>tjari</a:t>
            </a:r>
            <a:r>
              <a:rPr lang="en-US" sz="2800" b="1" dirty="0"/>
              <a:t> </a:t>
            </a:r>
            <a:r>
              <a:rPr lang="en-US" sz="2800" b="1" dirty="0" err="1"/>
              <a:t>da</a:t>
            </a:r>
            <a:r>
              <a:rPr lang="en-US" sz="2800" b="1" dirty="0"/>
              <a:t> </a:t>
            </a:r>
            <a:r>
              <a:rPr lang="en-US" sz="2800" b="1" dirty="0" err="1"/>
              <a:t>dede</a:t>
            </a:r>
            <a:r>
              <a:rPr lang="en-US" sz="2800" b="1" dirty="0"/>
              <a:t> foe </a:t>
            </a:r>
            <a:r>
              <a:rPr lang="en-US" sz="2800" b="1" dirty="0" err="1"/>
              <a:t>Masra</a:t>
            </a:r>
            <a:r>
              <a:rPr lang="en-US" sz="2800" b="1" dirty="0"/>
              <a:t> </a:t>
            </a:r>
            <a:r>
              <a:rPr lang="en-US" sz="2800" b="1" dirty="0" err="1"/>
              <a:t>Jezus</a:t>
            </a:r>
            <a:r>
              <a:rPr lang="en-US" sz="2800" b="1" dirty="0"/>
              <a:t> </a:t>
            </a:r>
            <a:r>
              <a:rPr lang="en-US" sz="2800" b="1" dirty="0" err="1"/>
              <a:t>na</a:t>
            </a:r>
            <a:r>
              <a:rPr lang="en-US" sz="2800" b="1" dirty="0"/>
              <a:t> </a:t>
            </a:r>
            <a:r>
              <a:rPr lang="en-US" sz="2800" b="1" dirty="0" err="1"/>
              <a:t>ini</a:t>
            </a:r>
            <a:r>
              <a:rPr lang="en-US" sz="2800" b="1" dirty="0"/>
              <a:t> </a:t>
            </a:r>
            <a:r>
              <a:rPr lang="en-US" sz="2800" b="1" dirty="0" err="1"/>
              <a:t>wi</a:t>
            </a:r>
            <a:r>
              <a:rPr lang="en-US" sz="2800" b="1" dirty="0"/>
              <a:t> skin, so </a:t>
            </a:r>
            <a:r>
              <a:rPr lang="en-US" sz="2800" b="1" dirty="0" err="1"/>
              <a:t>dati</a:t>
            </a:r>
            <a:r>
              <a:rPr lang="en-US" sz="2800" b="1" dirty="0"/>
              <a:t> </a:t>
            </a:r>
            <a:r>
              <a:rPr lang="en-US" sz="2800" b="1" dirty="0" err="1"/>
              <a:t>da</a:t>
            </a:r>
            <a:r>
              <a:rPr lang="en-US" sz="2800" b="1" dirty="0"/>
              <a:t> </a:t>
            </a:r>
            <a:r>
              <a:rPr lang="en-US" sz="2800" b="1" dirty="0" err="1"/>
              <a:t>libi</a:t>
            </a:r>
            <a:r>
              <a:rPr lang="en-US" sz="2800" b="1" dirty="0"/>
              <a:t> foe </a:t>
            </a:r>
            <a:r>
              <a:rPr lang="en-US" sz="2800" b="1" dirty="0" err="1"/>
              <a:t>Jezus</a:t>
            </a:r>
            <a:r>
              <a:rPr lang="en-US" sz="2800" b="1" dirty="0"/>
              <a:t> </a:t>
            </a:r>
            <a:r>
              <a:rPr lang="en-US" sz="2800" b="1" dirty="0" err="1"/>
              <a:t>sa</a:t>
            </a:r>
            <a:r>
              <a:rPr lang="en-US" sz="2800" b="1" dirty="0"/>
              <a:t> </a:t>
            </a:r>
            <a:r>
              <a:rPr lang="en-US" sz="2800" b="1" dirty="0" err="1"/>
              <a:t>sori</a:t>
            </a:r>
            <a:r>
              <a:rPr lang="en-US" sz="2800" b="1" dirty="0"/>
              <a:t> </a:t>
            </a:r>
            <a:r>
              <a:rPr lang="en-US" sz="2800" b="1" dirty="0" err="1"/>
              <a:t>hemsrefi</a:t>
            </a:r>
            <a:r>
              <a:rPr lang="en-US" sz="2800" b="1" dirty="0"/>
              <a:t> </a:t>
            </a:r>
            <a:r>
              <a:rPr lang="en-US" sz="2800" b="1" dirty="0" err="1"/>
              <a:t>na</a:t>
            </a:r>
            <a:r>
              <a:rPr lang="en-US" sz="2800" b="1" dirty="0"/>
              <a:t> </a:t>
            </a:r>
            <a:r>
              <a:rPr lang="en-US" sz="2800" b="1" dirty="0" err="1"/>
              <a:t>ini</a:t>
            </a:r>
            <a:r>
              <a:rPr lang="en-US" sz="2800" b="1" dirty="0"/>
              <a:t> </a:t>
            </a:r>
            <a:r>
              <a:rPr lang="en-US" sz="2800" b="1" dirty="0" err="1"/>
              <a:t>wi</a:t>
            </a:r>
            <a:r>
              <a:rPr lang="en-US" sz="2800" b="1" dirty="0"/>
              <a:t> skin toe</a:t>
            </a:r>
            <a:r>
              <a:rPr lang="en-US" sz="2800" b="1" dirty="0" smtClean="0"/>
              <a:t>.</a:t>
            </a:r>
          </a:p>
          <a:p>
            <a:r>
              <a:rPr lang="en-US" sz="2800" b="1" dirty="0" err="1" smtClean="0"/>
              <a:t>Disi</a:t>
            </a:r>
            <a:r>
              <a:rPr lang="en-US" sz="2800" b="1" dirty="0" smtClean="0"/>
              <a:t> de </a:t>
            </a:r>
            <a:r>
              <a:rPr lang="en-US" sz="2800" b="1" dirty="0" err="1" smtClean="0"/>
              <a:t>fa</a:t>
            </a:r>
            <a:r>
              <a:rPr lang="en-US" sz="2800" b="1" dirty="0" smtClean="0"/>
              <a:t> </a:t>
            </a:r>
            <a:r>
              <a:rPr lang="en-US" sz="2800" b="1" dirty="0" err="1" smtClean="0"/>
              <a:t>wi</a:t>
            </a:r>
            <a:r>
              <a:rPr lang="en-US" sz="2800" b="1" dirty="0" smtClean="0"/>
              <a:t> de </a:t>
            </a:r>
            <a:r>
              <a:rPr lang="en-US" sz="2800" b="1" dirty="0" err="1" smtClean="0"/>
              <a:t>klei</a:t>
            </a:r>
            <a:r>
              <a:rPr lang="en-US" sz="2800" b="1" dirty="0" smtClean="0"/>
              <a:t> </a:t>
            </a:r>
            <a:r>
              <a:rPr lang="en-US" sz="2800" b="1" dirty="0" err="1" smtClean="0"/>
              <a:t>patoe</a:t>
            </a:r>
            <a:endParaRPr lang="en-US" sz="2800" b="1"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87DA276-C986-4B3E-85B6-5F4DC36768D7}"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D1A5A528-BB18-4F86-A8C1-E906257CFAA6}" type="slidenum">
              <a:rPr lang="en-US"/>
              <a:pPr lvl="1"/>
              <a:t>107</a:t>
            </a:fld>
            <a:endParaRPr lang="en-US">
              <a:latin typeface="Times New Roman" pitchFamily="18" charset="0"/>
            </a:endParaRPr>
          </a:p>
        </p:txBody>
      </p:sp>
      <p:sp>
        <p:nvSpPr>
          <p:cNvPr id="207874" name="Rectangle 2"/>
          <p:cNvSpPr>
            <a:spLocks noGrp="1" noChangeArrowheads="1"/>
          </p:cNvSpPr>
          <p:nvPr>
            <p:ph type="title"/>
          </p:nvPr>
        </p:nvSpPr>
        <p:spPr>
          <a:xfrm>
            <a:off x="576263" y="188913"/>
            <a:ext cx="8080375" cy="1143000"/>
          </a:xfrm>
        </p:spPr>
        <p:txBody>
          <a:bodyPr/>
          <a:lstStyle/>
          <a:p>
            <a:r>
              <a:rPr lang="en-US" dirty="0" err="1"/>
              <a:t>Wi</a:t>
            </a:r>
            <a:r>
              <a:rPr lang="en-US" dirty="0"/>
              <a:t> </a:t>
            </a:r>
            <a:r>
              <a:rPr lang="en-US" dirty="0" smtClean="0"/>
              <a:t>de </a:t>
            </a:r>
            <a:r>
              <a:rPr lang="en-US" dirty="0" err="1" smtClean="0"/>
              <a:t>broko</a:t>
            </a:r>
            <a:r>
              <a:rPr lang="en-US" dirty="0" smtClean="0"/>
              <a:t> </a:t>
            </a:r>
            <a:r>
              <a:rPr lang="en-US" dirty="0" err="1" smtClean="0"/>
              <a:t>klei</a:t>
            </a:r>
            <a:r>
              <a:rPr lang="en-US" dirty="0" smtClean="0"/>
              <a:t> </a:t>
            </a:r>
            <a:r>
              <a:rPr lang="en-US" dirty="0" err="1" smtClean="0"/>
              <a:t>patoe</a:t>
            </a:r>
            <a:r>
              <a:rPr lang="en-US" dirty="0" smtClean="0"/>
              <a:t>…</a:t>
            </a:r>
            <a:endParaRPr lang="en-US" dirty="0"/>
          </a:p>
        </p:txBody>
      </p:sp>
      <p:sp>
        <p:nvSpPr>
          <p:cNvPr id="207875" name="Rectangle 3"/>
          <p:cNvSpPr>
            <a:spLocks noGrp="1" noChangeArrowheads="1"/>
          </p:cNvSpPr>
          <p:nvPr>
            <p:ph type="body" idx="1"/>
          </p:nvPr>
        </p:nvSpPr>
        <p:spPr>
          <a:xfrm>
            <a:off x="701622" y="1822428"/>
            <a:ext cx="7772400" cy="4646612"/>
          </a:xfrm>
        </p:spPr>
        <p:txBody>
          <a:bodyPr/>
          <a:lstStyle/>
          <a:p>
            <a:r>
              <a:rPr lang="en-US" sz="2800" b="1" dirty="0" err="1" smtClean="0"/>
              <a:t>Wi</a:t>
            </a:r>
            <a:r>
              <a:rPr lang="en-US" sz="2800" b="1" dirty="0" smtClean="0"/>
              <a:t> </a:t>
            </a:r>
            <a:r>
              <a:rPr lang="en-US" sz="2800" b="1" dirty="0"/>
              <a:t>de </a:t>
            </a:r>
            <a:r>
              <a:rPr lang="en-US" sz="2800" b="1" dirty="0" err="1"/>
              <a:t>swaki</a:t>
            </a:r>
            <a:r>
              <a:rPr lang="en-US" sz="2800" b="1" dirty="0"/>
              <a:t>, </a:t>
            </a:r>
            <a:r>
              <a:rPr lang="en-US" sz="2800" b="1" dirty="0" err="1"/>
              <a:t>wi</a:t>
            </a:r>
            <a:r>
              <a:rPr lang="en-US" sz="2800" b="1" dirty="0"/>
              <a:t> </a:t>
            </a:r>
            <a:r>
              <a:rPr lang="en-US" sz="2800" b="1" dirty="0" err="1"/>
              <a:t>pina</a:t>
            </a:r>
            <a:r>
              <a:rPr lang="en-US" sz="2800" b="1" dirty="0"/>
              <a:t>, </a:t>
            </a:r>
            <a:r>
              <a:rPr lang="en-US" sz="2800" b="1" dirty="0" err="1"/>
              <a:t>wi</a:t>
            </a:r>
            <a:r>
              <a:rPr lang="en-US" sz="2800" b="1" dirty="0"/>
              <a:t> </a:t>
            </a:r>
            <a:r>
              <a:rPr lang="en-US" sz="2800" b="1" dirty="0" err="1"/>
              <a:t>kisi</a:t>
            </a:r>
            <a:r>
              <a:rPr lang="en-US" sz="2800" b="1" dirty="0"/>
              <a:t> </a:t>
            </a:r>
            <a:r>
              <a:rPr lang="en-US" sz="2800" b="1" dirty="0" err="1"/>
              <a:t>vervolgoe</a:t>
            </a:r>
            <a:r>
              <a:rPr lang="en-US" sz="2800" b="1" dirty="0"/>
              <a:t> so </a:t>
            </a:r>
            <a:r>
              <a:rPr lang="en-US" sz="2800" b="1" dirty="0" err="1"/>
              <a:t>dati</a:t>
            </a:r>
            <a:r>
              <a:rPr lang="en-US" sz="2800" b="1" dirty="0"/>
              <a:t> </a:t>
            </a:r>
            <a:r>
              <a:rPr lang="en-US" sz="2800" b="1" dirty="0" err="1"/>
              <a:t>da</a:t>
            </a:r>
            <a:r>
              <a:rPr lang="en-US" sz="2800" b="1" dirty="0"/>
              <a:t> </a:t>
            </a:r>
            <a:r>
              <a:rPr lang="en-US" sz="2800" b="1" dirty="0" err="1"/>
              <a:t>libi</a:t>
            </a:r>
            <a:r>
              <a:rPr lang="en-US" sz="2800" b="1" dirty="0"/>
              <a:t> foe </a:t>
            </a:r>
            <a:r>
              <a:rPr lang="en-US" sz="2800" b="1" dirty="0" err="1"/>
              <a:t>Kristus</a:t>
            </a:r>
            <a:r>
              <a:rPr lang="en-US" sz="2800" b="1" dirty="0"/>
              <a:t> </a:t>
            </a:r>
            <a:r>
              <a:rPr lang="en-US" sz="2800" b="1" dirty="0" err="1"/>
              <a:t>kan</a:t>
            </a:r>
            <a:r>
              <a:rPr lang="en-US" sz="2800" b="1" dirty="0"/>
              <a:t> </a:t>
            </a:r>
            <a:r>
              <a:rPr lang="en-US" sz="2800" b="1" dirty="0" err="1"/>
              <a:t>sori</a:t>
            </a:r>
            <a:r>
              <a:rPr lang="en-US" sz="2800" b="1" dirty="0"/>
              <a:t> </a:t>
            </a:r>
            <a:r>
              <a:rPr lang="en-US" sz="2800" b="1" dirty="0" err="1"/>
              <a:t>hemsrefi</a:t>
            </a:r>
            <a:r>
              <a:rPr lang="en-US" sz="2800" b="1" dirty="0"/>
              <a:t> </a:t>
            </a:r>
            <a:r>
              <a:rPr lang="en-US" sz="2800" b="1" dirty="0" err="1"/>
              <a:t>moro</a:t>
            </a:r>
            <a:r>
              <a:rPr lang="en-US" sz="2800" b="1" dirty="0"/>
              <a:t> </a:t>
            </a:r>
            <a:r>
              <a:rPr lang="en-US" sz="2800" b="1" dirty="0" err="1"/>
              <a:t>krin</a:t>
            </a:r>
            <a:r>
              <a:rPr lang="en-US" sz="2800" b="1" dirty="0"/>
              <a:t> </a:t>
            </a:r>
            <a:r>
              <a:rPr lang="en-US" sz="2800" b="1" dirty="0" err="1"/>
              <a:t>na</a:t>
            </a:r>
            <a:r>
              <a:rPr lang="en-US" sz="2800" b="1" dirty="0"/>
              <a:t> </a:t>
            </a:r>
            <a:r>
              <a:rPr lang="en-US" sz="2800" b="1" dirty="0" err="1"/>
              <a:t>ini</a:t>
            </a:r>
            <a:r>
              <a:rPr lang="en-US" sz="2800" b="1" dirty="0"/>
              <a:t> </a:t>
            </a:r>
            <a:r>
              <a:rPr lang="en-US" sz="2800" b="1" dirty="0" err="1"/>
              <a:t>wi</a:t>
            </a:r>
            <a:r>
              <a:rPr lang="en-US" sz="2800" b="1" dirty="0"/>
              <a:t> </a:t>
            </a:r>
            <a:r>
              <a:rPr lang="en-US" sz="2800" b="1" dirty="0" err="1"/>
              <a:t>libi</a:t>
            </a:r>
            <a:r>
              <a:rPr lang="en-US" sz="2800" b="1" dirty="0"/>
              <a:t>, </a:t>
            </a:r>
            <a:r>
              <a:rPr lang="en-US" sz="2800" b="1" dirty="0" err="1"/>
              <a:t>leki</a:t>
            </a:r>
            <a:r>
              <a:rPr lang="en-US" sz="2800" b="1" dirty="0"/>
              <a:t> </a:t>
            </a:r>
            <a:r>
              <a:rPr lang="en-US" sz="2800" b="1" dirty="0" err="1"/>
              <a:t>blaka</a:t>
            </a:r>
            <a:r>
              <a:rPr lang="en-US" sz="2800" b="1" dirty="0"/>
              <a:t> </a:t>
            </a:r>
            <a:r>
              <a:rPr lang="en-US" sz="2800" b="1" dirty="0" err="1"/>
              <a:t>sori</a:t>
            </a:r>
            <a:r>
              <a:rPr lang="en-US" sz="2800" b="1" dirty="0"/>
              <a:t> </a:t>
            </a:r>
            <a:r>
              <a:rPr lang="en-US" sz="2800" b="1" dirty="0" err="1"/>
              <a:t>da</a:t>
            </a:r>
            <a:r>
              <a:rPr lang="en-US" sz="2800" b="1" dirty="0"/>
              <a:t> </a:t>
            </a:r>
            <a:r>
              <a:rPr lang="en-US" sz="2800" b="1" dirty="0" err="1"/>
              <a:t>glori</a:t>
            </a:r>
            <a:r>
              <a:rPr lang="en-US" sz="2800" b="1" dirty="0"/>
              <a:t> foe wan </a:t>
            </a:r>
            <a:r>
              <a:rPr lang="en-US" sz="2800" b="1" dirty="0" err="1"/>
              <a:t>diamanti</a:t>
            </a:r>
            <a:r>
              <a:rPr lang="en-US" sz="2800" b="1" dirty="0"/>
              <a:t> </a:t>
            </a:r>
            <a:r>
              <a:rPr lang="en-US" sz="2800" b="1" dirty="0" err="1"/>
              <a:t>moro</a:t>
            </a:r>
            <a:r>
              <a:rPr lang="en-US" sz="2800" b="1" dirty="0"/>
              <a:t> </a:t>
            </a:r>
            <a:r>
              <a:rPr lang="en-US" sz="2800" b="1" dirty="0" err="1"/>
              <a:t>krin</a:t>
            </a:r>
            <a:r>
              <a:rPr lang="en-US" sz="2800" b="1" dirty="0"/>
              <a:t>…</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A11F736-8904-48EF-93EF-5E76B373EDB7}"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F466ECF0-596B-462F-A5E4-7D4FA9BF47BC}" type="slidenum">
              <a:rPr lang="en-US"/>
              <a:pPr lvl="1"/>
              <a:t>108</a:t>
            </a:fld>
            <a:endParaRPr lang="en-US">
              <a:latin typeface="Times New Roman" pitchFamily="18" charset="0"/>
            </a:endParaRPr>
          </a:p>
        </p:txBody>
      </p:sp>
      <p:sp>
        <p:nvSpPr>
          <p:cNvPr id="208898" name="Rectangle 2"/>
          <p:cNvSpPr>
            <a:spLocks noGrp="1" noChangeArrowheads="1"/>
          </p:cNvSpPr>
          <p:nvPr>
            <p:ph type="title"/>
          </p:nvPr>
        </p:nvSpPr>
        <p:spPr/>
        <p:txBody>
          <a:bodyPr/>
          <a:lstStyle/>
          <a:p>
            <a:r>
              <a:rPr lang="en-US"/>
              <a:t>Libi komopo foe dede</a:t>
            </a:r>
          </a:p>
        </p:txBody>
      </p:sp>
      <p:sp>
        <p:nvSpPr>
          <p:cNvPr id="208899" name="Rectangle 3"/>
          <p:cNvSpPr>
            <a:spLocks noGrp="1" noChangeArrowheads="1"/>
          </p:cNvSpPr>
          <p:nvPr>
            <p:ph type="body" idx="1"/>
          </p:nvPr>
        </p:nvSpPr>
        <p:spPr>
          <a:xfrm>
            <a:off x="446031" y="2017713"/>
            <a:ext cx="8509057" cy="4114800"/>
          </a:xfrm>
        </p:spPr>
        <p:txBody>
          <a:bodyPr/>
          <a:lstStyle/>
          <a:p>
            <a:pPr>
              <a:lnSpc>
                <a:spcPct val="80000"/>
              </a:lnSpc>
            </a:pPr>
            <a:r>
              <a:rPr lang="en-US" b="1" dirty="0"/>
              <a:t>II Kor. 4:11. </a:t>
            </a:r>
            <a:r>
              <a:rPr lang="en-US" b="1" dirty="0" err="1"/>
              <a:t>Bikasi</a:t>
            </a:r>
            <a:r>
              <a:rPr lang="en-US" b="1" dirty="0"/>
              <a:t> </a:t>
            </a:r>
            <a:r>
              <a:rPr lang="en-US" b="1" dirty="0" err="1"/>
              <a:t>alatem</a:t>
            </a:r>
            <a:r>
              <a:rPr lang="en-US" b="1" dirty="0"/>
              <a:t> </a:t>
            </a:r>
            <a:r>
              <a:rPr lang="en-US" b="1" dirty="0" err="1"/>
              <a:t>dem</a:t>
            </a:r>
            <a:r>
              <a:rPr lang="en-US" b="1" dirty="0"/>
              <a:t> </a:t>
            </a:r>
            <a:r>
              <a:rPr lang="en-US" b="1" dirty="0" err="1"/>
              <a:t>gi</a:t>
            </a:r>
            <a:r>
              <a:rPr lang="en-US" b="1" dirty="0"/>
              <a:t> </a:t>
            </a:r>
            <a:r>
              <a:rPr lang="en-US" b="1" dirty="0" err="1"/>
              <a:t>wi</a:t>
            </a:r>
            <a:r>
              <a:rPr lang="en-US" b="1" dirty="0"/>
              <a:t> </a:t>
            </a:r>
            <a:r>
              <a:rPr lang="en-US" b="1" dirty="0" err="1"/>
              <a:t>disi</a:t>
            </a:r>
            <a:r>
              <a:rPr lang="en-US" b="1" dirty="0"/>
              <a:t> de </a:t>
            </a:r>
            <a:r>
              <a:rPr lang="en-US" b="1" dirty="0" err="1"/>
              <a:t>na</a:t>
            </a:r>
            <a:r>
              <a:rPr lang="en-US" b="1" dirty="0"/>
              <a:t> </a:t>
            </a:r>
            <a:r>
              <a:rPr lang="en-US" b="1" dirty="0" err="1"/>
              <a:t>libi</a:t>
            </a:r>
            <a:r>
              <a:rPr lang="en-US" b="1" dirty="0"/>
              <a:t> </a:t>
            </a:r>
            <a:r>
              <a:rPr lang="en-US" b="1" dirty="0" err="1"/>
              <a:t>abra</a:t>
            </a:r>
            <a:r>
              <a:rPr lang="en-US" b="1" dirty="0"/>
              <a:t> </a:t>
            </a:r>
            <a:r>
              <a:rPr lang="en-US" b="1" dirty="0" err="1"/>
              <a:t>na</a:t>
            </a:r>
            <a:r>
              <a:rPr lang="en-US" b="1" dirty="0"/>
              <a:t> </a:t>
            </a:r>
            <a:r>
              <a:rPr lang="en-US" b="1" dirty="0" err="1"/>
              <a:t>dede</a:t>
            </a:r>
            <a:r>
              <a:rPr lang="en-US" b="1" dirty="0"/>
              <a:t> foe </a:t>
            </a:r>
            <a:r>
              <a:rPr lang="en-US" b="1" dirty="0" err="1"/>
              <a:t>Jezus</a:t>
            </a:r>
            <a:r>
              <a:rPr lang="en-US" b="1" dirty="0"/>
              <a:t> </a:t>
            </a:r>
            <a:r>
              <a:rPr lang="en-US" b="1" dirty="0" err="1"/>
              <a:t>ede</a:t>
            </a:r>
            <a:r>
              <a:rPr lang="en-US" b="1" dirty="0"/>
              <a:t>, so </a:t>
            </a:r>
            <a:r>
              <a:rPr lang="en-US" b="1" dirty="0" err="1"/>
              <a:t>dati</a:t>
            </a:r>
            <a:r>
              <a:rPr lang="en-US" b="1" dirty="0"/>
              <a:t> </a:t>
            </a:r>
            <a:r>
              <a:rPr lang="en-US" b="1" dirty="0" err="1"/>
              <a:t>da</a:t>
            </a:r>
            <a:r>
              <a:rPr lang="en-US" b="1" dirty="0"/>
              <a:t> </a:t>
            </a:r>
            <a:r>
              <a:rPr lang="en-US" b="1" dirty="0" err="1"/>
              <a:t>libi</a:t>
            </a:r>
            <a:r>
              <a:rPr lang="en-US" b="1" dirty="0"/>
              <a:t> foe </a:t>
            </a:r>
            <a:r>
              <a:rPr lang="en-US" b="1" dirty="0" err="1"/>
              <a:t>Jezus</a:t>
            </a:r>
            <a:r>
              <a:rPr lang="en-US" b="1" dirty="0"/>
              <a:t> </a:t>
            </a:r>
            <a:r>
              <a:rPr lang="en-US" b="1" dirty="0" err="1"/>
              <a:t>sa</a:t>
            </a:r>
            <a:r>
              <a:rPr lang="en-US" b="1" dirty="0"/>
              <a:t> </a:t>
            </a:r>
            <a:r>
              <a:rPr lang="en-US" b="1" dirty="0" err="1"/>
              <a:t>sori</a:t>
            </a:r>
            <a:r>
              <a:rPr lang="en-US" b="1" dirty="0"/>
              <a:t> </a:t>
            </a:r>
            <a:r>
              <a:rPr lang="en-US" b="1" dirty="0" err="1"/>
              <a:t>hemsrefi</a:t>
            </a:r>
            <a:r>
              <a:rPr lang="en-US" b="1" dirty="0"/>
              <a:t> </a:t>
            </a:r>
            <a:r>
              <a:rPr lang="en-US" b="1" dirty="0" err="1"/>
              <a:t>na</a:t>
            </a:r>
            <a:r>
              <a:rPr lang="en-US" b="1" dirty="0"/>
              <a:t> </a:t>
            </a:r>
            <a:r>
              <a:rPr lang="en-US" b="1" dirty="0" err="1"/>
              <a:t>ini</a:t>
            </a:r>
            <a:r>
              <a:rPr lang="en-US" b="1" dirty="0"/>
              <a:t> </a:t>
            </a:r>
            <a:r>
              <a:rPr lang="en-US" b="1" dirty="0" err="1"/>
              <a:t>wi</a:t>
            </a:r>
            <a:r>
              <a:rPr lang="en-US" b="1" dirty="0"/>
              <a:t> skin toe.  12. Na so </a:t>
            </a:r>
            <a:r>
              <a:rPr lang="en-US" b="1" dirty="0" err="1"/>
              <a:t>da</a:t>
            </a:r>
            <a:r>
              <a:rPr lang="en-US" b="1" dirty="0"/>
              <a:t> </a:t>
            </a:r>
            <a:r>
              <a:rPr lang="en-US" b="1" dirty="0" err="1"/>
              <a:t>dede</a:t>
            </a:r>
            <a:r>
              <a:rPr lang="en-US" b="1" dirty="0"/>
              <a:t> de </a:t>
            </a:r>
            <a:r>
              <a:rPr lang="en-US" b="1" dirty="0" err="1"/>
              <a:t>wroko</a:t>
            </a:r>
            <a:r>
              <a:rPr lang="en-US" b="1" dirty="0"/>
              <a:t> </a:t>
            </a:r>
            <a:r>
              <a:rPr lang="en-US" b="1" dirty="0" err="1"/>
              <a:t>na</a:t>
            </a:r>
            <a:r>
              <a:rPr lang="en-US" b="1" dirty="0"/>
              <a:t> </a:t>
            </a:r>
            <a:r>
              <a:rPr lang="en-US" b="1" dirty="0" err="1"/>
              <a:t>wi</a:t>
            </a:r>
            <a:r>
              <a:rPr lang="en-US" b="1" dirty="0"/>
              <a:t> </a:t>
            </a:r>
            <a:r>
              <a:rPr lang="en-US" b="1" dirty="0" err="1"/>
              <a:t>ini</a:t>
            </a:r>
            <a:r>
              <a:rPr lang="en-US" b="1" dirty="0"/>
              <a:t>, ma </a:t>
            </a:r>
            <a:r>
              <a:rPr lang="en-US" b="1" dirty="0" err="1"/>
              <a:t>da</a:t>
            </a:r>
            <a:r>
              <a:rPr lang="en-US" b="1" dirty="0"/>
              <a:t> </a:t>
            </a:r>
            <a:r>
              <a:rPr lang="en-US" b="1" dirty="0" err="1"/>
              <a:t>libi</a:t>
            </a:r>
            <a:r>
              <a:rPr lang="en-US" b="1" dirty="0"/>
              <a:t> de </a:t>
            </a:r>
            <a:r>
              <a:rPr lang="en-US" b="1" dirty="0" err="1"/>
              <a:t>wroko</a:t>
            </a:r>
            <a:r>
              <a:rPr lang="en-US" b="1" dirty="0"/>
              <a:t> </a:t>
            </a:r>
            <a:r>
              <a:rPr lang="en-US" b="1" dirty="0" err="1"/>
              <a:t>na</a:t>
            </a:r>
            <a:r>
              <a:rPr lang="en-US" b="1" dirty="0"/>
              <a:t> </a:t>
            </a:r>
            <a:r>
              <a:rPr lang="en-US" b="1" dirty="0" err="1"/>
              <a:t>oen</a:t>
            </a:r>
            <a:r>
              <a:rPr lang="en-US" b="1" dirty="0"/>
              <a:t> </a:t>
            </a:r>
            <a:r>
              <a:rPr lang="en-US" b="1" dirty="0" err="1"/>
              <a:t>ini</a:t>
            </a:r>
            <a:r>
              <a:rPr lang="en-US" b="1" dirty="0"/>
              <a:t>.</a:t>
            </a:r>
          </a:p>
          <a:p>
            <a:pPr>
              <a:lnSpc>
                <a:spcPct val="80000"/>
              </a:lnSpc>
            </a:pPr>
            <a:r>
              <a:rPr lang="en-US" b="1" dirty="0" err="1"/>
              <a:t>Da</a:t>
            </a:r>
            <a:r>
              <a:rPr lang="en-US" b="1" dirty="0"/>
              <a:t> </a:t>
            </a:r>
            <a:r>
              <a:rPr lang="en-US" b="1" dirty="0" err="1"/>
              <a:t>pina</a:t>
            </a:r>
            <a:r>
              <a:rPr lang="en-US" b="1" dirty="0"/>
              <a:t> foe </a:t>
            </a:r>
            <a:r>
              <a:rPr lang="en-US" b="1" dirty="0" err="1"/>
              <a:t>Paulus</a:t>
            </a:r>
            <a:r>
              <a:rPr lang="en-US" b="1" dirty="0"/>
              <a:t> </a:t>
            </a:r>
            <a:r>
              <a:rPr lang="en-US" b="1" dirty="0" err="1"/>
              <a:t>tjari</a:t>
            </a:r>
            <a:r>
              <a:rPr lang="en-US" b="1" dirty="0"/>
              <a:t> </a:t>
            </a:r>
            <a:r>
              <a:rPr lang="en-US" b="1" dirty="0" err="1"/>
              <a:t>libi</a:t>
            </a:r>
            <a:r>
              <a:rPr lang="en-US" b="1" dirty="0"/>
              <a:t> </a:t>
            </a:r>
            <a:r>
              <a:rPr lang="en-US" b="1" dirty="0" err="1"/>
              <a:t>gi</a:t>
            </a:r>
            <a:r>
              <a:rPr lang="en-US" b="1" dirty="0"/>
              <a:t> </a:t>
            </a:r>
            <a:r>
              <a:rPr lang="en-US" b="1" dirty="0" err="1"/>
              <a:t>trawan</a:t>
            </a:r>
            <a:endParaRPr lang="en-US" b="1" dirty="0"/>
          </a:p>
          <a:p>
            <a:pPr>
              <a:lnSpc>
                <a:spcPct val="80000"/>
              </a:lnSpc>
            </a:pPr>
            <a:r>
              <a:rPr lang="en-US" b="1" dirty="0"/>
              <a:t>So </a:t>
            </a:r>
            <a:r>
              <a:rPr lang="en-US" b="1" dirty="0" err="1"/>
              <a:t>da</a:t>
            </a:r>
            <a:r>
              <a:rPr lang="en-US" b="1" dirty="0"/>
              <a:t> </a:t>
            </a:r>
            <a:r>
              <a:rPr lang="en-US" b="1" dirty="0" err="1"/>
              <a:t>kruisi</a:t>
            </a:r>
            <a:r>
              <a:rPr lang="en-US" b="1" dirty="0"/>
              <a:t> de </a:t>
            </a:r>
            <a:r>
              <a:rPr lang="en-US" b="1" dirty="0" err="1"/>
              <a:t>wroko</a:t>
            </a:r>
            <a:r>
              <a:rPr lang="en-US" b="1" dirty="0"/>
              <a:t> </a:t>
            </a:r>
            <a:r>
              <a:rPr lang="en-US" b="1" dirty="0" err="1"/>
              <a:t>sinsi</a:t>
            </a:r>
            <a:r>
              <a:rPr lang="en-US" b="1" dirty="0"/>
              <a:t> </a:t>
            </a:r>
            <a:r>
              <a:rPr lang="en-US" b="1" dirty="0" err="1"/>
              <a:t>da</a:t>
            </a:r>
            <a:r>
              <a:rPr lang="en-US" b="1" dirty="0"/>
              <a:t> tem foe </a:t>
            </a:r>
            <a:r>
              <a:rPr lang="en-US" b="1" dirty="0" err="1"/>
              <a:t>Jezus</a:t>
            </a:r>
            <a:r>
              <a:rPr lang="en-US" b="1" dirty="0"/>
              <a:t> </a:t>
            </a:r>
            <a:r>
              <a:rPr lang="en-US" b="1" dirty="0" err="1"/>
              <a:t>Kristus</a:t>
            </a:r>
            <a:endParaRPr lang="en-US" b="1"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7999572-AD0E-4D57-9BFF-1EF02F85D680}"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E621DE3E-A323-478D-B51D-2830E84261C8}" type="slidenum">
              <a:rPr lang="en-US"/>
              <a:pPr lvl="1"/>
              <a:t>109</a:t>
            </a:fld>
            <a:endParaRPr lang="en-US">
              <a:latin typeface="Times New Roman" pitchFamily="18" charset="0"/>
            </a:endParaRPr>
          </a:p>
        </p:txBody>
      </p:sp>
      <p:sp>
        <p:nvSpPr>
          <p:cNvPr id="209922" name="Rectangle 2"/>
          <p:cNvSpPr>
            <a:spLocks noGrp="1" noChangeArrowheads="1"/>
          </p:cNvSpPr>
          <p:nvPr>
            <p:ph type="title"/>
          </p:nvPr>
        </p:nvSpPr>
        <p:spPr/>
        <p:txBody>
          <a:bodyPr/>
          <a:lstStyle/>
          <a:p>
            <a:r>
              <a:rPr lang="en-US"/>
              <a:t>Libi komopo foe troe bribi</a:t>
            </a:r>
          </a:p>
        </p:txBody>
      </p:sp>
      <p:sp>
        <p:nvSpPr>
          <p:cNvPr id="209923" name="Rectangle 3"/>
          <p:cNvSpPr>
            <a:spLocks noGrp="1" noChangeArrowheads="1"/>
          </p:cNvSpPr>
          <p:nvPr>
            <p:ph type="body" idx="1"/>
          </p:nvPr>
        </p:nvSpPr>
        <p:spPr>
          <a:xfrm>
            <a:off x="263466" y="2017713"/>
            <a:ext cx="8691622" cy="4114800"/>
          </a:xfrm>
        </p:spPr>
        <p:txBody>
          <a:bodyPr/>
          <a:lstStyle/>
          <a:p>
            <a:pPr>
              <a:lnSpc>
                <a:spcPct val="80000"/>
              </a:lnSpc>
            </a:pPr>
            <a:r>
              <a:rPr lang="en-US" b="1" dirty="0"/>
              <a:t>II Kor. 4:13. </a:t>
            </a:r>
            <a:r>
              <a:rPr lang="en-US" b="1" dirty="0" err="1"/>
              <a:t>Wi</a:t>
            </a:r>
            <a:r>
              <a:rPr lang="en-US" b="1" dirty="0"/>
              <a:t> </a:t>
            </a:r>
            <a:r>
              <a:rPr lang="en-US" b="1" dirty="0" err="1"/>
              <a:t>abi</a:t>
            </a:r>
            <a:r>
              <a:rPr lang="en-US" b="1" dirty="0"/>
              <a:t> </a:t>
            </a:r>
            <a:r>
              <a:rPr lang="en-US" b="1" dirty="0" err="1"/>
              <a:t>da</a:t>
            </a:r>
            <a:r>
              <a:rPr lang="en-US" b="1" dirty="0"/>
              <a:t> </a:t>
            </a:r>
            <a:r>
              <a:rPr lang="en-US" b="1" dirty="0" err="1"/>
              <a:t>srefi</a:t>
            </a:r>
            <a:r>
              <a:rPr lang="en-US" b="1" dirty="0"/>
              <a:t> </a:t>
            </a:r>
            <a:r>
              <a:rPr lang="en-US" b="1" dirty="0" err="1"/>
              <a:t>Jeje</a:t>
            </a:r>
            <a:r>
              <a:rPr lang="en-US" b="1" dirty="0"/>
              <a:t> foe </a:t>
            </a:r>
            <a:r>
              <a:rPr lang="en-US" b="1" dirty="0" err="1"/>
              <a:t>bribi</a:t>
            </a:r>
            <a:r>
              <a:rPr lang="en-US" b="1" dirty="0"/>
              <a:t>, so </a:t>
            </a:r>
            <a:r>
              <a:rPr lang="en-US" b="1" dirty="0" err="1"/>
              <a:t>leki</a:t>
            </a:r>
            <a:r>
              <a:rPr lang="en-US" b="1" dirty="0"/>
              <a:t> a de </a:t>
            </a:r>
            <a:r>
              <a:rPr lang="en-US" b="1" dirty="0" err="1"/>
              <a:t>skrifi</a:t>
            </a:r>
            <a:r>
              <a:rPr lang="en-US" b="1" dirty="0"/>
              <a:t> </a:t>
            </a:r>
            <a:r>
              <a:rPr lang="en-US" b="1" dirty="0" err="1"/>
              <a:t>taki</a:t>
            </a:r>
            <a:r>
              <a:rPr lang="en-US" b="1" dirty="0"/>
              <a:t>: Mi </a:t>
            </a:r>
            <a:r>
              <a:rPr lang="en-US" b="1" dirty="0" err="1"/>
              <a:t>ben</a:t>
            </a:r>
            <a:r>
              <a:rPr lang="en-US" b="1" dirty="0"/>
              <a:t> </a:t>
            </a:r>
            <a:r>
              <a:rPr lang="en-US" b="1" dirty="0" err="1"/>
              <a:t>bribi</a:t>
            </a:r>
            <a:r>
              <a:rPr lang="en-US" b="1" dirty="0"/>
              <a:t>, en foe </a:t>
            </a:r>
            <a:r>
              <a:rPr lang="en-US" b="1" dirty="0" err="1"/>
              <a:t>dat'ede</a:t>
            </a:r>
            <a:r>
              <a:rPr lang="en-US" b="1" dirty="0"/>
              <a:t> mi </a:t>
            </a:r>
            <a:r>
              <a:rPr lang="en-US" b="1" dirty="0" err="1"/>
              <a:t>ben</a:t>
            </a:r>
            <a:r>
              <a:rPr lang="en-US" b="1" dirty="0"/>
              <a:t> </a:t>
            </a:r>
            <a:r>
              <a:rPr lang="en-US" b="1" dirty="0" err="1"/>
              <a:t>taki</a:t>
            </a:r>
            <a:r>
              <a:rPr lang="en-US" b="1" dirty="0"/>
              <a:t>; </a:t>
            </a:r>
            <a:r>
              <a:rPr lang="en-US" b="1" dirty="0" err="1"/>
              <a:t>wi</a:t>
            </a:r>
            <a:r>
              <a:rPr lang="en-US" b="1" dirty="0"/>
              <a:t> </a:t>
            </a:r>
            <a:r>
              <a:rPr lang="en-US" b="1" dirty="0" err="1"/>
              <a:t>bribi</a:t>
            </a:r>
            <a:r>
              <a:rPr lang="en-US" b="1" dirty="0"/>
              <a:t> toe, en foe </a:t>
            </a:r>
            <a:r>
              <a:rPr lang="en-US" b="1" dirty="0" err="1"/>
              <a:t>dat'ede</a:t>
            </a:r>
            <a:r>
              <a:rPr lang="en-US" b="1" dirty="0"/>
              <a:t> </a:t>
            </a:r>
            <a:r>
              <a:rPr lang="en-US" b="1" dirty="0" err="1"/>
              <a:t>wi</a:t>
            </a:r>
            <a:r>
              <a:rPr lang="en-US" b="1" dirty="0"/>
              <a:t> </a:t>
            </a:r>
            <a:r>
              <a:rPr lang="en-US" b="1" dirty="0" err="1"/>
              <a:t>taki</a:t>
            </a:r>
            <a:r>
              <a:rPr lang="en-US" b="1" dirty="0"/>
              <a:t>;  14. Di </a:t>
            </a:r>
            <a:r>
              <a:rPr lang="en-US" b="1" dirty="0" err="1"/>
              <a:t>wi</a:t>
            </a:r>
            <a:r>
              <a:rPr lang="en-US" b="1" dirty="0"/>
              <a:t> </a:t>
            </a:r>
            <a:r>
              <a:rPr lang="en-US" b="1" dirty="0" err="1"/>
              <a:t>sabi</a:t>
            </a:r>
            <a:r>
              <a:rPr lang="en-US" b="1" dirty="0"/>
              <a:t> </a:t>
            </a:r>
            <a:r>
              <a:rPr lang="en-US" b="1" dirty="0" err="1"/>
              <a:t>dati</a:t>
            </a:r>
            <a:r>
              <a:rPr lang="en-US" b="1" dirty="0"/>
              <a:t> </a:t>
            </a:r>
            <a:r>
              <a:rPr lang="en-US" b="1" dirty="0" err="1"/>
              <a:t>da</a:t>
            </a:r>
            <a:r>
              <a:rPr lang="en-US" b="1" dirty="0"/>
              <a:t> </a:t>
            </a:r>
            <a:r>
              <a:rPr lang="en-US" b="1" dirty="0" err="1"/>
              <a:t>Soema</a:t>
            </a:r>
            <a:r>
              <a:rPr lang="en-US" b="1" dirty="0"/>
              <a:t> </a:t>
            </a:r>
            <a:r>
              <a:rPr lang="en-US" b="1" dirty="0" err="1"/>
              <a:t>disi</a:t>
            </a:r>
            <a:r>
              <a:rPr lang="en-US" b="1" dirty="0"/>
              <a:t> </a:t>
            </a:r>
            <a:r>
              <a:rPr lang="en-US" b="1" dirty="0" err="1"/>
              <a:t>ben</a:t>
            </a:r>
            <a:r>
              <a:rPr lang="en-US" b="1" dirty="0"/>
              <a:t> </a:t>
            </a:r>
            <a:r>
              <a:rPr lang="en-US" b="1" dirty="0" err="1"/>
              <a:t>opo</a:t>
            </a:r>
            <a:r>
              <a:rPr lang="en-US" b="1" dirty="0"/>
              <a:t> </a:t>
            </a:r>
            <a:r>
              <a:rPr lang="en-US" b="1" dirty="0" err="1"/>
              <a:t>Masra</a:t>
            </a:r>
            <a:r>
              <a:rPr lang="en-US" b="1" dirty="0"/>
              <a:t> </a:t>
            </a:r>
            <a:r>
              <a:rPr lang="en-US" b="1" dirty="0" err="1"/>
              <a:t>Jezus</a:t>
            </a:r>
            <a:r>
              <a:rPr lang="en-US" b="1" dirty="0"/>
              <a:t> </a:t>
            </a:r>
            <a:r>
              <a:rPr lang="en-US" b="1" dirty="0" err="1"/>
              <a:t>baka</a:t>
            </a:r>
            <a:r>
              <a:rPr lang="en-US" b="1" dirty="0"/>
              <a:t> </a:t>
            </a:r>
            <a:r>
              <a:rPr lang="en-US" b="1" dirty="0" err="1"/>
              <a:t>sa</a:t>
            </a:r>
            <a:r>
              <a:rPr lang="en-US" b="1" dirty="0"/>
              <a:t> </a:t>
            </a:r>
            <a:r>
              <a:rPr lang="en-US" b="1" dirty="0" err="1"/>
              <a:t>opo</a:t>
            </a:r>
            <a:r>
              <a:rPr lang="en-US" b="1" dirty="0"/>
              <a:t> </a:t>
            </a:r>
            <a:r>
              <a:rPr lang="en-US" b="1" dirty="0" err="1"/>
              <a:t>wi</a:t>
            </a:r>
            <a:r>
              <a:rPr lang="en-US" b="1" dirty="0"/>
              <a:t> </a:t>
            </a:r>
            <a:r>
              <a:rPr lang="en-US" b="1" dirty="0" err="1"/>
              <a:t>baka</a:t>
            </a:r>
            <a:r>
              <a:rPr lang="en-US" b="1" dirty="0"/>
              <a:t> toe </a:t>
            </a:r>
            <a:r>
              <a:rPr lang="en-US" b="1" dirty="0" err="1"/>
              <a:t>doro</a:t>
            </a:r>
            <a:r>
              <a:rPr lang="en-US" b="1" dirty="0"/>
              <a:t> </a:t>
            </a:r>
            <a:r>
              <a:rPr lang="en-US" b="1" dirty="0" err="1"/>
              <a:t>Kristus</a:t>
            </a:r>
            <a:r>
              <a:rPr lang="en-US" b="1" dirty="0"/>
              <a:t>, en A </a:t>
            </a:r>
            <a:r>
              <a:rPr lang="en-US" b="1" dirty="0" err="1"/>
              <a:t>sa</a:t>
            </a:r>
            <a:r>
              <a:rPr lang="en-US" b="1" dirty="0"/>
              <a:t> </a:t>
            </a:r>
            <a:r>
              <a:rPr lang="en-US" b="1" dirty="0" err="1"/>
              <a:t>sori</a:t>
            </a:r>
            <a:r>
              <a:rPr lang="en-US" b="1" dirty="0"/>
              <a:t> </a:t>
            </a:r>
            <a:r>
              <a:rPr lang="en-US" b="1" dirty="0" err="1"/>
              <a:t>wi</a:t>
            </a:r>
            <a:r>
              <a:rPr lang="en-US" b="1" dirty="0"/>
              <a:t> </a:t>
            </a:r>
            <a:r>
              <a:rPr lang="en-US" b="1" dirty="0" err="1"/>
              <a:t>makandra</a:t>
            </a:r>
            <a:r>
              <a:rPr lang="en-US" b="1" dirty="0"/>
              <a:t> </a:t>
            </a:r>
            <a:r>
              <a:rPr lang="en-US" b="1" dirty="0" err="1"/>
              <a:t>nanga</a:t>
            </a:r>
            <a:r>
              <a:rPr lang="en-US" b="1" dirty="0"/>
              <a:t> </a:t>
            </a:r>
            <a:r>
              <a:rPr lang="en-US" b="1" dirty="0" err="1"/>
              <a:t>oen</a:t>
            </a:r>
            <a:r>
              <a:rPr lang="en-US" b="1" dirty="0"/>
              <a:t>. 15. </a:t>
            </a:r>
            <a:r>
              <a:rPr lang="en-US" b="1" dirty="0" err="1"/>
              <a:t>Bikasi</a:t>
            </a:r>
            <a:r>
              <a:rPr lang="en-US" b="1" dirty="0"/>
              <a:t> </a:t>
            </a:r>
            <a:r>
              <a:rPr lang="en-US" b="1" dirty="0" err="1"/>
              <a:t>alasani</a:t>
            </a:r>
            <a:r>
              <a:rPr lang="en-US" b="1" dirty="0"/>
              <a:t> de foe </a:t>
            </a:r>
            <a:r>
              <a:rPr lang="en-US" b="1" dirty="0" err="1"/>
              <a:t>oen</a:t>
            </a:r>
            <a:r>
              <a:rPr lang="en-US" b="1" dirty="0"/>
              <a:t> </a:t>
            </a:r>
            <a:r>
              <a:rPr lang="en-US" b="1" dirty="0" err="1"/>
              <a:t>ede</a:t>
            </a:r>
            <a:r>
              <a:rPr lang="en-US" b="1" dirty="0"/>
              <a:t>, so </a:t>
            </a:r>
            <a:r>
              <a:rPr lang="en-US" b="1" dirty="0" err="1"/>
              <a:t>dati</a:t>
            </a:r>
            <a:r>
              <a:rPr lang="en-US" b="1" dirty="0"/>
              <a:t> </a:t>
            </a:r>
            <a:r>
              <a:rPr lang="en-US" b="1" dirty="0" err="1"/>
              <a:t>foeroe</a:t>
            </a:r>
            <a:r>
              <a:rPr lang="en-US" b="1" dirty="0"/>
              <a:t> </a:t>
            </a:r>
            <a:r>
              <a:rPr lang="en-US" b="1" dirty="0" err="1"/>
              <a:t>soema</a:t>
            </a:r>
            <a:r>
              <a:rPr lang="en-US" b="1" dirty="0"/>
              <a:t> </a:t>
            </a:r>
            <a:r>
              <a:rPr lang="en-US" b="1" dirty="0" err="1"/>
              <a:t>sa</a:t>
            </a:r>
            <a:r>
              <a:rPr lang="en-US" b="1" dirty="0"/>
              <a:t> </a:t>
            </a:r>
            <a:r>
              <a:rPr lang="en-US" b="1" dirty="0" err="1"/>
              <a:t>gi</a:t>
            </a:r>
            <a:r>
              <a:rPr lang="en-US" b="1" dirty="0"/>
              <a:t> </a:t>
            </a:r>
            <a:r>
              <a:rPr lang="en-US" b="1" dirty="0" err="1"/>
              <a:t>grantangi</a:t>
            </a:r>
            <a:r>
              <a:rPr lang="en-US" b="1" dirty="0"/>
              <a:t> foe </a:t>
            </a:r>
            <a:r>
              <a:rPr lang="en-US" b="1" dirty="0" err="1"/>
              <a:t>da</a:t>
            </a:r>
            <a:r>
              <a:rPr lang="en-US" b="1" dirty="0"/>
              <a:t> </a:t>
            </a:r>
            <a:r>
              <a:rPr lang="en-US" b="1" dirty="0" err="1"/>
              <a:t>bigi</a:t>
            </a:r>
            <a:r>
              <a:rPr lang="en-US" b="1" dirty="0"/>
              <a:t> </a:t>
            </a:r>
            <a:r>
              <a:rPr lang="en-US" b="1" dirty="0" err="1"/>
              <a:t>gnade</a:t>
            </a:r>
            <a:r>
              <a:rPr lang="en-US" b="1" dirty="0"/>
              <a:t> </a:t>
            </a:r>
            <a:r>
              <a:rPr lang="en-US" b="1" dirty="0" err="1"/>
              <a:t>disi</a:t>
            </a:r>
            <a:r>
              <a:rPr lang="en-US" b="1" dirty="0"/>
              <a:t> foe </a:t>
            </a:r>
            <a:r>
              <a:rPr lang="en-US" b="1" dirty="0" err="1"/>
              <a:t>gi</a:t>
            </a:r>
            <a:r>
              <a:rPr lang="en-US" b="1" dirty="0"/>
              <a:t> </a:t>
            </a:r>
            <a:r>
              <a:rPr lang="en-US" b="1" dirty="0" err="1"/>
              <a:t>Gado</a:t>
            </a:r>
            <a:r>
              <a:rPr lang="en-US" b="1" dirty="0"/>
              <a:t> </a:t>
            </a:r>
            <a:r>
              <a:rPr lang="en-US" b="1" dirty="0" err="1"/>
              <a:t>glori</a:t>
            </a:r>
            <a:r>
              <a:rPr lang="en-US" b="1" dirty="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30D2A23-EA46-42CB-8B40-AD4A4E243283}"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24E3E8EF-3607-4ACA-808E-6C30734B6A79}" type="slidenum">
              <a:rPr lang="en-US"/>
              <a:pPr lvl="1"/>
              <a:t>11</a:t>
            </a:fld>
            <a:endParaRPr lang="en-US">
              <a:latin typeface="Times New Roman" pitchFamily="18" charset="0"/>
            </a:endParaRPr>
          </a:p>
        </p:txBody>
      </p:sp>
      <p:sp>
        <p:nvSpPr>
          <p:cNvPr id="83970" name="Rectangle 2"/>
          <p:cNvSpPr>
            <a:spLocks noGrp="1" noChangeArrowheads="1"/>
          </p:cNvSpPr>
          <p:nvPr>
            <p:ph type="title"/>
          </p:nvPr>
        </p:nvSpPr>
        <p:spPr/>
        <p:txBody>
          <a:bodyPr/>
          <a:lstStyle/>
          <a:p>
            <a:r>
              <a:rPr lang="en-US"/>
              <a:t>Fa wi njoen skin sa de</a:t>
            </a:r>
          </a:p>
        </p:txBody>
      </p:sp>
      <p:sp>
        <p:nvSpPr>
          <p:cNvPr id="83971" name="Rectangle 3"/>
          <p:cNvSpPr>
            <a:spLocks noGrp="1" noChangeArrowheads="1"/>
          </p:cNvSpPr>
          <p:nvPr>
            <p:ph type="body" idx="1"/>
          </p:nvPr>
        </p:nvSpPr>
        <p:spPr/>
        <p:txBody>
          <a:bodyPr/>
          <a:lstStyle/>
          <a:p>
            <a:r>
              <a:rPr lang="en-US"/>
              <a:t>Noiti a pori moro</a:t>
            </a:r>
          </a:p>
          <a:p>
            <a:r>
              <a:rPr lang="en-US"/>
              <a:t>A opo nanga glori – da glori disi wi ben lasi nanga wi sondoe natuur</a:t>
            </a:r>
          </a:p>
          <a:p>
            <a:r>
              <a:rPr lang="en-US"/>
              <a:t>A opo nanga krakti – disi komopo foe Gado </a:t>
            </a:r>
          </a:p>
          <a:p>
            <a:r>
              <a:rPr lang="en-US"/>
              <a:t>A de wan jeje-skin – fiti foe libi nanga Gado na ini hemel</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0DEF74D-2881-4922-B1B6-93EF84C1B9A2}"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39FD6978-E0C1-401C-B75D-E9E131B19E3A}" type="slidenum">
              <a:rPr lang="en-US"/>
              <a:pPr lvl="1"/>
              <a:t>110</a:t>
            </a:fld>
            <a:endParaRPr lang="en-US">
              <a:latin typeface="Times New Roman" pitchFamily="18" charset="0"/>
            </a:endParaRPr>
          </a:p>
        </p:txBody>
      </p:sp>
      <p:sp>
        <p:nvSpPr>
          <p:cNvPr id="210946" name="Rectangle 2"/>
          <p:cNvSpPr>
            <a:spLocks noGrp="1" noChangeArrowheads="1"/>
          </p:cNvSpPr>
          <p:nvPr>
            <p:ph type="title"/>
          </p:nvPr>
        </p:nvSpPr>
        <p:spPr/>
        <p:txBody>
          <a:bodyPr/>
          <a:lstStyle/>
          <a:p>
            <a:r>
              <a:rPr lang="en-US"/>
              <a:t>Teki pina foe dem ede…</a:t>
            </a:r>
          </a:p>
        </p:txBody>
      </p:sp>
      <p:sp>
        <p:nvSpPr>
          <p:cNvPr id="210947" name="Rectangle 3"/>
          <p:cNvSpPr>
            <a:spLocks noGrp="1" noChangeArrowheads="1"/>
          </p:cNvSpPr>
          <p:nvPr>
            <p:ph type="body" idx="1"/>
          </p:nvPr>
        </p:nvSpPr>
        <p:spPr/>
        <p:txBody>
          <a:bodyPr/>
          <a:lstStyle/>
          <a:p>
            <a:r>
              <a:rPr lang="en-US"/>
              <a:t>Paulus bribi dati dem de troe bribiwan</a:t>
            </a:r>
          </a:p>
          <a:p>
            <a:r>
              <a:rPr lang="en-US"/>
              <a:t>A pina foe dem ede</a:t>
            </a:r>
          </a:p>
          <a:p>
            <a:r>
              <a:rPr lang="en-US"/>
              <a:t>A bribi dati te Jezus sa kom baka, dem sa moksi nanga hem &amp; nanga Jezus</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14F7ED2-F804-44DB-979D-4AE1A375B1E1}"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32B4277-31C4-4AC5-9AF3-72D6EC8EA056}" type="slidenum">
              <a:rPr lang="en-US"/>
              <a:pPr lvl="1"/>
              <a:t>111</a:t>
            </a:fld>
            <a:endParaRPr lang="en-US">
              <a:latin typeface="Times New Roman" pitchFamily="18" charset="0"/>
            </a:endParaRPr>
          </a:p>
        </p:txBody>
      </p:sp>
      <p:sp>
        <p:nvSpPr>
          <p:cNvPr id="211970" name="Rectangle 2"/>
          <p:cNvSpPr>
            <a:spLocks noGrp="1" noChangeArrowheads="1"/>
          </p:cNvSpPr>
          <p:nvPr>
            <p:ph type="title"/>
          </p:nvPr>
        </p:nvSpPr>
        <p:spPr/>
        <p:txBody>
          <a:bodyPr/>
          <a:lstStyle/>
          <a:p>
            <a:r>
              <a:rPr lang="en-US"/>
              <a:t>Wi no lasi hati…</a:t>
            </a:r>
          </a:p>
        </p:txBody>
      </p:sp>
      <p:sp>
        <p:nvSpPr>
          <p:cNvPr id="211971" name="Rectangle 3"/>
          <p:cNvSpPr>
            <a:spLocks noGrp="1" noChangeArrowheads="1"/>
          </p:cNvSpPr>
          <p:nvPr>
            <p:ph type="body" idx="1"/>
          </p:nvPr>
        </p:nvSpPr>
        <p:spPr/>
        <p:txBody>
          <a:bodyPr/>
          <a:lstStyle/>
          <a:p>
            <a:r>
              <a:rPr lang="en-US" sz="2800" b="1" dirty="0"/>
              <a:t>II Kor. 4:16. Foe </a:t>
            </a:r>
            <a:r>
              <a:rPr lang="en-US" sz="2800" b="1" dirty="0" err="1"/>
              <a:t>dat'ede</a:t>
            </a:r>
            <a:r>
              <a:rPr lang="en-US" sz="2800" b="1" dirty="0"/>
              <a:t> </a:t>
            </a:r>
            <a:r>
              <a:rPr lang="en-US" sz="2800" b="1" dirty="0" err="1"/>
              <a:t>wi</a:t>
            </a:r>
            <a:r>
              <a:rPr lang="en-US" sz="2800" b="1" dirty="0"/>
              <a:t> no </a:t>
            </a:r>
            <a:r>
              <a:rPr lang="en-US" sz="2800" b="1" dirty="0" err="1"/>
              <a:t>lasi</a:t>
            </a:r>
            <a:r>
              <a:rPr lang="en-US" sz="2800" b="1" dirty="0"/>
              <a:t> </a:t>
            </a:r>
            <a:r>
              <a:rPr lang="en-US" sz="2800" b="1" dirty="0" err="1"/>
              <a:t>hati</a:t>
            </a:r>
            <a:r>
              <a:rPr lang="en-US" sz="2800" b="1" dirty="0"/>
              <a:t>; </a:t>
            </a:r>
            <a:r>
              <a:rPr lang="en-US" sz="2800" b="1" dirty="0" err="1"/>
              <a:t>bikasi</a:t>
            </a:r>
            <a:r>
              <a:rPr lang="en-US" sz="2800" b="1" dirty="0"/>
              <a:t> </a:t>
            </a:r>
            <a:r>
              <a:rPr lang="en-US" sz="2800" b="1" dirty="0" err="1"/>
              <a:t>alwasi</a:t>
            </a:r>
            <a:r>
              <a:rPr lang="en-US" sz="2800" b="1" dirty="0"/>
              <a:t> </a:t>
            </a:r>
            <a:r>
              <a:rPr lang="en-US" sz="2800" b="1" dirty="0" err="1"/>
              <a:t>da</a:t>
            </a:r>
            <a:r>
              <a:rPr lang="en-US" sz="2800" b="1" dirty="0"/>
              <a:t> </a:t>
            </a:r>
            <a:r>
              <a:rPr lang="en-US" sz="2800" b="1" dirty="0" err="1"/>
              <a:t>dorosei</a:t>
            </a:r>
            <a:r>
              <a:rPr lang="en-US" sz="2800" b="1" dirty="0"/>
              <a:t> </a:t>
            </a:r>
            <a:r>
              <a:rPr lang="en-US" sz="2800" b="1" dirty="0" err="1"/>
              <a:t>soema</a:t>
            </a:r>
            <a:r>
              <a:rPr lang="en-US" sz="2800" b="1" dirty="0"/>
              <a:t> de </a:t>
            </a:r>
            <a:r>
              <a:rPr lang="en-US" sz="2800" b="1" dirty="0" err="1"/>
              <a:t>pori</a:t>
            </a:r>
            <a:r>
              <a:rPr lang="en-US" sz="2800" b="1" dirty="0"/>
              <a:t>, </a:t>
            </a:r>
            <a:r>
              <a:rPr lang="en-US" sz="2800" b="1" dirty="0" err="1"/>
              <a:t>tokoe</a:t>
            </a:r>
            <a:r>
              <a:rPr lang="en-US" sz="2800" b="1" dirty="0"/>
              <a:t> </a:t>
            </a:r>
            <a:r>
              <a:rPr lang="en-US" sz="2800" b="1" dirty="0" err="1"/>
              <a:t>da</a:t>
            </a:r>
            <a:r>
              <a:rPr lang="en-US" sz="2800" b="1" dirty="0"/>
              <a:t> </a:t>
            </a:r>
            <a:r>
              <a:rPr lang="en-US" sz="2800" b="1" dirty="0" err="1"/>
              <a:t>inisei</a:t>
            </a:r>
            <a:r>
              <a:rPr lang="en-US" sz="2800" b="1" dirty="0"/>
              <a:t> </a:t>
            </a:r>
            <a:r>
              <a:rPr lang="en-US" sz="2800" b="1" dirty="0" err="1"/>
              <a:t>soema</a:t>
            </a:r>
            <a:r>
              <a:rPr lang="en-US" sz="2800" b="1" dirty="0"/>
              <a:t> </a:t>
            </a:r>
            <a:r>
              <a:rPr lang="en-US" sz="2800" b="1" dirty="0" err="1"/>
              <a:t>kisi</a:t>
            </a:r>
            <a:r>
              <a:rPr lang="en-US" sz="2800" b="1" dirty="0"/>
              <a:t> </a:t>
            </a:r>
            <a:r>
              <a:rPr lang="en-US" sz="2800" b="1" dirty="0" err="1"/>
              <a:t>njoen</a:t>
            </a:r>
            <a:r>
              <a:rPr lang="en-US" sz="2800" b="1" dirty="0"/>
              <a:t> </a:t>
            </a:r>
            <a:r>
              <a:rPr lang="en-US" sz="2800" b="1" dirty="0" err="1"/>
              <a:t>tranga</a:t>
            </a:r>
            <a:r>
              <a:rPr lang="en-US" sz="2800" b="1" dirty="0"/>
              <a:t> </a:t>
            </a:r>
            <a:r>
              <a:rPr lang="en-US" sz="2800" b="1" dirty="0" err="1"/>
              <a:t>dei</a:t>
            </a:r>
            <a:r>
              <a:rPr lang="en-US" sz="2800" b="1" dirty="0"/>
              <a:t> foe </a:t>
            </a:r>
            <a:r>
              <a:rPr lang="en-US" sz="2800" b="1" dirty="0" err="1"/>
              <a:t>dei</a:t>
            </a:r>
            <a:r>
              <a:rPr lang="en-US" sz="2800" b="1" dirty="0"/>
              <a:t>.  </a:t>
            </a:r>
            <a:endParaRPr lang="en-US" sz="2800" b="1" dirty="0" smtClean="0"/>
          </a:p>
          <a:p>
            <a:r>
              <a:rPr lang="en-US" sz="2800" b="1" dirty="0" err="1" smtClean="0"/>
              <a:t>Da</a:t>
            </a:r>
            <a:r>
              <a:rPr lang="en-US" sz="2800" b="1" dirty="0" smtClean="0"/>
              <a:t> </a:t>
            </a:r>
            <a:r>
              <a:rPr lang="en-US" sz="2800" b="1" dirty="0" err="1" smtClean="0"/>
              <a:t>dorosei</a:t>
            </a:r>
            <a:r>
              <a:rPr lang="en-US" sz="2800" b="1" dirty="0" smtClean="0"/>
              <a:t> </a:t>
            </a:r>
            <a:r>
              <a:rPr lang="en-US" sz="2800" b="1" dirty="0" err="1" smtClean="0"/>
              <a:t>soema</a:t>
            </a:r>
            <a:r>
              <a:rPr lang="en-US" sz="2800" b="1" dirty="0" smtClean="0"/>
              <a:t> </a:t>
            </a:r>
            <a:r>
              <a:rPr lang="en-US" sz="2800" b="1" dirty="0" err="1" smtClean="0"/>
              <a:t>pori</a:t>
            </a:r>
            <a:r>
              <a:rPr lang="en-US" sz="2800" b="1" dirty="0" smtClean="0"/>
              <a:t> </a:t>
            </a:r>
            <a:r>
              <a:rPr lang="en-US" sz="2800" b="1" dirty="0" err="1" smtClean="0"/>
              <a:t>nanga</a:t>
            </a:r>
            <a:r>
              <a:rPr lang="en-US" sz="2800" b="1" dirty="0" smtClean="0"/>
              <a:t> ala </a:t>
            </a:r>
            <a:r>
              <a:rPr lang="en-US" sz="2800" b="1" dirty="0" err="1" smtClean="0"/>
              <a:t>dem</a:t>
            </a:r>
            <a:r>
              <a:rPr lang="en-US" sz="2800" b="1" dirty="0" smtClean="0"/>
              <a:t> </a:t>
            </a:r>
            <a:r>
              <a:rPr lang="en-US" sz="2800" b="1" dirty="0" err="1" smtClean="0"/>
              <a:t>sani</a:t>
            </a:r>
            <a:r>
              <a:rPr lang="en-US" sz="2800" b="1" dirty="0" smtClean="0"/>
              <a:t> </a:t>
            </a:r>
            <a:r>
              <a:rPr lang="en-US" sz="2800" b="1" dirty="0" err="1" smtClean="0"/>
              <a:t>disi</a:t>
            </a:r>
            <a:r>
              <a:rPr lang="en-US" sz="2800" b="1" dirty="0" smtClean="0"/>
              <a:t> </a:t>
            </a:r>
            <a:r>
              <a:rPr lang="en-US" sz="2800" b="1" dirty="0" err="1" smtClean="0"/>
              <a:t>miti</a:t>
            </a:r>
            <a:r>
              <a:rPr lang="en-US" sz="2800" b="1" dirty="0" smtClean="0"/>
              <a:t> </a:t>
            </a:r>
            <a:r>
              <a:rPr lang="en-US" sz="2800" b="1" dirty="0" err="1" smtClean="0"/>
              <a:t>wi</a:t>
            </a:r>
            <a:endParaRPr lang="en-US" sz="2800" b="1" dirty="0" smtClean="0"/>
          </a:p>
          <a:p>
            <a:r>
              <a:rPr lang="en-US" sz="2800" b="1" dirty="0" smtClean="0"/>
              <a:t>Ma </a:t>
            </a:r>
            <a:r>
              <a:rPr lang="en-US" sz="2800" b="1" dirty="0" err="1" smtClean="0"/>
              <a:t>da</a:t>
            </a:r>
            <a:r>
              <a:rPr lang="en-US" sz="2800" b="1" dirty="0" smtClean="0"/>
              <a:t> </a:t>
            </a:r>
            <a:r>
              <a:rPr lang="en-US" sz="2800" b="1" dirty="0" err="1" smtClean="0"/>
              <a:t>Jeje</a:t>
            </a:r>
            <a:r>
              <a:rPr lang="en-US" sz="2800" b="1" dirty="0" smtClean="0"/>
              <a:t> </a:t>
            </a:r>
            <a:r>
              <a:rPr lang="en-US" sz="2800" b="1" dirty="0" err="1" smtClean="0"/>
              <a:t>kan</a:t>
            </a:r>
            <a:r>
              <a:rPr lang="en-US" sz="2800" b="1" dirty="0" smtClean="0"/>
              <a:t> </a:t>
            </a:r>
            <a:r>
              <a:rPr lang="en-US" sz="2800" b="1" dirty="0" err="1" smtClean="0"/>
              <a:t>wroko</a:t>
            </a:r>
            <a:r>
              <a:rPr lang="en-US" sz="2800" b="1" dirty="0" smtClean="0"/>
              <a:t> </a:t>
            </a:r>
            <a:r>
              <a:rPr lang="en-US" sz="2800" b="1" dirty="0" err="1" smtClean="0"/>
              <a:t>na</a:t>
            </a:r>
            <a:r>
              <a:rPr lang="en-US" sz="2800" b="1" dirty="0" smtClean="0"/>
              <a:t> </a:t>
            </a:r>
            <a:r>
              <a:rPr lang="en-US" sz="2800" b="1" dirty="0" err="1" smtClean="0"/>
              <a:t>wi</a:t>
            </a:r>
            <a:r>
              <a:rPr lang="en-US" sz="2800" b="1" dirty="0" smtClean="0"/>
              <a:t> </a:t>
            </a:r>
            <a:r>
              <a:rPr lang="en-US" sz="2800" b="1" dirty="0" err="1" smtClean="0"/>
              <a:t>ini</a:t>
            </a:r>
            <a:r>
              <a:rPr lang="en-US" sz="2800" b="1" dirty="0" smtClean="0"/>
              <a:t> foe </a:t>
            </a:r>
            <a:r>
              <a:rPr lang="en-US" sz="2800" b="1" dirty="0" err="1" smtClean="0"/>
              <a:t>da</a:t>
            </a:r>
            <a:r>
              <a:rPr lang="en-US" sz="2800" b="1" dirty="0" smtClean="0"/>
              <a:t> </a:t>
            </a:r>
            <a:r>
              <a:rPr lang="en-US" sz="2800" b="1" dirty="0" err="1" smtClean="0"/>
              <a:t>inisei</a:t>
            </a:r>
            <a:r>
              <a:rPr lang="en-US" sz="2800" b="1" dirty="0" smtClean="0"/>
              <a:t> </a:t>
            </a:r>
            <a:r>
              <a:rPr lang="en-US" sz="2800" b="1" dirty="0" err="1" smtClean="0"/>
              <a:t>soema</a:t>
            </a:r>
            <a:r>
              <a:rPr lang="en-US" sz="2800" b="1" dirty="0" smtClean="0"/>
              <a:t> </a:t>
            </a:r>
            <a:r>
              <a:rPr lang="en-US" sz="2800" b="1" dirty="0" err="1" smtClean="0"/>
              <a:t>kom</a:t>
            </a:r>
            <a:r>
              <a:rPr lang="en-US" sz="2800" b="1" dirty="0" smtClean="0"/>
              <a:t> </a:t>
            </a:r>
            <a:r>
              <a:rPr lang="en-US" sz="2800" b="1" dirty="0" err="1" smtClean="0"/>
              <a:t>moro</a:t>
            </a:r>
            <a:r>
              <a:rPr lang="en-US" sz="2800" b="1" dirty="0" smtClean="0"/>
              <a:t> </a:t>
            </a:r>
            <a:r>
              <a:rPr lang="en-US" sz="2800" b="1" dirty="0" err="1" smtClean="0"/>
              <a:t>tranga</a:t>
            </a:r>
            <a:endParaRPr lang="en-US" sz="2800" b="1"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14F7ED2-F804-44DB-979D-4AE1A375B1E1}"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32B4277-31C4-4AC5-9AF3-72D6EC8EA056}" type="slidenum">
              <a:rPr lang="en-US"/>
              <a:pPr lvl="1"/>
              <a:t>112</a:t>
            </a:fld>
            <a:endParaRPr lang="en-US">
              <a:latin typeface="Times New Roman" pitchFamily="18" charset="0"/>
            </a:endParaRPr>
          </a:p>
        </p:txBody>
      </p:sp>
      <p:sp>
        <p:nvSpPr>
          <p:cNvPr id="211970" name="Rectangle 2"/>
          <p:cNvSpPr>
            <a:spLocks noGrp="1" noChangeArrowheads="1"/>
          </p:cNvSpPr>
          <p:nvPr>
            <p:ph type="title"/>
          </p:nvPr>
        </p:nvSpPr>
        <p:spPr/>
        <p:txBody>
          <a:bodyPr/>
          <a:lstStyle/>
          <a:p>
            <a:r>
              <a:rPr lang="en-US"/>
              <a:t>Wi no lasi hati…</a:t>
            </a:r>
          </a:p>
        </p:txBody>
      </p:sp>
      <p:sp>
        <p:nvSpPr>
          <p:cNvPr id="211971" name="Rectangle 3"/>
          <p:cNvSpPr>
            <a:spLocks noGrp="1" noChangeArrowheads="1"/>
          </p:cNvSpPr>
          <p:nvPr>
            <p:ph type="body" idx="1"/>
          </p:nvPr>
        </p:nvSpPr>
        <p:spPr/>
        <p:txBody>
          <a:bodyPr/>
          <a:lstStyle/>
          <a:p>
            <a:r>
              <a:rPr lang="en-US" sz="2800" b="1" dirty="0"/>
              <a:t>II Kor. </a:t>
            </a:r>
            <a:r>
              <a:rPr lang="en-US" sz="2800" b="1" dirty="0" smtClean="0"/>
              <a:t>4:17</a:t>
            </a:r>
            <a:r>
              <a:rPr lang="en-US" sz="2800" b="1" dirty="0"/>
              <a:t>. </a:t>
            </a:r>
            <a:r>
              <a:rPr lang="en-US" sz="2800" b="1" dirty="0" err="1"/>
              <a:t>Bikasi</a:t>
            </a:r>
            <a:r>
              <a:rPr lang="en-US" sz="2800" b="1" dirty="0"/>
              <a:t> </a:t>
            </a:r>
            <a:r>
              <a:rPr lang="en-US" sz="2800" b="1" dirty="0" err="1"/>
              <a:t>wi</a:t>
            </a:r>
            <a:r>
              <a:rPr lang="en-US" sz="2800" b="1" dirty="0"/>
              <a:t> </a:t>
            </a:r>
            <a:r>
              <a:rPr lang="en-US" sz="2800" b="1" dirty="0" err="1"/>
              <a:t>lekti</a:t>
            </a:r>
            <a:r>
              <a:rPr lang="en-US" sz="2800" b="1" dirty="0"/>
              <a:t> </a:t>
            </a:r>
            <a:r>
              <a:rPr lang="en-US" sz="2800" b="1" dirty="0" err="1"/>
              <a:t>pina</a:t>
            </a:r>
            <a:r>
              <a:rPr lang="en-US" sz="2800" b="1" dirty="0"/>
              <a:t> de foe </a:t>
            </a:r>
            <a:r>
              <a:rPr lang="en-US" sz="2800" b="1" dirty="0" err="1"/>
              <a:t>wantoe</a:t>
            </a:r>
            <a:r>
              <a:rPr lang="en-US" sz="2800" b="1" dirty="0"/>
              <a:t> </a:t>
            </a:r>
            <a:r>
              <a:rPr lang="en-US" sz="2800" b="1" dirty="0" err="1"/>
              <a:t>momenti</a:t>
            </a:r>
            <a:r>
              <a:rPr lang="en-US" sz="2800" b="1" dirty="0"/>
              <a:t> </a:t>
            </a:r>
            <a:r>
              <a:rPr lang="en-US" sz="2800" b="1" dirty="0" err="1"/>
              <a:t>nomo</a:t>
            </a:r>
            <a:r>
              <a:rPr lang="en-US" sz="2800" b="1" dirty="0"/>
              <a:t>, </a:t>
            </a:r>
            <a:r>
              <a:rPr lang="en-US" sz="2800" b="1" dirty="0" err="1"/>
              <a:t>disi</a:t>
            </a:r>
            <a:r>
              <a:rPr lang="en-US" sz="2800" b="1" dirty="0"/>
              <a:t> </a:t>
            </a:r>
            <a:r>
              <a:rPr lang="en-US" sz="2800" b="1" dirty="0" err="1"/>
              <a:t>wroko</a:t>
            </a:r>
            <a:r>
              <a:rPr lang="en-US" sz="2800" b="1" dirty="0"/>
              <a:t> wan </a:t>
            </a:r>
            <a:r>
              <a:rPr lang="en-US" sz="2800" b="1" dirty="0" err="1"/>
              <a:t>moro</a:t>
            </a:r>
            <a:r>
              <a:rPr lang="en-US" sz="2800" b="1" dirty="0"/>
              <a:t> </a:t>
            </a:r>
            <a:r>
              <a:rPr lang="en-US" sz="2800" b="1" dirty="0" err="1"/>
              <a:t>bigi</a:t>
            </a:r>
            <a:r>
              <a:rPr lang="en-US" sz="2800" b="1" dirty="0"/>
              <a:t> </a:t>
            </a:r>
            <a:r>
              <a:rPr lang="en-US" sz="2800" b="1" dirty="0" err="1"/>
              <a:t>wegi</a:t>
            </a:r>
            <a:r>
              <a:rPr lang="en-US" sz="2800" b="1" dirty="0"/>
              <a:t> foe </a:t>
            </a:r>
            <a:r>
              <a:rPr lang="en-US" sz="2800" b="1" dirty="0" err="1"/>
              <a:t>da</a:t>
            </a:r>
            <a:r>
              <a:rPr lang="en-US" sz="2800" b="1" dirty="0"/>
              <a:t> </a:t>
            </a:r>
            <a:r>
              <a:rPr lang="en-US" sz="2800" b="1" dirty="0" err="1"/>
              <a:t>glori</a:t>
            </a:r>
            <a:r>
              <a:rPr lang="en-US" sz="2800" b="1" dirty="0"/>
              <a:t> foe </a:t>
            </a:r>
            <a:r>
              <a:rPr lang="en-US" sz="2800" b="1" dirty="0" err="1"/>
              <a:t>teego</a:t>
            </a:r>
            <a:r>
              <a:rPr lang="en-US" sz="2800" b="1" dirty="0"/>
              <a:t> </a:t>
            </a:r>
            <a:r>
              <a:rPr lang="en-US" sz="2800" b="1" dirty="0" err="1"/>
              <a:t>gi</a:t>
            </a:r>
            <a:r>
              <a:rPr lang="en-US" sz="2800" b="1" dirty="0"/>
              <a:t> </a:t>
            </a:r>
            <a:r>
              <a:rPr lang="en-US" sz="2800" b="1" dirty="0" err="1"/>
              <a:t>wi</a:t>
            </a:r>
            <a:r>
              <a:rPr lang="en-US" sz="2800" b="1" dirty="0"/>
              <a:t>; 18. Te </a:t>
            </a:r>
            <a:r>
              <a:rPr lang="en-US" sz="2800" b="1" dirty="0" err="1"/>
              <a:t>wi</a:t>
            </a:r>
            <a:r>
              <a:rPr lang="en-US" sz="2800" b="1" dirty="0"/>
              <a:t> no </a:t>
            </a:r>
            <a:r>
              <a:rPr lang="en-US" sz="2800" b="1" dirty="0" err="1"/>
              <a:t>loekoe</a:t>
            </a:r>
            <a:r>
              <a:rPr lang="en-US" sz="2800" b="1" dirty="0"/>
              <a:t> </a:t>
            </a:r>
            <a:r>
              <a:rPr lang="en-US" sz="2800" b="1" dirty="0" err="1"/>
              <a:t>na</a:t>
            </a:r>
            <a:r>
              <a:rPr lang="en-US" sz="2800" b="1" dirty="0"/>
              <a:t> </a:t>
            </a:r>
            <a:r>
              <a:rPr lang="en-US" sz="2800" b="1" dirty="0" err="1"/>
              <a:t>dem</a:t>
            </a:r>
            <a:r>
              <a:rPr lang="en-US" sz="2800" b="1" dirty="0"/>
              <a:t> </a:t>
            </a:r>
            <a:r>
              <a:rPr lang="en-US" sz="2800" b="1" dirty="0" err="1"/>
              <a:t>sani</a:t>
            </a:r>
            <a:r>
              <a:rPr lang="en-US" sz="2800" b="1" dirty="0"/>
              <a:t> </a:t>
            </a:r>
            <a:r>
              <a:rPr lang="en-US" sz="2800" b="1" dirty="0" err="1"/>
              <a:t>disi</a:t>
            </a:r>
            <a:r>
              <a:rPr lang="en-US" sz="2800" b="1" dirty="0"/>
              <a:t> </a:t>
            </a:r>
            <a:r>
              <a:rPr lang="en-US" sz="2800" b="1" dirty="0" err="1"/>
              <a:t>wi</a:t>
            </a:r>
            <a:r>
              <a:rPr lang="en-US" sz="2800" b="1" dirty="0"/>
              <a:t> </a:t>
            </a:r>
            <a:r>
              <a:rPr lang="en-US" sz="2800" b="1" dirty="0" err="1"/>
              <a:t>kan</a:t>
            </a:r>
            <a:r>
              <a:rPr lang="en-US" sz="2800" b="1" dirty="0"/>
              <a:t> </a:t>
            </a:r>
            <a:r>
              <a:rPr lang="en-US" sz="2800" b="1" dirty="0" err="1"/>
              <a:t>si</a:t>
            </a:r>
            <a:r>
              <a:rPr lang="en-US" sz="2800" b="1" dirty="0"/>
              <a:t>, ma </a:t>
            </a:r>
            <a:r>
              <a:rPr lang="en-US" sz="2800" b="1" dirty="0" err="1"/>
              <a:t>na</a:t>
            </a:r>
            <a:r>
              <a:rPr lang="en-US" sz="2800" b="1" dirty="0"/>
              <a:t> </a:t>
            </a:r>
            <a:r>
              <a:rPr lang="en-US" sz="2800" b="1" dirty="0" err="1"/>
              <a:t>dem</a:t>
            </a:r>
            <a:r>
              <a:rPr lang="en-US" sz="2800" b="1" dirty="0"/>
              <a:t> </a:t>
            </a:r>
            <a:r>
              <a:rPr lang="en-US" sz="2800" b="1" dirty="0" err="1"/>
              <a:t>sani</a:t>
            </a:r>
            <a:r>
              <a:rPr lang="en-US" sz="2800" b="1" dirty="0"/>
              <a:t> </a:t>
            </a:r>
            <a:r>
              <a:rPr lang="en-US" sz="2800" b="1" dirty="0" err="1"/>
              <a:t>disi</a:t>
            </a:r>
            <a:r>
              <a:rPr lang="en-US" sz="2800" b="1" dirty="0"/>
              <a:t> </a:t>
            </a:r>
            <a:r>
              <a:rPr lang="en-US" sz="2800" b="1" dirty="0" err="1"/>
              <a:t>wi</a:t>
            </a:r>
            <a:r>
              <a:rPr lang="en-US" sz="2800" b="1" dirty="0"/>
              <a:t> no man </a:t>
            </a:r>
            <a:r>
              <a:rPr lang="en-US" sz="2800" b="1" dirty="0" err="1"/>
              <a:t>si</a:t>
            </a:r>
            <a:r>
              <a:rPr lang="en-US" sz="2800" b="1" dirty="0"/>
              <a:t>; </a:t>
            </a:r>
            <a:r>
              <a:rPr lang="en-US" sz="2800" b="1" dirty="0" err="1"/>
              <a:t>bikasi</a:t>
            </a:r>
            <a:r>
              <a:rPr lang="en-US" sz="2800" b="1" dirty="0"/>
              <a:t> </a:t>
            </a:r>
            <a:r>
              <a:rPr lang="en-US" sz="2800" b="1" dirty="0" err="1"/>
              <a:t>dem</a:t>
            </a:r>
            <a:r>
              <a:rPr lang="en-US" sz="2800" b="1" dirty="0"/>
              <a:t> </a:t>
            </a:r>
            <a:r>
              <a:rPr lang="en-US" sz="2800" b="1" dirty="0" err="1"/>
              <a:t>sani</a:t>
            </a:r>
            <a:r>
              <a:rPr lang="en-US" sz="2800" b="1" dirty="0"/>
              <a:t> </a:t>
            </a:r>
            <a:r>
              <a:rPr lang="en-US" sz="2800" b="1" dirty="0" err="1"/>
              <a:t>wi</a:t>
            </a:r>
            <a:r>
              <a:rPr lang="en-US" sz="2800" b="1" dirty="0"/>
              <a:t> </a:t>
            </a:r>
            <a:r>
              <a:rPr lang="en-US" sz="2800" b="1" dirty="0" err="1"/>
              <a:t>kan</a:t>
            </a:r>
            <a:r>
              <a:rPr lang="en-US" sz="2800" b="1" dirty="0"/>
              <a:t> </a:t>
            </a:r>
            <a:r>
              <a:rPr lang="en-US" sz="2800" b="1" dirty="0" err="1"/>
              <a:t>si</a:t>
            </a:r>
            <a:r>
              <a:rPr lang="en-US" sz="2800" b="1" dirty="0"/>
              <a:t> de foe wan </a:t>
            </a:r>
            <a:r>
              <a:rPr lang="en-US" sz="2800" b="1" dirty="0" err="1"/>
              <a:t>pisi</a:t>
            </a:r>
            <a:r>
              <a:rPr lang="en-US" sz="2800" b="1" dirty="0"/>
              <a:t> tem </a:t>
            </a:r>
            <a:r>
              <a:rPr lang="en-US" sz="2800" b="1" dirty="0" err="1"/>
              <a:t>nomo</a:t>
            </a:r>
            <a:r>
              <a:rPr lang="en-US" sz="2800" b="1" dirty="0"/>
              <a:t>, ma </a:t>
            </a:r>
            <a:r>
              <a:rPr lang="en-US" sz="2800" b="1" dirty="0" err="1"/>
              <a:t>dem</a:t>
            </a:r>
            <a:r>
              <a:rPr lang="en-US" sz="2800" b="1" dirty="0"/>
              <a:t> </a:t>
            </a:r>
            <a:r>
              <a:rPr lang="en-US" sz="2800" b="1" dirty="0" err="1"/>
              <a:t>sani</a:t>
            </a:r>
            <a:r>
              <a:rPr lang="en-US" sz="2800" b="1" dirty="0"/>
              <a:t> </a:t>
            </a:r>
            <a:r>
              <a:rPr lang="en-US" sz="2800" b="1" dirty="0" err="1"/>
              <a:t>disi</a:t>
            </a:r>
            <a:r>
              <a:rPr lang="en-US" sz="2800" b="1" dirty="0"/>
              <a:t> </a:t>
            </a:r>
            <a:r>
              <a:rPr lang="en-US" sz="2800" b="1" dirty="0" err="1"/>
              <a:t>wi</a:t>
            </a:r>
            <a:r>
              <a:rPr lang="en-US" sz="2800" b="1" dirty="0"/>
              <a:t> no </a:t>
            </a:r>
            <a:r>
              <a:rPr lang="en-US" sz="2800" b="1" dirty="0" err="1"/>
              <a:t>kan</a:t>
            </a:r>
            <a:r>
              <a:rPr lang="en-US" sz="2800" b="1" dirty="0"/>
              <a:t> </a:t>
            </a:r>
            <a:r>
              <a:rPr lang="en-US" sz="2800" b="1" dirty="0" err="1"/>
              <a:t>si</a:t>
            </a:r>
            <a:r>
              <a:rPr lang="en-US" sz="2800" b="1" dirty="0"/>
              <a:t> de foe </a:t>
            </a:r>
            <a:r>
              <a:rPr lang="en-US" sz="2800" b="1" dirty="0" err="1"/>
              <a:t>teego</a:t>
            </a:r>
            <a:r>
              <a:rPr lang="en-US" sz="2800" b="1" dirty="0"/>
              <a:t>.</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5D292BC-A7CC-43CA-83DF-E534080EFD99}"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3B490495-F5E3-4C13-817F-1686C07B05E2}" type="slidenum">
              <a:rPr lang="en-US"/>
              <a:pPr lvl="1"/>
              <a:t>113</a:t>
            </a:fld>
            <a:endParaRPr lang="en-US">
              <a:latin typeface="Times New Roman" pitchFamily="18" charset="0"/>
            </a:endParaRPr>
          </a:p>
        </p:txBody>
      </p:sp>
      <p:sp>
        <p:nvSpPr>
          <p:cNvPr id="212994" name="Rectangle 2"/>
          <p:cNvSpPr>
            <a:spLocks noGrp="1" noChangeArrowheads="1"/>
          </p:cNvSpPr>
          <p:nvPr>
            <p:ph type="title"/>
          </p:nvPr>
        </p:nvSpPr>
        <p:spPr/>
        <p:txBody>
          <a:bodyPr/>
          <a:lstStyle/>
          <a:p>
            <a:r>
              <a:rPr lang="en-US"/>
              <a:t>Wi sa abi bigi glori!</a:t>
            </a:r>
          </a:p>
        </p:txBody>
      </p:sp>
      <p:sp>
        <p:nvSpPr>
          <p:cNvPr id="212995" name="Rectangle 3"/>
          <p:cNvSpPr>
            <a:spLocks noGrp="1" noChangeArrowheads="1"/>
          </p:cNvSpPr>
          <p:nvPr>
            <p:ph type="body" idx="1"/>
          </p:nvPr>
        </p:nvSpPr>
        <p:spPr/>
        <p:txBody>
          <a:bodyPr/>
          <a:lstStyle/>
          <a:p>
            <a:r>
              <a:rPr lang="en-US" dirty="0" err="1"/>
              <a:t>Alwasi</a:t>
            </a:r>
            <a:r>
              <a:rPr lang="en-US" dirty="0"/>
              <a:t> </a:t>
            </a:r>
            <a:r>
              <a:rPr lang="en-US" dirty="0" err="1"/>
              <a:t>wi</a:t>
            </a:r>
            <a:r>
              <a:rPr lang="en-US" dirty="0"/>
              <a:t> </a:t>
            </a:r>
            <a:r>
              <a:rPr lang="en-US" dirty="0" err="1"/>
              <a:t>pori</a:t>
            </a:r>
            <a:r>
              <a:rPr lang="en-US" dirty="0"/>
              <a:t> </a:t>
            </a:r>
            <a:r>
              <a:rPr lang="en-US" dirty="0" err="1"/>
              <a:t>na</a:t>
            </a:r>
            <a:r>
              <a:rPr lang="en-US" dirty="0"/>
              <a:t> </a:t>
            </a:r>
            <a:r>
              <a:rPr lang="en-US" dirty="0" err="1"/>
              <a:t>dorosei</a:t>
            </a:r>
            <a:r>
              <a:rPr lang="en-US" dirty="0"/>
              <a:t>, </a:t>
            </a:r>
            <a:r>
              <a:rPr lang="en-US" dirty="0" err="1"/>
              <a:t>wi</a:t>
            </a:r>
            <a:r>
              <a:rPr lang="en-US" dirty="0"/>
              <a:t> </a:t>
            </a:r>
            <a:r>
              <a:rPr lang="en-US" dirty="0" err="1"/>
              <a:t>inisei</a:t>
            </a:r>
            <a:r>
              <a:rPr lang="en-US" dirty="0"/>
              <a:t> </a:t>
            </a:r>
            <a:r>
              <a:rPr lang="en-US" dirty="0" err="1"/>
              <a:t>soema</a:t>
            </a:r>
            <a:r>
              <a:rPr lang="en-US" dirty="0"/>
              <a:t> </a:t>
            </a:r>
            <a:r>
              <a:rPr lang="en-US" dirty="0" err="1"/>
              <a:t>kom</a:t>
            </a:r>
            <a:r>
              <a:rPr lang="en-US" dirty="0"/>
              <a:t> </a:t>
            </a:r>
            <a:r>
              <a:rPr lang="en-US" dirty="0" err="1"/>
              <a:t>moro</a:t>
            </a:r>
            <a:r>
              <a:rPr lang="en-US" dirty="0"/>
              <a:t> </a:t>
            </a:r>
            <a:r>
              <a:rPr lang="en-US" dirty="0" err="1"/>
              <a:t>tranga</a:t>
            </a:r>
            <a:r>
              <a:rPr lang="en-US" dirty="0"/>
              <a:t> </a:t>
            </a:r>
            <a:r>
              <a:rPr lang="en-US" dirty="0" err="1"/>
              <a:t>dei</a:t>
            </a:r>
            <a:r>
              <a:rPr lang="en-US" dirty="0"/>
              <a:t> foe </a:t>
            </a:r>
            <a:r>
              <a:rPr lang="en-US" dirty="0" err="1"/>
              <a:t>dei</a:t>
            </a:r>
            <a:endParaRPr lang="en-US" dirty="0"/>
          </a:p>
          <a:p>
            <a:r>
              <a:rPr lang="en-US" dirty="0" err="1"/>
              <a:t>Wi</a:t>
            </a:r>
            <a:r>
              <a:rPr lang="en-US" dirty="0"/>
              <a:t> </a:t>
            </a:r>
            <a:r>
              <a:rPr lang="en-US" dirty="0" err="1"/>
              <a:t>pina</a:t>
            </a:r>
            <a:r>
              <a:rPr lang="en-US" dirty="0"/>
              <a:t> de </a:t>
            </a:r>
            <a:r>
              <a:rPr lang="en-US" dirty="0" err="1"/>
              <a:t>lekti</a:t>
            </a:r>
            <a:r>
              <a:rPr lang="en-US" dirty="0"/>
              <a:t> </a:t>
            </a:r>
            <a:r>
              <a:rPr lang="en-US" dirty="0" err="1"/>
              <a:t>nanga</a:t>
            </a:r>
            <a:r>
              <a:rPr lang="en-US" dirty="0"/>
              <a:t> </a:t>
            </a:r>
            <a:r>
              <a:rPr lang="en-US" dirty="0" err="1" smtClean="0"/>
              <a:t>sjatoe</a:t>
            </a:r>
            <a:r>
              <a:rPr lang="en-US" dirty="0" smtClean="0"/>
              <a:t> </a:t>
            </a:r>
            <a:r>
              <a:rPr lang="en-US" dirty="0" err="1" smtClean="0"/>
              <a:t>te</a:t>
            </a:r>
            <a:r>
              <a:rPr lang="en-US" dirty="0" smtClean="0"/>
              <a:t> </a:t>
            </a:r>
            <a:r>
              <a:rPr lang="en-US" dirty="0" err="1"/>
              <a:t>wi</a:t>
            </a:r>
            <a:r>
              <a:rPr lang="en-US" dirty="0"/>
              <a:t> </a:t>
            </a:r>
            <a:r>
              <a:rPr lang="en-US" dirty="0" err="1"/>
              <a:t>wegi</a:t>
            </a:r>
            <a:r>
              <a:rPr lang="en-US" dirty="0"/>
              <a:t> hem </a:t>
            </a:r>
            <a:r>
              <a:rPr lang="en-US" dirty="0" err="1"/>
              <a:t>agensi</a:t>
            </a:r>
            <a:r>
              <a:rPr lang="en-US" dirty="0"/>
              <a:t> </a:t>
            </a:r>
            <a:r>
              <a:rPr lang="en-US" dirty="0" err="1"/>
              <a:t>da</a:t>
            </a:r>
            <a:r>
              <a:rPr lang="en-US" dirty="0"/>
              <a:t> </a:t>
            </a:r>
            <a:r>
              <a:rPr lang="en-US" dirty="0" err="1"/>
              <a:t>glori</a:t>
            </a:r>
            <a:r>
              <a:rPr lang="en-US" dirty="0"/>
              <a:t> </a:t>
            </a:r>
            <a:r>
              <a:rPr lang="en-US" dirty="0" err="1"/>
              <a:t>disi</a:t>
            </a:r>
            <a:r>
              <a:rPr lang="en-US" dirty="0"/>
              <a:t> </a:t>
            </a:r>
            <a:r>
              <a:rPr lang="en-US" dirty="0" err="1"/>
              <a:t>sa</a:t>
            </a:r>
            <a:r>
              <a:rPr lang="en-US" dirty="0"/>
              <a:t> </a:t>
            </a:r>
            <a:r>
              <a:rPr lang="en-US" dirty="0" err="1"/>
              <a:t>kom</a:t>
            </a:r>
            <a:r>
              <a:rPr lang="en-US" dirty="0" smtClean="0"/>
              <a:t>!</a:t>
            </a:r>
          </a:p>
          <a:p>
            <a:r>
              <a:rPr lang="en-US" dirty="0" smtClean="0"/>
              <a:t>En </a:t>
            </a:r>
            <a:r>
              <a:rPr lang="en-US" dirty="0" err="1" smtClean="0"/>
              <a:t>te</a:t>
            </a:r>
            <a:r>
              <a:rPr lang="en-US" dirty="0" smtClean="0"/>
              <a:t> </a:t>
            </a:r>
            <a:r>
              <a:rPr lang="en-US" dirty="0" err="1" smtClean="0"/>
              <a:t>wi</a:t>
            </a:r>
            <a:r>
              <a:rPr lang="en-US" dirty="0" smtClean="0"/>
              <a:t> de </a:t>
            </a:r>
            <a:r>
              <a:rPr lang="en-US" dirty="0" err="1" smtClean="0"/>
              <a:t>dja</a:t>
            </a:r>
            <a:r>
              <a:rPr lang="en-US" dirty="0" smtClean="0"/>
              <a:t> </a:t>
            </a:r>
            <a:r>
              <a:rPr lang="en-US" dirty="0" err="1" smtClean="0"/>
              <a:t>na</a:t>
            </a:r>
            <a:r>
              <a:rPr lang="en-US" dirty="0" smtClean="0"/>
              <a:t> </a:t>
            </a:r>
            <a:r>
              <a:rPr lang="en-US" dirty="0" err="1" smtClean="0"/>
              <a:t>grontapoe</a:t>
            </a:r>
            <a:r>
              <a:rPr lang="en-US" dirty="0" smtClean="0"/>
              <a:t>, </a:t>
            </a:r>
            <a:r>
              <a:rPr lang="en-US" dirty="0" err="1" smtClean="0"/>
              <a:t>meki</a:t>
            </a:r>
            <a:r>
              <a:rPr lang="en-US" dirty="0" smtClean="0"/>
              <a:t> </a:t>
            </a:r>
            <a:r>
              <a:rPr lang="en-US" dirty="0" err="1" smtClean="0"/>
              <a:t>wi</a:t>
            </a:r>
            <a:r>
              <a:rPr lang="en-US" dirty="0" smtClean="0"/>
              <a:t> </a:t>
            </a:r>
            <a:r>
              <a:rPr lang="en-US" dirty="0" err="1" smtClean="0"/>
              <a:t>loekoe</a:t>
            </a:r>
            <a:r>
              <a:rPr lang="en-US" dirty="0" smtClean="0"/>
              <a:t> </a:t>
            </a:r>
            <a:r>
              <a:rPr lang="en-US" dirty="0" err="1" smtClean="0"/>
              <a:t>ete</a:t>
            </a:r>
            <a:r>
              <a:rPr lang="en-US" dirty="0" smtClean="0"/>
              <a:t> </a:t>
            </a:r>
            <a:r>
              <a:rPr lang="en-US" dirty="0" err="1" smtClean="0"/>
              <a:t>na</a:t>
            </a:r>
            <a:r>
              <a:rPr lang="en-US" dirty="0" smtClean="0"/>
              <a:t> </a:t>
            </a:r>
            <a:r>
              <a:rPr lang="en-US" dirty="0" err="1" smtClean="0"/>
              <a:t>dem</a:t>
            </a:r>
            <a:r>
              <a:rPr lang="en-US" dirty="0" smtClean="0"/>
              <a:t> </a:t>
            </a:r>
            <a:r>
              <a:rPr lang="en-US" dirty="0" err="1" smtClean="0"/>
              <a:t>sani</a:t>
            </a:r>
            <a:r>
              <a:rPr lang="en-US" dirty="0" smtClean="0"/>
              <a:t> </a:t>
            </a:r>
            <a:r>
              <a:rPr lang="en-US" dirty="0" err="1" smtClean="0"/>
              <a:t>joe</a:t>
            </a:r>
            <a:r>
              <a:rPr lang="en-US" dirty="0" smtClean="0"/>
              <a:t> no man </a:t>
            </a:r>
            <a:r>
              <a:rPr lang="en-US" dirty="0" err="1" smtClean="0"/>
              <a:t>si</a:t>
            </a:r>
            <a:r>
              <a:rPr lang="en-US" dirty="0" smtClean="0"/>
              <a:t>, </a:t>
            </a:r>
            <a:r>
              <a:rPr lang="en-US" dirty="0" err="1" smtClean="0"/>
              <a:t>dem</a:t>
            </a:r>
            <a:r>
              <a:rPr lang="en-US" dirty="0" smtClean="0"/>
              <a:t> </a:t>
            </a:r>
            <a:r>
              <a:rPr lang="en-US" dirty="0" err="1" smtClean="0"/>
              <a:t>blesi</a:t>
            </a:r>
            <a:r>
              <a:rPr lang="en-US" dirty="0" smtClean="0"/>
              <a:t> foe </a:t>
            </a:r>
            <a:r>
              <a:rPr lang="en-US" dirty="0" err="1" smtClean="0"/>
              <a:t>Gado</a:t>
            </a:r>
            <a:r>
              <a:rPr lang="en-US" dirty="0" smtClean="0"/>
              <a:t> foe </a:t>
            </a:r>
            <a:r>
              <a:rPr lang="en-US" dirty="0" err="1" smtClean="0"/>
              <a:t>teego</a:t>
            </a:r>
            <a:r>
              <a:rPr lang="en-US" dirty="0" smtClean="0"/>
              <a:t>.</a:t>
            </a:r>
            <a:endParaRPr lang="en-US"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DBC8136-5C99-454C-AD7D-68FDAE998C4F}"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3DAF17D8-5DD9-478C-87BE-F6700B4157FC}" type="slidenum">
              <a:rPr lang="en-US"/>
              <a:pPr lvl="1"/>
              <a:t>114</a:t>
            </a:fld>
            <a:endParaRPr lang="en-US">
              <a:latin typeface="Times New Roman" pitchFamily="18" charset="0"/>
            </a:endParaRPr>
          </a:p>
        </p:txBody>
      </p:sp>
      <p:sp>
        <p:nvSpPr>
          <p:cNvPr id="214018" name="Rectangle 2"/>
          <p:cNvSpPr>
            <a:spLocks noGrp="1" noChangeArrowheads="1"/>
          </p:cNvSpPr>
          <p:nvPr>
            <p:ph type="title"/>
          </p:nvPr>
        </p:nvSpPr>
        <p:spPr/>
        <p:txBody>
          <a:bodyPr/>
          <a:lstStyle/>
          <a:p>
            <a:r>
              <a:rPr lang="en-US"/>
              <a:t>Wi wani wan njoen skin…</a:t>
            </a:r>
          </a:p>
        </p:txBody>
      </p:sp>
      <p:sp>
        <p:nvSpPr>
          <p:cNvPr id="214019" name="Rectangle 3"/>
          <p:cNvSpPr>
            <a:spLocks noGrp="1" noChangeArrowheads="1"/>
          </p:cNvSpPr>
          <p:nvPr>
            <p:ph type="body" idx="1"/>
          </p:nvPr>
        </p:nvSpPr>
        <p:spPr/>
        <p:txBody>
          <a:bodyPr/>
          <a:lstStyle/>
          <a:p>
            <a:pPr>
              <a:lnSpc>
                <a:spcPct val="80000"/>
              </a:lnSpc>
            </a:pPr>
            <a:r>
              <a:rPr lang="en-US" sz="2800" b="1" dirty="0"/>
              <a:t>II Kor. 5:1. </a:t>
            </a:r>
            <a:r>
              <a:rPr lang="en-US" sz="2800" b="1" dirty="0" err="1"/>
              <a:t>Bikasi</a:t>
            </a:r>
            <a:r>
              <a:rPr lang="en-US" sz="2800" b="1" dirty="0"/>
              <a:t> </a:t>
            </a:r>
            <a:r>
              <a:rPr lang="en-US" sz="2800" b="1" dirty="0" err="1"/>
              <a:t>wi</a:t>
            </a:r>
            <a:r>
              <a:rPr lang="en-US" sz="2800" b="1" dirty="0"/>
              <a:t> </a:t>
            </a:r>
            <a:r>
              <a:rPr lang="en-US" sz="2800" b="1" dirty="0" err="1"/>
              <a:t>sabi</a:t>
            </a:r>
            <a:r>
              <a:rPr lang="en-US" sz="2800" b="1" dirty="0"/>
              <a:t> </a:t>
            </a:r>
            <a:r>
              <a:rPr lang="en-US" sz="2800" b="1" dirty="0" err="1"/>
              <a:t>dati</a:t>
            </a:r>
            <a:r>
              <a:rPr lang="en-US" sz="2800" b="1" dirty="0"/>
              <a:t> </a:t>
            </a:r>
            <a:r>
              <a:rPr lang="en-US" sz="2800" b="1" dirty="0" err="1"/>
              <a:t>efoe</a:t>
            </a:r>
            <a:r>
              <a:rPr lang="en-US" sz="2800" b="1" dirty="0"/>
              <a:t> </a:t>
            </a:r>
            <a:r>
              <a:rPr lang="en-US" sz="2800" b="1" dirty="0" err="1"/>
              <a:t>da</a:t>
            </a:r>
            <a:r>
              <a:rPr lang="en-US" sz="2800" b="1" dirty="0"/>
              <a:t> </a:t>
            </a:r>
            <a:r>
              <a:rPr lang="en-US" sz="2800" b="1" dirty="0" err="1"/>
              <a:t>grontapoe</a:t>
            </a:r>
            <a:r>
              <a:rPr lang="en-US" sz="2800" b="1" dirty="0"/>
              <a:t> </a:t>
            </a:r>
            <a:r>
              <a:rPr lang="en-US" sz="2800" b="1" dirty="0" err="1"/>
              <a:t>tenti</a:t>
            </a:r>
            <a:r>
              <a:rPr lang="en-US" sz="2800" b="1" dirty="0"/>
              <a:t> </a:t>
            </a:r>
            <a:r>
              <a:rPr lang="en-US" sz="2800" b="1" dirty="0" err="1"/>
              <a:t>disi</a:t>
            </a:r>
            <a:r>
              <a:rPr lang="en-US" sz="2800" b="1" dirty="0"/>
              <a:t> </a:t>
            </a:r>
            <a:r>
              <a:rPr lang="en-US" sz="2800" b="1" dirty="0" err="1"/>
              <a:t>sa</a:t>
            </a:r>
            <a:r>
              <a:rPr lang="en-US" sz="2800" b="1" dirty="0"/>
              <a:t> </a:t>
            </a:r>
            <a:r>
              <a:rPr lang="en-US" sz="2800" b="1" dirty="0" err="1"/>
              <a:t>pori</a:t>
            </a:r>
            <a:r>
              <a:rPr lang="en-US" sz="2800" b="1" dirty="0"/>
              <a:t>, </a:t>
            </a:r>
            <a:r>
              <a:rPr lang="en-US" sz="2800" b="1" dirty="0" err="1"/>
              <a:t>wi</a:t>
            </a:r>
            <a:r>
              <a:rPr lang="en-US" sz="2800" b="1" dirty="0"/>
              <a:t> </a:t>
            </a:r>
            <a:r>
              <a:rPr lang="en-US" sz="2800" b="1" dirty="0" err="1"/>
              <a:t>abi</a:t>
            </a:r>
            <a:r>
              <a:rPr lang="en-US" sz="2800" b="1" dirty="0"/>
              <a:t> wan </a:t>
            </a:r>
            <a:r>
              <a:rPr lang="en-US" sz="2800" b="1" dirty="0" err="1"/>
              <a:t>oso</a:t>
            </a:r>
            <a:r>
              <a:rPr lang="en-US" sz="2800" b="1" dirty="0"/>
              <a:t> foe </a:t>
            </a:r>
            <a:r>
              <a:rPr lang="en-US" sz="2800" b="1" dirty="0" err="1"/>
              <a:t>Gado</a:t>
            </a:r>
            <a:r>
              <a:rPr lang="en-US" sz="2800" b="1" dirty="0"/>
              <a:t>, wan </a:t>
            </a:r>
            <a:r>
              <a:rPr lang="en-US" sz="2800" b="1" dirty="0" err="1"/>
              <a:t>oso</a:t>
            </a:r>
            <a:r>
              <a:rPr lang="en-US" sz="2800" b="1" dirty="0"/>
              <a:t> </a:t>
            </a:r>
            <a:r>
              <a:rPr lang="en-US" sz="2800" b="1" dirty="0" err="1"/>
              <a:t>disi</a:t>
            </a:r>
            <a:r>
              <a:rPr lang="en-US" sz="2800" b="1" dirty="0"/>
              <a:t> no </a:t>
            </a:r>
            <a:r>
              <a:rPr lang="en-US" sz="2800" b="1" dirty="0" err="1"/>
              <a:t>ben</a:t>
            </a:r>
            <a:r>
              <a:rPr lang="en-US" sz="2800" b="1" dirty="0"/>
              <a:t> </a:t>
            </a:r>
            <a:r>
              <a:rPr lang="en-US" sz="2800" b="1" dirty="0" err="1"/>
              <a:t>meki</a:t>
            </a:r>
            <a:r>
              <a:rPr lang="en-US" sz="2800" b="1" dirty="0"/>
              <a:t> </a:t>
            </a:r>
            <a:r>
              <a:rPr lang="en-US" sz="2800" b="1" dirty="0" err="1"/>
              <a:t>nanga</a:t>
            </a:r>
            <a:r>
              <a:rPr lang="en-US" sz="2800" b="1" dirty="0"/>
              <a:t> </a:t>
            </a:r>
            <a:r>
              <a:rPr lang="en-US" sz="2800" b="1" dirty="0" err="1"/>
              <a:t>anoe</a:t>
            </a:r>
            <a:r>
              <a:rPr lang="en-US" sz="2800" b="1" dirty="0"/>
              <a:t>, </a:t>
            </a:r>
            <a:r>
              <a:rPr lang="en-US" sz="2800" b="1" dirty="0" err="1"/>
              <a:t>disi</a:t>
            </a:r>
            <a:r>
              <a:rPr lang="en-US" sz="2800" b="1" dirty="0"/>
              <a:t> de foe </a:t>
            </a:r>
            <a:r>
              <a:rPr lang="en-US" sz="2800" b="1" dirty="0" err="1"/>
              <a:t>teego</a:t>
            </a:r>
            <a:r>
              <a:rPr lang="en-US" sz="2800" b="1" dirty="0"/>
              <a:t> </a:t>
            </a:r>
            <a:r>
              <a:rPr lang="en-US" sz="2800" b="1" dirty="0" err="1"/>
              <a:t>na</a:t>
            </a:r>
            <a:r>
              <a:rPr lang="en-US" sz="2800" b="1" dirty="0"/>
              <a:t> </a:t>
            </a:r>
            <a:r>
              <a:rPr lang="en-US" sz="2800" b="1" dirty="0" err="1"/>
              <a:t>ini</a:t>
            </a:r>
            <a:r>
              <a:rPr lang="en-US" sz="2800" b="1" dirty="0"/>
              <a:t> </a:t>
            </a:r>
            <a:r>
              <a:rPr lang="en-US" sz="2800" b="1" dirty="0" err="1"/>
              <a:t>hemel</a:t>
            </a:r>
            <a:r>
              <a:rPr lang="en-US" sz="2800" b="1" dirty="0"/>
              <a:t>.  2. </a:t>
            </a:r>
            <a:r>
              <a:rPr lang="en-US" sz="2800" b="1" dirty="0" err="1"/>
              <a:t>Wi</a:t>
            </a:r>
            <a:r>
              <a:rPr lang="en-US" sz="2800" b="1" dirty="0"/>
              <a:t> </a:t>
            </a:r>
            <a:r>
              <a:rPr lang="en-US" sz="2800" b="1" dirty="0" err="1"/>
              <a:t>djeme</a:t>
            </a:r>
            <a:r>
              <a:rPr lang="en-US" sz="2800" b="1" dirty="0"/>
              <a:t> foe </a:t>
            </a:r>
            <a:r>
              <a:rPr lang="en-US" sz="2800" b="1" dirty="0" err="1"/>
              <a:t>disi</a:t>
            </a:r>
            <a:r>
              <a:rPr lang="en-US" sz="2800" b="1" dirty="0"/>
              <a:t>, en </a:t>
            </a:r>
            <a:r>
              <a:rPr lang="en-US" sz="2800" b="1" dirty="0" err="1"/>
              <a:t>wi</a:t>
            </a:r>
            <a:r>
              <a:rPr lang="en-US" sz="2800" b="1" dirty="0"/>
              <a:t> </a:t>
            </a:r>
            <a:r>
              <a:rPr lang="en-US" sz="2800" b="1" dirty="0" err="1"/>
              <a:t>wani</a:t>
            </a:r>
            <a:r>
              <a:rPr lang="en-US" sz="2800" b="1" dirty="0"/>
              <a:t> </a:t>
            </a:r>
            <a:r>
              <a:rPr lang="en-US" sz="2800" b="1" dirty="0" err="1"/>
              <a:t>weri</a:t>
            </a:r>
            <a:r>
              <a:rPr lang="en-US" sz="2800" b="1" dirty="0"/>
              <a:t> </a:t>
            </a:r>
            <a:r>
              <a:rPr lang="en-US" sz="2800" b="1" dirty="0" err="1"/>
              <a:t>da</a:t>
            </a:r>
            <a:r>
              <a:rPr lang="en-US" sz="2800" b="1" dirty="0"/>
              <a:t> </a:t>
            </a:r>
            <a:r>
              <a:rPr lang="en-US" sz="2800" b="1" dirty="0" err="1"/>
              <a:t>krosi</a:t>
            </a:r>
            <a:r>
              <a:rPr lang="en-US" sz="2800" b="1" dirty="0"/>
              <a:t> foe </a:t>
            </a:r>
            <a:r>
              <a:rPr lang="en-US" sz="2800" b="1" dirty="0" err="1"/>
              <a:t>wi</a:t>
            </a:r>
            <a:r>
              <a:rPr lang="en-US" sz="2800" b="1" dirty="0"/>
              <a:t> </a:t>
            </a:r>
            <a:r>
              <a:rPr lang="en-US" sz="2800" b="1" dirty="0" err="1"/>
              <a:t>oso</a:t>
            </a:r>
            <a:r>
              <a:rPr lang="en-US" sz="2800" b="1" dirty="0"/>
              <a:t> </a:t>
            </a:r>
            <a:r>
              <a:rPr lang="en-US" sz="2800" b="1" dirty="0" err="1"/>
              <a:t>disi</a:t>
            </a:r>
            <a:r>
              <a:rPr lang="en-US" sz="2800" b="1" dirty="0"/>
              <a:t> de foe </a:t>
            </a:r>
            <a:r>
              <a:rPr lang="en-US" sz="2800" b="1" dirty="0" err="1"/>
              <a:t>hemel</a:t>
            </a:r>
            <a:r>
              <a:rPr lang="en-US" sz="2800" b="1" dirty="0"/>
              <a:t>;  </a:t>
            </a: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DBC8136-5C99-454C-AD7D-68FDAE998C4F}"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3DAF17D8-5DD9-478C-87BE-F6700B4157FC}" type="slidenum">
              <a:rPr lang="en-US"/>
              <a:pPr lvl="1"/>
              <a:t>115</a:t>
            </a:fld>
            <a:endParaRPr lang="en-US">
              <a:latin typeface="Times New Roman" pitchFamily="18" charset="0"/>
            </a:endParaRPr>
          </a:p>
        </p:txBody>
      </p:sp>
      <p:sp>
        <p:nvSpPr>
          <p:cNvPr id="214018" name="Rectangle 2"/>
          <p:cNvSpPr>
            <a:spLocks noGrp="1" noChangeArrowheads="1"/>
          </p:cNvSpPr>
          <p:nvPr>
            <p:ph type="title"/>
          </p:nvPr>
        </p:nvSpPr>
        <p:spPr/>
        <p:txBody>
          <a:bodyPr/>
          <a:lstStyle/>
          <a:p>
            <a:r>
              <a:rPr lang="en-US"/>
              <a:t>Wi wani wan njoen skin…</a:t>
            </a:r>
          </a:p>
        </p:txBody>
      </p:sp>
      <p:sp>
        <p:nvSpPr>
          <p:cNvPr id="214019" name="Rectangle 3"/>
          <p:cNvSpPr>
            <a:spLocks noGrp="1" noChangeArrowheads="1"/>
          </p:cNvSpPr>
          <p:nvPr>
            <p:ph type="body" idx="1"/>
          </p:nvPr>
        </p:nvSpPr>
        <p:spPr/>
        <p:txBody>
          <a:bodyPr/>
          <a:lstStyle/>
          <a:p>
            <a:pPr>
              <a:lnSpc>
                <a:spcPct val="80000"/>
              </a:lnSpc>
            </a:pPr>
            <a:r>
              <a:rPr lang="en-US" sz="2800" b="1" dirty="0"/>
              <a:t>II Kor. </a:t>
            </a:r>
            <a:r>
              <a:rPr lang="en-US" sz="2800" b="1" dirty="0" smtClean="0"/>
              <a:t>5:3</a:t>
            </a:r>
            <a:r>
              <a:rPr lang="en-US" sz="2800" b="1" dirty="0"/>
              <a:t>. So </a:t>
            </a:r>
            <a:r>
              <a:rPr lang="en-US" sz="2800" b="1" dirty="0" err="1"/>
              <a:t>dati</a:t>
            </a:r>
            <a:r>
              <a:rPr lang="en-US" sz="2800" b="1" dirty="0"/>
              <a:t> </a:t>
            </a:r>
            <a:r>
              <a:rPr lang="en-US" sz="2800" b="1" dirty="0" err="1"/>
              <a:t>efoe</a:t>
            </a:r>
            <a:r>
              <a:rPr lang="en-US" sz="2800" b="1" dirty="0"/>
              <a:t> </a:t>
            </a:r>
            <a:r>
              <a:rPr lang="en-US" sz="2800" b="1" dirty="0" err="1"/>
              <a:t>wi</a:t>
            </a:r>
            <a:r>
              <a:rPr lang="en-US" sz="2800" b="1" dirty="0"/>
              <a:t> </a:t>
            </a:r>
            <a:r>
              <a:rPr lang="en-US" sz="2800" b="1" dirty="0" err="1"/>
              <a:t>weri</a:t>
            </a:r>
            <a:r>
              <a:rPr lang="en-US" sz="2800" b="1" dirty="0"/>
              <a:t> so wan </a:t>
            </a:r>
            <a:r>
              <a:rPr lang="en-US" sz="2800" b="1" dirty="0" err="1"/>
              <a:t>krosi</a:t>
            </a:r>
            <a:r>
              <a:rPr lang="en-US" sz="2800" b="1" dirty="0"/>
              <a:t>, </a:t>
            </a:r>
            <a:r>
              <a:rPr lang="en-US" sz="2800" b="1" dirty="0" err="1"/>
              <a:t>dem</a:t>
            </a:r>
            <a:r>
              <a:rPr lang="en-US" sz="2800" b="1" dirty="0"/>
              <a:t> no </a:t>
            </a:r>
            <a:r>
              <a:rPr lang="en-US" sz="2800" b="1" dirty="0" err="1"/>
              <a:t>sa</a:t>
            </a:r>
            <a:r>
              <a:rPr lang="en-US" sz="2800" b="1" dirty="0"/>
              <a:t> </a:t>
            </a:r>
            <a:r>
              <a:rPr lang="en-US" sz="2800" b="1" dirty="0" err="1"/>
              <a:t>feni</a:t>
            </a:r>
            <a:r>
              <a:rPr lang="en-US" sz="2800" b="1" dirty="0"/>
              <a:t> </a:t>
            </a:r>
            <a:r>
              <a:rPr lang="en-US" sz="2800" b="1" dirty="0" err="1"/>
              <a:t>wi</a:t>
            </a:r>
            <a:r>
              <a:rPr lang="en-US" sz="2800" b="1" dirty="0"/>
              <a:t> </a:t>
            </a:r>
            <a:r>
              <a:rPr lang="en-US" sz="2800" b="1" dirty="0" err="1"/>
              <a:t>nanga</a:t>
            </a:r>
            <a:r>
              <a:rPr lang="en-US" sz="2800" b="1" dirty="0"/>
              <a:t> </a:t>
            </a:r>
            <a:r>
              <a:rPr lang="en-US" sz="2800" b="1" dirty="0" err="1"/>
              <a:t>soso</a:t>
            </a:r>
            <a:r>
              <a:rPr lang="en-US" sz="2800" b="1" dirty="0"/>
              <a:t> skin.  4. </a:t>
            </a:r>
            <a:r>
              <a:rPr lang="en-US" sz="2800" b="1" dirty="0" err="1"/>
              <a:t>Bikasi</a:t>
            </a:r>
            <a:r>
              <a:rPr lang="en-US" sz="2800" b="1" dirty="0"/>
              <a:t> </a:t>
            </a:r>
            <a:r>
              <a:rPr lang="en-US" sz="2800" b="1" dirty="0" err="1"/>
              <a:t>wi</a:t>
            </a:r>
            <a:r>
              <a:rPr lang="en-US" sz="2800" b="1" dirty="0"/>
              <a:t> </a:t>
            </a:r>
            <a:r>
              <a:rPr lang="en-US" sz="2800" b="1" dirty="0" err="1"/>
              <a:t>disi</a:t>
            </a:r>
            <a:r>
              <a:rPr lang="en-US" sz="2800" b="1" dirty="0"/>
              <a:t> de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tenti</a:t>
            </a:r>
            <a:r>
              <a:rPr lang="en-US" sz="2800" b="1" dirty="0"/>
              <a:t> </a:t>
            </a:r>
            <a:r>
              <a:rPr lang="en-US" sz="2800" b="1" dirty="0" err="1"/>
              <a:t>disi</a:t>
            </a:r>
            <a:r>
              <a:rPr lang="en-US" sz="2800" b="1" dirty="0"/>
              <a:t> </a:t>
            </a:r>
            <a:r>
              <a:rPr lang="en-US" sz="2800" b="1" dirty="0" err="1"/>
              <a:t>djeme</a:t>
            </a:r>
            <a:r>
              <a:rPr lang="en-US" sz="2800" b="1" dirty="0"/>
              <a:t> </a:t>
            </a:r>
            <a:r>
              <a:rPr lang="en-US" sz="2800" b="1" dirty="0" err="1"/>
              <a:t>nanga</a:t>
            </a:r>
            <a:r>
              <a:rPr lang="en-US" sz="2800" b="1" dirty="0"/>
              <a:t> </a:t>
            </a:r>
            <a:r>
              <a:rPr lang="en-US" sz="2800" b="1" dirty="0" err="1"/>
              <a:t>hebi</a:t>
            </a:r>
            <a:r>
              <a:rPr lang="en-US" sz="2800" b="1" dirty="0"/>
              <a:t>; no foe </a:t>
            </a:r>
            <a:r>
              <a:rPr lang="en-US" sz="2800" b="1" dirty="0" err="1"/>
              <a:t>di</a:t>
            </a:r>
            <a:r>
              <a:rPr lang="en-US" sz="2800" b="1" dirty="0"/>
              <a:t> </a:t>
            </a:r>
            <a:r>
              <a:rPr lang="en-US" sz="2800" b="1" dirty="0" err="1"/>
              <a:t>wi</a:t>
            </a:r>
            <a:r>
              <a:rPr lang="en-US" sz="2800" b="1" dirty="0"/>
              <a:t> </a:t>
            </a:r>
            <a:r>
              <a:rPr lang="en-US" sz="2800" b="1" dirty="0" err="1"/>
              <a:t>wani</a:t>
            </a:r>
            <a:r>
              <a:rPr lang="en-US" sz="2800" b="1" dirty="0"/>
              <a:t> foe de </a:t>
            </a:r>
            <a:r>
              <a:rPr lang="en-US" sz="2800" b="1" dirty="0" err="1"/>
              <a:t>nanga</a:t>
            </a:r>
            <a:r>
              <a:rPr lang="en-US" sz="2800" b="1" dirty="0"/>
              <a:t> </a:t>
            </a:r>
            <a:r>
              <a:rPr lang="en-US" sz="2800" b="1" dirty="0" err="1"/>
              <a:t>soso</a:t>
            </a:r>
            <a:r>
              <a:rPr lang="en-US" sz="2800" b="1" dirty="0"/>
              <a:t> skin, ma </a:t>
            </a:r>
            <a:r>
              <a:rPr lang="en-US" sz="2800" b="1" dirty="0" err="1"/>
              <a:t>wi</a:t>
            </a:r>
            <a:r>
              <a:rPr lang="en-US" sz="2800" b="1" dirty="0"/>
              <a:t> </a:t>
            </a:r>
            <a:r>
              <a:rPr lang="en-US" sz="2800" b="1" dirty="0" err="1"/>
              <a:t>wani</a:t>
            </a:r>
            <a:r>
              <a:rPr lang="en-US" sz="2800" b="1" dirty="0"/>
              <a:t> </a:t>
            </a:r>
            <a:r>
              <a:rPr lang="en-US" sz="2800" b="1" dirty="0" err="1"/>
              <a:t>weri</a:t>
            </a:r>
            <a:r>
              <a:rPr lang="en-US" sz="2800" b="1" dirty="0"/>
              <a:t> wan </a:t>
            </a:r>
            <a:r>
              <a:rPr lang="en-US" sz="2800" b="1" dirty="0" err="1"/>
              <a:t>krosi</a:t>
            </a:r>
            <a:r>
              <a:rPr lang="en-US" sz="2800" b="1" dirty="0"/>
              <a:t> so </a:t>
            </a:r>
            <a:r>
              <a:rPr lang="en-US" sz="2800" b="1" dirty="0" err="1"/>
              <a:t>dati</a:t>
            </a:r>
            <a:r>
              <a:rPr lang="en-US" sz="2800" b="1" dirty="0"/>
              <a:t> </a:t>
            </a:r>
            <a:r>
              <a:rPr lang="en-US" sz="2800" b="1" dirty="0" err="1"/>
              <a:t>da</a:t>
            </a:r>
            <a:r>
              <a:rPr lang="en-US" sz="2800" b="1" i="1" dirty="0"/>
              <a:t> </a:t>
            </a:r>
            <a:r>
              <a:rPr lang="en-US" sz="2800" b="1" i="1" dirty="0" err="1"/>
              <a:t>Jeje-</a:t>
            </a:r>
            <a:r>
              <a:rPr lang="en-US" sz="2800" b="1" dirty="0" err="1"/>
              <a:t>libi</a:t>
            </a:r>
            <a:r>
              <a:rPr lang="en-US" sz="2800" b="1" dirty="0"/>
              <a:t> </a:t>
            </a:r>
            <a:r>
              <a:rPr lang="en-US" sz="2800" b="1" dirty="0" err="1"/>
              <a:t>sa</a:t>
            </a:r>
            <a:r>
              <a:rPr lang="en-US" sz="2800" b="1" dirty="0"/>
              <a:t> </a:t>
            </a:r>
            <a:r>
              <a:rPr lang="en-US" sz="2800" b="1" dirty="0" err="1"/>
              <a:t>swari</a:t>
            </a:r>
            <a:r>
              <a:rPr lang="en-US" sz="2800" b="1" dirty="0"/>
              <a:t> </a:t>
            </a:r>
            <a:r>
              <a:rPr lang="en-US" sz="2800" b="1" dirty="0" err="1"/>
              <a:t>wi</a:t>
            </a:r>
            <a:r>
              <a:rPr lang="en-US" sz="2800" b="1" dirty="0"/>
              <a:t> </a:t>
            </a:r>
            <a:r>
              <a:rPr lang="en-US" sz="2800" b="1" dirty="0" err="1"/>
              <a:t>soso</a:t>
            </a:r>
            <a:r>
              <a:rPr lang="en-US" sz="2800" b="1" dirty="0"/>
              <a:t> </a:t>
            </a:r>
            <a:r>
              <a:rPr lang="en-US" sz="2800" b="1" dirty="0" err="1"/>
              <a:t>grontapoe-libi</a:t>
            </a:r>
            <a:r>
              <a:rPr lang="en-US" sz="2800" b="1" dirty="0"/>
              <a:t>.</a:t>
            </a: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5DC22EF-9238-450D-A9A9-FE4E4F06CD2C}"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37538884-2EBA-45E6-9AAD-AAA7181DD627}" type="slidenum">
              <a:rPr lang="en-US"/>
              <a:pPr lvl="1"/>
              <a:t>116</a:t>
            </a:fld>
            <a:endParaRPr lang="en-US">
              <a:latin typeface="Times New Roman" pitchFamily="18" charset="0"/>
            </a:endParaRPr>
          </a:p>
        </p:txBody>
      </p:sp>
      <p:sp>
        <p:nvSpPr>
          <p:cNvPr id="215042" name="Rectangle 2"/>
          <p:cNvSpPr>
            <a:spLocks noGrp="1" noChangeArrowheads="1"/>
          </p:cNvSpPr>
          <p:nvPr>
            <p:ph type="title"/>
          </p:nvPr>
        </p:nvSpPr>
        <p:spPr/>
        <p:txBody>
          <a:bodyPr/>
          <a:lstStyle/>
          <a:p>
            <a:r>
              <a:rPr lang="en-US"/>
              <a:t>Wan njoen tenti=njoen skin</a:t>
            </a:r>
          </a:p>
        </p:txBody>
      </p:sp>
      <p:sp>
        <p:nvSpPr>
          <p:cNvPr id="215043" name="Rectangle 3"/>
          <p:cNvSpPr>
            <a:spLocks noGrp="1" noChangeArrowheads="1"/>
          </p:cNvSpPr>
          <p:nvPr>
            <p:ph type="body" idx="1"/>
          </p:nvPr>
        </p:nvSpPr>
        <p:spPr/>
        <p:txBody>
          <a:bodyPr/>
          <a:lstStyle/>
          <a:p>
            <a:r>
              <a:rPr lang="en-US"/>
              <a:t>Tenti = tabernakel</a:t>
            </a:r>
          </a:p>
          <a:p>
            <a:r>
              <a:rPr lang="en-US"/>
              <a:t>Da grontapoe tenti = wi skin</a:t>
            </a:r>
          </a:p>
          <a:p>
            <a:r>
              <a:rPr lang="en-US"/>
              <a:t>Wi sa kisi wan njoen tenti disi de fiti hemel</a:t>
            </a:r>
          </a:p>
          <a:p>
            <a:r>
              <a:rPr lang="en-US"/>
              <a:t>Wi wani weri da krosi (tenti, skin) disi de fiti foe hemel – wan Jeje-skin</a:t>
            </a:r>
          </a:p>
          <a:p>
            <a:endParaRPr lang="en-US"/>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E2C2D0A-0BD5-4483-B446-69C315DA7273}"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8FA03E04-0A2F-49AB-8005-984400641895}" type="slidenum">
              <a:rPr lang="en-US"/>
              <a:pPr lvl="1"/>
              <a:t>117</a:t>
            </a:fld>
            <a:endParaRPr lang="en-US">
              <a:latin typeface="Times New Roman" pitchFamily="18" charset="0"/>
            </a:endParaRPr>
          </a:p>
        </p:txBody>
      </p:sp>
      <p:sp>
        <p:nvSpPr>
          <p:cNvPr id="216066" name="Rectangle 2"/>
          <p:cNvSpPr>
            <a:spLocks noGrp="1" noChangeArrowheads="1"/>
          </p:cNvSpPr>
          <p:nvPr>
            <p:ph type="title"/>
          </p:nvPr>
        </p:nvSpPr>
        <p:spPr/>
        <p:txBody>
          <a:bodyPr/>
          <a:lstStyle/>
          <a:p>
            <a:r>
              <a:rPr lang="en-US" sz="4000"/>
              <a:t>Wi kisi wan panti foe da skin kaba</a:t>
            </a:r>
          </a:p>
        </p:txBody>
      </p:sp>
      <p:sp>
        <p:nvSpPr>
          <p:cNvPr id="216067" name="Rectangle 3"/>
          <p:cNvSpPr>
            <a:spLocks noGrp="1" noChangeArrowheads="1"/>
          </p:cNvSpPr>
          <p:nvPr>
            <p:ph type="body" idx="1"/>
          </p:nvPr>
        </p:nvSpPr>
        <p:spPr/>
        <p:txBody>
          <a:bodyPr/>
          <a:lstStyle/>
          <a:p>
            <a:pPr>
              <a:lnSpc>
                <a:spcPct val="80000"/>
              </a:lnSpc>
            </a:pPr>
            <a:r>
              <a:rPr lang="en-US" b="1" dirty="0"/>
              <a:t>II Kor. </a:t>
            </a:r>
            <a:r>
              <a:rPr lang="en-US" b="1" dirty="0" smtClean="0"/>
              <a:t>5:5</a:t>
            </a:r>
            <a:r>
              <a:rPr lang="en-US" b="1" dirty="0"/>
              <a:t>. Now </a:t>
            </a:r>
            <a:r>
              <a:rPr lang="en-US" b="1" dirty="0" err="1"/>
              <a:t>da</a:t>
            </a:r>
            <a:r>
              <a:rPr lang="en-US" b="1" dirty="0"/>
              <a:t> </a:t>
            </a:r>
            <a:r>
              <a:rPr lang="en-US" b="1" dirty="0" err="1"/>
              <a:t>Soema</a:t>
            </a:r>
            <a:r>
              <a:rPr lang="en-US" b="1" dirty="0"/>
              <a:t> </a:t>
            </a:r>
            <a:r>
              <a:rPr lang="en-US" b="1" dirty="0" err="1"/>
              <a:t>disi</a:t>
            </a:r>
            <a:r>
              <a:rPr lang="en-US" b="1" dirty="0"/>
              <a:t> </a:t>
            </a:r>
            <a:r>
              <a:rPr lang="en-US" b="1" dirty="0" err="1"/>
              <a:t>ben</a:t>
            </a:r>
            <a:r>
              <a:rPr lang="en-US" b="1" dirty="0"/>
              <a:t> </a:t>
            </a:r>
            <a:r>
              <a:rPr lang="en-US" b="1" dirty="0" err="1"/>
              <a:t>meki</a:t>
            </a:r>
            <a:r>
              <a:rPr lang="en-US" b="1" dirty="0"/>
              <a:t> </a:t>
            </a:r>
            <a:r>
              <a:rPr lang="en-US" b="1" dirty="0" err="1"/>
              <a:t>wi</a:t>
            </a:r>
            <a:r>
              <a:rPr lang="en-US" b="1" dirty="0"/>
              <a:t> </a:t>
            </a:r>
            <a:r>
              <a:rPr lang="en-US" b="1" dirty="0" err="1"/>
              <a:t>klari</a:t>
            </a:r>
            <a:r>
              <a:rPr lang="en-US" b="1" dirty="0"/>
              <a:t> foe </a:t>
            </a:r>
            <a:r>
              <a:rPr lang="en-US" b="1" dirty="0" err="1"/>
              <a:t>kisi</a:t>
            </a:r>
            <a:r>
              <a:rPr lang="en-US" b="1" dirty="0"/>
              <a:t> </a:t>
            </a:r>
            <a:r>
              <a:rPr lang="en-US" b="1" dirty="0" err="1"/>
              <a:t>da</a:t>
            </a:r>
            <a:r>
              <a:rPr lang="en-US" b="1" dirty="0"/>
              <a:t> </a:t>
            </a:r>
            <a:r>
              <a:rPr lang="en-US" b="1" dirty="0" err="1"/>
              <a:t>sani</a:t>
            </a:r>
            <a:r>
              <a:rPr lang="en-US" b="1" dirty="0"/>
              <a:t> </a:t>
            </a:r>
            <a:r>
              <a:rPr lang="en-US" b="1" dirty="0" err="1"/>
              <a:t>disi</a:t>
            </a:r>
            <a:r>
              <a:rPr lang="en-US" b="1" dirty="0"/>
              <a:t> de </a:t>
            </a:r>
            <a:r>
              <a:rPr lang="en-US" b="1" dirty="0" err="1">
                <a:solidFill>
                  <a:srgbClr val="FF0000"/>
                </a:solidFill>
              </a:rPr>
              <a:t>Gado</a:t>
            </a:r>
            <a:r>
              <a:rPr lang="en-US" b="1" dirty="0">
                <a:solidFill>
                  <a:srgbClr val="FF0000"/>
                </a:solidFill>
              </a:rPr>
              <a:t> </a:t>
            </a:r>
            <a:r>
              <a:rPr lang="en-US" b="1" dirty="0" err="1">
                <a:solidFill>
                  <a:srgbClr val="FF0000"/>
                </a:solidFill>
              </a:rPr>
              <a:t>srefi</a:t>
            </a:r>
            <a:r>
              <a:rPr lang="en-US" b="1" dirty="0">
                <a:solidFill>
                  <a:srgbClr val="FF0000"/>
                </a:solidFill>
              </a:rPr>
              <a:t>, </a:t>
            </a:r>
            <a:r>
              <a:rPr lang="en-US" b="1" dirty="0" err="1">
                <a:solidFill>
                  <a:srgbClr val="FF0000"/>
                </a:solidFill>
              </a:rPr>
              <a:t>disi</a:t>
            </a:r>
            <a:r>
              <a:rPr lang="en-US" b="1" dirty="0">
                <a:solidFill>
                  <a:srgbClr val="FF0000"/>
                </a:solidFill>
              </a:rPr>
              <a:t> </a:t>
            </a:r>
            <a:r>
              <a:rPr lang="en-US" b="1" dirty="0" err="1">
                <a:solidFill>
                  <a:srgbClr val="FF0000"/>
                </a:solidFill>
              </a:rPr>
              <a:t>ben</a:t>
            </a:r>
            <a:r>
              <a:rPr lang="en-US" b="1" dirty="0">
                <a:solidFill>
                  <a:srgbClr val="FF0000"/>
                </a:solidFill>
              </a:rPr>
              <a:t> </a:t>
            </a:r>
            <a:r>
              <a:rPr lang="en-US" b="1" dirty="0" err="1">
                <a:solidFill>
                  <a:srgbClr val="FF0000"/>
                </a:solidFill>
              </a:rPr>
              <a:t>gi</a:t>
            </a:r>
            <a:r>
              <a:rPr lang="en-US" b="1" dirty="0">
                <a:solidFill>
                  <a:srgbClr val="FF0000"/>
                </a:solidFill>
              </a:rPr>
              <a:t> </a:t>
            </a:r>
            <a:r>
              <a:rPr lang="en-US" b="1" dirty="0" err="1">
                <a:solidFill>
                  <a:srgbClr val="FF0000"/>
                </a:solidFill>
              </a:rPr>
              <a:t>wi</a:t>
            </a:r>
            <a:r>
              <a:rPr lang="en-US" b="1" dirty="0">
                <a:solidFill>
                  <a:srgbClr val="FF0000"/>
                </a:solidFill>
              </a:rPr>
              <a:t> </a:t>
            </a:r>
            <a:r>
              <a:rPr lang="en-US" b="1" dirty="0" err="1">
                <a:solidFill>
                  <a:srgbClr val="FF0000"/>
                </a:solidFill>
              </a:rPr>
              <a:t>da</a:t>
            </a:r>
            <a:r>
              <a:rPr lang="en-US" b="1" dirty="0">
                <a:solidFill>
                  <a:srgbClr val="FF0000"/>
                </a:solidFill>
              </a:rPr>
              <a:t> </a:t>
            </a:r>
            <a:r>
              <a:rPr lang="en-US" b="1" dirty="0" err="1">
                <a:solidFill>
                  <a:srgbClr val="FF0000"/>
                </a:solidFill>
              </a:rPr>
              <a:t>Jeje</a:t>
            </a:r>
            <a:r>
              <a:rPr lang="en-US" b="1" dirty="0">
                <a:solidFill>
                  <a:srgbClr val="FF0000"/>
                </a:solidFill>
              </a:rPr>
              <a:t> </a:t>
            </a:r>
            <a:r>
              <a:rPr lang="en-US" b="1" dirty="0" err="1">
                <a:solidFill>
                  <a:srgbClr val="FF0000"/>
                </a:solidFill>
              </a:rPr>
              <a:t>leki</a:t>
            </a:r>
            <a:r>
              <a:rPr lang="en-US" b="1" dirty="0">
                <a:solidFill>
                  <a:srgbClr val="FF0000"/>
                </a:solidFill>
              </a:rPr>
              <a:t> wan </a:t>
            </a:r>
            <a:r>
              <a:rPr lang="en-US" b="1" dirty="0" err="1">
                <a:solidFill>
                  <a:srgbClr val="FF0000"/>
                </a:solidFill>
              </a:rPr>
              <a:t>panti</a:t>
            </a:r>
            <a:r>
              <a:rPr lang="en-US" b="1" dirty="0">
                <a:solidFill>
                  <a:srgbClr val="FF0000"/>
                </a:solidFill>
              </a:rPr>
              <a:t> toe</a:t>
            </a:r>
            <a:r>
              <a:rPr lang="en-US" b="1" dirty="0"/>
              <a:t>.</a:t>
            </a:r>
          </a:p>
          <a:p>
            <a:pPr>
              <a:lnSpc>
                <a:spcPct val="80000"/>
              </a:lnSpc>
            </a:pPr>
            <a:r>
              <a:rPr lang="en-US" b="1" dirty="0" err="1"/>
              <a:t>Gado</a:t>
            </a:r>
            <a:r>
              <a:rPr lang="en-US" b="1" dirty="0"/>
              <a:t> </a:t>
            </a:r>
            <a:r>
              <a:rPr lang="en-US" b="1" dirty="0" err="1"/>
              <a:t>gi</a:t>
            </a:r>
            <a:r>
              <a:rPr lang="en-US" b="1" dirty="0"/>
              <a:t> </a:t>
            </a:r>
            <a:r>
              <a:rPr lang="en-US" b="1" dirty="0" err="1"/>
              <a:t>wi</a:t>
            </a:r>
            <a:r>
              <a:rPr lang="en-US" b="1" dirty="0"/>
              <a:t> </a:t>
            </a:r>
            <a:r>
              <a:rPr lang="en-US" b="1" dirty="0" err="1"/>
              <a:t>da</a:t>
            </a:r>
            <a:r>
              <a:rPr lang="en-US" b="1" dirty="0"/>
              <a:t> Santa </a:t>
            </a:r>
            <a:r>
              <a:rPr lang="en-US" b="1" dirty="0" err="1"/>
              <a:t>Jeje</a:t>
            </a:r>
            <a:r>
              <a:rPr lang="en-US" b="1" dirty="0"/>
              <a:t> </a:t>
            </a:r>
            <a:r>
              <a:rPr lang="en-US" b="1" dirty="0" err="1"/>
              <a:t>leki</a:t>
            </a:r>
            <a:r>
              <a:rPr lang="en-US" b="1" dirty="0"/>
              <a:t> wan </a:t>
            </a:r>
            <a:r>
              <a:rPr lang="en-US" b="1" dirty="0" err="1"/>
              <a:t>panti</a:t>
            </a:r>
            <a:r>
              <a:rPr lang="en-US" b="1" dirty="0"/>
              <a:t> foe </a:t>
            </a:r>
            <a:r>
              <a:rPr lang="en-US" b="1" dirty="0" err="1"/>
              <a:t>sori</a:t>
            </a:r>
            <a:r>
              <a:rPr lang="en-US" b="1" dirty="0"/>
              <a:t> </a:t>
            </a:r>
            <a:r>
              <a:rPr lang="en-US" b="1" dirty="0" err="1"/>
              <a:t>wi</a:t>
            </a:r>
            <a:r>
              <a:rPr lang="en-US" b="1" dirty="0"/>
              <a:t> </a:t>
            </a:r>
            <a:r>
              <a:rPr lang="en-US" b="1" dirty="0" err="1"/>
              <a:t>dati</a:t>
            </a:r>
            <a:r>
              <a:rPr lang="en-US" b="1" dirty="0"/>
              <a:t> </a:t>
            </a:r>
            <a:r>
              <a:rPr lang="en-US" b="1" dirty="0" err="1"/>
              <a:t>wi</a:t>
            </a:r>
            <a:r>
              <a:rPr lang="en-US" b="1" dirty="0"/>
              <a:t> </a:t>
            </a:r>
            <a:r>
              <a:rPr lang="en-US" b="1" dirty="0" err="1"/>
              <a:t>sa</a:t>
            </a:r>
            <a:r>
              <a:rPr lang="en-US" b="1" dirty="0"/>
              <a:t> </a:t>
            </a:r>
            <a:r>
              <a:rPr lang="en-US" b="1" dirty="0" err="1"/>
              <a:t>kisi</a:t>
            </a:r>
            <a:r>
              <a:rPr lang="en-US" b="1" dirty="0"/>
              <a:t> wan </a:t>
            </a:r>
            <a:r>
              <a:rPr lang="en-US" b="1" dirty="0" err="1"/>
              <a:t>Jeje</a:t>
            </a:r>
            <a:r>
              <a:rPr lang="en-US" b="1" dirty="0"/>
              <a:t>-skin</a:t>
            </a: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0254C34-C27E-4974-B3E6-678E0DC58FF3}"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B17E3BB3-BFAC-4C06-920E-8AF218E4AF3F}" type="slidenum">
              <a:rPr lang="en-US"/>
              <a:pPr lvl="1"/>
              <a:t>118</a:t>
            </a:fld>
            <a:endParaRPr lang="en-US">
              <a:latin typeface="Times New Roman" pitchFamily="18" charset="0"/>
            </a:endParaRPr>
          </a:p>
        </p:txBody>
      </p:sp>
      <p:sp>
        <p:nvSpPr>
          <p:cNvPr id="217090" name="Rectangle 2"/>
          <p:cNvSpPr>
            <a:spLocks noGrp="1" noChangeArrowheads="1"/>
          </p:cNvSpPr>
          <p:nvPr>
            <p:ph type="title"/>
          </p:nvPr>
        </p:nvSpPr>
        <p:spPr/>
        <p:txBody>
          <a:bodyPr/>
          <a:lstStyle/>
          <a:p>
            <a:r>
              <a:rPr lang="en-US"/>
              <a:t>Wi wani de nanga Masra</a:t>
            </a:r>
          </a:p>
        </p:txBody>
      </p:sp>
      <p:sp>
        <p:nvSpPr>
          <p:cNvPr id="217091" name="Rectangle 3"/>
          <p:cNvSpPr>
            <a:spLocks noGrp="1" noChangeArrowheads="1"/>
          </p:cNvSpPr>
          <p:nvPr>
            <p:ph type="body" idx="1"/>
          </p:nvPr>
        </p:nvSpPr>
        <p:spPr>
          <a:xfrm>
            <a:off x="409518" y="2017713"/>
            <a:ext cx="8545570" cy="4114800"/>
          </a:xfrm>
        </p:spPr>
        <p:txBody>
          <a:bodyPr/>
          <a:lstStyle/>
          <a:p>
            <a:r>
              <a:rPr lang="en-US" b="1" dirty="0"/>
              <a:t>II Kor. 5:6. Foe </a:t>
            </a:r>
            <a:r>
              <a:rPr lang="en-US" b="1" dirty="0" err="1"/>
              <a:t>dat'ede</a:t>
            </a:r>
            <a:r>
              <a:rPr lang="en-US" b="1" dirty="0"/>
              <a:t>, </a:t>
            </a:r>
            <a:r>
              <a:rPr lang="en-US" b="1" dirty="0" err="1"/>
              <a:t>alatem</a:t>
            </a:r>
            <a:r>
              <a:rPr lang="en-US" b="1" dirty="0"/>
              <a:t> </a:t>
            </a:r>
            <a:r>
              <a:rPr lang="en-US" b="1" dirty="0" err="1"/>
              <a:t>wi</a:t>
            </a:r>
            <a:r>
              <a:rPr lang="en-US" b="1" dirty="0"/>
              <a:t> </a:t>
            </a:r>
            <a:r>
              <a:rPr lang="en-US" b="1" dirty="0" err="1"/>
              <a:t>abi</a:t>
            </a:r>
            <a:r>
              <a:rPr lang="en-US" b="1" dirty="0"/>
              <a:t> </a:t>
            </a:r>
            <a:r>
              <a:rPr lang="en-US" b="1" dirty="0" err="1"/>
              <a:t>kowroe</a:t>
            </a:r>
            <a:r>
              <a:rPr lang="en-US" b="1" dirty="0"/>
              <a:t> </a:t>
            </a:r>
            <a:r>
              <a:rPr lang="en-US" b="1" dirty="0" err="1"/>
              <a:t>hati</a:t>
            </a:r>
            <a:r>
              <a:rPr lang="en-US" b="1" dirty="0"/>
              <a:t>, </a:t>
            </a:r>
            <a:r>
              <a:rPr lang="en-US" b="1" dirty="0" err="1"/>
              <a:t>bikasi</a:t>
            </a:r>
            <a:r>
              <a:rPr lang="en-US" b="1" dirty="0"/>
              <a:t> </a:t>
            </a:r>
            <a:r>
              <a:rPr lang="en-US" b="1" dirty="0" err="1"/>
              <a:t>wi</a:t>
            </a:r>
            <a:r>
              <a:rPr lang="en-US" b="1" dirty="0"/>
              <a:t> </a:t>
            </a:r>
            <a:r>
              <a:rPr lang="en-US" b="1" dirty="0" err="1"/>
              <a:t>sabi</a:t>
            </a:r>
            <a:r>
              <a:rPr lang="en-US" b="1" dirty="0"/>
              <a:t> </a:t>
            </a:r>
            <a:r>
              <a:rPr lang="en-US" b="1" dirty="0" err="1"/>
              <a:t>dati</a:t>
            </a:r>
            <a:r>
              <a:rPr lang="en-US" b="1" dirty="0"/>
              <a:t> so </a:t>
            </a:r>
            <a:r>
              <a:rPr lang="en-US" b="1" dirty="0" err="1"/>
              <a:t>langa</a:t>
            </a:r>
            <a:r>
              <a:rPr lang="en-US" b="1" dirty="0"/>
              <a:t> </a:t>
            </a:r>
            <a:r>
              <a:rPr lang="en-US" b="1" dirty="0" err="1"/>
              <a:t>dati</a:t>
            </a:r>
            <a:r>
              <a:rPr lang="en-US" b="1" dirty="0"/>
              <a:t> </a:t>
            </a:r>
            <a:r>
              <a:rPr lang="en-US" b="1" dirty="0" err="1"/>
              <a:t>wi</a:t>
            </a:r>
            <a:r>
              <a:rPr lang="en-US" b="1" dirty="0"/>
              <a:t> </a:t>
            </a:r>
            <a:r>
              <a:rPr lang="en-US" b="1" dirty="0" err="1"/>
              <a:t>oso</a:t>
            </a:r>
            <a:r>
              <a:rPr lang="en-US" b="1" dirty="0"/>
              <a:t> de </a:t>
            </a:r>
            <a:r>
              <a:rPr lang="en-US" b="1" dirty="0" err="1"/>
              <a:t>wi</a:t>
            </a:r>
            <a:r>
              <a:rPr lang="en-US" b="1" dirty="0"/>
              <a:t> skin, </a:t>
            </a:r>
            <a:r>
              <a:rPr lang="en-US" b="1" dirty="0" err="1"/>
              <a:t>wi</a:t>
            </a:r>
            <a:r>
              <a:rPr lang="en-US" b="1" dirty="0"/>
              <a:t> no de </a:t>
            </a:r>
            <a:r>
              <a:rPr lang="en-US" b="1" dirty="0" err="1"/>
              <a:t>pe</a:t>
            </a:r>
            <a:r>
              <a:rPr lang="en-US" b="1" dirty="0"/>
              <a:t> </a:t>
            </a:r>
            <a:r>
              <a:rPr lang="en-US" b="1" dirty="0" err="1"/>
              <a:t>Masra</a:t>
            </a:r>
            <a:r>
              <a:rPr lang="en-US" b="1" dirty="0"/>
              <a:t> de;  7. (</a:t>
            </a:r>
            <a:r>
              <a:rPr lang="en-US" b="1" dirty="0" err="1"/>
              <a:t>Bikasi</a:t>
            </a:r>
            <a:r>
              <a:rPr lang="en-US" b="1" dirty="0"/>
              <a:t> </a:t>
            </a:r>
            <a:r>
              <a:rPr lang="en-US" b="1" dirty="0" err="1"/>
              <a:t>wi</a:t>
            </a:r>
            <a:r>
              <a:rPr lang="en-US" b="1" dirty="0"/>
              <a:t> </a:t>
            </a:r>
            <a:r>
              <a:rPr lang="en-US" b="1" dirty="0" err="1"/>
              <a:t>waka</a:t>
            </a:r>
            <a:r>
              <a:rPr lang="en-US" b="1" dirty="0"/>
              <a:t> </a:t>
            </a:r>
            <a:r>
              <a:rPr lang="en-US" b="1" dirty="0" err="1"/>
              <a:t>nanga</a:t>
            </a:r>
            <a:r>
              <a:rPr lang="en-US" b="1" dirty="0"/>
              <a:t> </a:t>
            </a:r>
            <a:r>
              <a:rPr lang="en-US" b="1" dirty="0" err="1"/>
              <a:t>bribi</a:t>
            </a:r>
            <a:r>
              <a:rPr lang="en-US" b="1" dirty="0"/>
              <a:t>, en no </a:t>
            </a:r>
            <a:r>
              <a:rPr lang="en-US" b="1" dirty="0" err="1"/>
              <a:t>nanga</a:t>
            </a:r>
            <a:r>
              <a:rPr lang="en-US" b="1" dirty="0"/>
              <a:t> san </a:t>
            </a:r>
            <a:r>
              <a:rPr lang="en-US" b="1" dirty="0" err="1"/>
              <a:t>wi</a:t>
            </a:r>
            <a:r>
              <a:rPr lang="en-US" b="1" dirty="0"/>
              <a:t> </a:t>
            </a:r>
            <a:r>
              <a:rPr lang="en-US" b="1" dirty="0" err="1"/>
              <a:t>kan</a:t>
            </a:r>
            <a:r>
              <a:rPr lang="en-US" b="1" dirty="0"/>
              <a:t> </a:t>
            </a:r>
            <a:r>
              <a:rPr lang="en-US" b="1" dirty="0" err="1"/>
              <a:t>si</a:t>
            </a:r>
            <a:r>
              <a:rPr lang="en-US" b="1" dirty="0"/>
              <a:t>:) 8. </a:t>
            </a:r>
            <a:r>
              <a:rPr lang="en-US" b="1" dirty="0" err="1"/>
              <a:t>Wi</a:t>
            </a:r>
            <a:r>
              <a:rPr lang="en-US" b="1" dirty="0"/>
              <a:t> </a:t>
            </a:r>
            <a:r>
              <a:rPr lang="en-US" b="1" dirty="0" err="1"/>
              <a:t>abi</a:t>
            </a:r>
            <a:r>
              <a:rPr lang="en-US" b="1" dirty="0"/>
              <a:t> </a:t>
            </a:r>
            <a:r>
              <a:rPr lang="en-US" b="1" dirty="0" err="1"/>
              <a:t>kowroe</a:t>
            </a:r>
            <a:r>
              <a:rPr lang="en-US" b="1" dirty="0"/>
              <a:t> </a:t>
            </a:r>
            <a:r>
              <a:rPr lang="en-US" b="1" dirty="0" err="1"/>
              <a:t>hati</a:t>
            </a:r>
            <a:r>
              <a:rPr lang="en-US" b="1" dirty="0"/>
              <a:t>,</a:t>
            </a:r>
            <a:r>
              <a:rPr lang="en-US" b="1" i="1" dirty="0"/>
              <a:t> mi </a:t>
            </a:r>
            <a:r>
              <a:rPr lang="en-US" b="1" i="1" dirty="0" err="1"/>
              <a:t>taki</a:t>
            </a:r>
            <a:r>
              <a:rPr lang="en-US" b="1" dirty="0"/>
              <a:t>, en a de </a:t>
            </a:r>
            <a:r>
              <a:rPr lang="en-US" b="1" dirty="0" err="1"/>
              <a:t>moro</a:t>
            </a:r>
            <a:r>
              <a:rPr lang="en-US" b="1" dirty="0"/>
              <a:t> </a:t>
            </a:r>
            <a:r>
              <a:rPr lang="en-US" b="1" dirty="0" err="1"/>
              <a:t>boen</a:t>
            </a:r>
            <a:r>
              <a:rPr lang="en-US" b="1" dirty="0"/>
              <a:t> </a:t>
            </a:r>
            <a:r>
              <a:rPr lang="en-US" b="1" dirty="0" err="1"/>
              <a:t>gi</a:t>
            </a:r>
            <a:r>
              <a:rPr lang="en-US" b="1" dirty="0"/>
              <a:t> </a:t>
            </a:r>
            <a:r>
              <a:rPr lang="en-US" b="1" dirty="0" err="1"/>
              <a:t>wi</a:t>
            </a:r>
            <a:r>
              <a:rPr lang="en-US" b="1" dirty="0"/>
              <a:t> foe </a:t>
            </a:r>
            <a:r>
              <a:rPr lang="en-US" b="1" dirty="0" err="1"/>
              <a:t>wi</a:t>
            </a:r>
            <a:r>
              <a:rPr lang="en-US" b="1" dirty="0"/>
              <a:t> no </a:t>
            </a:r>
            <a:r>
              <a:rPr lang="en-US" b="1" dirty="0" err="1"/>
              <a:t>sa</a:t>
            </a:r>
            <a:r>
              <a:rPr lang="en-US" b="1" dirty="0"/>
              <a:t> de </a:t>
            </a:r>
            <a:r>
              <a:rPr lang="en-US" b="1" dirty="0" err="1"/>
              <a:t>pe</a:t>
            </a:r>
            <a:r>
              <a:rPr lang="en-US" b="1" dirty="0"/>
              <a:t> </a:t>
            </a:r>
            <a:r>
              <a:rPr lang="en-US" b="1" dirty="0" err="1"/>
              <a:t>wi</a:t>
            </a:r>
            <a:r>
              <a:rPr lang="en-US" b="1" dirty="0"/>
              <a:t> skin de, ma foe de </a:t>
            </a:r>
            <a:r>
              <a:rPr lang="en-US" b="1" dirty="0" err="1"/>
              <a:t>pe</a:t>
            </a:r>
            <a:r>
              <a:rPr lang="en-US" b="1" dirty="0"/>
              <a:t> </a:t>
            </a:r>
            <a:r>
              <a:rPr lang="en-US" b="1" dirty="0" err="1"/>
              <a:t>Masra</a:t>
            </a:r>
            <a:r>
              <a:rPr lang="en-US" b="1" dirty="0"/>
              <a:t> de.</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FA45E3E-21BC-4BD3-BC19-1EE3EEF7D712}"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E3A11B04-A547-45B7-9A06-7551F32D9BE5}" type="slidenum">
              <a:rPr lang="en-US"/>
              <a:pPr lvl="1"/>
              <a:t>119</a:t>
            </a:fld>
            <a:endParaRPr lang="en-US">
              <a:latin typeface="Times New Roman" pitchFamily="18" charset="0"/>
            </a:endParaRPr>
          </a:p>
        </p:txBody>
      </p:sp>
      <p:sp>
        <p:nvSpPr>
          <p:cNvPr id="218114" name="Rectangle 2"/>
          <p:cNvSpPr>
            <a:spLocks noGrp="1" noChangeArrowheads="1"/>
          </p:cNvSpPr>
          <p:nvPr>
            <p:ph type="title"/>
          </p:nvPr>
        </p:nvSpPr>
        <p:spPr/>
        <p:txBody>
          <a:bodyPr/>
          <a:lstStyle/>
          <a:p>
            <a:r>
              <a:rPr lang="en-US"/>
              <a:t>San wi sabi?</a:t>
            </a:r>
          </a:p>
        </p:txBody>
      </p:sp>
      <p:sp>
        <p:nvSpPr>
          <p:cNvPr id="218115" name="Rectangle 3"/>
          <p:cNvSpPr>
            <a:spLocks noGrp="1" noChangeArrowheads="1"/>
          </p:cNvSpPr>
          <p:nvPr>
            <p:ph type="body" idx="1"/>
          </p:nvPr>
        </p:nvSpPr>
        <p:spPr/>
        <p:txBody>
          <a:bodyPr/>
          <a:lstStyle/>
          <a:p>
            <a:r>
              <a:rPr lang="en-US"/>
              <a:t>So langa wi de na ini wi grontapoe-skin, wi no de pe Jezus de na ini hemel</a:t>
            </a:r>
          </a:p>
          <a:p>
            <a:r>
              <a:rPr lang="en-US"/>
              <a:t>Foe de drape de moro boen, ma wi no doro ete te leki Gado kari wi kom na oso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F65BBAB-2E73-4DB0-A86D-5168155E94FD}"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A2E509E8-B2CB-42E8-BF3A-346A96D0627D}" type="slidenum">
              <a:rPr lang="en-US"/>
              <a:pPr lvl="1"/>
              <a:t>12</a:t>
            </a:fld>
            <a:endParaRPr lang="en-US">
              <a:latin typeface="Times New Roman" pitchFamily="18" charset="0"/>
            </a:endParaRPr>
          </a:p>
        </p:txBody>
      </p:sp>
      <p:sp>
        <p:nvSpPr>
          <p:cNvPr id="84994" name="Rectangle 2"/>
          <p:cNvSpPr>
            <a:spLocks noGrp="1" noChangeArrowheads="1"/>
          </p:cNvSpPr>
          <p:nvPr>
            <p:ph type="title"/>
          </p:nvPr>
        </p:nvSpPr>
        <p:spPr/>
        <p:txBody>
          <a:bodyPr/>
          <a:lstStyle/>
          <a:p>
            <a:r>
              <a:rPr lang="en-US"/>
              <a:t>Adam &amp; Kristus</a:t>
            </a:r>
          </a:p>
        </p:txBody>
      </p:sp>
      <p:sp>
        <p:nvSpPr>
          <p:cNvPr id="84995" name="Rectangle 3"/>
          <p:cNvSpPr>
            <a:spLocks noGrp="1" noChangeArrowheads="1"/>
          </p:cNvSpPr>
          <p:nvPr>
            <p:ph type="body" idx="1"/>
          </p:nvPr>
        </p:nvSpPr>
        <p:spPr>
          <a:xfrm>
            <a:off x="336492" y="2017713"/>
            <a:ext cx="8618596" cy="4114800"/>
          </a:xfrm>
        </p:spPr>
        <p:txBody>
          <a:bodyPr/>
          <a:lstStyle/>
          <a:p>
            <a:pPr>
              <a:lnSpc>
                <a:spcPct val="80000"/>
              </a:lnSpc>
            </a:pPr>
            <a:r>
              <a:rPr lang="en-US" b="1" dirty="0"/>
              <a:t>I Kor. 15:45. En so a de </a:t>
            </a:r>
            <a:r>
              <a:rPr lang="en-US" b="1" dirty="0" err="1"/>
              <a:t>skrifi</a:t>
            </a:r>
            <a:r>
              <a:rPr lang="en-US" b="1" dirty="0"/>
              <a:t> </a:t>
            </a:r>
            <a:r>
              <a:rPr lang="en-US" b="1" dirty="0" err="1"/>
              <a:t>taki</a:t>
            </a:r>
            <a:r>
              <a:rPr lang="en-US" b="1" dirty="0"/>
              <a:t>: </a:t>
            </a:r>
            <a:r>
              <a:rPr lang="en-US" b="1" dirty="0" err="1"/>
              <a:t>Da</a:t>
            </a:r>
            <a:r>
              <a:rPr lang="en-US" b="1" dirty="0"/>
              <a:t> </a:t>
            </a:r>
            <a:r>
              <a:rPr lang="en-US" b="1" dirty="0" err="1"/>
              <a:t>fosi</a:t>
            </a:r>
            <a:r>
              <a:rPr lang="en-US" b="1" dirty="0"/>
              <a:t> Adam </a:t>
            </a:r>
            <a:r>
              <a:rPr lang="en-US" b="1" dirty="0" err="1"/>
              <a:t>ben</a:t>
            </a:r>
            <a:r>
              <a:rPr lang="en-US" b="1" dirty="0"/>
              <a:t> </a:t>
            </a:r>
            <a:r>
              <a:rPr lang="en-US" b="1" dirty="0" err="1"/>
              <a:t>tron</a:t>
            </a:r>
            <a:r>
              <a:rPr lang="en-US" b="1" dirty="0"/>
              <a:t> wan </a:t>
            </a:r>
            <a:r>
              <a:rPr lang="en-US" b="1" dirty="0" err="1"/>
              <a:t>libi</a:t>
            </a:r>
            <a:r>
              <a:rPr lang="en-US" b="1" dirty="0"/>
              <a:t> </a:t>
            </a:r>
            <a:r>
              <a:rPr lang="en-US" b="1" dirty="0" err="1"/>
              <a:t>sieli</a:t>
            </a:r>
            <a:r>
              <a:rPr lang="en-US" b="1" dirty="0"/>
              <a:t>; </a:t>
            </a:r>
            <a:r>
              <a:rPr lang="en-US" b="1" dirty="0" err="1"/>
              <a:t>da</a:t>
            </a:r>
            <a:r>
              <a:rPr lang="en-US" b="1" dirty="0"/>
              <a:t> </a:t>
            </a:r>
            <a:r>
              <a:rPr lang="en-US" b="1" dirty="0" err="1"/>
              <a:t>laasti</a:t>
            </a:r>
            <a:r>
              <a:rPr lang="en-US" b="1" dirty="0"/>
              <a:t> Adam </a:t>
            </a:r>
            <a:r>
              <a:rPr lang="en-US" b="1" dirty="0" err="1"/>
              <a:t>ben</a:t>
            </a:r>
            <a:r>
              <a:rPr lang="en-US" b="1" dirty="0"/>
              <a:t> </a:t>
            </a:r>
            <a:r>
              <a:rPr lang="en-US" b="1" dirty="0" err="1"/>
              <a:t>tron</a:t>
            </a:r>
            <a:r>
              <a:rPr lang="en-US" b="1" dirty="0"/>
              <a:t> wan </a:t>
            </a:r>
            <a:r>
              <a:rPr lang="en-US" b="1" dirty="0" err="1"/>
              <a:t>jeje</a:t>
            </a:r>
            <a:r>
              <a:rPr lang="en-US" b="1" dirty="0"/>
              <a:t> foe </a:t>
            </a:r>
            <a:r>
              <a:rPr lang="en-US" b="1" dirty="0" err="1"/>
              <a:t>gi</a:t>
            </a:r>
            <a:r>
              <a:rPr lang="en-US" b="1" dirty="0"/>
              <a:t> </a:t>
            </a:r>
            <a:r>
              <a:rPr lang="en-US" b="1" dirty="0" err="1"/>
              <a:t>libi</a:t>
            </a:r>
            <a:r>
              <a:rPr lang="en-US" b="1" dirty="0"/>
              <a:t>.  46. </a:t>
            </a:r>
            <a:r>
              <a:rPr lang="en-US" b="1" dirty="0" err="1"/>
              <a:t>Tokoe</a:t>
            </a:r>
            <a:r>
              <a:rPr lang="en-US" b="1" dirty="0"/>
              <a:t> </a:t>
            </a:r>
            <a:r>
              <a:rPr lang="en-US" b="1" dirty="0" err="1"/>
              <a:t>da</a:t>
            </a:r>
            <a:r>
              <a:rPr lang="en-US" b="1" dirty="0"/>
              <a:t> </a:t>
            </a:r>
            <a:r>
              <a:rPr lang="en-US" b="1" dirty="0" err="1"/>
              <a:t>fosiwan</a:t>
            </a:r>
            <a:r>
              <a:rPr lang="en-US" b="1" dirty="0"/>
              <a:t> no </a:t>
            </a:r>
            <a:r>
              <a:rPr lang="en-US" b="1" dirty="0" err="1"/>
              <a:t>ben</a:t>
            </a:r>
            <a:r>
              <a:rPr lang="en-US" b="1" dirty="0"/>
              <a:t> de </a:t>
            </a:r>
            <a:r>
              <a:rPr lang="en-US" b="1" dirty="0" err="1"/>
              <a:t>jeje-fasi</a:t>
            </a:r>
            <a:r>
              <a:rPr lang="en-US" b="1" dirty="0"/>
              <a:t>, ma a </a:t>
            </a:r>
            <a:r>
              <a:rPr lang="en-US" b="1" dirty="0" err="1"/>
              <a:t>ben</a:t>
            </a:r>
            <a:r>
              <a:rPr lang="en-US" b="1" dirty="0"/>
              <a:t> de skin-</a:t>
            </a:r>
            <a:r>
              <a:rPr lang="en-US" b="1" dirty="0" err="1"/>
              <a:t>fasi</a:t>
            </a:r>
            <a:r>
              <a:rPr lang="en-US" b="1" dirty="0"/>
              <a:t>; en </a:t>
            </a:r>
            <a:r>
              <a:rPr lang="en-US" b="1" dirty="0" err="1"/>
              <a:t>na</a:t>
            </a:r>
            <a:r>
              <a:rPr lang="en-US" b="1" dirty="0"/>
              <a:t> </a:t>
            </a:r>
            <a:r>
              <a:rPr lang="en-US" b="1" dirty="0" err="1"/>
              <a:t>baka</a:t>
            </a:r>
            <a:r>
              <a:rPr lang="en-US" b="1" dirty="0"/>
              <a:t>, </a:t>
            </a:r>
            <a:r>
              <a:rPr lang="en-US" b="1" dirty="0" err="1"/>
              <a:t>da</a:t>
            </a:r>
            <a:r>
              <a:rPr lang="en-US" b="1" dirty="0"/>
              <a:t> wan </a:t>
            </a:r>
            <a:r>
              <a:rPr lang="en-US" b="1" dirty="0" err="1"/>
              <a:t>disi</a:t>
            </a:r>
            <a:r>
              <a:rPr lang="en-US" b="1" dirty="0"/>
              <a:t> de </a:t>
            </a:r>
            <a:r>
              <a:rPr lang="en-US" b="1" dirty="0" err="1"/>
              <a:t>jeje-fasi</a:t>
            </a:r>
            <a:r>
              <a:rPr lang="en-US" b="1" dirty="0"/>
              <a:t>.</a:t>
            </a:r>
          </a:p>
          <a:p>
            <a:pPr>
              <a:lnSpc>
                <a:spcPct val="80000"/>
              </a:lnSpc>
            </a:pPr>
            <a:r>
              <a:rPr lang="en-US" b="1" dirty="0"/>
              <a:t>Adam – wan </a:t>
            </a:r>
            <a:r>
              <a:rPr lang="en-US" b="1" dirty="0" err="1"/>
              <a:t>libi</a:t>
            </a:r>
            <a:r>
              <a:rPr lang="en-US" b="1" dirty="0"/>
              <a:t> </a:t>
            </a:r>
            <a:r>
              <a:rPr lang="en-US" b="1" dirty="0" err="1"/>
              <a:t>sieli</a:t>
            </a:r>
            <a:r>
              <a:rPr lang="en-US" b="1" dirty="0"/>
              <a:t> </a:t>
            </a:r>
            <a:r>
              <a:rPr lang="en-US" b="1" dirty="0" err="1"/>
              <a:t>disi</a:t>
            </a:r>
            <a:r>
              <a:rPr lang="en-US" b="1" dirty="0"/>
              <a:t> </a:t>
            </a:r>
            <a:r>
              <a:rPr lang="en-US" b="1" dirty="0" err="1"/>
              <a:t>abi</a:t>
            </a:r>
            <a:r>
              <a:rPr lang="en-US" b="1" dirty="0"/>
              <a:t> skin-</a:t>
            </a:r>
            <a:r>
              <a:rPr lang="en-US" b="1" dirty="0" err="1"/>
              <a:t>fasi</a:t>
            </a:r>
            <a:endParaRPr lang="en-US" b="1" dirty="0"/>
          </a:p>
          <a:p>
            <a:pPr>
              <a:lnSpc>
                <a:spcPct val="80000"/>
              </a:lnSpc>
            </a:pPr>
            <a:r>
              <a:rPr lang="en-US" b="1" dirty="0" err="1"/>
              <a:t>Da</a:t>
            </a:r>
            <a:r>
              <a:rPr lang="en-US" b="1" dirty="0"/>
              <a:t> </a:t>
            </a:r>
            <a:r>
              <a:rPr lang="en-US" b="1" dirty="0" err="1"/>
              <a:t>laasti</a:t>
            </a:r>
            <a:r>
              <a:rPr lang="en-US" b="1" dirty="0"/>
              <a:t> Adam = </a:t>
            </a:r>
            <a:r>
              <a:rPr lang="en-US" b="1" dirty="0" err="1"/>
              <a:t>Kristus</a:t>
            </a:r>
            <a:r>
              <a:rPr lang="en-US" b="1" dirty="0"/>
              <a:t> wan </a:t>
            </a:r>
            <a:r>
              <a:rPr lang="en-US" b="1" dirty="0" err="1"/>
              <a:t>jeje</a:t>
            </a:r>
            <a:r>
              <a:rPr lang="en-US" b="1" dirty="0"/>
              <a:t> foe </a:t>
            </a:r>
            <a:r>
              <a:rPr lang="en-US" b="1" dirty="0" err="1" smtClean="0"/>
              <a:t>libi</a:t>
            </a:r>
            <a:r>
              <a:rPr lang="en-US" b="1" dirty="0" smtClean="0"/>
              <a:t> – </a:t>
            </a:r>
            <a:r>
              <a:rPr lang="en-US" b="1" dirty="0" err="1" smtClean="0"/>
              <a:t>da</a:t>
            </a:r>
            <a:r>
              <a:rPr lang="en-US" b="1" dirty="0" smtClean="0"/>
              <a:t> skin de </a:t>
            </a:r>
            <a:r>
              <a:rPr lang="en-US" b="1" dirty="0" err="1" smtClean="0"/>
              <a:t>na</a:t>
            </a:r>
            <a:r>
              <a:rPr lang="en-US" b="1" dirty="0" smtClean="0"/>
              <a:t> </a:t>
            </a:r>
            <a:r>
              <a:rPr lang="en-US" b="1" dirty="0" err="1" smtClean="0"/>
              <a:t>ondro</a:t>
            </a:r>
            <a:r>
              <a:rPr lang="en-US" b="1" dirty="0" smtClean="0"/>
              <a:t> </a:t>
            </a:r>
            <a:r>
              <a:rPr lang="en-US" b="1" dirty="0" err="1" smtClean="0"/>
              <a:t>kontrol</a:t>
            </a:r>
            <a:r>
              <a:rPr lang="en-US" b="1" dirty="0" smtClean="0"/>
              <a:t> foe </a:t>
            </a:r>
            <a:r>
              <a:rPr lang="en-US" b="1" dirty="0" err="1" smtClean="0"/>
              <a:t>da</a:t>
            </a:r>
            <a:r>
              <a:rPr lang="en-US" b="1" dirty="0" smtClean="0"/>
              <a:t> </a:t>
            </a:r>
            <a:r>
              <a:rPr lang="en-US" b="1" dirty="0" err="1" smtClean="0"/>
              <a:t>Jeje</a:t>
            </a:r>
            <a:r>
              <a:rPr lang="en-US" b="1" dirty="0" smtClean="0"/>
              <a:t> </a:t>
            </a:r>
            <a:r>
              <a:rPr lang="en-US" b="1" dirty="0" err="1" smtClean="0"/>
              <a:t>srefi</a:t>
            </a:r>
            <a:r>
              <a:rPr lang="en-US" b="1" dirty="0" smtClean="0"/>
              <a:t> – en no </a:t>
            </a:r>
            <a:r>
              <a:rPr lang="en-US" b="1" dirty="0" err="1" smtClean="0"/>
              <a:t>da</a:t>
            </a:r>
            <a:r>
              <a:rPr lang="en-US" b="1" dirty="0" smtClean="0"/>
              <a:t> </a:t>
            </a:r>
            <a:r>
              <a:rPr lang="en-US" b="1" dirty="0" err="1" smtClean="0"/>
              <a:t>sieli</a:t>
            </a:r>
            <a:endParaRPr lang="en-US" b="1"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C7E1812-44FA-48C1-85DE-5A807470CFAD}"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390598B9-76FC-4E8A-8769-0E220D8B5EE6}" type="slidenum">
              <a:rPr lang="en-US"/>
              <a:pPr lvl="1"/>
              <a:t>120</a:t>
            </a:fld>
            <a:endParaRPr lang="en-US">
              <a:latin typeface="Times New Roman" pitchFamily="18" charset="0"/>
            </a:endParaRPr>
          </a:p>
        </p:txBody>
      </p:sp>
      <p:sp>
        <p:nvSpPr>
          <p:cNvPr id="219138" name="Rectangle 2"/>
          <p:cNvSpPr>
            <a:spLocks noGrp="1" noChangeArrowheads="1"/>
          </p:cNvSpPr>
          <p:nvPr>
            <p:ph type="title"/>
          </p:nvPr>
        </p:nvSpPr>
        <p:spPr/>
        <p:txBody>
          <a:bodyPr/>
          <a:lstStyle/>
          <a:p>
            <a:r>
              <a:rPr lang="en-US" sz="4000"/>
              <a:t>Wi moesoe kom na fesi da kroetoe-stoeroe foe Kristus</a:t>
            </a:r>
          </a:p>
        </p:txBody>
      </p:sp>
      <p:sp>
        <p:nvSpPr>
          <p:cNvPr id="219139" name="Rectangle 3"/>
          <p:cNvSpPr>
            <a:spLocks noGrp="1" noChangeArrowheads="1"/>
          </p:cNvSpPr>
          <p:nvPr>
            <p:ph type="body" idx="1"/>
          </p:nvPr>
        </p:nvSpPr>
        <p:spPr>
          <a:xfrm>
            <a:off x="409518" y="2017713"/>
            <a:ext cx="8545570" cy="4114800"/>
          </a:xfrm>
        </p:spPr>
        <p:txBody>
          <a:bodyPr/>
          <a:lstStyle/>
          <a:p>
            <a:r>
              <a:rPr lang="en-US" b="1" dirty="0"/>
              <a:t>II Kor. 5:9. En </a:t>
            </a:r>
            <a:r>
              <a:rPr lang="en-US" b="1" dirty="0" err="1"/>
              <a:t>wi</a:t>
            </a:r>
            <a:r>
              <a:rPr lang="en-US" b="1" dirty="0"/>
              <a:t> </a:t>
            </a:r>
            <a:r>
              <a:rPr lang="en-US" b="1" dirty="0" err="1"/>
              <a:t>wroko</a:t>
            </a:r>
            <a:r>
              <a:rPr lang="en-US" b="1" dirty="0"/>
              <a:t> foe </a:t>
            </a:r>
            <a:r>
              <a:rPr lang="en-US" b="1" dirty="0" err="1"/>
              <a:t>dati</a:t>
            </a:r>
            <a:r>
              <a:rPr lang="en-US" b="1" dirty="0"/>
              <a:t>, so </a:t>
            </a:r>
            <a:r>
              <a:rPr lang="en-US" b="1" dirty="0" err="1"/>
              <a:t>dati</a:t>
            </a:r>
            <a:r>
              <a:rPr lang="en-US" b="1" dirty="0"/>
              <a:t> </a:t>
            </a:r>
            <a:r>
              <a:rPr lang="en-US" b="1" dirty="0" err="1"/>
              <a:t>efoe</a:t>
            </a:r>
            <a:r>
              <a:rPr lang="en-US" b="1" dirty="0"/>
              <a:t> </a:t>
            </a:r>
            <a:r>
              <a:rPr lang="en-US" b="1" dirty="0" err="1"/>
              <a:t>wi</a:t>
            </a:r>
            <a:r>
              <a:rPr lang="en-US" b="1" dirty="0"/>
              <a:t> de, </a:t>
            </a:r>
            <a:r>
              <a:rPr lang="en-US" b="1" dirty="0" err="1"/>
              <a:t>efoe</a:t>
            </a:r>
            <a:r>
              <a:rPr lang="en-US" b="1" dirty="0"/>
              <a:t> </a:t>
            </a:r>
            <a:r>
              <a:rPr lang="en-US" b="1" dirty="0" err="1"/>
              <a:t>wi</a:t>
            </a:r>
            <a:r>
              <a:rPr lang="en-US" b="1" dirty="0"/>
              <a:t> no de, </a:t>
            </a:r>
            <a:r>
              <a:rPr lang="en-US" b="1" dirty="0" err="1"/>
              <a:t>tokoe</a:t>
            </a:r>
            <a:r>
              <a:rPr lang="en-US" b="1" dirty="0"/>
              <a:t> </a:t>
            </a:r>
            <a:r>
              <a:rPr lang="en-US" b="1" i="1" dirty="0" err="1"/>
              <a:t>Masra</a:t>
            </a:r>
            <a:r>
              <a:rPr lang="en-US" b="1" i="1" dirty="0"/>
              <a:t> </a:t>
            </a:r>
            <a:r>
              <a:rPr lang="en-US" b="1" dirty="0" err="1"/>
              <a:t>abi</a:t>
            </a:r>
            <a:r>
              <a:rPr lang="en-US" b="1" dirty="0"/>
              <a:t> </a:t>
            </a:r>
            <a:r>
              <a:rPr lang="en-US" b="1" dirty="0" err="1"/>
              <a:t>prisiri</a:t>
            </a:r>
            <a:r>
              <a:rPr lang="en-US" b="1" dirty="0"/>
              <a:t> </a:t>
            </a:r>
            <a:r>
              <a:rPr lang="en-US" b="1" dirty="0" err="1"/>
              <a:t>nanga</a:t>
            </a:r>
            <a:r>
              <a:rPr lang="en-US" b="1" dirty="0"/>
              <a:t> </a:t>
            </a:r>
            <a:r>
              <a:rPr lang="en-US" b="1" dirty="0" err="1"/>
              <a:t>wi</a:t>
            </a:r>
            <a:r>
              <a:rPr lang="en-US" b="1" dirty="0"/>
              <a:t>. 10. </a:t>
            </a:r>
            <a:r>
              <a:rPr lang="en-US" b="1" dirty="0" err="1"/>
              <a:t>Bikasi</a:t>
            </a:r>
            <a:r>
              <a:rPr lang="en-US" b="1" dirty="0"/>
              <a:t> </a:t>
            </a:r>
            <a:r>
              <a:rPr lang="en-US" b="1" dirty="0" err="1"/>
              <a:t>wi</a:t>
            </a:r>
            <a:r>
              <a:rPr lang="en-US" b="1" dirty="0"/>
              <a:t> </a:t>
            </a:r>
            <a:r>
              <a:rPr lang="en-US" b="1" dirty="0" err="1"/>
              <a:t>alamala</a:t>
            </a:r>
            <a:r>
              <a:rPr lang="en-US" b="1" dirty="0"/>
              <a:t> </a:t>
            </a:r>
            <a:r>
              <a:rPr lang="en-US" b="1" dirty="0" err="1"/>
              <a:t>moesoe</a:t>
            </a:r>
            <a:r>
              <a:rPr lang="en-US" b="1" dirty="0"/>
              <a:t> </a:t>
            </a:r>
            <a:r>
              <a:rPr lang="en-US" b="1" dirty="0" err="1"/>
              <a:t>kom</a:t>
            </a:r>
            <a:r>
              <a:rPr lang="en-US" b="1" dirty="0"/>
              <a:t> </a:t>
            </a:r>
            <a:r>
              <a:rPr lang="en-US" b="1" dirty="0" err="1"/>
              <a:t>na</a:t>
            </a:r>
            <a:r>
              <a:rPr lang="en-US" b="1" dirty="0"/>
              <a:t> </a:t>
            </a:r>
            <a:r>
              <a:rPr lang="en-US" b="1" dirty="0" err="1"/>
              <a:t>fesi</a:t>
            </a:r>
            <a:r>
              <a:rPr lang="en-US" b="1" dirty="0"/>
              <a:t> foe </a:t>
            </a:r>
            <a:r>
              <a:rPr lang="en-US" b="1" dirty="0" err="1"/>
              <a:t>da</a:t>
            </a:r>
            <a:r>
              <a:rPr lang="en-US" b="1" dirty="0"/>
              <a:t> </a:t>
            </a:r>
            <a:r>
              <a:rPr lang="en-US" b="1" dirty="0" err="1"/>
              <a:t>kroetoe-stoeroe</a:t>
            </a:r>
            <a:r>
              <a:rPr lang="en-US" b="1" dirty="0"/>
              <a:t> foe </a:t>
            </a:r>
            <a:r>
              <a:rPr lang="en-US" b="1" dirty="0" err="1"/>
              <a:t>Kristus</a:t>
            </a:r>
            <a:r>
              <a:rPr lang="en-US" b="1" dirty="0"/>
              <a:t>, foe </a:t>
            </a:r>
            <a:r>
              <a:rPr lang="en-US" b="1" dirty="0" err="1"/>
              <a:t>ibri</a:t>
            </a:r>
            <a:r>
              <a:rPr lang="en-US" b="1" dirty="0"/>
              <a:t> </a:t>
            </a:r>
            <a:r>
              <a:rPr lang="en-US" b="1" dirty="0" err="1"/>
              <a:t>soema</a:t>
            </a:r>
            <a:r>
              <a:rPr lang="en-US" b="1" dirty="0"/>
              <a:t> </a:t>
            </a:r>
            <a:r>
              <a:rPr lang="en-US" b="1" dirty="0" err="1"/>
              <a:t>sa</a:t>
            </a:r>
            <a:r>
              <a:rPr lang="en-US" b="1" dirty="0"/>
              <a:t> </a:t>
            </a:r>
            <a:r>
              <a:rPr lang="en-US" b="1" dirty="0" err="1"/>
              <a:t>kisi</a:t>
            </a:r>
            <a:r>
              <a:rPr lang="en-US" b="1" dirty="0"/>
              <a:t> </a:t>
            </a:r>
            <a:r>
              <a:rPr lang="en-US" b="1" dirty="0" err="1"/>
              <a:t>dem</a:t>
            </a:r>
            <a:r>
              <a:rPr lang="en-US" b="1" dirty="0"/>
              <a:t> </a:t>
            </a:r>
            <a:r>
              <a:rPr lang="en-US" b="1" dirty="0" err="1"/>
              <a:t>sani</a:t>
            </a:r>
            <a:r>
              <a:rPr lang="en-US" b="1" dirty="0"/>
              <a:t> </a:t>
            </a:r>
            <a:r>
              <a:rPr lang="en-US" b="1" dirty="0" err="1"/>
              <a:t>disi</a:t>
            </a:r>
            <a:r>
              <a:rPr lang="en-US" b="1" dirty="0"/>
              <a:t> a </a:t>
            </a:r>
            <a:r>
              <a:rPr lang="en-US" b="1" dirty="0" err="1"/>
              <a:t>ben</a:t>
            </a:r>
            <a:r>
              <a:rPr lang="en-US" b="1" dirty="0"/>
              <a:t> doe </a:t>
            </a:r>
            <a:r>
              <a:rPr lang="en-US" b="1" dirty="0" err="1"/>
              <a:t>na</a:t>
            </a:r>
            <a:r>
              <a:rPr lang="en-US" b="1" dirty="0"/>
              <a:t> </a:t>
            </a:r>
            <a:r>
              <a:rPr lang="en-US" b="1" dirty="0" err="1"/>
              <a:t>ini</a:t>
            </a:r>
            <a:r>
              <a:rPr lang="en-US" b="1" dirty="0"/>
              <a:t> hem skin, so </a:t>
            </a:r>
            <a:r>
              <a:rPr lang="en-US" b="1" dirty="0" err="1"/>
              <a:t>leki</a:t>
            </a:r>
            <a:r>
              <a:rPr lang="en-US" b="1" dirty="0"/>
              <a:t> a </a:t>
            </a:r>
            <a:r>
              <a:rPr lang="en-US" b="1" dirty="0" err="1"/>
              <a:t>ben</a:t>
            </a:r>
            <a:r>
              <a:rPr lang="en-US" b="1" dirty="0"/>
              <a:t> doe, </a:t>
            </a:r>
            <a:r>
              <a:rPr lang="en-US" b="1" dirty="0" err="1"/>
              <a:t>efoe</a:t>
            </a:r>
            <a:r>
              <a:rPr lang="en-US" b="1" dirty="0"/>
              <a:t> </a:t>
            </a:r>
            <a:r>
              <a:rPr lang="en-US" b="1" dirty="0" err="1"/>
              <a:t>boen</a:t>
            </a:r>
            <a:r>
              <a:rPr lang="en-US" b="1" dirty="0"/>
              <a:t>, </a:t>
            </a:r>
            <a:r>
              <a:rPr lang="en-US" b="1" dirty="0" err="1"/>
              <a:t>efoe</a:t>
            </a:r>
            <a:r>
              <a:rPr lang="en-US" b="1" dirty="0"/>
              <a:t> </a:t>
            </a:r>
            <a:r>
              <a:rPr lang="en-US" b="1" dirty="0" err="1"/>
              <a:t>ogri</a:t>
            </a:r>
            <a:r>
              <a:rPr lang="en-US" b="1" dirty="0"/>
              <a:t>.</a:t>
            </a: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63AF835-B2C0-41A6-AB02-873736FCE73C}"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7030ED1F-A2DE-4627-BC76-FEFD188A1019}" type="slidenum">
              <a:rPr lang="en-US"/>
              <a:pPr lvl="1"/>
              <a:t>121</a:t>
            </a:fld>
            <a:endParaRPr lang="en-US">
              <a:latin typeface="Times New Roman" pitchFamily="18" charset="0"/>
            </a:endParaRPr>
          </a:p>
        </p:txBody>
      </p:sp>
      <p:sp>
        <p:nvSpPr>
          <p:cNvPr id="220162" name="Rectangle 2"/>
          <p:cNvSpPr>
            <a:spLocks noGrp="1" noChangeArrowheads="1"/>
          </p:cNvSpPr>
          <p:nvPr>
            <p:ph type="title"/>
          </p:nvPr>
        </p:nvSpPr>
        <p:spPr/>
        <p:txBody>
          <a:bodyPr/>
          <a:lstStyle/>
          <a:p>
            <a:r>
              <a:rPr lang="en-US"/>
              <a:t>Da paiman wi sa kisi…</a:t>
            </a:r>
          </a:p>
        </p:txBody>
      </p:sp>
      <p:sp>
        <p:nvSpPr>
          <p:cNvPr id="220163" name="Rectangle 3"/>
          <p:cNvSpPr>
            <a:spLocks noGrp="1" noChangeArrowheads="1"/>
          </p:cNvSpPr>
          <p:nvPr>
            <p:ph type="body" idx="1"/>
          </p:nvPr>
        </p:nvSpPr>
        <p:spPr>
          <a:xfrm>
            <a:off x="628596" y="2017713"/>
            <a:ext cx="8326492" cy="4114800"/>
          </a:xfrm>
        </p:spPr>
        <p:txBody>
          <a:bodyPr/>
          <a:lstStyle/>
          <a:p>
            <a:r>
              <a:rPr lang="en-US" dirty="0" err="1"/>
              <a:t>Alatem</a:t>
            </a:r>
            <a:r>
              <a:rPr lang="en-US" dirty="0"/>
              <a:t> </a:t>
            </a:r>
            <a:r>
              <a:rPr lang="en-US" dirty="0" err="1"/>
              <a:t>wi</a:t>
            </a:r>
            <a:r>
              <a:rPr lang="en-US" dirty="0"/>
              <a:t> </a:t>
            </a:r>
            <a:r>
              <a:rPr lang="en-US" dirty="0" err="1"/>
              <a:t>wani</a:t>
            </a:r>
            <a:r>
              <a:rPr lang="en-US" dirty="0"/>
              <a:t> </a:t>
            </a:r>
            <a:r>
              <a:rPr lang="en-US" dirty="0" err="1"/>
              <a:t>Kristus</a:t>
            </a:r>
            <a:r>
              <a:rPr lang="en-US" dirty="0"/>
              <a:t> foe </a:t>
            </a:r>
            <a:r>
              <a:rPr lang="en-US" dirty="0" err="1"/>
              <a:t>prisiri</a:t>
            </a:r>
            <a:r>
              <a:rPr lang="en-US" dirty="0"/>
              <a:t> </a:t>
            </a:r>
            <a:r>
              <a:rPr lang="en-US" dirty="0" err="1"/>
              <a:t>nanga</a:t>
            </a:r>
            <a:r>
              <a:rPr lang="en-US" dirty="0"/>
              <a:t> </a:t>
            </a:r>
            <a:r>
              <a:rPr lang="en-US" dirty="0" err="1"/>
              <a:t>wi</a:t>
            </a:r>
            <a:endParaRPr lang="en-US" dirty="0"/>
          </a:p>
          <a:p>
            <a:r>
              <a:rPr lang="en-US" dirty="0"/>
              <a:t>So </a:t>
            </a:r>
            <a:r>
              <a:rPr lang="en-US" dirty="0" err="1"/>
              <a:t>langa</a:t>
            </a:r>
            <a:r>
              <a:rPr lang="en-US" dirty="0"/>
              <a:t> </a:t>
            </a:r>
            <a:r>
              <a:rPr lang="en-US" dirty="0" err="1"/>
              <a:t>wi</a:t>
            </a:r>
            <a:r>
              <a:rPr lang="en-US" dirty="0"/>
              <a:t> de </a:t>
            </a:r>
            <a:r>
              <a:rPr lang="en-US" dirty="0" err="1"/>
              <a:t>dja</a:t>
            </a:r>
            <a:r>
              <a:rPr lang="en-US" dirty="0"/>
              <a:t>, </a:t>
            </a:r>
            <a:r>
              <a:rPr lang="en-US" dirty="0" err="1"/>
              <a:t>meki</a:t>
            </a:r>
            <a:r>
              <a:rPr lang="en-US" dirty="0"/>
              <a:t> </a:t>
            </a:r>
            <a:r>
              <a:rPr lang="en-US" dirty="0" err="1"/>
              <a:t>wi</a:t>
            </a:r>
            <a:r>
              <a:rPr lang="en-US" dirty="0"/>
              <a:t> </a:t>
            </a:r>
            <a:r>
              <a:rPr lang="en-US" dirty="0" err="1"/>
              <a:t>dini</a:t>
            </a:r>
            <a:r>
              <a:rPr lang="en-US" dirty="0"/>
              <a:t> Hem </a:t>
            </a:r>
            <a:r>
              <a:rPr lang="en-US" dirty="0" err="1"/>
              <a:t>nanga</a:t>
            </a:r>
            <a:r>
              <a:rPr lang="en-US" dirty="0"/>
              <a:t> </a:t>
            </a:r>
            <a:r>
              <a:rPr lang="en-US" dirty="0" err="1"/>
              <a:t>wi</a:t>
            </a:r>
            <a:r>
              <a:rPr lang="en-US" dirty="0"/>
              <a:t> </a:t>
            </a:r>
            <a:r>
              <a:rPr lang="en-US" dirty="0" err="1"/>
              <a:t>heri</a:t>
            </a:r>
            <a:r>
              <a:rPr lang="en-US" dirty="0"/>
              <a:t> </a:t>
            </a:r>
            <a:r>
              <a:rPr lang="en-US" dirty="0" err="1"/>
              <a:t>hati</a:t>
            </a:r>
            <a:endParaRPr lang="en-US" dirty="0"/>
          </a:p>
          <a:p>
            <a:r>
              <a:rPr lang="en-US" dirty="0"/>
              <a:t>Wan </a:t>
            </a:r>
            <a:r>
              <a:rPr lang="en-US" dirty="0" err="1"/>
              <a:t>dei</a:t>
            </a:r>
            <a:r>
              <a:rPr lang="en-US" dirty="0"/>
              <a:t> </a:t>
            </a:r>
            <a:r>
              <a:rPr lang="en-US" dirty="0" err="1"/>
              <a:t>wi</a:t>
            </a:r>
            <a:r>
              <a:rPr lang="en-US" dirty="0"/>
              <a:t> </a:t>
            </a:r>
            <a:r>
              <a:rPr lang="en-US" dirty="0" err="1"/>
              <a:t>sa</a:t>
            </a:r>
            <a:r>
              <a:rPr lang="en-US" dirty="0"/>
              <a:t> </a:t>
            </a:r>
            <a:r>
              <a:rPr lang="en-US" dirty="0" err="1"/>
              <a:t>kisi</a:t>
            </a:r>
            <a:r>
              <a:rPr lang="en-US" dirty="0"/>
              <a:t> </a:t>
            </a:r>
            <a:r>
              <a:rPr lang="en-US" dirty="0" err="1"/>
              <a:t>beloning</a:t>
            </a:r>
            <a:r>
              <a:rPr lang="en-US" dirty="0"/>
              <a:t> foe san </a:t>
            </a:r>
            <a:r>
              <a:rPr lang="en-US" dirty="0" err="1"/>
              <a:t>wi</a:t>
            </a:r>
            <a:r>
              <a:rPr lang="en-US" dirty="0"/>
              <a:t> </a:t>
            </a:r>
            <a:r>
              <a:rPr lang="en-US" dirty="0" err="1"/>
              <a:t>ben</a:t>
            </a:r>
            <a:r>
              <a:rPr lang="en-US" dirty="0"/>
              <a:t> doe </a:t>
            </a:r>
            <a:r>
              <a:rPr lang="en-US" dirty="0" err="1"/>
              <a:t>na</a:t>
            </a:r>
            <a:r>
              <a:rPr lang="en-US" dirty="0"/>
              <a:t> </a:t>
            </a:r>
            <a:r>
              <a:rPr lang="en-US" dirty="0" err="1"/>
              <a:t>ini</a:t>
            </a:r>
            <a:r>
              <a:rPr lang="en-US" dirty="0"/>
              <a:t> </a:t>
            </a:r>
            <a:r>
              <a:rPr lang="en-US" dirty="0" err="1"/>
              <a:t>da</a:t>
            </a:r>
            <a:r>
              <a:rPr lang="en-US" dirty="0"/>
              <a:t> skin</a:t>
            </a:r>
          </a:p>
          <a:p>
            <a:pPr lvl="1"/>
            <a:r>
              <a:rPr lang="en-US" dirty="0" err="1"/>
              <a:t>Ogri</a:t>
            </a:r>
            <a:r>
              <a:rPr lang="en-US" dirty="0"/>
              <a:t> = </a:t>
            </a:r>
            <a:r>
              <a:rPr lang="en-US" dirty="0" err="1"/>
              <a:t>waardeloos</a:t>
            </a:r>
            <a:r>
              <a:rPr lang="en-US" dirty="0"/>
              <a:t>, wan </a:t>
            </a:r>
            <a:r>
              <a:rPr lang="en-US" dirty="0" err="1"/>
              <a:t>soso</a:t>
            </a:r>
            <a:r>
              <a:rPr lang="en-US" dirty="0"/>
              <a:t> </a:t>
            </a:r>
            <a:r>
              <a:rPr lang="en-US" dirty="0" err="1"/>
              <a:t>sani</a:t>
            </a:r>
            <a:r>
              <a:rPr lang="en-US" dirty="0"/>
              <a:t> </a:t>
            </a:r>
            <a:r>
              <a:rPr lang="en-US" dirty="0" err="1"/>
              <a:t>ook</a:t>
            </a:r>
            <a:r>
              <a:rPr lang="en-US" dirty="0"/>
              <a:t> toe</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6FF3F0C-355F-45AD-9D99-3A5FB5DB9BC3}"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A599C761-8B7A-458D-A2F9-139D5D027DF2}" type="slidenum">
              <a:rPr lang="en-US"/>
              <a:pPr lvl="1"/>
              <a:t>122</a:t>
            </a:fld>
            <a:endParaRPr lang="en-US">
              <a:latin typeface="Times New Roman" pitchFamily="18" charset="0"/>
            </a:endParaRPr>
          </a:p>
        </p:txBody>
      </p:sp>
      <p:sp>
        <p:nvSpPr>
          <p:cNvPr id="221186" name="Rectangle 2"/>
          <p:cNvSpPr>
            <a:spLocks noGrp="1" noChangeArrowheads="1"/>
          </p:cNvSpPr>
          <p:nvPr>
            <p:ph type="title"/>
          </p:nvPr>
        </p:nvSpPr>
        <p:spPr/>
        <p:txBody>
          <a:bodyPr/>
          <a:lstStyle/>
          <a:p>
            <a:r>
              <a:rPr lang="en-US"/>
              <a:t>Sabi da skreki foe Masra</a:t>
            </a:r>
          </a:p>
        </p:txBody>
      </p:sp>
      <p:sp>
        <p:nvSpPr>
          <p:cNvPr id="221187" name="Rectangle 3"/>
          <p:cNvSpPr>
            <a:spLocks noGrp="1" noChangeArrowheads="1"/>
          </p:cNvSpPr>
          <p:nvPr>
            <p:ph type="body" idx="1"/>
          </p:nvPr>
        </p:nvSpPr>
        <p:spPr>
          <a:xfrm>
            <a:off x="226953" y="2017713"/>
            <a:ext cx="8728135" cy="4114800"/>
          </a:xfrm>
        </p:spPr>
        <p:txBody>
          <a:bodyPr/>
          <a:lstStyle/>
          <a:p>
            <a:pPr>
              <a:lnSpc>
                <a:spcPct val="80000"/>
              </a:lnSpc>
            </a:pPr>
            <a:r>
              <a:rPr lang="en-US" b="1" dirty="0"/>
              <a:t>II Kor. 5:11. Foe </a:t>
            </a:r>
            <a:r>
              <a:rPr lang="en-US" b="1" dirty="0" err="1"/>
              <a:t>dat'ede</a:t>
            </a:r>
            <a:r>
              <a:rPr lang="en-US" b="1" dirty="0"/>
              <a:t>, </a:t>
            </a:r>
            <a:r>
              <a:rPr lang="en-US" b="1" dirty="0" err="1"/>
              <a:t>di</a:t>
            </a:r>
            <a:r>
              <a:rPr lang="en-US" b="1" dirty="0"/>
              <a:t> </a:t>
            </a:r>
            <a:r>
              <a:rPr lang="en-US" b="1" dirty="0" err="1"/>
              <a:t>wi</a:t>
            </a:r>
            <a:r>
              <a:rPr lang="en-US" b="1" dirty="0"/>
              <a:t> </a:t>
            </a:r>
            <a:r>
              <a:rPr lang="en-US" b="1" dirty="0" err="1"/>
              <a:t>sabi</a:t>
            </a:r>
            <a:r>
              <a:rPr lang="en-US" b="1" dirty="0"/>
              <a:t> </a:t>
            </a:r>
            <a:r>
              <a:rPr lang="en-US" b="1" dirty="0" err="1"/>
              <a:t>da</a:t>
            </a:r>
            <a:r>
              <a:rPr lang="en-US" b="1" dirty="0"/>
              <a:t> </a:t>
            </a:r>
            <a:r>
              <a:rPr lang="en-US" b="1" dirty="0" err="1"/>
              <a:t>skreki</a:t>
            </a:r>
            <a:r>
              <a:rPr lang="en-US" b="1" dirty="0"/>
              <a:t> foe </a:t>
            </a:r>
            <a:r>
              <a:rPr lang="en-US" b="1" dirty="0" err="1"/>
              <a:t>Masra</a:t>
            </a:r>
            <a:r>
              <a:rPr lang="en-US" b="1" dirty="0"/>
              <a:t>, </a:t>
            </a:r>
            <a:r>
              <a:rPr lang="en-US" b="1" dirty="0" err="1"/>
              <a:t>wi</a:t>
            </a:r>
            <a:r>
              <a:rPr lang="en-US" b="1" dirty="0"/>
              <a:t> </a:t>
            </a:r>
            <a:r>
              <a:rPr lang="en-US" b="1" dirty="0" err="1"/>
              <a:t>taki</a:t>
            </a:r>
            <a:r>
              <a:rPr lang="en-US" b="1" dirty="0"/>
              <a:t> </a:t>
            </a:r>
            <a:r>
              <a:rPr lang="en-US" b="1" dirty="0" err="1"/>
              <a:t>nanga</a:t>
            </a:r>
            <a:r>
              <a:rPr lang="en-US" b="1" dirty="0"/>
              <a:t> </a:t>
            </a:r>
            <a:r>
              <a:rPr lang="en-US" b="1" dirty="0" err="1"/>
              <a:t>libisoema</a:t>
            </a:r>
            <a:r>
              <a:rPr lang="en-US" b="1" dirty="0"/>
              <a:t>, ma </a:t>
            </a:r>
            <a:r>
              <a:rPr lang="en-US" b="1" dirty="0" err="1"/>
              <a:t>wi</a:t>
            </a:r>
            <a:r>
              <a:rPr lang="en-US" b="1" dirty="0"/>
              <a:t> </a:t>
            </a:r>
            <a:r>
              <a:rPr lang="en-US" b="1" dirty="0" err="1"/>
              <a:t>sori</a:t>
            </a:r>
            <a:r>
              <a:rPr lang="en-US" b="1" dirty="0"/>
              <a:t> </a:t>
            </a:r>
            <a:r>
              <a:rPr lang="en-US" b="1" dirty="0" err="1"/>
              <a:t>wisrefi</a:t>
            </a:r>
            <a:r>
              <a:rPr lang="en-US" b="1" dirty="0"/>
              <a:t> </a:t>
            </a:r>
            <a:r>
              <a:rPr lang="en-US" b="1" dirty="0" err="1"/>
              <a:t>krin</a:t>
            </a:r>
            <a:r>
              <a:rPr lang="en-US" b="1" dirty="0"/>
              <a:t> </a:t>
            </a:r>
            <a:r>
              <a:rPr lang="en-US" b="1" dirty="0" err="1"/>
              <a:t>na</a:t>
            </a:r>
            <a:r>
              <a:rPr lang="en-US" b="1" dirty="0"/>
              <a:t> </a:t>
            </a:r>
            <a:r>
              <a:rPr lang="en-US" b="1" dirty="0" err="1"/>
              <a:t>Gado</a:t>
            </a:r>
            <a:r>
              <a:rPr lang="en-US" b="1" dirty="0"/>
              <a:t>, en </a:t>
            </a:r>
            <a:r>
              <a:rPr lang="en-US" b="1" dirty="0" err="1"/>
              <a:t>wi</a:t>
            </a:r>
            <a:r>
              <a:rPr lang="en-US" b="1" dirty="0"/>
              <a:t> </a:t>
            </a:r>
            <a:r>
              <a:rPr lang="en-US" b="1" dirty="0" err="1"/>
              <a:t>vertrouw</a:t>
            </a:r>
            <a:r>
              <a:rPr lang="en-US" b="1" dirty="0"/>
              <a:t> </a:t>
            </a:r>
            <a:r>
              <a:rPr lang="en-US" b="1" dirty="0" err="1"/>
              <a:t>dati</a:t>
            </a:r>
            <a:r>
              <a:rPr lang="en-US" b="1" dirty="0"/>
              <a:t> </a:t>
            </a:r>
            <a:r>
              <a:rPr lang="en-US" b="1" dirty="0" err="1"/>
              <a:t>wi</a:t>
            </a:r>
            <a:r>
              <a:rPr lang="en-US" b="1" dirty="0"/>
              <a:t> </a:t>
            </a:r>
            <a:r>
              <a:rPr lang="en-US" b="1" dirty="0" err="1"/>
              <a:t>sori</a:t>
            </a:r>
            <a:r>
              <a:rPr lang="en-US" b="1" dirty="0"/>
              <a:t> </a:t>
            </a:r>
            <a:r>
              <a:rPr lang="en-US" b="1" dirty="0" err="1"/>
              <a:t>wisrefi</a:t>
            </a:r>
            <a:r>
              <a:rPr lang="en-US" b="1" dirty="0"/>
              <a:t> </a:t>
            </a:r>
            <a:r>
              <a:rPr lang="en-US" b="1" dirty="0" err="1"/>
              <a:t>krin</a:t>
            </a:r>
            <a:r>
              <a:rPr lang="en-US" b="1" dirty="0"/>
              <a:t> </a:t>
            </a:r>
            <a:r>
              <a:rPr lang="en-US" b="1" dirty="0" err="1"/>
              <a:t>na</a:t>
            </a:r>
            <a:r>
              <a:rPr lang="en-US" b="1" dirty="0"/>
              <a:t> </a:t>
            </a:r>
            <a:r>
              <a:rPr lang="en-US" b="1" dirty="0" err="1"/>
              <a:t>oen</a:t>
            </a:r>
            <a:r>
              <a:rPr lang="en-US" b="1" dirty="0"/>
              <a:t> </a:t>
            </a:r>
            <a:r>
              <a:rPr lang="en-US" b="1" dirty="0" err="1"/>
              <a:t>konsensi</a:t>
            </a:r>
            <a:r>
              <a:rPr lang="en-US" b="1" dirty="0"/>
              <a:t> toe</a:t>
            </a:r>
            <a:r>
              <a:rPr lang="en-US" b="1" dirty="0" smtClean="0"/>
              <a:t>. 12</a:t>
            </a:r>
            <a:r>
              <a:rPr lang="en-US" b="1" dirty="0"/>
              <a:t>. </a:t>
            </a:r>
            <a:r>
              <a:rPr lang="en-US" b="1" dirty="0" err="1"/>
              <a:t>Bikasi</a:t>
            </a:r>
            <a:r>
              <a:rPr lang="en-US" b="1" dirty="0"/>
              <a:t> </a:t>
            </a:r>
            <a:r>
              <a:rPr lang="en-US" b="1" dirty="0" err="1"/>
              <a:t>wi</a:t>
            </a:r>
            <a:r>
              <a:rPr lang="en-US" b="1" dirty="0"/>
              <a:t> no </a:t>
            </a:r>
            <a:r>
              <a:rPr lang="en-US" b="1" dirty="0" err="1"/>
              <a:t>taki</a:t>
            </a:r>
            <a:r>
              <a:rPr lang="en-US" b="1" dirty="0"/>
              <a:t> </a:t>
            </a:r>
            <a:r>
              <a:rPr lang="en-US" b="1" dirty="0" err="1"/>
              <a:t>boen</a:t>
            </a:r>
            <a:r>
              <a:rPr lang="en-US" b="1" dirty="0"/>
              <a:t> </a:t>
            </a:r>
            <a:r>
              <a:rPr lang="en-US" b="1" dirty="0" err="1"/>
              <a:t>abra</a:t>
            </a:r>
            <a:r>
              <a:rPr lang="en-US" b="1" dirty="0"/>
              <a:t> </a:t>
            </a:r>
            <a:r>
              <a:rPr lang="en-US" b="1" dirty="0" err="1"/>
              <a:t>wisrefi</a:t>
            </a:r>
            <a:r>
              <a:rPr lang="en-US" b="1" dirty="0"/>
              <a:t> </a:t>
            </a:r>
            <a:r>
              <a:rPr lang="en-US" b="1" dirty="0" err="1"/>
              <a:t>agen</a:t>
            </a:r>
            <a:r>
              <a:rPr lang="en-US" b="1" dirty="0"/>
              <a:t> </a:t>
            </a:r>
            <a:r>
              <a:rPr lang="en-US" b="1" dirty="0" err="1"/>
              <a:t>gi</a:t>
            </a:r>
            <a:r>
              <a:rPr lang="en-US" b="1" dirty="0"/>
              <a:t> </a:t>
            </a:r>
            <a:r>
              <a:rPr lang="en-US" b="1" dirty="0" err="1"/>
              <a:t>oen</a:t>
            </a:r>
            <a:r>
              <a:rPr lang="en-US" b="1" dirty="0"/>
              <a:t>, ma </a:t>
            </a:r>
            <a:r>
              <a:rPr lang="en-US" b="1" dirty="0" err="1"/>
              <a:t>wi</a:t>
            </a:r>
            <a:r>
              <a:rPr lang="en-US" b="1" dirty="0"/>
              <a:t> </a:t>
            </a:r>
            <a:r>
              <a:rPr lang="en-US" b="1" dirty="0" err="1"/>
              <a:t>gi</a:t>
            </a:r>
            <a:r>
              <a:rPr lang="en-US" b="1" dirty="0"/>
              <a:t> </a:t>
            </a:r>
            <a:r>
              <a:rPr lang="en-US" b="1" dirty="0" err="1"/>
              <a:t>oen</a:t>
            </a:r>
            <a:r>
              <a:rPr lang="en-US" b="1" dirty="0"/>
              <a:t> wan </a:t>
            </a:r>
            <a:r>
              <a:rPr lang="en-US" b="1" dirty="0" err="1"/>
              <a:t>okasi</a:t>
            </a:r>
            <a:r>
              <a:rPr lang="en-US" b="1" dirty="0"/>
              <a:t> foe </a:t>
            </a:r>
            <a:r>
              <a:rPr lang="en-US" b="1" dirty="0" err="1"/>
              <a:t>glori</a:t>
            </a:r>
            <a:r>
              <a:rPr lang="en-US" b="1" dirty="0"/>
              <a:t> foe </a:t>
            </a:r>
            <a:r>
              <a:rPr lang="en-US" b="1" dirty="0" err="1"/>
              <a:t>wi</a:t>
            </a:r>
            <a:r>
              <a:rPr lang="en-US" b="1" dirty="0"/>
              <a:t> </a:t>
            </a:r>
            <a:r>
              <a:rPr lang="en-US" b="1" dirty="0" err="1"/>
              <a:t>ede</a:t>
            </a:r>
            <a:r>
              <a:rPr lang="en-US" b="1" dirty="0"/>
              <a:t>, so </a:t>
            </a:r>
            <a:r>
              <a:rPr lang="en-US" b="1" dirty="0" err="1"/>
              <a:t>dati</a:t>
            </a:r>
            <a:r>
              <a:rPr lang="en-US" b="1" dirty="0"/>
              <a:t> </a:t>
            </a:r>
            <a:r>
              <a:rPr lang="en-US" b="1" dirty="0" err="1"/>
              <a:t>oen</a:t>
            </a:r>
            <a:r>
              <a:rPr lang="en-US" b="1" dirty="0"/>
              <a:t> </a:t>
            </a:r>
            <a:r>
              <a:rPr lang="en-US" b="1" dirty="0" err="1"/>
              <a:t>sa</a:t>
            </a:r>
            <a:r>
              <a:rPr lang="en-US" b="1" dirty="0"/>
              <a:t> </a:t>
            </a:r>
            <a:r>
              <a:rPr lang="en-US" b="1" dirty="0" err="1"/>
              <a:t>abi</a:t>
            </a:r>
            <a:r>
              <a:rPr lang="en-US" b="1" dirty="0"/>
              <a:t> wan </a:t>
            </a:r>
            <a:r>
              <a:rPr lang="en-US" b="1" dirty="0" err="1"/>
              <a:t>fasi</a:t>
            </a:r>
            <a:r>
              <a:rPr lang="en-US" b="1" dirty="0"/>
              <a:t> foe </a:t>
            </a:r>
            <a:r>
              <a:rPr lang="en-US" b="1" dirty="0" err="1"/>
              <a:t>piki</a:t>
            </a:r>
            <a:r>
              <a:rPr lang="en-US" b="1" dirty="0"/>
              <a:t> </a:t>
            </a:r>
            <a:r>
              <a:rPr lang="en-US" b="1" dirty="0" err="1"/>
              <a:t>dem</a:t>
            </a:r>
            <a:r>
              <a:rPr lang="en-US" b="1" dirty="0"/>
              <a:t> </a:t>
            </a:r>
            <a:r>
              <a:rPr lang="en-US" b="1" dirty="0" err="1"/>
              <a:t>soema</a:t>
            </a:r>
            <a:r>
              <a:rPr lang="en-US" b="1" dirty="0"/>
              <a:t> </a:t>
            </a:r>
            <a:r>
              <a:rPr lang="en-US" b="1" dirty="0" err="1"/>
              <a:t>disi</a:t>
            </a:r>
            <a:r>
              <a:rPr lang="en-US" b="1" dirty="0"/>
              <a:t> </a:t>
            </a:r>
            <a:r>
              <a:rPr lang="en-US" b="1" dirty="0" err="1"/>
              <a:t>gi</a:t>
            </a:r>
            <a:r>
              <a:rPr lang="en-US" b="1" dirty="0"/>
              <a:t> </a:t>
            </a:r>
            <a:r>
              <a:rPr lang="en-US" b="1" dirty="0" err="1"/>
              <a:t>glori</a:t>
            </a:r>
            <a:r>
              <a:rPr lang="en-US" b="1" dirty="0"/>
              <a:t> </a:t>
            </a:r>
            <a:r>
              <a:rPr lang="en-US" b="1" dirty="0" err="1"/>
              <a:t>na</a:t>
            </a:r>
            <a:r>
              <a:rPr lang="en-US" b="1" dirty="0"/>
              <a:t> </a:t>
            </a:r>
            <a:r>
              <a:rPr lang="en-US" b="1" dirty="0" err="1"/>
              <a:t>dorosei</a:t>
            </a:r>
            <a:r>
              <a:rPr lang="en-US" b="1" dirty="0"/>
              <a:t>, en </a:t>
            </a:r>
            <a:r>
              <a:rPr lang="en-US" b="1" dirty="0" err="1"/>
              <a:t>disi</a:t>
            </a:r>
            <a:r>
              <a:rPr lang="en-US" b="1" dirty="0"/>
              <a:t> no </a:t>
            </a:r>
            <a:r>
              <a:rPr lang="en-US" b="1" dirty="0" err="1"/>
              <a:t>loekoe</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hati</a:t>
            </a:r>
            <a:r>
              <a:rPr lang="en-US" b="1" dirty="0"/>
              <a:t>.</a:t>
            </a: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2C33C54-A94B-439E-B750-7CBE5B9D3C2A}"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35C7B6E0-7FB8-4BFD-8EC5-4F4A8910E3B6}" type="slidenum">
              <a:rPr lang="en-US"/>
              <a:pPr lvl="1"/>
              <a:t>123</a:t>
            </a:fld>
            <a:endParaRPr lang="en-US">
              <a:latin typeface="Times New Roman" pitchFamily="18" charset="0"/>
            </a:endParaRPr>
          </a:p>
        </p:txBody>
      </p:sp>
      <p:sp>
        <p:nvSpPr>
          <p:cNvPr id="222210" name="Rectangle 2"/>
          <p:cNvSpPr>
            <a:spLocks noGrp="1" noChangeArrowheads="1"/>
          </p:cNvSpPr>
          <p:nvPr>
            <p:ph type="title"/>
          </p:nvPr>
        </p:nvSpPr>
        <p:spPr/>
        <p:txBody>
          <a:bodyPr/>
          <a:lstStyle/>
          <a:p>
            <a:r>
              <a:rPr lang="en-US"/>
              <a:t>Gado si da hati</a:t>
            </a:r>
          </a:p>
        </p:txBody>
      </p:sp>
      <p:sp>
        <p:nvSpPr>
          <p:cNvPr id="222211" name="Rectangle 3"/>
          <p:cNvSpPr>
            <a:spLocks noGrp="1" noChangeArrowheads="1"/>
          </p:cNvSpPr>
          <p:nvPr>
            <p:ph type="body" idx="1"/>
          </p:nvPr>
        </p:nvSpPr>
        <p:spPr>
          <a:xfrm>
            <a:off x="628596" y="2017713"/>
            <a:ext cx="8326492" cy="4114800"/>
          </a:xfrm>
        </p:spPr>
        <p:txBody>
          <a:bodyPr/>
          <a:lstStyle/>
          <a:p>
            <a:r>
              <a:rPr lang="en-US" dirty="0" err="1"/>
              <a:t>Wi</a:t>
            </a:r>
            <a:r>
              <a:rPr lang="en-US" dirty="0"/>
              <a:t> </a:t>
            </a:r>
            <a:r>
              <a:rPr lang="en-US" dirty="0" err="1"/>
              <a:t>frede</a:t>
            </a:r>
            <a:r>
              <a:rPr lang="en-US" dirty="0"/>
              <a:t> (</a:t>
            </a:r>
            <a:r>
              <a:rPr lang="en-US" dirty="0" err="1"/>
              <a:t>nanga</a:t>
            </a:r>
            <a:r>
              <a:rPr lang="en-US" dirty="0"/>
              <a:t> </a:t>
            </a:r>
            <a:r>
              <a:rPr lang="en-US" dirty="0" err="1"/>
              <a:t>bigi</a:t>
            </a:r>
            <a:r>
              <a:rPr lang="en-US" dirty="0"/>
              <a:t> </a:t>
            </a:r>
            <a:r>
              <a:rPr lang="en-US" dirty="0" err="1"/>
              <a:t>respeki</a:t>
            </a:r>
            <a:r>
              <a:rPr lang="en-US" dirty="0"/>
              <a:t>) </a:t>
            </a:r>
            <a:r>
              <a:rPr lang="en-US" dirty="0" err="1" smtClean="0"/>
              <a:t>Masra</a:t>
            </a:r>
            <a:endParaRPr lang="en-US" dirty="0" smtClean="0"/>
          </a:p>
          <a:p>
            <a:r>
              <a:rPr lang="en-US" dirty="0" err="1" smtClean="0"/>
              <a:t>Gado</a:t>
            </a:r>
            <a:r>
              <a:rPr lang="en-US" dirty="0" smtClean="0"/>
              <a:t> </a:t>
            </a:r>
            <a:r>
              <a:rPr lang="en-US" dirty="0" err="1" smtClean="0"/>
              <a:t>hati</a:t>
            </a:r>
            <a:r>
              <a:rPr lang="en-US" dirty="0" smtClean="0"/>
              <a:t> </a:t>
            </a:r>
            <a:r>
              <a:rPr lang="en-US" dirty="0" err="1" smtClean="0"/>
              <a:t>bron</a:t>
            </a:r>
            <a:r>
              <a:rPr lang="en-US" dirty="0" smtClean="0"/>
              <a:t> </a:t>
            </a:r>
            <a:r>
              <a:rPr lang="en-US" dirty="0" err="1" smtClean="0"/>
              <a:t>tapoe</a:t>
            </a:r>
            <a:r>
              <a:rPr lang="en-US" dirty="0" smtClean="0"/>
              <a:t> </a:t>
            </a:r>
            <a:r>
              <a:rPr lang="en-US" dirty="0" err="1" smtClean="0"/>
              <a:t>sondoe</a:t>
            </a:r>
            <a:endParaRPr lang="en-US" dirty="0"/>
          </a:p>
          <a:p>
            <a:r>
              <a:rPr lang="en-US" dirty="0" err="1"/>
              <a:t>Gado</a:t>
            </a:r>
            <a:r>
              <a:rPr lang="en-US" dirty="0"/>
              <a:t> </a:t>
            </a:r>
            <a:r>
              <a:rPr lang="en-US" dirty="0" err="1"/>
              <a:t>si</a:t>
            </a:r>
            <a:r>
              <a:rPr lang="en-US" dirty="0"/>
              <a:t> </a:t>
            </a:r>
            <a:r>
              <a:rPr lang="en-US" dirty="0" err="1"/>
              <a:t>alasani</a:t>
            </a:r>
            <a:r>
              <a:rPr lang="en-US" dirty="0"/>
              <a:t> </a:t>
            </a:r>
            <a:r>
              <a:rPr lang="en-US" dirty="0" err="1"/>
              <a:t>te</a:t>
            </a:r>
            <a:r>
              <a:rPr lang="en-US" dirty="0"/>
              <a:t> </a:t>
            </a:r>
            <a:r>
              <a:rPr lang="en-US" dirty="0" err="1"/>
              <a:t>doro</a:t>
            </a:r>
            <a:r>
              <a:rPr lang="en-US" dirty="0"/>
              <a:t> </a:t>
            </a:r>
            <a:r>
              <a:rPr lang="en-US" dirty="0" err="1"/>
              <a:t>da</a:t>
            </a:r>
            <a:r>
              <a:rPr lang="en-US" dirty="0"/>
              <a:t> </a:t>
            </a:r>
            <a:r>
              <a:rPr lang="en-US" dirty="0" err="1"/>
              <a:t>hati</a:t>
            </a:r>
            <a:endParaRPr lang="en-US" dirty="0"/>
          </a:p>
          <a:p>
            <a:r>
              <a:rPr lang="en-US" dirty="0" err="1"/>
              <a:t>Membre</a:t>
            </a:r>
            <a:r>
              <a:rPr lang="en-US" dirty="0"/>
              <a:t> </a:t>
            </a:r>
            <a:r>
              <a:rPr lang="en-US" dirty="0" err="1"/>
              <a:t>dati</a:t>
            </a:r>
            <a:r>
              <a:rPr lang="en-US" dirty="0"/>
              <a:t> </a:t>
            </a:r>
            <a:r>
              <a:rPr lang="en-US" dirty="0" err="1"/>
              <a:t>dem</a:t>
            </a:r>
            <a:r>
              <a:rPr lang="en-US" dirty="0"/>
              <a:t> </a:t>
            </a:r>
            <a:r>
              <a:rPr lang="en-US" dirty="0" err="1"/>
              <a:t>kan</a:t>
            </a:r>
            <a:r>
              <a:rPr lang="en-US" dirty="0"/>
              <a:t> </a:t>
            </a:r>
            <a:r>
              <a:rPr lang="en-US" dirty="0" err="1"/>
              <a:t>piki</a:t>
            </a:r>
            <a:r>
              <a:rPr lang="en-US" dirty="0"/>
              <a:t> </a:t>
            </a:r>
            <a:r>
              <a:rPr lang="en-US" dirty="0" err="1"/>
              <a:t>dem</a:t>
            </a:r>
            <a:r>
              <a:rPr lang="en-US" dirty="0"/>
              <a:t> </a:t>
            </a:r>
            <a:r>
              <a:rPr lang="en-US" dirty="0" err="1"/>
              <a:t>soema</a:t>
            </a:r>
            <a:r>
              <a:rPr lang="en-US" dirty="0"/>
              <a:t> </a:t>
            </a:r>
            <a:r>
              <a:rPr lang="en-US" dirty="0" err="1"/>
              <a:t>disi</a:t>
            </a:r>
            <a:r>
              <a:rPr lang="en-US" dirty="0"/>
              <a:t> </a:t>
            </a:r>
            <a:r>
              <a:rPr lang="en-US" dirty="0" err="1"/>
              <a:t>glori</a:t>
            </a:r>
            <a:r>
              <a:rPr lang="en-US" dirty="0"/>
              <a:t> </a:t>
            </a:r>
            <a:r>
              <a:rPr lang="en-US" dirty="0" err="1"/>
              <a:t>na</a:t>
            </a:r>
            <a:r>
              <a:rPr lang="en-US" dirty="0"/>
              <a:t> </a:t>
            </a:r>
            <a:r>
              <a:rPr lang="en-US" dirty="0" err="1"/>
              <a:t>ini</a:t>
            </a:r>
            <a:r>
              <a:rPr lang="en-US" dirty="0"/>
              <a:t> </a:t>
            </a:r>
            <a:r>
              <a:rPr lang="en-US" dirty="0" err="1"/>
              <a:t>da</a:t>
            </a:r>
            <a:r>
              <a:rPr lang="en-US" dirty="0"/>
              <a:t> </a:t>
            </a:r>
            <a:r>
              <a:rPr lang="en-US" dirty="0" err="1"/>
              <a:t>dorosei</a:t>
            </a:r>
            <a:r>
              <a:rPr lang="en-US" dirty="0"/>
              <a:t>, ma </a:t>
            </a:r>
            <a:r>
              <a:rPr lang="en-US" dirty="0" err="1"/>
              <a:t>dem</a:t>
            </a:r>
            <a:r>
              <a:rPr lang="en-US" dirty="0"/>
              <a:t> no man </a:t>
            </a:r>
            <a:r>
              <a:rPr lang="en-US" dirty="0" err="1"/>
              <a:t>si</a:t>
            </a:r>
            <a:r>
              <a:rPr lang="en-US" dirty="0"/>
              <a:t> </a:t>
            </a:r>
            <a:r>
              <a:rPr lang="en-US" dirty="0" err="1"/>
              <a:t>da</a:t>
            </a:r>
            <a:r>
              <a:rPr lang="en-US" dirty="0"/>
              <a:t> </a:t>
            </a:r>
            <a:r>
              <a:rPr lang="en-US" dirty="0" err="1"/>
              <a:t>hati</a:t>
            </a:r>
            <a:r>
              <a:rPr lang="en-US" dirty="0"/>
              <a:t> </a:t>
            </a:r>
            <a:r>
              <a:rPr lang="en-US" dirty="0" err="1" smtClean="0"/>
              <a:t>srefi</a:t>
            </a:r>
            <a:r>
              <a:rPr lang="en-US" dirty="0" smtClean="0"/>
              <a:t>.  </a:t>
            </a:r>
            <a:r>
              <a:rPr lang="en-US" dirty="0" err="1" smtClean="0"/>
              <a:t>Paulus</a:t>
            </a:r>
            <a:r>
              <a:rPr lang="en-US" dirty="0" smtClean="0"/>
              <a:t> </a:t>
            </a:r>
            <a:r>
              <a:rPr lang="en-US" dirty="0" err="1" smtClean="0"/>
              <a:t>wroko</a:t>
            </a:r>
            <a:r>
              <a:rPr lang="en-US" dirty="0" smtClean="0"/>
              <a:t> foe </a:t>
            </a:r>
            <a:r>
              <a:rPr lang="en-US" dirty="0" err="1" smtClean="0"/>
              <a:t>dini</a:t>
            </a:r>
            <a:r>
              <a:rPr lang="en-US" dirty="0" smtClean="0"/>
              <a:t> </a:t>
            </a:r>
            <a:r>
              <a:rPr lang="en-US" dirty="0" err="1" smtClean="0"/>
              <a:t>Masra</a:t>
            </a:r>
            <a:r>
              <a:rPr lang="en-US" dirty="0" smtClean="0"/>
              <a:t>, en a </a:t>
            </a:r>
            <a:r>
              <a:rPr lang="en-US" dirty="0" err="1" smtClean="0"/>
              <a:t>frede</a:t>
            </a:r>
            <a:r>
              <a:rPr lang="en-US" dirty="0" smtClean="0"/>
              <a:t> Hem, ma no </a:t>
            </a:r>
            <a:r>
              <a:rPr lang="en-US" dirty="0" err="1" smtClean="0"/>
              <a:t>libisoema</a:t>
            </a:r>
            <a:endParaRPr lang="en-US" dirty="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3182C87-1A54-4B8D-8F33-AD984B902A6C}"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9C51C0D-FA82-455C-8E56-722CF2B00DA9}" type="slidenum">
              <a:rPr lang="en-US"/>
              <a:pPr lvl="1"/>
              <a:t>124</a:t>
            </a:fld>
            <a:endParaRPr lang="en-US">
              <a:latin typeface="Times New Roman" pitchFamily="18" charset="0"/>
            </a:endParaRPr>
          </a:p>
        </p:txBody>
      </p:sp>
      <p:sp>
        <p:nvSpPr>
          <p:cNvPr id="223234" name="Rectangle 2"/>
          <p:cNvSpPr>
            <a:spLocks noGrp="1" noChangeArrowheads="1"/>
          </p:cNvSpPr>
          <p:nvPr>
            <p:ph type="title"/>
          </p:nvPr>
        </p:nvSpPr>
        <p:spPr/>
        <p:txBody>
          <a:bodyPr/>
          <a:lstStyle/>
          <a:p>
            <a:r>
              <a:rPr lang="en-US"/>
              <a:t>Da lobi foe Kristus dwingi wi</a:t>
            </a:r>
          </a:p>
        </p:txBody>
      </p:sp>
      <p:sp>
        <p:nvSpPr>
          <p:cNvPr id="223235" name="Rectangle 3"/>
          <p:cNvSpPr>
            <a:spLocks noGrp="1" noChangeArrowheads="1"/>
          </p:cNvSpPr>
          <p:nvPr>
            <p:ph type="body" idx="1"/>
          </p:nvPr>
        </p:nvSpPr>
        <p:spPr>
          <a:xfrm>
            <a:off x="0" y="2017713"/>
            <a:ext cx="8955088" cy="4114800"/>
          </a:xfrm>
        </p:spPr>
        <p:txBody>
          <a:bodyPr/>
          <a:lstStyle/>
          <a:p>
            <a:r>
              <a:rPr lang="en-US" sz="2800" b="1" dirty="0"/>
              <a:t>II Kor. 5:13. </a:t>
            </a:r>
            <a:r>
              <a:rPr lang="en-US" sz="2800" b="1" dirty="0" err="1"/>
              <a:t>Bikasi</a:t>
            </a:r>
            <a:r>
              <a:rPr lang="en-US" sz="2800" b="1" dirty="0"/>
              <a:t> </a:t>
            </a:r>
            <a:r>
              <a:rPr lang="en-US" sz="2800" b="1" dirty="0" err="1"/>
              <a:t>efoe</a:t>
            </a:r>
            <a:r>
              <a:rPr lang="en-US" sz="2800" b="1" dirty="0"/>
              <a:t> </a:t>
            </a:r>
            <a:r>
              <a:rPr lang="en-US" sz="2800" b="1" dirty="0" err="1"/>
              <a:t>wi</a:t>
            </a:r>
            <a:r>
              <a:rPr lang="en-US" sz="2800" b="1" dirty="0"/>
              <a:t> </a:t>
            </a:r>
            <a:r>
              <a:rPr lang="en-US" sz="2800" b="1" dirty="0" err="1"/>
              <a:t>lasi</a:t>
            </a:r>
            <a:r>
              <a:rPr lang="en-US" sz="2800" b="1" dirty="0"/>
              <a:t> </a:t>
            </a:r>
            <a:r>
              <a:rPr lang="en-US" sz="2800" b="1" dirty="0" err="1"/>
              <a:t>wi</a:t>
            </a:r>
            <a:r>
              <a:rPr lang="en-US" sz="2800" b="1" dirty="0"/>
              <a:t> </a:t>
            </a:r>
            <a:r>
              <a:rPr lang="en-US" sz="2800" b="1" dirty="0" err="1"/>
              <a:t>prakseri</a:t>
            </a:r>
            <a:r>
              <a:rPr lang="en-US" sz="2800" b="1" dirty="0"/>
              <a:t>, a de foe </a:t>
            </a:r>
            <a:r>
              <a:rPr lang="en-US" sz="2800" b="1" dirty="0" err="1"/>
              <a:t>Gado</a:t>
            </a:r>
            <a:r>
              <a:rPr lang="en-US" sz="2800" b="1" dirty="0"/>
              <a:t>, en </a:t>
            </a:r>
            <a:r>
              <a:rPr lang="en-US" sz="2800" b="1" dirty="0" err="1"/>
              <a:t>efoe</a:t>
            </a:r>
            <a:r>
              <a:rPr lang="en-US" sz="2800" b="1" dirty="0"/>
              <a:t> </a:t>
            </a:r>
            <a:r>
              <a:rPr lang="en-US" sz="2800" b="1" dirty="0" err="1"/>
              <a:t>wi</a:t>
            </a:r>
            <a:r>
              <a:rPr lang="en-US" sz="2800" b="1" dirty="0"/>
              <a:t> </a:t>
            </a:r>
            <a:r>
              <a:rPr lang="en-US" sz="2800" b="1" dirty="0" err="1"/>
              <a:t>abi</a:t>
            </a:r>
            <a:r>
              <a:rPr lang="en-US" sz="2800" b="1" dirty="0"/>
              <a:t> </a:t>
            </a:r>
            <a:r>
              <a:rPr lang="en-US" sz="2800" b="1" dirty="0" err="1"/>
              <a:t>boen</a:t>
            </a:r>
            <a:r>
              <a:rPr lang="en-US" sz="2800" b="1" dirty="0"/>
              <a:t> </a:t>
            </a:r>
            <a:r>
              <a:rPr lang="en-US" sz="2800" b="1" dirty="0" err="1"/>
              <a:t>prakseri</a:t>
            </a:r>
            <a:r>
              <a:rPr lang="en-US" sz="2800" b="1" dirty="0"/>
              <a:t>, a de foe </a:t>
            </a:r>
            <a:r>
              <a:rPr lang="en-US" sz="2800" b="1" dirty="0" err="1"/>
              <a:t>oen</a:t>
            </a:r>
            <a:r>
              <a:rPr lang="en-US" sz="2800" b="1" dirty="0"/>
              <a:t> </a:t>
            </a:r>
            <a:r>
              <a:rPr lang="en-US" sz="2800" b="1" dirty="0" err="1"/>
              <a:t>ede</a:t>
            </a:r>
            <a:r>
              <a:rPr lang="en-US" sz="2800" b="1" dirty="0"/>
              <a:t>.  14. </a:t>
            </a:r>
            <a:r>
              <a:rPr lang="en-US" sz="2800" b="1" dirty="0" err="1"/>
              <a:t>Bikasi</a:t>
            </a:r>
            <a:r>
              <a:rPr lang="en-US" sz="2800" b="1" dirty="0"/>
              <a:t> </a:t>
            </a:r>
            <a:r>
              <a:rPr lang="en-US" sz="2800" b="1" dirty="0" err="1"/>
              <a:t>da</a:t>
            </a:r>
            <a:r>
              <a:rPr lang="en-US" sz="2800" b="1" dirty="0"/>
              <a:t> </a:t>
            </a:r>
            <a:r>
              <a:rPr lang="en-US" sz="2800" b="1" dirty="0" err="1"/>
              <a:t>lobi</a:t>
            </a:r>
            <a:r>
              <a:rPr lang="en-US" sz="2800" b="1" dirty="0"/>
              <a:t> foe </a:t>
            </a:r>
            <a:r>
              <a:rPr lang="en-US" sz="2800" b="1" dirty="0" err="1"/>
              <a:t>Kristus</a:t>
            </a:r>
            <a:r>
              <a:rPr lang="en-US" sz="2800" b="1" dirty="0"/>
              <a:t> de </a:t>
            </a:r>
            <a:r>
              <a:rPr lang="en-US" sz="2800" b="1" dirty="0" err="1"/>
              <a:t>dwingi</a:t>
            </a:r>
            <a:r>
              <a:rPr lang="en-US" sz="2800" b="1" dirty="0"/>
              <a:t> </a:t>
            </a:r>
            <a:r>
              <a:rPr lang="en-US" sz="2800" b="1" dirty="0" err="1"/>
              <a:t>wi</a:t>
            </a:r>
            <a:r>
              <a:rPr lang="en-US" sz="2800" b="1" dirty="0"/>
              <a:t>, 15. </a:t>
            </a:r>
            <a:r>
              <a:rPr lang="en-US" sz="2800" b="1" dirty="0" err="1"/>
              <a:t>Bikasi</a:t>
            </a:r>
            <a:r>
              <a:rPr lang="en-US" sz="2800" b="1" dirty="0"/>
              <a:t> </a:t>
            </a:r>
            <a:r>
              <a:rPr lang="en-US" sz="2800" b="1" dirty="0" err="1"/>
              <a:t>wi</a:t>
            </a:r>
            <a:r>
              <a:rPr lang="en-US" sz="2800" b="1" dirty="0"/>
              <a:t> </a:t>
            </a:r>
            <a:r>
              <a:rPr lang="en-US" sz="2800" b="1" dirty="0" err="1"/>
              <a:t>sabi</a:t>
            </a:r>
            <a:r>
              <a:rPr lang="en-US" sz="2800" b="1" dirty="0"/>
              <a:t> </a:t>
            </a:r>
            <a:r>
              <a:rPr lang="en-US" sz="2800" b="1" dirty="0" err="1"/>
              <a:t>dati</a:t>
            </a:r>
            <a:r>
              <a:rPr lang="en-US" sz="2800" b="1" dirty="0"/>
              <a:t> </a:t>
            </a:r>
            <a:r>
              <a:rPr lang="en-US" sz="2800" b="1" dirty="0" err="1"/>
              <a:t>efoe</a:t>
            </a:r>
            <a:r>
              <a:rPr lang="en-US" sz="2800" b="1" dirty="0"/>
              <a:t> wan </a:t>
            </a:r>
            <a:r>
              <a:rPr lang="en-US" sz="2800" b="1" dirty="0" err="1"/>
              <a:t>soema</a:t>
            </a:r>
            <a:r>
              <a:rPr lang="en-US" sz="2800" b="1" dirty="0"/>
              <a:t> </a:t>
            </a:r>
            <a:r>
              <a:rPr lang="en-US" sz="2800" b="1" dirty="0" err="1"/>
              <a:t>ben</a:t>
            </a:r>
            <a:r>
              <a:rPr lang="en-US" sz="2800" b="1" dirty="0"/>
              <a:t> </a:t>
            </a:r>
            <a:r>
              <a:rPr lang="en-US" sz="2800" b="1" dirty="0" err="1"/>
              <a:t>dede</a:t>
            </a:r>
            <a:r>
              <a:rPr lang="en-US" sz="2800" b="1" dirty="0"/>
              <a:t> </a:t>
            </a:r>
            <a:r>
              <a:rPr lang="en-US" sz="2800" b="1" dirty="0" err="1"/>
              <a:t>gi</a:t>
            </a:r>
            <a:r>
              <a:rPr lang="en-US" sz="2800" b="1" dirty="0"/>
              <a:t> ala </a:t>
            </a:r>
            <a:r>
              <a:rPr lang="en-US" sz="2800" b="1" dirty="0" err="1"/>
              <a:t>soema</a:t>
            </a:r>
            <a:r>
              <a:rPr lang="en-US" sz="2800" b="1" dirty="0"/>
              <a:t>, </a:t>
            </a:r>
            <a:r>
              <a:rPr lang="en-US" sz="2800" b="1" dirty="0" err="1"/>
              <a:t>dan</a:t>
            </a:r>
            <a:r>
              <a:rPr lang="en-US" sz="2800" b="1" dirty="0"/>
              <a:t> </a:t>
            </a:r>
            <a:r>
              <a:rPr lang="en-US" sz="2800" b="1" dirty="0" err="1"/>
              <a:t>alamala</a:t>
            </a:r>
            <a:r>
              <a:rPr lang="en-US" sz="2800" b="1" dirty="0"/>
              <a:t> </a:t>
            </a:r>
            <a:r>
              <a:rPr lang="en-US" sz="2800" b="1" dirty="0" err="1"/>
              <a:t>ben</a:t>
            </a:r>
            <a:r>
              <a:rPr lang="en-US" sz="2800" b="1" dirty="0"/>
              <a:t> </a:t>
            </a:r>
            <a:r>
              <a:rPr lang="en-US" sz="2800" b="1" dirty="0" err="1"/>
              <a:t>dede</a:t>
            </a:r>
            <a:r>
              <a:rPr lang="en-US" sz="2800" b="1" dirty="0"/>
              <a:t>. En A </a:t>
            </a:r>
            <a:r>
              <a:rPr lang="en-US" sz="2800" b="1" dirty="0" err="1"/>
              <a:t>ben</a:t>
            </a:r>
            <a:r>
              <a:rPr lang="en-US" sz="2800" b="1" dirty="0"/>
              <a:t> </a:t>
            </a:r>
            <a:r>
              <a:rPr lang="en-US" sz="2800" b="1" dirty="0" err="1"/>
              <a:t>dede</a:t>
            </a:r>
            <a:r>
              <a:rPr lang="en-US" sz="2800" b="1" dirty="0"/>
              <a:t> </a:t>
            </a:r>
            <a:r>
              <a:rPr lang="en-US" sz="2800" b="1" dirty="0" err="1"/>
              <a:t>gi</a:t>
            </a:r>
            <a:r>
              <a:rPr lang="en-US" sz="2800" b="1" dirty="0"/>
              <a:t> ala </a:t>
            </a:r>
            <a:r>
              <a:rPr lang="en-US" sz="2800" b="1" dirty="0" err="1"/>
              <a:t>soema</a:t>
            </a:r>
            <a:r>
              <a:rPr lang="en-US" sz="2800" b="1" dirty="0"/>
              <a:t>, so </a:t>
            </a:r>
            <a:r>
              <a:rPr lang="en-US" sz="2800" b="1" dirty="0" err="1"/>
              <a:t>dati</a:t>
            </a:r>
            <a:r>
              <a:rPr lang="en-US" sz="2800" b="1" dirty="0"/>
              <a:t>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de </a:t>
            </a:r>
            <a:r>
              <a:rPr lang="en-US" sz="2800" b="1" dirty="0" err="1"/>
              <a:t>libi</a:t>
            </a:r>
            <a:r>
              <a:rPr lang="en-US" sz="2800" b="1" dirty="0"/>
              <a:t> no </a:t>
            </a:r>
            <a:r>
              <a:rPr lang="en-US" sz="2800" b="1" dirty="0" err="1"/>
              <a:t>moesoe</a:t>
            </a:r>
            <a:r>
              <a:rPr lang="en-US" sz="2800" b="1" dirty="0"/>
              <a:t> </a:t>
            </a:r>
            <a:r>
              <a:rPr lang="en-US" sz="2800" b="1" dirty="0" err="1"/>
              <a:t>libi</a:t>
            </a:r>
            <a:r>
              <a:rPr lang="en-US" sz="2800" b="1" dirty="0"/>
              <a:t> </a:t>
            </a:r>
            <a:r>
              <a:rPr lang="en-US" sz="2800" b="1" dirty="0" err="1"/>
              <a:t>gi</a:t>
            </a:r>
            <a:r>
              <a:rPr lang="en-US" sz="2800" b="1" dirty="0"/>
              <a:t> </a:t>
            </a:r>
            <a:r>
              <a:rPr lang="en-US" sz="2800" b="1" dirty="0" err="1"/>
              <a:t>demsrefi</a:t>
            </a:r>
            <a:r>
              <a:rPr lang="en-US" sz="2800" b="1" dirty="0"/>
              <a:t> </a:t>
            </a:r>
            <a:r>
              <a:rPr lang="en-US" sz="2800" b="1" dirty="0" err="1"/>
              <a:t>moro</a:t>
            </a:r>
            <a:r>
              <a:rPr lang="en-US" sz="2800" b="1" dirty="0"/>
              <a:t>, ma </a:t>
            </a:r>
            <a:r>
              <a:rPr lang="en-US" sz="2800" b="1" dirty="0" err="1"/>
              <a:t>dem</a:t>
            </a:r>
            <a:r>
              <a:rPr lang="en-US" sz="2800" b="1" dirty="0"/>
              <a:t> </a:t>
            </a:r>
            <a:r>
              <a:rPr lang="en-US" sz="2800" b="1" dirty="0" err="1"/>
              <a:t>moesoe</a:t>
            </a:r>
            <a:r>
              <a:rPr lang="en-US" sz="2800" b="1" dirty="0"/>
              <a:t> </a:t>
            </a:r>
            <a:r>
              <a:rPr lang="en-US" sz="2800" b="1" dirty="0" err="1"/>
              <a:t>libi</a:t>
            </a:r>
            <a:r>
              <a:rPr lang="en-US" sz="2800" b="1" dirty="0"/>
              <a:t> </a:t>
            </a:r>
            <a:r>
              <a:rPr lang="en-US" sz="2800" b="1" dirty="0" err="1"/>
              <a:t>gi</a:t>
            </a:r>
            <a:r>
              <a:rPr lang="en-US" sz="2800" b="1" dirty="0"/>
              <a:t> Hem </a:t>
            </a:r>
            <a:r>
              <a:rPr lang="en-US" sz="2800" b="1" dirty="0" err="1"/>
              <a:t>disi</a:t>
            </a:r>
            <a:r>
              <a:rPr lang="en-US" sz="2800" b="1" dirty="0"/>
              <a:t> </a:t>
            </a:r>
            <a:r>
              <a:rPr lang="en-US" sz="2800" b="1" dirty="0" err="1"/>
              <a:t>ben</a:t>
            </a:r>
            <a:r>
              <a:rPr lang="en-US" sz="2800" b="1" dirty="0"/>
              <a:t> </a:t>
            </a:r>
            <a:r>
              <a:rPr lang="en-US" sz="2800" b="1" dirty="0" err="1"/>
              <a:t>dede</a:t>
            </a:r>
            <a:r>
              <a:rPr lang="en-US" sz="2800" b="1" dirty="0"/>
              <a:t> </a:t>
            </a:r>
            <a:r>
              <a:rPr lang="en-US" sz="2800" b="1" dirty="0" err="1"/>
              <a:t>gi</a:t>
            </a:r>
            <a:r>
              <a:rPr lang="en-US" sz="2800" b="1" dirty="0"/>
              <a:t> </a:t>
            </a:r>
            <a:r>
              <a:rPr lang="en-US" sz="2800" b="1" dirty="0" err="1"/>
              <a:t>dem</a:t>
            </a:r>
            <a:r>
              <a:rPr lang="en-US" sz="2800" b="1" dirty="0"/>
              <a:t>, en A </a:t>
            </a:r>
            <a:r>
              <a:rPr lang="en-US" sz="2800" b="1" dirty="0" err="1"/>
              <a:t>ben</a:t>
            </a:r>
            <a:r>
              <a:rPr lang="en-US" sz="2800" b="1" dirty="0"/>
              <a:t> </a:t>
            </a:r>
            <a:r>
              <a:rPr lang="en-US" sz="2800" b="1" dirty="0" err="1"/>
              <a:t>opo</a:t>
            </a:r>
            <a:r>
              <a:rPr lang="en-US" sz="2800" b="1" dirty="0"/>
              <a:t> </a:t>
            </a:r>
            <a:r>
              <a:rPr lang="en-US" sz="2800" b="1" dirty="0" err="1"/>
              <a:t>baka</a:t>
            </a:r>
            <a:r>
              <a:rPr lang="en-US" sz="2800" b="1" dirty="0"/>
              <a:t>.</a:t>
            </a: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B56AE03-8CDD-4135-BD56-40BFCB0E8FA9}"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173331FC-5A4D-4B18-8ED0-8F9ECE37674D}" type="slidenum">
              <a:rPr lang="en-US"/>
              <a:pPr lvl="1"/>
              <a:t>125</a:t>
            </a:fld>
            <a:endParaRPr lang="en-US">
              <a:latin typeface="Times New Roman" pitchFamily="18" charset="0"/>
            </a:endParaRPr>
          </a:p>
        </p:txBody>
      </p:sp>
      <p:sp>
        <p:nvSpPr>
          <p:cNvPr id="224258" name="Rectangle 2"/>
          <p:cNvSpPr>
            <a:spLocks noGrp="1" noChangeArrowheads="1"/>
          </p:cNvSpPr>
          <p:nvPr>
            <p:ph type="title"/>
          </p:nvPr>
        </p:nvSpPr>
        <p:spPr/>
        <p:txBody>
          <a:bodyPr/>
          <a:lstStyle/>
          <a:p>
            <a:r>
              <a:rPr lang="en-US"/>
              <a:t>Da lobi foe Gado dwingi wi…</a:t>
            </a:r>
          </a:p>
        </p:txBody>
      </p:sp>
      <p:sp>
        <p:nvSpPr>
          <p:cNvPr id="224259" name="Rectangle 3"/>
          <p:cNvSpPr>
            <a:spLocks noGrp="1" noChangeArrowheads="1"/>
          </p:cNvSpPr>
          <p:nvPr>
            <p:ph type="body" idx="1"/>
          </p:nvPr>
        </p:nvSpPr>
        <p:spPr/>
        <p:txBody>
          <a:bodyPr/>
          <a:lstStyle/>
          <a:p>
            <a:r>
              <a:rPr lang="en-US" dirty="0"/>
              <a:t>Wan </a:t>
            </a:r>
            <a:r>
              <a:rPr lang="en-US" dirty="0" err="1"/>
              <a:t>soema</a:t>
            </a:r>
            <a:r>
              <a:rPr lang="en-US" dirty="0"/>
              <a:t> (</a:t>
            </a:r>
            <a:r>
              <a:rPr lang="en-US" dirty="0" err="1"/>
              <a:t>Jezus</a:t>
            </a:r>
            <a:r>
              <a:rPr lang="en-US" dirty="0"/>
              <a:t>) </a:t>
            </a:r>
            <a:r>
              <a:rPr lang="en-US" dirty="0" err="1"/>
              <a:t>ben</a:t>
            </a:r>
            <a:r>
              <a:rPr lang="en-US" dirty="0"/>
              <a:t> </a:t>
            </a:r>
            <a:r>
              <a:rPr lang="en-US" dirty="0" err="1"/>
              <a:t>dede</a:t>
            </a:r>
            <a:r>
              <a:rPr lang="en-US" dirty="0"/>
              <a:t> </a:t>
            </a:r>
            <a:r>
              <a:rPr lang="en-US" dirty="0" err="1"/>
              <a:t>gi</a:t>
            </a:r>
            <a:r>
              <a:rPr lang="en-US" dirty="0"/>
              <a:t> ala </a:t>
            </a:r>
            <a:r>
              <a:rPr lang="en-US" dirty="0" err="1"/>
              <a:t>soema</a:t>
            </a:r>
            <a:endParaRPr lang="en-US" dirty="0"/>
          </a:p>
          <a:p>
            <a:r>
              <a:rPr lang="en-US" dirty="0"/>
              <a:t>Ala </a:t>
            </a:r>
            <a:r>
              <a:rPr lang="en-US" dirty="0" err="1"/>
              <a:t>soema</a:t>
            </a:r>
            <a:r>
              <a:rPr lang="en-US" dirty="0"/>
              <a:t> </a:t>
            </a:r>
            <a:r>
              <a:rPr lang="en-US" dirty="0" err="1"/>
              <a:t>ben</a:t>
            </a:r>
            <a:r>
              <a:rPr lang="en-US" dirty="0"/>
              <a:t> </a:t>
            </a:r>
            <a:r>
              <a:rPr lang="en-US" dirty="0" err="1"/>
              <a:t>dede</a:t>
            </a:r>
            <a:r>
              <a:rPr lang="en-US" dirty="0"/>
              <a:t> (</a:t>
            </a:r>
            <a:r>
              <a:rPr lang="en-US" dirty="0" err="1"/>
              <a:t>na</a:t>
            </a:r>
            <a:r>
              <a:rPr lang="en-US" dirty="0"/>
              <a:t> </a:t>
            </a:r>
            <a:r>
              <a:rPr lang="en-US" dirty="0" err="1"/>
              <a:t>ini</a:t>
            </a:r>
            <a:r>
              <a:rPr lang="en-US" dirty="0"/>
              <a:t> </a:t>
            </a:r>
            <a:r>
              <a:rPr lang="en-US" dirty="0" err="1"/>
              <a:t>sondoe</a:t>
            </a:r>
            <a:r>
              <a:rPr lang="en-US" dirty="0"/>
              <a:t>)</a:t>
            </a:r>
          </a:p>
          <a:p>
            <a:r>
              <a:rPr lang="en-US" dirty="0" err="1"/>
              <a:t>Wi</a:t>
            </a:r>
            <a:r>
              <a:rPr lang="en-US" dirty="0"/>
              <a:t> </a:t>
            </a:r>
            <a:r>
              <a:rPr lang="en-US" dirty="0" err="1"/>
              <a:t>disi</a:t>
            </a:r>
            <a:r>
              <a:rPr lang="en-US" dirty="0"/>
              <a:t> </a:t>
            </a:r>
            <a:r>
              <a:rPr lang="en-US" dirty="0" err="1"/>
              <a:t>libi</a:t>
            </a:r>
            <a:r>
              <a:rPr lang="en-US" dirty="0"/>
              <a:t> now no </a:t>
            </a:r>
            <a:r>
              <a:rPr lang="en-US" dirty="0" err="1"/>
              <a:t>moesoe</a:t>
            </a:r>
            <a:r>
              <a:rPr lang="en-US" dirty="0"/>
              <a:t> </a:t>
            </a:r>
            <a:r>
              <a:rPr lang="en-US" dirty="0" err="1"/>
              <a:t>libi</a:t>
            </a:r>
            <a:r>
              <a:rPr lang="en-US" dirty="0"/>
              <a:t> </a:t>
            </a:r>
            <a:r>
              <a:rPr lang="en-US" dirty="0" err="1"/>
              <a:t>gi</a:t>
            </a:r>
            <a:r>
              <a:rPr lang="en-US" dirty="0"/>
              <a:t> </a:t>
            </a:r>
            <a:r>
              <a:rPr lang="en-US" dirty="0" err="1"/>
              <a:t>wisrefi</a:t>
            </a:r>
            <a:r>
              <a:rPr lang="en-US" dirty="0"/>
              <a:t>, ma </a:t>
            </a:r>
            <a:r>
              <a:rPr lang="en-US" dirty="0" err="1"/>
              <a:t>wi</a:t>
            </a:r>
            <a:r>
              <a:rPr lang="en-US" dirty="0"/>
              <a:t> </a:t>
            </a:r>
            <a:r>
              <a:rPr lang="en-US" dirty="0" err="1"/>
              <a:t>moesoe</a:t>
            </a:r>
            <a:r>
              <a:rPr lang="en-US" dirty="0"/>
              <a:t> </a:t>
            </a:r>
            <a:r>
              <a:rPr lang="en-US" dirty="0" err="1"/>
              <a:t>libi</a:t>
            </a:r>
            <a:r>
              <a:rPr lang="en-US" dirty="0"/>
              <a:t> </a:t>
            </a:r>
            <a:r>
              <a:rPr lang="en-US" dirty="0" err="1"/>
              <a:t>gi</a:t>
            </a:r>
            <a:r>
              <a:rPr lang="en-US" dirty="0"/>
              <a:t> </a:t>
            </a:r>
            <a:r>
              <a:rPr lang="en-US" dirty="0" err="1" smtClean="0"/>
              <a:t>Jezus</a:t>
            </a:r>
            <a:endParaRPr lang="en-US" dirty="0" smtClean="0"/>
          </a:p>
          <a:p>
            <a:r>
              <a:rPr lang="en-US" dirty="0" err="1" smtClean="0"/>
              <a:t>Da</a:t>
            </a:r>
            <a:r>
              <a:rPr lang="en-US" dirty="0" smtClean="0"/>
              <a:t> </a:t>
            </a:r>
            <a:r>
              <a:rPr lang="en-US" dirty="0" err="1" smtClean="0"/>
              <a:t>lobi</a:t>
            </a:r>
            <a:r>
              <a:rPr lang="en-US" dirty="0" smtClean="0"/>
              <a:t> foe </a:t>
            </a:r>
            <a:r>
              <a:rPr lang="en-US" dirty="0" err="1" smtClean="0"/>
              <a:t>Gado</a:t>
            </a:r>
            <a:r>
              <a:rPr lang="en-US" dirty="0" smtClean="0"/>
              <a:t> </a:t>
            </a:r>
            <a:r>
              <a:rPr lang="en-US" dirty="0" err="1" smtClean="0"/>
              <a:t>disi</a:t>
            </a:r>
            <a:r>
              <a:rPr lang="en-US" dirty="0" smtClean="0"/>
              <a:t> de </a:t>
            </a:r>
            <a:r>
              <a:rPr lang="en-US" dirty="0" err="1" smtClean="0"/>
              <a:t>na</a:t>
            </a:r>
            <a:r>
              <a:rPr lang="en-US" dirty="0" smtClean="0"/>
              <a:t> </a:t>
            </a:r>
            <a:r>
              <a:rPr lang="en-US" dirty="0" err="1" smtClean="0"/>
              <a:t>ini</a:t>
            </a:r>
            <a:r>
              <a:rPr lang="en-US" dirty="0" smtClean="0"/>
              <a:t> </a:t>
            </a:r>
            <a:r>
              <a:rPr lang="en-US" dirty="0" err="1" smtClean="0"/>
              <a:t>wi</a:t>
            </a:r>
            <a:r>
              <a:rPr lang="en-US" dirty="0" smtClean="0"/>
              <a:t> </a:t>
            </a:r>
            <a:r>
              <a:rPr lang="en-US" dirty="0" err="1" smtClean="0"/>
              <a:t>hati</a:t>
            </a:r>
            <a:r>
              <a:rPr lang="en-US" dirty="0" smtClean="0"/>
              <a:t> </a:t>
            </a:r>
            <a:r>
              <a:rPr lang="en-US" dirty="0" err="1" smtClean="0"/>
              <a:t>dwingi</a:t>
            </a:r>
            <a:r>
              <a:rPr lang="en-US" dirty="0" smtClean="0"/>
              <a:t> </a:t>
            </a:r>
            <a:r>
              <a:rPr lang="en-US" dirty="0" err="1" smtClean="0"/>
              <a:t>wi</a:t>
            </a:r>
            <a:r>
              <a:rPr lang="en-US" dirty="0" smtClean="0"/>
              <a:t> foe </a:t>
            </a:r>
            <a:r>
              <a:rPr lang="en-US" dirty="0" err="1" smtClean="0"/>
              <a:t>tjari</a:t>
            </a:r>
            <a:r>
              <a:rPr lang="en-US" dirty="0" smtClean="0"/>
              <a:t> </a:t>
            </a:r>
            <a:r>
              <a:rPr lang="en-US" dirty="0" err="1" smtClean="0"/>
              <a:t>da</a:t>
            </a:r>
            <a:r>
              <a:rPr lang="en-US" dirty="0" smtClean="0"/>
              <a:t> </a:t>
            </a:r>
            <a:r>
              <a:rPr lang="en-US" dirty="0" err="1" smtClean="0"/>
              <a:t>boen</a:t>
            </a:r>
            <a:r>
              <a:rPr lang="en-US" dirty="0" smtClean="0"/>
              <a:t> </a:t>
            </a:r>
            <a:r>
              <a:rPr lang="en-US" dirty="0" err="1" smtClean="0"/>
              <a:t>njoensoe</a:t>
            </a:r>
            <a:endParaRPr lang="en-US"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0DB82E2-70BB-4D2F-9887-7CDE850F9217}"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5EDF6AAD-5B11-40A5-8545-79552419DDDE}" type="slidenum">
              <a:rPr lang="en-US"/>
              <a:pPr lvl="1"/>
              <a:t>126</a:t>
            </a:fld>
            <a:endParaRPr lang="en-US">
              <a:latin typeface="Times New Roman" pitchFamily="18" charset="0"/>
            </a:endParaRPr>
          </a:p>
        </p:txBody>
      </p:sp>
      <p:sp>
        <p:nvSpPr>
          <p:cNvPr id="225282" name="Rectangle 2"/>
          <p:cNvSpPr>
            <a:spLocks noGrp="1" noChangeArrowheads="1"/>
          </p:cNvSpPr>
          <p:nvPr>
            <p:ph type="title"/>
          </p:nvPr>
        </p:nvSpPr>
        <p:spPr/>
        <p:txBody>
          <a:bodyPr/>
          <a:lstStyle/>
          <a:p>
            <a:r>
              <a:rPr lang="en-US" sz="4000"/>
              <a:t>Ibri bribiwan de wan njoen soema</a:t>
            </a:r>
          </a:p>
        </p:txBody>
      </p:sp>
      <p:sp>
        <p:nvSpPr>
          <p:cNvPr id="225283" name="Rectangle 3"/>
          <p:cNvSpPr>
            <a:spLocks noGrp="1" noChangeArrowheads="1"/>
          </p:cNvSpPr>
          <p:nvPr>
            <p:ph type="body" idx="1"/>
          </p:nvPr>
        </p:nvSpPr>
        <p:spPr>
          <a:xfrm>
            <a:off x="190440" y="2017713"/>
            <a:ext cx="8764648" cy="4114800"/>
          </a:xfrm>
        </p:spPr>
        <p:txBody>
          <a:bodyPr/>
          <a:lstStyle/>
          <a:p>
            <a:r>
              <a:rPr lang="en-US" b="1" dirty="0"/>
              <a:t>II Kor. 5:16. Foe </a:t>
            </a:r>
            <a:r>
              <a:rPr lang="en-US" b="1" dirty="0" err="1"/>
              <a:t>dat'ede</a:t>
            </a:r>
            <a:r>
              <a:rPr lang="en-US" b="1" dirty="0"/>
              <a:t>, </a:t>
            </a:r>
            <a:r>
              <a:rPr lang="en-US" b="1" dirty="0" err="1"/>
              <a:t>wi</a:t>
            </a:r>
            <a:r>
              <a:rPr lang="en-US" b="1" dirty="0"/>
              <a:t> no </a:t>
            </a:r>
            <a:r>
              <a:rPr lang="en-US" b="1" dirty="0" err="1"/>
              <a:t>sabi</a:t>
            </a:r>
            <a:r>
              <a:rPr lang="en-US" b="1" dirty="0"/>
              <a:t> wan </a:t>
            </a:r>
            <a:r>
              <a:rPr lang="en-US" b="1" dirty="0" err="1"/>
              <a:t>libisoema</a:t>
            </a:r>
            <a:r>
              <a:rPr lang="en-US" b="1" dirty="0"/>
              <a:t> </a:t>
            </a:r>
            <a:r>
              <a:rPr lang="en-US" b="1" dirty="0" err="1"/>
              <a:t>na</a:t>
            </a:r>
            <a:r>
              <a:rPr lang="en-US" b="1" dirty="0"/>
              <a:t> skin-</a:t>
            </a:r>
            <a:r>
              <a:rPr lang="en-US" b="1" dirty="0" err="1"/>
              <a:t>fasi</a:t>
            </a:r>
            <a:r>
              <a:rPr lang="en-US" b="1" dirty="0"/>
              <a:t> </a:t>
            </a:r>
            <a:r>
              <a:rPr lang="en-US" b="1" dirty="0" err="1"/>
              <a:t>moro</a:t>
            </a:r>
            <a:r>
              <a:rPr lang="en-US" b="1" dirty="0"/>
              <a:t>; </a:t>
            </a:r>
            <a:r>
              <a:rPr lang="en-US" b="1" dirty="0" err="1"/>
              <a:t>ja</a:t>
            </a:r>
            <a:r>
              <a:rPr lang="en-US" b="1" dirty="0"/>
              <a:t>, </a:t>
            </a:r>
            <a:r>
              <a:rPr lang="en-US" b="1" dirty="0" err="1"/>
              <a:t>alwasi</a:t>
            </a:r>
            <a:r>
              <a:rPr lang="en-US" b="1" dirty="0"/>
              <a:t> </a:t>
            </a:r>
            <a:r>
              <a:rPr lang="en-US" b="1" dirty="0" err="1"/>
              <a:t>wi</a:t>
            </a:r>
            <a:r>
              <a:rPr lang="en-US" b="1" dirty="0"/>
              <a:t> </a:t>
            </a:r>
            <a:r>
              <a:rPr lang="en-US" b="1" dirty="0" err="1"/>
              <a:t>ben</a:t>
            </a:r>
            <a:r>
              <a:rPr lang="en-US" b="1" dirty="0"/>
              <a:t> </a:t>
            </a:r>
            <a:r>
              <a:rPr lang="en-US" b="1" dirty="0" err="1"/>
              <a:t>sabi</a:t>
            </a:r>
            <a:r>
              <a:rPr lang="en-US" b="1" dirty="0"/>
              <a:t> </a:t>
            </a:r>
            <a:r>
              <a:rPr lang="en-US" b="1" dirty="0" err="1"/>
              <a:t>Kristus</a:t>
            </a:r>
            <a:r>
              <a:rPr lang="en-US" b="1" dirty="0"/>
              <a:t> </a:t>
            </a:r>
            <a:r>
              <a:rPr lang="en-US" b="1" dirty="0" err="1"/>
              <a:t>nanga</a:t>
            </a:r>
            <a:r>
              <a:rPr lang="en-US" b="1" dirty="0"/>
              <a:t> skin-</a:t>
            </a:r>
            <a:r>
              <a:rPr lang="en-US" b="1" dirty="0" err="1"/>
              <a:t>fasi</a:t>
            </a:r>
            <a:r>
              <a:rPr lang="en-US" b="1" dirty="0"/>
              <a:t>, </a:t>
            </a:r>
            <a:r>
              <a:rPr lang="en-US" b="1" dirty="0" err="1"/>
              <a:t>tokoe</a:t>
            </a:r>
            <a:r>
              <a:rPr lang="en-US" b="1" dirty="0"/>
              <a:t> now </a:t>
            </a:r>
            <a:r>
              <a:rPr lang="en-US" b="1" dirty="0" err="1"/>
              <a:t>wi</a:t>
            </a:r>
            <a:r>
              <a:rPr lang="en-US" b="1" dirty="0"/>
              <a:t> no </a:t>
            </a:r>
            <a:r>
              <a:rPr lang="en-US" b="1" dirty="0" err="1"/>
              <a:t>sabi</a:t>
            </a:r>
            <a:r>
              <a:rPr lang="en-US" b="1" dirty="0"/>
              <a:t> Hem </a:t>
            </a:r>
            <a:r>
              <a:rPr lang="en-US" b="1" dirty="0" err="1"/>
              <a:t>da</a:t>
            </a:r>
            <a:r>
              <a:rPr lang="en-US" b="1" dirty="0"/>
              <a:t> </a:t>
            </a:r>
            <a:r>
              <a:rPr lang="en-US" b="1" dirty="0" err="1"/>
              <a:t>fasi</a:t>
            </a:r>
            <a:r>
              <a:rPr lang="en-US" b="1" dirty="0"/>
              <a:t> </a:t>
            </a:r>
            <a:r>
              <a:rPr lang="en-US" b="1" dirty="0" err="1"/>
              <a:t>dati</a:t>
            </a:r>
            <a:r>
              <a:rPr lang="en-US" b="1" dirty="0"/>
              <a:t> </a:t>
            </a:r>
            <a:r>
              <a:rPr lang="en-US" b="1" dirty="0" err="1"/>
              <a:t>moro</a:t>
            </a:r>
            <a:r>
              <a:rPr lang="en-US" b="1" dirty="0"/>
              <a:t>.  17. Foe </a:t>
            </a:r>
            <a:r>
              <a:rPr lang="en-US" b="1" dirty="0" err="1"/>
              <a:t>dat'ede</a:t>
            </a:r>
            <a:r>
              <a:rPr lang="en-US" b="1" dirty="0"/>
              <a:t>, </a:t>
            </a:r>
            <a:r>
              <a:rPr lang="en-US" b="1" dirty="0" err="1"/>
              <a:t>efoe</a:t>
            </a:r>
            <a:r>
              <a:rPr lang="en-US" b="1" dirty="0"/>
              <a:t> </a:t>
            </a:r>
            <a:r>
              <a:rPr lang="en-US" b="1" dirty="0" err="1"/>
              <a:t>iniwan</a:t>
            </a:r>
            <a:r>
              <a:rPr lang="en-US" b="1" dirty="0"/>
              <a:t> </a:t>
            </a:r>
            <a:r>
              <a:rPr lang="en-US" b="1" dirty="0" err="1"/>
              <a:t>soema</a:t>
            </a:r>
            <a:r>
              <a:rPr lang="en-US" b="1" dirty="0"/>
              <a:t> de </a:t>
            </a:r>
            <a:r>
              <a:rPr lang="en-US" b="1" dirty="0" err="1"/>
              <a:t>na</a:t>
            </a:r>
            <a:r>
              <a:rPr lang="en-US" b="1" dirty="0"/>
              <a:t> </a:t>
            </a:r>
            <a:r>
              <a:rPr lang="en-US" b="1" dirty="0" err="1"/>
              <a:t>ini</a:t>
            </a:r>
            <a:r>
              <a:rPr lang="en-US" b="1" dirty="0"/>
              <a:t> </a:t>
            </a:r>
            <a:r>
              <a:rPr lang="en-US" b="1" dirty="0" err="1"/>
              <a:t>Kristus</a:t>
            </a:r>
            <a:r>
              <a:rPr lang="en-US" b="1" dirty="0"/>
              <a:t>, A de wan </a:t>
            </a:r>
            <a:r>
              <a:rPr lang="en-US" b="1" dirty="0" err="1"/>
              <a:t>njoen</a:t>
            </a:r>
            <a:r>
              <a:rPr lang="en-US" b="1" dirty="0"/>
              <a:t> </a:t>
            </a:r>
            <a:r>
              <a:rPr lang="en-US" b="1" dirty="0" err="1"/>
              <a:t>soema</a:t>
            </a:r>
            <a:r>
              <a:rPr lang="en-US" b="1" dirty="0"/>
              <a:t>; </a:t>
            </a:r>
            <a:r>
              <a:rPr lang="en-US" b="1" dirty="0" err="1"/>
              <a:t>dem</a:t>
            </a:r>
            <a:r>
              <a:rPr lang="en-US" b="1" dirty="0"/>
              <a:t> </a:t>
            </a:r>
            <a:r>
              <a:rPr lang="en-US" b="1" dirty="0" err="1"/>
              <a:t>owroe</a:t>
            </a:r>
            <a:r>
              <a:rPr lang="en-US" b="1" dirty="0"/>
              <a:t> </a:t>
            </a:r>
            <a:r>
              <a:rPr lang="en-US" b="1" dirty="0" err="1"/>
              <a:t>sani</a:t>
            </a:r>
            <a:r>
              <a:rPr lang="en-US" b="1" dirty="0"/>
              <a:t> </a:t>
            </a:r>
            <a:r>
              <a:rPr lang="en-US" b="1" dirty="0" err="1"/>
              <a:t>ben</a:t>
            </a:r>
            <a:r>
              <a:rPr lang="en-US" b="1" dirty="0"/>
              <a:t> </a:t>
            </a:r>
            <a:r>
              <a:rPr lang="en-US" b="1" dirty="0" err="1"/>
              <a:t>pasa</a:t>
            </a:r>
            <a:r>
              <a:rPr lang="en-US" b="1" dirty="0"/>
              <a:t> </a:t>
            </a:r>
            <a:r>
              <a:rPr lang="en-US" b="1" dirty="0" err="1"/>
              <a:t>gowe</a:t>
            </a:r>
            <a:r>
              <a:rPr lang="en-US" b="1" dirty="0"/>
              <a:t>; </a:t>
            </a:r>
            <a:r>
              <a:rPr lang="en-US" b="1" dirty="0" err="1"/>
              <a:t>loekoe</a:t>
            </a:r>
            <a:r>
              <a:rPr lang="en-US" b="1" dirty="0"/>
              <a:t>, </a:t>
            </a:r>
            <a:r>
              <a:rPr lang="en-US" b="1" dirty="0" err="1"/>
              <a:t>alasani</a:t>
            </a:r>
            <a:r>
              <a:rPr lang="en-US" b="1" dirty="0"/>
              <a:t> </a:t>
            </a:r>
            <a:r>
              <a:rPr lang="en-US" b="1" dirty="0" err="1"/>
              <a:t>ben</a:t>
            </a:r>
            <a:r>
              <a:rPr lang="en-US" b="1" dirty="0"/>
              <a:t> </a:t>
            </a:r>
            <a:r>
              <a:rPr lang="en-US" b="1" dirty="0" err="1"/>
              <a:t>kom</a:t>
            </a:r>
            <a:r>
              <a:rPr lang="en-US" b="1" dirty="0"/>
              <a:t> </a:t>
            </a:r>
            <a:r>
              <a:rPr lang="en-US" b="1" dirty="0" err="1"/>
              <a:t>njoen</a:t>
            </a:r>
            <a:r>
              <a:rPr lang="en-US" b="1" dirty="0"/>
              <a:t>.</a:t>
            </a: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2425B8C-3688-48B4-B4AF-11D0113D5A9C}"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411B4214-9DD6-427F-B003-485B4E5448B5}" type="slidenum">
              <a:rPr lang="en-US"/>
              <a:pPr lvl="1"/>
              <a:t>127</a:t>
            </a:fld>
            <a:endParaRPr lang="en-US">
              <a:latin typeface="Times New Roman" pitchFamily="18" charset="0"/>
            </a:endParaRPr>
          </a:p>
        </p:txBody>
      </p:sp>
      <p:sp>
        <p:nvSpPr>
          <p:cNvPr id="226306" name="Rectangle 2"/>
          <p:cNvSpPr>
            <a:spLocks noGrp="1" noChangeArrowheads="1"/>
          </p:cNvSpPr>
          <p:nvPr>
            <p:ph type="title"/>
          </p:nvPr>
        </p:nvSpPr>
        <p:spPr/>
        <p:txBody>
          <a:bodyPr/>
          <a:lstStyle/>
          <a:p>
            <a:r>
              <a:rPr lang="en-US"/>
              <a:t>Wan njoen soema</a:t>
            </a:r>
          </a:p>
        </p:txBody>
      </p:sp>
      <p:sp>
        <p:nvSpPr>
          <p:cNvPr id="226307" name="Rectangle 3"/>
          <p:cNvSpPr>
            <a:spLocks noGrp="1" noChangeArrowheads="1"/>
          </p:cNvSpPr>
          <p:nvPr>
            <p:ph type="body" idx="1"/>
          </p:nvPr>
        </p:nvSpPr>
        <p:spPr/>
        <p:txBody>
          <a:bodyPr/>
          <a:lstStyle/>
          <a:p>
            <a:r>
              <a:rPr lang="en-US"/>
              <a:t>Dem owroe sani pasa gowe – so da libi foe wi moesoe sori wan tra fasi, en libi da owroe sondoe libi foe wi</a:t>
            </a:r>
          </a:p>
          <a:p>
            <a:r>
              <a:rPr lang="en-US"/>
              <a:t>Alasani kom njoen – wi moesoe sori wan tra boen fasi</a:t>
            </a: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18B22EE-F1FA-4499-AEC1-028A10FC807C}"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7D3CC090-E329-490D-B93F-2F85DEE77DDB}" type="slidenum">
              <a:rPr lang="en-US"/>
              <a:pPr lvl="1"/>
              <a:t>128</a:t>
            </a:fld>
            <a:endParaRPr lang="en-US">
              <a:latin typeface="Times New Roman" pitchFamily="18" charset="0"/>
            </a:endParaRPr>
          </a:p>
        </p:txBody>
      </p:sp>
      <p:sp>
        <p:nvSpPr>
          <p:cNvPr id="227330" name="Rectangle 2"/>
          <p:cNvSpPr>
            <a:spLocks noGrp="1" noChangeArrowheads="1"/>
          </p:cNvSpPr>
          <p:nvPr>
            <p:ph type="title"/>
          </p:nvPr>
        </p:nvSpPr>
        <p:spPr/>
        <p:txBody>
          <a:bodyPr/>
          <a:lstStyle/>
          <a:p>
            <a:r>
              <a:rPr lang="en-US" sz="4000"/>
              <a:t>Gado meki wi njoen, en A gi wi wan njoen wroko toe</a:t>
            </a:r>
          </a:p>
        </p:txBody>
      </p:sp>
      <p:sp>
        <p:nvSpPr>
          <p:cNvPr id="227331" name="Rectangle 3"/>
          <p:cNvSpPr>
            <a:spLocks noGrp="1" noChangeArrowheads="1"/>
          </p:cNvSpPr>
          <p:nvPr>
            <p:ph type="body" idx="1"/>
          </p:nvPr>
        </p:nvSpPr>
        <p:spPr>
          <a:xfrm>
            <a:off x="299979" y="2017713"/>
            <a:ext cx="8655109" cy="4114800"/>
          </a:xfrm>
        </p:spPr>
        <p:txBody>
          <a:bodyPr/>
          <a:lstStyle/>
          <a:p>
            <a:r>
              <a:rPr lang="en-US" sz="2800" b="1" dirty="0"/>
              <a:t>II Kor. 5:18. En </a:t>
            </a:r>
            <a:r>
              <a:rPr lang="en-US" sz="2800" b="1" dirty="0" err="1"/>
              <a:t>alasani</a:t>
            </a:r>
            <a:r>
              <a:rPr lang="en-US" sz="2800" b="1" dirty="0"/>
              <a:t> de foe </a:t>
            </a:r>
            <a:r>
              <a:rPr lang="en-US" sz="2800" b="1" dirty="0" err="1"/>
              <a:t>Gado</a:t>
            </a:r>
            <a:r>
              <a:rPr lang="en-US" sz="2800" b="1" dirty="0"/>
              <a:t>, </a:t>
            </a:r>
            <a:r>
              <a:rPr lang="en-US" sz="2800" b="1" dirty="0" err="1"/>
              <a:t>disi</a:t>
            </a:r>
            <a:r>
              <a:rPr lang="en-US" sz="2800" b="1" dirty="0"/>
              <a:t> </a:t>
            </a:r>
            <a:r>
              <a:rPr lang="en-US" sz="2800" b="1" dirty="0" err="1"/>
              <a:t>ben</a:t>
            </a:r>
            <a:r>
              <a:rPr lang="en-US" sz="2800" b="1" dirty="0"/>
              <a:t> </a:t>
            </a:r>
            <a:r>
              <a:rPr lang="en-US" sz="2800" b="1" dirty="0" err="1"/>
              <a:t>meki</a:t>
            </a:r>
            <a:r>
              <a:rPr lang="en-US" sz="2800" b="1" dirty="0"/>
              <a:t> </a:t>
            </a:r>
            <a:r>
              <a:rPr lang="en-US" sz="2800" b="1" dirty="0" err="1"/>
              <a:t>wi</a:t>
            </a:r>
            <a:r>
              <a:rPr lang="en-US" sz="2800" b="1" dirty="0"/>
              <a:t> </a:t>
            </a:r>
            <a:r>
              <a:rPr lang="en-US" sz="2800" b="1" dirty="0" err="1"/>
              <a:t>kom</a:t>
            </a:r>
            <a:r>
              <a:rPr lang="en-US" sz="2800" b="1" dirty="0"/>
              <a:t> </a:t>
            </a:r>
            <a:r>
              <a:rPr lang="en-US" sz="2800" b="1" dirty="0" err="1"/>
              <a:t>boen</a:t>
            </a:r>
            <a:r>
              <a:rPr lang="en-US" sz="2800" b="1" dirty="0"/>
              <a:t> </a:t>
            </a:r>
            <a:r>
              <a:rPr lang="en-US" sz="2800" b="1" dirty="0" err="1"/>
              <a:t>baka</a:t>
            </a:r>
            <a:r>
              <a:rPr lang="en-US" sz="2800" b="1" dirty="0"/>
              <a:t> </a:t>
            </a:r>
            <a:r>
              <a:rPr lang="en-US" sz="2800" b="1" dirty="0" err="1"/>
              <a:t>nanga</a:t>
            </a:r>
            <a:r>
              <a:rPr lang="en-US" sz="2800" b="1" dirty="0"/>
              <a:t> </a:t>
            </a:r>
            <a:r>
              <a:rPr lang="en-US" sz="2800" b="1" dirty="0" err="1"/>
              <a:t>Hemsrefi</a:t>
            </a:r>
            <a:r>
              <a:rPr lang="en-US" sz="2800" b="1" dirty="0"/>
              <a:t> </a:t>
            </a:r>
            <a:r>
              <a:rPr lang="en-US" sz="2800" b="1" dirty="0" err="1"/>
              <a:t>doro</a:t>
            </a:r>
            <a:r>
              <a:rPr lang="en-US" sz="2800" b="1" dirty="0"/>
              <a:t> </a:t>
            </a:r>
            <a:r>
              <a:rPr lang="en-US" sz="2800" b="1" dirty="0" err="1"/>
              <a:t>Jezus</a:t>
            </a:r>
            <a:r>
              <a:rPr lang="en-US" sz="2800" b="1" dirty="0"/>
              <a:t> </a:t>
            </a:r>
            <a:r>
              <a:rPr lang="en-US" sz="2800" b="1" dirty="0" err="1"/>
              <a:t>Kristus</a:t>
            </a:r>
            <a:r>
              <a:rPr lang="en-US" sz="2800" b="1" dirty="0"/>
              <a:t>, en A </a:t>
            </a:r>
            <a:r>
              <a:rPr lang="en-US" sz="2800" b="1" dirty="0" err="1"/>
              <a:t>ben</a:t>
            </a:r>
            <a:r>
              <a:rPr lang="en-US" sz="2800" b="1" dirty="0"/>
              <a:t> </a:t>
            </a:r>
            <a:r>
              <a:rPr lang="en-US" sz="2800" b="1" dirty="0" err="1"/>
              <a:t>gi</a:t>
            </a:r>
            <a:r>
              <a:rPr lang="en-US" sz="2800" b="1" dirty="0"/>
              <a:t> </a:t>
            </a:r>
            <a:r>
              <a:rPr lang="en-US" sz="2800" b="1" dirty="0" err="1"/>
              <a:t>wi</a:t>
            </a:r>
            <a:r>
              <a:rPr lang="en-US" sz="2800" b="1" dirty="0"/>
              <a:t> </a:t>
            </a:r>
            <a:r>
              <a:rPr lang="en-US" sz="2800" b="1" dirty="0" err="1"/>
              <a:t>da</a:t>
            </a:r>
            <a:r>
              <a:rPr lang="en-US" sz="2800" b="1" dirty="0"/>
              <a:t> </a:t>
            </a:r>
            <a:r>
              <a:rPr lang="en-US" sz="2800" b="1" dirty="0" err="1"/>
              <a:t>wroko</a:t>
            </a:r>
            <a:r>
              <a:rPr lang="en-US" sz="2800" b="1" dirty="0"/>
              <a:t> foe </a:t>
            </a:r>
            <a:r>
              <a:rPr lang="en-US" sz="2800" b="1" dirty="0" err="1"/>
              <a:t>meki</a:t>
            </a:r>
            <a:r>
              <a:rPr lang="en-US" sz="2800" b="1" dirty="0"/>
              <a:t> </a:t>
            </a:r>
            <a:r>
              <a:rPr lang="en-US" sz="2800" b="1" dirty="0" err="1"/>
              <a:t>soema</a:t>
            </a:r>
            <a:r>
              <a:rPr lang="en-US" sz="2800" b="1" dirty="0"/>
              <a:t> </a:t>
            </a:r>
            <a:r>
              <a:rPr lang="en-US" sz="2800" b="1" dirty="0" err="1"/>
              <a:t>kom</a:t>
            </a:r>
            <a:r>
              <a:rPr lang="en-US" sz="2800" b="1" dirty="0"/>
              <a:t> </a:t>
            </a:r>
            <a:r>
              <a:rPr lang="en-US" sz="2800" b="1" dirty="0" err="1"/>
              <a:t>boen</a:t>
            </a:r>
            <a:r>
              <a:rPr lang="en-US" sz="2800" b="1" dirty="0"/>
              <a:t> </a:t>
            </a:r>
            <a:r>
              <a:rPr lang="en-US" sz="2800" b="1" dirty="0" err="1"/>
              <a:t>baka</a:t>
            </a:r>
            <a:r>
              <a:rPr lang="en-US" sz="2800" b="1" dirty="0"/>
              <a:t> </a:t>
            </a:r>
            <a:r>
              <a:rPr lang="en-US" sz="2800" b="1" dirty="0" err="1"/>
              <a:t>nanga</a:t>
            </a:r>
            <a:r>
              <a:rPr lang="en-US" sz="2800" b="1" dirty="0"/>
              <a:t> Hem;  19. </a:t>
            </a:r>
            <a:r>
              <a:rPr lang="en-US" sz="2800" b="1" dirty="0" err="1"/>
              <a:t>Dati</a:t>
            </a:r>
            <a:r>
              <a:rPr lang="en-US" sz="2800" b="1" dirty="0"/>
              <a:t> </a:t>
            </a:r>
            <a:r>
              <a:rPr lang="en-US" sz="2800" b="1" dirty="0" err="1"/>
              <a:t>wani</a:t>
            </a:r>
            <a:r>
              <a:rPr lang="en-US" sz="2800" b="1" dirty="0"/>
              <a:t> </a:t>
            </a:r>
            <a:r>
              <a:rPr lang="en-US" sz="2800" b="1" dirty="0" err="1"/>
              <a:t>taki</a:t>
            </a:r>
            <a:r>
              <a:rPr lang="en-US" sz="2800" b="1" dirty="0"/>
              <a:t>: </a:t>
            </a:r>
            <a:r>
              <a:rPr lang="en-US" sz="2800" b="1" dirty="0" err="1"/>
              <a:t>Gado</a:t>
            </a:r>
            <a:r>
              <a:rPr lang="en-US" sz="2800" b="1" dirty="0"/>
              <a:t> </a:t>
            </a:r>
            <a:r>
              <a:rPr lang="en-US" sz="2800" b="1" dirty="0" err="1"/>
              <a:t>ben</a:t>
            </a:r>
            <a:r>
              <a:rPr lang="en-US" sz="2800" b="1" dirty="0"/>
              <a:t> de </a:t>
            </a:r>
            <a:r>
              <a:rPr lang="en-US" sz="2800" b="1" dirty="0" err="1"/>
              <a:t>na</a:t>
            </a:r>
            <a:r>
              <a:rPr lang="en-US" sz="2800" b="1" dirty="0"/>
              <a:t> </a:t>
            </a:r>
            <a:r>
              <a:rPr lang="en-US" sz="2800" b="1" dirty="0" err="1"/>
              <a:t>ini</a:t>
            </a:r>
            <a:r>
              <a:rPr lang="en-US" sz="2800" b="1" dirty="0"/>
              <a:t> </a:t>
            </a:r>
            <a:r>
              <a:rPr lang="en-US" sz="2800" b="1" dirty="0" err="1"/>
              <a:t>Kristus</a:t>
            </a:r>
            <a:r>
              <a:rPr lang="en-US" sz="2800" b="1" dirty="0"/>
              <a:t>, en A </a:t>
            </a:r>
            <a:r>
              <a:rPr lang="en-US" sz="2800" b="1" dirty="0" err="1"/>
              <a:t>ben</a:t>
            </a:r>
            <a:r>
              <a:rPr lang="en-US" sz="2800" b="1" dirty="0"/>
              <a:t> </a:t>
            </a:r>
            <a:r>
              <a:rPr lang="en-US" sz="2800" b="1" dirty="0" err="1"/>
              <a:t>meki</a:t>
            </a:r>
            <a:r>
              <a:rPr lang="en-US" sz="2800" b="1" dirty="0"/>
              <a:t> </a:t>
            </a:r>
            <a:r>
              <a:rPr lang="en-US" sz="2800" b="1" dirty="0" err="1"/>
              <a:t>libisoema</a:t>
            </a:r>
            <a:r>
              <a:rPr lang="en-US" sz="2800" b="1" dirty="0"/>
              <a:t> </a:t>
            </a:r>
            <a:r>
              <a:rPr lang="en-US" sz="2800" b="1" dirty="0" err="1"/>
              <a:t>kom</a:t>
            </a:r>
            <a:r>
              <a:rPr lang="en-US" sz="2800" b="1" dirty="0"/>
              <a:t> </a:t>
            </a:r>
            <a:r>
              <a:rPr lang="en-US" sz="2800" b="1" dirty="0" err="1"/>
              <a:t>boen</a:t>
            </a:r>
            <a:r>
              <a:rPr lang="en-US" sz="2800" b="1" dirty="0"/>
              <a:t> </a:t>
            </a:r>
            <a:r>
              <a:rPr lang="en-US" sz="2800" b="1" dirty="0" err="1"/>
              <a:t>baka</a:t>
            </a:r>
            <a:r>
              <a:rPr lang="en-US" sz="2800" b="1" dirty="0"/>
              <a:t> </a:t>
            </a:r>
            <a:r>
              <a:rPr lang="en-US" sz="2800" b="1" dirty="0" err="1"/>
              <a:t>nanga</a:t>
            </a:r>
            <a:r>
              <a:rPr lang="en-US" sz="2800" b="1" dirty="0"/>
              <a:t> </a:t>
            </a:r>
            <a:r>
              <a:rPr lang="en-US" sz="2800" b="1" dirty="0" err="1"/>
              <a:t>Hemsrefi</a:t>
            </a:r>
            <a:r>
              <a:rPr lang="en-US" sz="2800" b="1" dirty="0"/>
              <a:t>, en A no </a:t>
            </a:r>
            <a:r>
              <a:rPr lang="en-US" sz="2800" b="1" dirty="0" err="1"/>
              <a:t>ben</a:t>
            </a:r>
            <a:r>
              <a:rPr lang="en-US" sz="2800" b="1" dirty="0"/>
              <a:t> </a:t>
            </a:r>
            <a:r>
              <a:rPr lang="en-US" sz="2800" b="1" dirty="0" err="1"/>
              <a:t>poti</a:t>
            </a:r>
            <a:r>
              <a:rPr lang="en-US" sz="2800" b="1" dirty="0"/>
              <a:t> </a:t>
            </a:r>
            <a:r>
              <a:rPr lang="en-US" sz="2800" b="1" dirty="0" err="1"/>
              <a:t>dem</a:t>
            </a:r>
            <a:r>
              <a:rPr lang="en-US" sz="2800" b="1" dirty="0"/>
              <a:t> </a:t>
            </a:r>
            <a:r>
              <a:rPr lang="en-US" sz="2800" b="1" dirty="0" err="1"/>
              <a:t>sondoe</a:t>
            </a:r>
            <a:r>
              <a:rPr lang="en-US" sz="2800" b="1" dirty="0"/>
              <a:t> </a:t>
            </a:r>
            <a:r>
              <a:rPr lang="en-US" sz="2800" b="1" dirty="0" err="1"/>
              <a:t>na</a:t>
            </a:r>
            <a:r>
              <a:rPr lang="en-US" sz="2800" b="1" dirty="0"/>
              <a:t> </a:t>
            </a:r>
            <a:r>
              <a:rPr lang="en-US" sz="2800" b="1" dirty="0" err="1"/>
              <a:t>dem</a:t>
            </a:r>
            <a:r>
              <a:rPr lang="en-US" sz="2800" b="1" dirty="0"/>
              <a:t> </a:t>
            </a:r>
            <a:r>
              <a:rPr lang="en-US" sz="2800" b="1" dirty="0" err="1"/>
              <a:t>srefi</a:t>
            </a:r>
            <a:r>
              <a:rPr lang="en-US" sz="2800" b="1" dirty="0"/>
              <a:t> </a:t>
            </a:r>
            <a:r>
              <a:rPr lang="en-US" sz="2800" b="1" dirty="0" err="1"/>
              <a:t>tapoe</a:t>
            </a:r>
            <a:r>
              <a:rPr lang="en-US" sz="2800" b="1" dirty="0"/>
              <a:t>; en A </a:t>
            </a:r>
            <a:r>
              <a:rPr lang="en-US" sz="2800" b="1" dirty="0" err="1"/>
              <a:t>ben</a:t>
            </a:r>
            <a:r>
              <a:rPr lang="en-US" sz="2800" b="1" dirty="0"/>
              <a:t> </a:t>
            </a:r>
            <a:r>
              <a:rPr lang="en-US" sz="2800" b="1" dirty="0" err="1"/>
              <a:t>gi</a:t>
            </a:r>
            <a:r>
              <a:rPr lang="en-US" sz="2800" b="1" dirty="0"/>
              <a:t> </a:t>
            </a:r>
            <a:r>
              <a:rPr lang="en-US" sz="2800" b="1" dirty="0" err="1"/>
              <a:t>wi</a:t>
            </a:r>
            <a:r>
              <a:rPr lang="en-US" sz="2800" b="1" dirty="0"/>
              <a:t> </a:t>
            </a:r>
            <a:r>
              <a:rPr lang="en-US" sz="2800" b="1" dirty="0" err="1"/>
              <a:t>da</a:t>
            </a:r>
            <a:r>
              <a:rPr lang="en-US" sz="2800" b="1" dirty="0"/>
              <a:t> </a:t>
            </a:r>
            <a:r>
              <a:rPr lang="en-US" sz="2800" b="1" dirty="0" err="1"/>
              <a:t>woortoe</a:t>
            </a:r>
            <a:r>
              <a:rPr lang="en-US" sz="2800" b="1" dirty="0"/>
              <a:t> foe </a:t>
            </a:r>
            <a:r>
              <a:rPr lang="en-US" sz="2800" b="1" dirty="0" err="1"/>
              <a:t>meki</a:t>
            </a:r>
            <a:r>
              <a:rPr lang="en-US" sz="2800" b="1" dirty="0"/>
              <a:t> </a:t>
            </a:r>
            <a:r>
              <a:rPr lang="en-US" sz="2800" b="1" dirty="0" err="1"/>
              <a:t>soema</a:t>
            </a:r>
            <a:r>
              <a:rPr lang="en-US" sz="2800" b="1" dirty="0"/>
              <a:t> </a:t>
            </a:r>
            <a:r>
              <a:rPr lang="en-US" sz="2800" b="1" dirty="0" err="1"/>
              <a:t>kom</a:t>
            </a:r>
            <a:r>
              <a:rPr lang="en-US" sz="2800" b="1" dirty="0"/>
              <a:t> </a:t>
            </a:r>
            <a:r>
              <a:rPr lang="en-US" sz="2800" b="1" dirty="0" err="1"/>
              <a:t>boen</a:t>
            </a:r>
            <a:r>
              <a:rPr lang="en-US" sz="2800" b="1" dirty="0"/>
              <a:t> </a:t>
            </a:r>
            <a:r>
              <a:rPr lang="en-US" sz="2800" b="1" dirty="0" err="1"/>
              <a:t>baka</a:t>
            </a:r>
            <a:r>
              <a:rPr lang="en-US" sz="2800" b="1" dirty="0"/>
              <a:t> </a:t>
            </a:r>
            <a:r>
              <a:rPr lang="en-US" sz="2800" b="1" dirty="0" err="1"/>
              <a:t>nanga</a:t>
            </a:r>
            <a:r>
              <a:rPr lang="en-US" sz="2800" b="1" dirty="0"/>
              <a:t> Hem.</a:t>
            </a: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3C27260-FBC2-416E-A9B2-BFB3522A3FF1}"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C8816730-2A03-453F-8B22-DC44F001276D}" type="slidenum">
              <a:rPr lang="en-US"/>
              <a:pPr lvl="1"/>
              <a:t>129</a:t>
            </a:fld>
            <a:endParaRPr lang="en-US">
              <a:latin typeface="Times New Roman" pitchFamily="18" charset="0"/>
            </a:endParaRPr>
          </a:p>
        </p:txBody>
      </p:sp>
      <p:sp>
        <p:nvSpPr>
          <p:cNvPr id="228354" name="Rectangle 2"/>
          <p:cNvSpPr>
            <a:spLocks noGrp="1" noChangeArrowheads="1"/>
          </p:cNvSpPr>
          <p:nvPr>
            <p:ph type="title"/>
          </p:nvPr>
        </p:nvSpPr>
        <p:spPr/>
        <p:txBody>
          <a:bodyPr/>
          <a:lstStyle/>
          <a:p>
            <a:r>
              <a:rPr lang="en-US"/>
              <a:t>Gado wroko nanga wi wroko</a:t>
            </a:r>
          </a:p>
        </p:txBody>
      </p:sp>
      <p:sp>
        <p:nvSpPr>
          <p:cNvPr id="228355" name="Rectangle 3"/>
          <p:cNvSpPr>
            <a:spLocks noGrp="1" noChangeArrowheads="1"/>
          </p:cNvSpPr>
          <p:nvPr>
            <p:ph type="body" idx="1"/>
          </p:nvPr>
        </p:nvSpPr>
        <p:spPr>
          <a:xfrm>
            <a:off x="555570" y="2017713"/>
            <a:ext cx="8399518" cy="4114800"/>
          </a:xfrm>
        </p:spPr>
        <p:txBody>
          <a:bodyPr/>
          <a:lstStyle/>
          <a:p>
            <a:r>
              <a:rPr lang="en-US" dirty="0" err="1"/>
              <a:t>Gado</a:t>
            </a:r>
            <a:r>
              <a:rPr lang="en-US" dirty="0"/>
              <a:t> </a:t>
            </a:r>
            <a:r>
              <a:rPr lang="en-US" dirty="0" err="1"/>
              <a:t>wroko</a:t>
            </a:r>
            <a:r>
              <a:rPr lang="en-US" dirty="0"/>
              <a:t> = foe </a:t>
            </a:r>
            <a:r>
              <a:rPr lang="en-US" dirty="0" err="1"/>
              <a:t>meki</a:t>
            </a:r>
            <a:r>
              <a:rPr lang="en-US" dirty="0"/>
              <a:t> </a:t>
            </a:r>
            <a:r>
              <a:rPr lang="en-US" dirty="0" err="1"/>
              <a:t>wi</a:t>
            </a:r>
            <a:r>
              <a:rPr lang="en-US" dirty="0"/>
              <a:t> </a:t>
            </a:r>
            <a:r>
              <a:rPr lang="en-US" dirty="0" err="1"/>
              <a:t>kom</a:t>
            </a:r>
            <a:r>
              <a:rPr lang="en-US" dirty="0"/>
              <a:t> </a:t>
            </a:r>
            <a:r>
              <a:rPr lang="en-US" dirty="0" err="1"/>
              <a:t>boen</a:t>
            </a:r>
            <a:r>
              <a:rPr lang="en-US" dirty="0"/>
              <a:t> </a:t>
            </a:r>
            <a:r>
              <a:rPr lang="en-US" dirty="0" err="1"/>
              <a:t>baka</a:t>
            </a:r>
            <a:r>
              <a:rPr lang="en-US" dirty="0"/>
              <a:t> </a:t>
            </a:r>
            <a:r>
              <a:rPr lang="en-US" dirty="0" err="1"/>
              <a:t>nanga</a:t>
            </a:r>
            <a:r>
              <a:rPr lang="en-US" dirty="0"/>
              <a:t> </a:t>
            </a:r>
            <a:r>
              <a:rPr lang="en-US" dirty="0" err="1" smtClean="0"/>
              <a:t>Hemsrefi</a:t>
            </a:r>
            <a:r>
              <a:rPr lang="en-US" dirty="0" smtClean="0"/>
              <a:t>.  A </a:t>
            </a:r>
            <a:r>
              <a:rPr lang="en-US" dirty="0" err="1" smtClean="0"/>
              <a:t>lobi</a:t>
            </a:r>
            <a:r>
              <a:rPr lang="en-US" dirty="0" smtClean="0"/>
              <a:t> </a:t>
            </a:r>
            <a:r>
              <a:rPr lang="en-US" dirty="0" err="1" smtClean="0"/>
              <a:t>wi</a:t>
            </a:r>
            <a:r>
              <a:rPr lang="en-US" dirty="0" smtClean="0"/>
              <a:t> en </a:t>
            </a:r>
            <a:r>
              <a:rPr lang="en-US" dirty="0" err="1" smtClean="0"/>
              <a:t>teki</a:t>
            </a:r>
            <a:r>
              <a:rPr lang="en-US" dirty="0" smtClean="0"/>
              <a:t> </a:t>
            </a:r>
            <a:r>
              <a:rPr lang="en-US" dirty="0" err="1" smtClean="0"/>
              <a:t>wi</a:t>
            </a:r>
            <a:r>
              <a:rPr lang="en-US" dirty="0" smtClean="0"/>
              <a:t> </a:t>
            </a:r>
            <a:r>
              <a:rPr lang="en-US" dirty="0" err="1" smtClean="0"/>
              <a:t>leki</a:t>
            </a:r>
            <a:r>
              <a:rPr lang="en-US" dirty="0" smtClean="0"/>
              <a:t> Hem </a:t>
            </a:r>
            <a:r>
              <a:rPr lang="en-US" dirty="0" err="1" smtClean="0"/>
              <a:t>egi</a:t>
            </a:r>
            <a:r>
              <a:rPr lang="en-US" dirty="0" smtClean="0"/>
              <a:t> </a:t>
            </a:r>
            <a:r>
              <a:rPr lang="en-US" dirty="0" err="1" smtClean="0"/>
              <a:t>pikin</a:t>
            </a:r>
            <a:endParaRPr lang="en-US" dirty="0"/>
          </a:p>
          <a:p>
            <a:r>
              <a:rPr lang="en-US" dirty="0" err="1"/>
              <a:t>Gado</a:t>
            </a:r>
            <a:r>
              <a:rPr lang="en-US" dirty="0"/>
              <a:t> </a:t>
            </a:r>
            <a:r>
              <a:rPr lang="en-US" dirty="0" err="1"/>
              <a:t>wroko</a:t>
            </a:r>
            <a:r>
              <a:rPr lang="en-US" dirty="0"/>
              <a:t> </a:t>
            </a:r>
            <a:r>
              <a:rPr lang="en-US" dirty="0" err="1"/>
              <a:t>doro</a:t>
            </a:r>
            <a:r>
              <a:rPr lang="en-US" dirty="0"/>
              <a:t> </a:t>
            </a:r>
            <a:r>
              <a:rPr lang="en-US" dirty="0" err="1"/>
              <a:t>Jezus</a:t>
            </a:r>
            <a:r>
              <a:rPr lang="en-US" dirty="0"/>
              <a:t> </a:t>
            </a:r>
            <a:r>
              <a:rPr lang="en-US" dirty="0" err="1"/>
              <a:t>Kristus</a:t>
            </a:r>
            <a:r>
              <a:rPr lang="en-US" dirty="0"/>
              <a:t> foe doe </a:t>
            </a:r>
            <a:r>
              <a:rPr lang="en-US" dirty="0" err="1"/>
              <a:t>disi</a:t>
            </a:r>
            <a:endParaRPr lang="en-US" dirty="0"/>
          </a:p>
          <a:p>
            <a:r>
              <a:rPr lang="en-US" dirty="0" err="1"/>
              <a:t>Wi</a:t>
            </a:r>
            <a:r>
              <a:rPr lang="en-US" dirty="0"/>
              <a:t> </a:t>
            </a:r>
            <a:r>
              <a:rPr lang="en-US" dirty="0" err="1"/>
              <a:t>wroko</a:t>
            </a:r>
            <a:r>
              <a:rPr lang="en-US" dirty="0"/>
              <a:t> – foe </a:t>
            </a:r>
            <a:r>
              <a:rPr lang="en-US" dirty="0" err="1"/>
              <a:t>tjari</a:t>
            </a:r>
            <a:r>
              <a:rPr lang="en-US" dirty="0"/>
              <a:t> </a:t>
            </a:r>
            <a:r>
              <a:rPr lang="en-US" dirty="0" err="1"/>
              <a:t>da</a:t>
            </a:r>
            <a:r>
              <a:rPr lang="en-US" dirty="0"/>
              <a:t> </a:t>
            </a:r>
            <a:r>
              <a:rPr lang="en-US" dirty="0" err="1"/>
              <a:t>woortoe</a:t>
            </a:r>
            <a:r>
              <a:rPr lang="en-US" dirty="0"/>
              <a:t> so </a:t>
            </a:r>
            <a:r>
              <a:rPr lang="en-US" dirty="0" err="1"/>
              <a:t>dati</a:t>
            </a:r>
            <a:r>
              <a:rPr lang="en-US" dirty="0"/>
              <a:t> </a:t>
            </a:r>
            <a:r>
              <a:rPr lang="en-US" dirty="0" err="1"/>
              <a:t>soema</a:t>
            </a:r>
            <a:r>
              <a:rPr lang="en-US" dirty="0"/>
              <a:t> </a:t>
            </a:r>
            <a:r>
              <a:rPr lang="en-US" dirty="0" err="1"/>
              <a:t>kan</a:t>
            </a:r>
            <a:r>
              <a:rPr lang="en-US" dirty="0"/>
              <a:t> </a:t>
            </a:r>
            <a:r>
              <a:rPr lang="en-US" dirty="0" err="1"/>
              <a:t>kom</a:t>
            </a:r>
            <a:r>
              <a:rPr lang="en-US" dirty="0"/>
              <a:t> </a:t>
            </a:r>
            <a:r>
              <a:rPr lang="en-US" dirty="0" err="1"/>
              <a:t>boen</a:t>
            </a:r>
            <a:r>
              <a:rPr lang="en-US" dirty="0"/>
              <a:t> </a:t>
            </a:r>
            <a:r>
              <a:rPr lang="en-US" dirty="0" err="1"/>
              <a:t>baka</a:t>
            </a:r>
            <a:r>
              <a:rPr lang="en-US" dirty="0"/>
              <a:t> </a:t>
            </a:r>
            <a:r>
              <a:rPr lang="en-US" dirty="0" err="1"/>
              <a:t>nanga</a:t>
            </a:r>
            <a:r>
              <a:rPr lang="en-US" dirty="0"/>
              <a:t> </a:t>
            </a:r>
            <a:r>
              <a:rPr lang="en-US" dirty="0" smtClean="0"/>
              <a:t>Hem.  A no de </a:t>
            </a:r>
            <a:r>
              <a:rPr lang="en-US" dirty="0" err="1" smtClean="0"/>
              <a:t>dati</a:t>
            </a:r>
            <a:r>
              <a:rPr lang="en-US" dirty="0" smtClean="0"/>
              <a:t> A </a:t>
            </a:r>
            <a:r>
              <a:rPr lang="en-US" dirty="0" err="1" smtClean="0"/>
              <a:t>moesoe</a:t>
            </a:r>
            <a:r>
              <a:rPr lang="en-US" dirty="0" smtClean="0"/>
              <a:t> </a:t>
            </a:r>
            <a:r>
              <a:rPr lang="en-US" dirty="0" err="1" smtClean="0"/>
              <a:t>kom</a:t>
            </a:r>
            <a:r>
              <a:rPr lang="en-US" dirty="0" smtClean="0"/>
              <a:t> </a:t>
            </a:r>
            <a:r>
              <a:rPr lang="en-US" dirty="0" err="1" smtClean="0"/>
              <a:t>boen</a:t>
            </a:r>
            <a:r>
              <a:rPr lang="en-US" dirty="0" smtClean="0"/>
              <a:t> </a:t>
            </a:r>
            <a:r>
              <a:rPr lang="en-US" dirty="0" err="1" smtClean="0"/>
              <a:t>baka</a:t>
            </a:r>
            <a:r>
              <a:rPr lang="en-US" dirty="0" smtClean="0"/>
              <a:t>, ma WI </a:t>
            </a:r>
            <a:r>
              <a:rPr lang="en-US" dirty="0" err="1" smtClean="0"/>
              <a:t>moesoe</a:t>
            </a:r>
            <a:r>
              <a:rPr lang="en-US" dirty="0" smtClean="0"/>
              <a:t> </a:t>
            </a:r>
            <a:r>
              <a:rPr lang="en-US" dirty="0" err="1" smtClean="0"/>
              <a:t>kom</a:t>
            </a:r>
            <a:r>
              <a:rPr lang="en-US" dirty="0" smtClean="0"/>
              <a:t> </a:t>
            </a:r>
            <a:r>
              <a:rPr lang="en-US" dirty="0" err="1" smtClean="0"/>
              <a:t>boen</a:t>
            </a:r>
            <a:r>
              <a:rPr lang="en-US" dirty="0" smtClean="0"/>
              <a:t> </a:t>
            </a:r>
            <a:r>
              <a:rPr lang="en-US" dirty="0" err="1" smtClean="0"/>
              <a:t>baka</a:t>
            </a:r>
            <a:r>
              <a:rPr lang="en-US" dirty="0" smtClean="0"/>
              <a:t> </a:t>
            </a:r>
            <a:r>
              <a:rPr lang="en-US" dirty="0" err="1" smtClean="0"/>
              <a:t>nanga</a:t>
            </a:r>
            <a:r>
              <a:rPr lang="en-US" dirty="0" smtClean="0"/>
              <a:t> Hem</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5EA5A0B-088F-42CA-BF04-0119C6FDB06F}"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7318E37-20D1-44E9-905D-AC3E44C12E2F}" type="slidenum">
              <a:rPr lang="en-US"/>
              <a:pPr lvl="1"/>
              <a:t>13</a:t>
            </a:fld>
            <a:endParaRPr lang="en-US">
              <a:latin typeface="Times New Roman" pitchFamily="18" charset="0"/>
            </a:endParaRPr>
          </a:p>
        </p:txBody>
      </p:sp>
      <p:sp>
        <p:nvSpPr>
          <p:cNvPr id="86018" name="Rectangle 2"/>
          <p:cNvSpPr>
            <a:spLocks noGrp="1" noChangeArrowheads="1"/>
          </p:cNvSpPr>
          <p:nvPr>
            <p:ph type="title"/>
          </p:nvPr>
        </p:nvSpPr>
        <p:spPr/>
        <p:txBody>
          <a:bodyPr/>
          <a:lstStyle/>
          <a:p>
            <a:r>
              <a:rPr lang="en-US" sz="4000"/>
              <a:t>Wi ben komopo foe Adam, ma wi sa sori da fasi foe Jezus Kristus</a:t>
            </a:r>
          </a:p>
        </p:txBody>
      </p:sp>
      <p:sp>
        <p:nvSpPr>
          <p:cNvPr id="86019" name="Rectangle 3"/>
          <p:cNvSpPr>
            <a:spLocks noGrp="1" noChangeArrowheads="1"/>
          </p:cNvSpPr>
          <p:nvPr>
            <p:ph type="body" idx="1"/>
          </p:nvPr>
        </p:nvSpPr>
        <p:spPr>
          <a:xfrm>
            <a:off x="409518" y="2017713"/>
            <a:ext cx="8545570" cy="4114800"/>
          </a:xfrm>
        </p:spPr>
        <p:txBody>
          <a:bodyPr/>
          <a:lstStyle/>
          <a:p>
            <a:r>
              <a:rPr lang="en-US" sz="2800" b="1" dirty="0"/>
              <a:t>I Kor. 15:47. </a:t>
            </a:r>
            <a:r>
              <a:rPr lang="en-US" sz="2800" b="1" dirty="0" err="1"/>
              <a:t>Da</a:t>
            </a:r>
            <a:r>
              <a:rPr lang="en-US" sz="2800" b="1" dirty="0"/>
              <a:t> </a:t>
            </a:r>
            <a:r>
              <a:rPr lang="en-US" sz="2800" b="1" dirty="0" err="1"/>
              <a:t>fosi</a:t>
            </a:r>
            <a:r>
              <a:rPr lang="en-US" sz="2800" b="1" dirty="0"/>
              <a:t> </a:t>
            </a:r>
            <a:r>
              <a:rPr lang="en-US" sz="2800" b="1" dirty="0" err="1"/>
              <a:t>mansoema</a:t>
            </a:r>
            <a:r>
              <a:rPr lang="en-US" sz="2800" b="1" dirty="0"/>
              <a:t> de foe </a:t>
            </a:r>
            <a:r>
              <a:rPr lang="en-US" sz="2800" b="1" dirty="0" err="1"/>
              <a:t>grontapoe</a:t>
            </a:r>
            <a:r>
              <a:rPr lang="en-US" sz="2800" b="1" dirty="0"/>
              <a:t>, </a:t>
            </a:r>
            <a:r>
              <a:rPr lang="en-US" sz="2800" b="1" dirty="0" err="1"/>
              <a:t>grontapoe-fasi</a:t>
            </a:r>
            <a:r>
              <a:rPr lang="en-US" sz="2800" b="1" dirty="0"/>
              <a:t>; </a:t>
            </a:r>
            <a:r>
              <a:rPr lang="en-US" sz="2800" b="1" dirty="0" err="1"/>
              <a:t>da</a:t>
            </a:r>
            <a:r>
              <a:rPr lang="en-US" sz="2800" b="1" dirty="0"/>
              <a:t> </a:t>
            </a:r>
            <a:r>
              <a:rPr lang="en-US" sz="2800" b="1" dirty="0" err="1"/>
              <a:t>di</a:t>
            </a:r>
            <a:r>
              <a:rPr lang="en-US" sz="2800" b="1" dirty="0"/>
              <a:t> foe toe </a:t>
            </a:r>
            <a:r>
              <a:rPr lang="en-US" sz="2800" b="1" dirty="0" err="1"/>
              <a:t>mansoema</a:t>
            </a:r>
            <a:r>
              <a:rPr lang="en-US" sz="2800" b="1" dirty="0"/>
              <a:t> de </a:t>
            </a:r>
            <a:r>
              <a:rPr lang="en-US" sz="2800" b="1" dirty="0" err="1"/>
              <a:t>da</a:t>
            </a:r>
            <a:r>
              <a:rPr lang="en-US" sz="2800" b="1" dirty="0"/>
              <a:t> </a:t>
            </a:r>
            <a:r>
              <a:rPr lang="en-US" sz="2800" b="1" dirty="0" err="1"/>
              <a:t>Masra</a:t>
            </a:r>
            <a:r>
              <a:rPr lang="en-US" sz="2800" b="1" dirty="0"/>
              <a:t> </a:t>
            </a:r>
            <a:r>
              <a:rPr lang="en-US" sz="2800" b="1" dirty="0" err="1"/>
              <a:t>disi</a:t>
            </a:r>
            <a:r>
              <a:rPr lang="en-US" sz="2800" b="1" dirty="0"/>
              <a:t> </a:t>
            </a:r>
            <a:r>
              <a:rPr lang="en-US" sz="2800" b="1" dirty="0" err="1"/>
              <a:t>komopo</a:t>
            </a:r>
            <a:r>
              <a:rPr lang="en-US" sz="2800" b="1" dirty="0"/>
              <a:t> foe </a:t>
            </a:r>
            <a:r>
              <a:rPr lang="en-US" sz="2800" b="1" dirty="0" err="1"/>
              <a:t>hemel</a:t>
            </a:r>
            <a:r>
              <a:rPr lang="en-US" sz="2800" b="1" dirty="0"/>
              <a:t>.  48. Dem </a:t>
            </a:r>
            <a:r>
              <a:rPr lang="en-US" sz="2800" b="1" dirty="0" err="1"/>
              <a:t>soema</a:t>
            </a:r>
            <a:r>
              <a:rPr lang="en-US" sz="2800" b="1" dirty="0"/>
              <a:t> foe </a:t>
            </a:r>
            <a:r>
              <a:rPr lang="en-US" sz="2800" b="1" dirty="0" err="1"/>
              <a:t>grontapoe</a:t>
            </a:r>
            <a:r>
              <a:rPr lang="en-US" sz="2800" b="1" dirty="0"/>
              <a:t> </a:t>
            </a:r>
            <a:r>
              <a:rPr lang="en-US" sz="2800" b="1" dirty="0" err="1"/>
              <a:t>abi</a:t>
            </a:r>
            <a:r>
              <a:rPr lang="en-US" sz="2800" b="1" dirty="0"/>
              <a:t> </a:t>
            </a:r>
            <a:r>
              <a:rPr lang="en-US" sz="2800" b="1" dirty="0" err="1"/>
              <a:t>grontapoe-fasi</a:t>
            </a:r>
            <a:r>
              <a:rPr lang="en-US" sz="2800" b="1" dirty="0"/>
              <a:t> toe; en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de foe </a:t>
            </a:r>
            <a:r>
              <a:rPr lang="en-US" sz="2800" b="1" dirty="0" err="1"/>
              <a:t>hemel</a:t>
            </a:r>
            <a:r>
              <a:rPr lang="en-US" sz="2800" b="1" dirty="0"/>
              <a:t> </a:t>
            </a:r>
            <a:r>
              <a:rPr lang="en-US" sz="2800" b="1" dirty="0" err="1"/>
              <a:t>abi</a:t>
            </a:r>
            <a:r>
              <a:rPr lang="en-US" sz="2800" b="1" dirty="0"/>
              <a:t> </a:t>
            </a:r>
            <a:r>
              <a:rPr lang="en-US" sz="2800" b="1" dirty="0" err="1"/>
              <a:t>hemel-fasi</a:t>
            </a:r>
            <a:r>
              <a:rPr lang="en-US" sz="2800" b="1" dirty="0"/>
              <a:t> toe.  49. So </a:t>
            </a:r>
            <a:r>
              <a:rPr lang="en-US" sz="2800" b="1" dirty="0" err="1"/>
              <a:t>leki</a:t>
            </a:r>
            <a:r>
              <a:rPr lang="en-US" sz="2800" b="1" dirty="0"/>
              <a:t> </a:t>
            </a:r>
            <a:r>
              <a:rPr lang="en-US" sz="2800" b="1" dirty="0" err="1"/>
              <a:t>wi</a:t>
            </a:r>
            <a:r>
              <a:rPr lang="en-US" sz="2800" b="1" dirty="0"/>
              <a:t>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tjari</a:t>
            </a:r>
            <a:r>
              <a:rPr lang="en-US" sz="2800" b="1" dirty="0"/>
              <a:t> </a:t>
            </a:r>
            <a:r>
              <a:rPr lang="en-US" sz="2800" b="1" dirty="0" err="1"/>
              <a:t>da</a:t>
            </a:r>
            <a:r>
              <a:rPr lang="en-US" sz="2800" b="1" dirty="0"/>
              <a:t> </a:t>
            </a:r>
            <a:r>
              <a:rPr lang="en-US" sz="2800" b="1" dirty="0" err="1"/>
              <a:t>prenki</a:t>
            </a:r>
            <a:r>
              <a:rPr lang="en-US" sz="2800" b="1" dirty="0"/>
              <a:t> foe </a:t>
            </a:r>
            <a:r>
              <a:rPr lang="en-US" sz="2800" b="1" dirty="0" err="1"/>
              <a:t>grontapoe-fasi</a:t>
            </a:r>
            <a:r>
              <a:rPr lang="en-US" sz="2800" b="1" dirty="0"/>
              <a:t>, so </a:t>
            </a:r>
            <a:r>
              <a:rPr lang="en-US" sz="2800" b="1" dirty="0" err="1"/>
              <a:t>wi</a:t>
            </a:r>
            <a:r>
              <a:rPr lang="en-US" sz="2800" b="1" dirty="0"/>
              <a:t> </a:t>
            </a:r>
            <a:r>
              <a:rPr lang="en-US" sz="2800" b="1" dirty="0" err="1">
                <a:solidFill>
                  <a:schemeClr val="accent2"/>
                </a:solidFill>
              </a:rPr>
              <a:t>sa</a:t>
            </a:r>
            <a:r>
              <a:rPr lang="en-US" sz="2800" b="1" dirty="0">
                <a:solidFill>
                  <a:schemeClr val="accent2"/>
                </a:solidFill>
              </a:rPr>
              <a:t> </a:t>
            </a:r>
            <a:r>
              <a:rPr lang="en-US" sz="2800" b="1" dirty="0" err="1">
                <a:solidFill>
                  <a:schemeClr val="accent2"/>
                </a:solidFill>
              </a:rPr>
              <a:t>tjari</a:t>
            </a:r>
            <a:r>
              <a:rPr lang="en-US" sz="2800" b="1" dirty="0"/>
              <a:t> </a:t>
            </a:r>
            <a:r>
              <a:rPr lang="en-US" sz="2800" b="1" dirty="0" err="1"/>
              <a:t>da</a:t>
            </a:r>
            <a:r>
              <a:rPr lang="en-US" sz="2800" b="1" dirty="0"/>
              <a:t> </a:t>
            </a:r>
            <a:r>
              <a:rPr lang="en-US" sz="2800" b="1" dirty="0" err="1"/>
              <a:t>prenki</a:t>
            </a:r>
            <a:r>
              <a:rPr lang="en-US" sz="2800" b="1" dirty="0"/>
              <a:t> foe </a:t>
            </a:r>
            <a:r>
              <a:rPr lang="en-US" sz="2800" b="1" dirty="0" err="1"/>
              <a:t>hemel-fasi</a:t>
            </a:r>
            <a:r>
              <a:rPr lang="en-US" sz="2800" b="1" dirty="0"/>
              <a:t> toe.</a:t>
            </a:r>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0ABC5AD-FB14-46C8-AE7F-0C67E5E7FD29}"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8205AAD5-886E-41FA-B3C9-1BE1A46D8D1F}" type="slidenum">
              <a:rPr lang="en-US"/>
              <a:pPr lvl="1"/>
              <a:t>130</a:t>
            </a:fld>
            <a:endParaRPr lang="en-US">
              <a:latin typeface="Times New Roman" pitchFamily="18" charset="0"/>
            </a:endParaRPr>
          </a:p>
        </p:txBody>
      </p:sp>
      <p:sp>
        <p:nvSpPr>
          <p:cNvPr id="229378" name="Rectangle 2"/>
          <p:cNvSpPr>
            <a:spLocks noGrp="1" noChangeArrowheads="1"/>
          </p:cNvSpPr>
          <p:nvPr>
            <p:ph type="title"/>
          </p:nvPr>
        </p:nvSpPr>
        <p:spPr/>
        <p:txBody>
          <a:bodyPr/>
          <a:lstStyle/>
          <a:p>
            <a:r>
              <a:rPr lang="en-US"/>
              <a:t>Boskopoeman foe Kristus</a:t>
            </a:r>
          </a:p>
        </p:txBody>
      </p:sp>
      <p:sp>
        <p:nvSpPr>
          <p:cNvPr id="229379" name="Rectangle 3"/>
          <p:cNvSpPr>
            <a:spLocks noGrp="1" noChangeArrowheads="1"/>
          </p:cNvSpPr>
          <p:nvPr>
            <p:ph type="body" idx="1"/>
          </p:nvPr>
        </p:nvSpPr>
        <p:spPr>
          <a:xfrm>
            <a:off x="0" y="2017713"/>
            <a:ext cx="9144000" cy="4114800"/>
          </a:xfrm>
        </p:spPr>
        <p:txBody>
          <a:bodyPr/>
          <a:lstStyle/>
          <a:p>
            <a:pPr>
              <a:lnSpc>
                <a:spcPct val="80000"/>
              </a:lnSpc>
            </a:pPr>
            <a:r>
              <a:rPr lang="en-US" b="1"/>
              <a:t>II Kor. 5:20. Now dan, wi de boskopoe-man foe Kristus, so leki Gado ben begi oen doro wi; na presi foe Kristus, wi begi oen: kom boen baka nanga Gado.  </a:t>
            </a:r>
          </a:p>
          <a:p>
            <a:pPr>
              <a:lnSpc>
                <a:spcPct val="80000"/>
              </a:lnSpc>
            </a:pPr>
            <a:r>
              <a:rPr lang="en-US" b="1"/>
              <a:t>Boskopoeman = ambassadeur foe Kristus</a:t>
            </a:r>
          </a:p>
          <a:p>
            <a:pPr>
              <a:lnSpc>
                <a:spcPct val="80000"/>
              </a:lnSpc>
            </a:pPr>
            <a:r>
              <a:rPr lang="en-US" b="1"/>
              <a:t>Wan bigi positie, wan bigi frantwoortoe</a:t>
            </a:r>
          </a:p>
          <a:p>
            <a:pPr>
              <a:lnSpc>
                <a:spcPct val="80000"/>
              </a:lnSpc>
            </a:pPr>
            <a:r>
              <a:rPr lang="en-US" b="1"/>
              <a:t>Wan bigi boskopoe – kom boen baka nanga Gado</a:t>
            </a:r>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5BB30A1-C74E-4367-B2CE-CDC58EF487BC}"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A720AA1D-E338-4BCB-B113-2BCE1C4B0DEE}" type="slidenum">
              <a:rPr lang="en-US"/>
              <a:pPr lvl="1"/>
              <a:t>131</a:t>
            </a:fld>
            <a:endParaRPr lang="en-US">
              <a:latin typeface="Times New Roman" pitchFamily="18" charset="0"/>
            </a:endParaRPr>
          </a:p>
        </p:txBody>
      </p:sp>
      <p:sp>
        <p:nvSpPr>
          <p:cNvPr id="230402" name="Rectangle 2"/>
          <p:cNvSpPr>
            <a:spLocks noGrp="1" noChangeArrowheads="1"/>
          </p:cNvSpPr>
          <p:nvPr>
            <p:ph type="title"/>
          </p:nvPr>
        </p:nvSpPr>
        <p:spPr>
          <a:xfrm>
            <a:off x="611188" y="333375"/>
            <a:ext cx="8080375" cy="1143000"/>
          </a:xfrm>
        </p:spPr>
        <p:txBody>
          <a:bodyPr/>
          <a:lstStyle/>
          <a:p>
            <a:r>
              <a:rPr lang="en-US"/>
              <a:t>Kristus </a:t>
            </a:r>
            <a:r>
              <a:rPr lang="en-US" b="1">
                <a:solidFill>
                  <a:schemeClr val="accent2"/>
                </a:solidFill>
              </a:rPr>
              <a:t>tron</a:t>
            </a:r>
            <a:r>
              <a:rPr lang="en-US"/>
              <a:t> sondoe</a:t>
            </a:r>
          </a:p>
        </p:txBody>
      </p:sp>
      <p:sp>
        <p:nvSpPr>
          <p:cNvPr id="230403" name="Rectangle 3"/>
          <p:cNvSpPr>
            <a:spLocks noGrp="1" noChangeArrowheads="1"/>
          </p:cNvSpPr>
          <p:nvPr>
            <p:ph type="body" idx="1"/>
          </p:nvPr>
        </p:nvSpPr>
        <p:spPr>
          <a:xfrm>
            <a:off x="665109" y="2078019"/>
            <a:ext cx="7772400" cy="4575175"/>
          </a:xfrm>
        </p:spPr>
        <p:txBody>
          <a:bodyPr/>
          <a:lstStyle/>
          <a:p>
            <a:pPr>
              <a:lnSpc>
                <a:spcPct val="80000"/>
              </a:lnSpc>
            </a:pPr>
            <a:r>
              <a:rPr lang="en-US" b="1" dirty="0"/>
              <a:t>II Kor. 5:21. </a:t>
            </a:r>
            <a:r>
              <a:rPr lang="en-US" b="1" dirty="0" err="1"/>
              <a:t>Bikasi</a:t>
            </a:r>
            <a:r>
              <a:rPr lang="en-US" b="1" dirty="0"/>
              <a:t> </a:t>
            </a:r>
            <a:r>
              <a:rPr lang="en-US" b="1" dirty="0">
                <a:solidFill>
                  <a:srgbClr val="FF0000"/>
                </a:solidFill>
              </a:rPr>
              <a:t>A</a:t>
            </a:r>
            <a:r>
              <a:rPr lang="en-US" b="1" dirty="0"/>
              <a:t> </a:t>
            </a:r>
            <a:r>
              <a:rPr lang="en-US" b="1" dirty="0" err="1"/>
              <a:t>ben</a:t>
            </a:r>
            <a:r>
              <a:rPr lang="en-US" b="1" dirty="0"/>
              <a:t> </a:t>
            </a:r>
            <a:r>
              <a:rPr lang="en-US" b="1" dirty="0" err="1"/>
              <a:t>meki</a:t>
            </a:r>
            <a:r>
              <a:rPr lang="en-US" b="1" dirty="0"/>
              <a:t> Hem </a:t>
            </a:r>
            <a:r>
              <a:rPr lang="en-US" b="1" dirty="0" err="1">
                <a:solidFill>
                  <a:srgbClr val="FF0000"/>
                </a:solidFill>
              </a:rPr>
              <a:t>tron</a:t>
            </a:r>
            <a:r>
              <a:rPr lang="en-US" b="1" dirty="0">
                <a:solidFill>
                  <a:srgbClr val="FF0000"/>
                </a:solidFill>
              </a:rPr>
              <a:t> </a:t>
            </a:r>
            <a:r>
              <a:rPr lang="en-US" b="1" dirty="0" err="1">
                <a:solidFill>
                  <a:srgbClr val="FF0000"/>
                </a:solidFill>
              </a:rPr>
              <a:t>sondoe</a:t>
            </a:r>
            <a:r>
              <a:rPr lang="en-US" b="1" dirty="0">
                <a:solidFill>
                  <a:srgbClr val="FF0000"/>
                </a:solidFill>
              </a:rPr>
              <a:t> </a:t>
            </a:r>
            <a:r>
              <a:rPr lang="en-US" b="1" dirty="0"/>
              <a:t>foe </a:t>
            </a:r>
            <a:r>
              <a:rPr lang="en-US" b="1" dirty="0" err="1"/>
              <a:t>wi</a:t>
            </a:r>
            <a:r>
              <a:rPr lang="en-US" b="1" dirty="0"/>
              <a:t> </a:t>
            </a:r>
            <a:r>
              <a:rPr lang="en-US" b="1" dirty="0" err="1"/>
              <a:t>ede</a:t>
            </a:r>
            <a:r>
              <a:rPr lang="en-US" b="1" dirty="0"/>
              <a:t>, Hem </a:t>
            </a:r>
            <a:r>
              <a:rPr lang="en-US" b="1" dirty="0" err="1"/>
              <a:t>disi</a:t>
            </a:r>
            <a:r>
              <a:rPr lang="en-US" b="1" dirty="0"/>
              <a:t> </a:t>
            </a:r>
            <a:r>
              <a:rPr lang="en-US" b="1" dirty="0" err="1"/>
              <a:t>noiti</a:t>
            </a:r>
            <a:r>
              <a:rPr lang="en-US" b="1" dirty="0"/>
              <a:t> </a:t>
            </a:r>
            <a:r>
              <a:rPr lang="en-US" b="1" dirty="0" err="1"/>
              <a:t>ben</a:t>
            </a:r>
            <a:r>
              <a:rPr lang="en-US" b="1" dirty="0"/>
              <a:t> </a:t>
            </a:r>
            <a:r>
              <a:rPr lang="en-US" b="1" dirty="0" err="1"/>
              <a:t>sabi</a:t>
            </a:r>
            <a:r>
              <a:rPr lang="en-US" b="1" dirty="0"/>
              <a:t> </a:t>
            </a:r>
            <a:r>
              <a:rPr lang="en-US" b="1" dirty="0" err="1"/>
              <a:t>sondoe</a:t>
            </a:r>
            <a:r>
              <a:rPr lang="en-US" b="1" dirty="0"/>
              <a:t> </a:t>
            </a:r>
            <a:r>
              <a:rPr lang="en-US" b="1" dirty="0" err="1"/>
              <a:t>kwet'kweti</a:t>
            </a:r>
            <a:r>
              <a:rPr lang="en-US" b="1" dirty="0"/>
              <a:t>; so </a:t>
            </a:r>
            <a:r>
              <a:rPr lang="en-US" b="1" dirty="0" err="1"/>
              <a:t>dati</a:t>
            </a:r>
            <a:r>
              <a:rPr lang="en-US" b="1" dirty="0"/>
              <a:t> </a:t>
            </a:r>
            <a:r>
              <a:rPr lang="en-US" b="1" dirty="0">
                <a:solidFill>
                  <a:srgbClr val="FF0000"/>
                </a:solidFill>
              </a:rPr>
              <a:t>A</a:t>
            </a:r>
            <a:r>
              <a:rPr lang="en-US" b="1" dirty="0"/>
              <a:t> </a:t>
            </a:r>
            <a:r>
              <a:rPr lang="en-US" b="1" dirty="0" err="1"/>
              <a:t>sa</a:t>
            </a:r>
            <a:r>
              <a:rPr lang="en-US" b="1" dirty="0"/>
              <a:t> </a:t>
            </a:r>
            <a:r>
              <a:rPr lang="en-US" b="1" dirty="0" err="1"/>
              <a:t>meki</a:t>
            </a:r>
            <a:r>
              <a:rPr lang="en-US" b="1" dirty="0"/>
              <a:t> </a:t>
            </a:r>
            <a:r>
              <a:rPr lang="en-US" b="1" dirty="0" err="1"/>
              <a:t>wi</a:t>
            </a:r>
            <a:r>
              <a:rPr lang="en-US" b="1" dirty="0"/>
              <a:t> </a:t>
            </a:r>
            <a:r>
              <a:rPr lang="en-US" b="1" dirty="0" err="1">
                <a:solidFill>
                  <a:srgbClr val="FF0000"/>
                </a:solidFill>
              </a:rPr>
              <a:t>tron</a:t>
            </a:r>
            <a:r>
              <a:rPr lang="en-US" b="1" dirty="0">
                <a:solidFill>
                  <a:srgbClr val="FF0000"/>
                </a:solidFill>
              </a:rPr>
              <a:t> </a:t>
            </a:r>
            <a:r>
              <a:rPr lang="en-US" b="1" dirty="0" err="1">
                <a:solidFill>
                  <a:srgbClr val="FF0000"/>
                </a:solidFill>
              </a:rPr>
              <a:t>da</a:t>
            </a:r>
            <a:r>
              <a:rPr lang="en-US" b="1" dirty="0">
                <a:solidFill>
                  <a:srgbClr val="FF0000"/>
                </a:solidFill>
              </a:rPr>
              <a:t> </a:t>
            </a:r>
            <a:r>
              <a:rPr lang="en-US" b="1" dirty="0" err="1">
                <a:solidFill>
                  <a:srgbClr val="FF0000"/>
                </a:solidFill>
              </a:rPr>
              <a:t>gerechtigheid</a:t>
            </a:r>
            <a:r>
              <a:rPr lang="en-US" b="1" dirty="0">
                <a:solidFill>
                  <a:srgbClr val="FF0000"/>
                </a:solidFill>
              </a:rPr>
              <a:t> foe </a:t>
            </a:r>
            <a:r>
              <a:rPr lang="en-US" b="1" dirty="0" err="1">
                <a:solidFill>
                  <a:srgbClr val="FF0000"/>
                </a:solidFill>
              </a:rPr>
              <a:t>Gado</a:t>
            </a:r>
            <a:r>
              <a:rPr lang="en-US" b="1" dirty="0">
                <a:solidFill>
                  <a:srgbClr val="FF0000"/>
                </a:solidFill>
              </a:rPr>
              <a:t> </a:t>
            </a:r>
            <a:r>
              <a:rPr lang="en-US" b="1" dirty="0" err="1">
                <a:solidFill>
                  <a:srgbClr val="FF0000"/>
                </a:solidFill>
              </a:rPr>
              <a:t>na</a:t>
            </a:r>
            <a:r>
              <a:rPr lang="en-US" b="1" dirty="0">
                <a:solidFill>
                  <a:srgbClr val="FF0000"/>
                </a:solidFill>
              </a:rPr>
              <a:t> </a:t>
            </a:r>
            <a:r>
              <a:rPr lang="en-US" b="1" dirty="0" err="1">
                <a:solidFill>
                  <a:srgbClr val="FF0000"/>
                </a:solidFill>
              </a:rPr>
              <a:t>ini</a:t>
            </a:r>
            <a:r>
              <a:rPr lang="en-US" b="1" dirty="0">
                <a:solidFill>
                  <a:srgbClr val="FF0000"/>
                </a:solidFill>
              </a:rPr>
              <a:t> Hem</a:t>
            </a:r>
            <a:r>
              <a:rPr lang="en-US" b="1" dirty="0"/>
              <a:t>.</a:t>
            </a:r>
          </a:p>
          <a:p>
            <a:pPr>
              <a:lnSpc>
                <a:spcPct val="80000"/>
              </a:lnSpc>
            </a:pPr>
            <a:endParaRPr lang="en-US" dirty="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5BB30A1-C74E-4367-B2CE-CDC58EF487BC}"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A720AA1D-E338-4BCB-B113-2BCE1C4B0DEE}" type="slidenum">
              <a:rPr lang="en-US"/>
              <a:pPr lvl="1"/>
              <a:t>132</a:t>
            </a:fld>
            <a:endParaRPr lang="en-US">
              <a:latin typeface="Times New Roman" pitchFamily="18" charset="0"/>
            </a:endParaRPr>
          </a:p>
        </p:txBody>
      </p:sp>
      <p:sp>
        <p:nvSpPr>
          <p:cNvPr id="230402" name="Rectangle 2"/>
          <p:cNvSpPr>
            <a:spLocks noGrp="1" noChangeArrowheads="1"/>
          </p:cNvSpPr>
          <p:nvPr>
            <p:ph type="title"/>
          </p:nvPr>
        </p:nvSpPr>
        <p:spPr>
          <a:xfrm>
            <a:off x="611188" y="333375"/>
            <a:ext cx="8080375" cy="1143000"/>
          </a:xfrm>
        </p:spPr>
        <p:txBody>
          <a:bodyPr/>
          <a:lstStyle/>
          <a:p>
            <a:r>
              <a:rPr lang="en-US"/>
              <a:t>Kristus </a:t>
            </a:r>
            <a:r>
              <a:rPr lang="en-US" b="1">
                <a:solidFill>
                  <a:schemeClr val="accent2"/>
                </a:solidFill>
              </a:rPr>
              <a:t>tron</a:t>
            </a:r>
            <a:r>
              <a:rPr lang="en-US"/>
              <a:t> sondoe</a:t>
            </a:r>
          </a:p>
        </p:txBody>
      </p:sp>
      <p:sp>
        <p:nvSpPr>
          <p:cNvPr id="230403" name="Rectangle 3"/>
          <p:cNvSpPr>
            <a:spLocks noGrp="1" noChangeArrowheads="1"/>
          </p:cNvSpPr>
          <p:nvPr>
            <p:ph type="body" idx="1"/>
          </p:nvPr>
        </p:nvSpPr>
        <p:spPr>
          <a:xfrm>
            <a:off x="665109" y="1931967"/>
            <a:ext cx="7772400" cy="4575175"/>
          </a:xfrm>
        </p:spPr>
        <p:txBody>
          <a:bodyPr/>
          <a:lstStyle/>
          <a:p>
            <a:pPr>
              <a:lnSpc>
                <a:spcPct val="80000"/>
              </a:lnSpc>
            </a:pPr>
            <a:r>
              <a:rPr lang="en-US" b="1" dirty="0" smtClean="0"/>
              <a:t>Vs</a:t>
            </a:r>
            <a:r>
              <a:rPr lang="en-US" b="1" dirty="0"/>
              <a:t>. 19 – </a:t>
            </a:r>
            <a:r>
              <a:rPr lang="en-US" b="1" dirty="0" err="1"/>
              <a:t>Gado</a:t>
            </a:r>
            <a:r>
              <a:rPr lang="en-US" b="1" dirty="0"/>
              <a:t> no </a:t>
            </a:r>
            <a:r>
              <a:rPr lang="en-US" b="1" dirty="0" err="1"/>
              <a:t>poti</a:t>
            </a:r>
            <a:r>
              <a:rPr lang="en-US" b="1" dirty="0"/>
              <a:t> </a:t>
            </a:r>
            <a:r>
              <a:rPr lang="en-US" b="1" dirty="0" err="1"/>
              <a:t>wi</a:t>
            </a:r>
            <a:r>
              <a:rPr lang="en-US" b="1" dirty="0"/>
              <a:t> </a:t>
            </a:r>
            <a:r>
              <a:rPr lang="en-US" b="1" dirty="0" err="1"/>
              <a:t>sondoe</a:t>
            </a:r>
            <a:r>
              <a:rPr lang="en-US" b="1" dirty="0"/>
              <a:t> </a:t>
            </a:r>
            <a:r>
              <a:rPr lang="en-US" b="1" dirty="0" err="1"/>
              <a:t>na</a:t>
            </a:r>
            <a:r>
              <a:rPr lang="en-US" b="1" dirty="0"/>
              <a:t> </a:t>
            </a:r>
            <a:r>
              <a:rPr lang="en-US" b="1" dirty="0" err="1"/>
              <a:t>wisrefi</a:t>
            </a:r>
            <a:r>
              <a:rPr lang="en-US" b="1" dirty="0"/>
              <a:t> </a:t>
            </a:r>
            <a:r>
              <a:rPr lang="en-US" b="1" dirty="0" err="1"/>
              <a:t>moro</a:t>
            </a:r>
            <a:endParaRPr lang="en-US" b="1" dirty="0"/>
          </a:p>
          <a:p>
            <a:pPr>
              <a:lnSpc>
                <a:spcPct val="80000"/>
              </a:lnSpc>
            </a:pPr>
            <a:r>
              <a:rPr lang="en-US" b="1" dirty="0"/>
              <a:t>Ma A no </a:t>
            </a:r>
            <a:r>
              <a:rPr lang="en-US" b="1" dirty="0" err="1"/>
              <a:t>poti</a:t>
            </a:r>
            <a:r>
              <a:rPr lang="en-US" b="1" dirty="0"/>
              <a:t> </a:t>
            </a:r>
            <a:r>
              <a:rPr lang="en-US" b="1" dirty="0" err="1"/>
              <a:t>dem</a:t>
            </a:r>
            <a:r>
              <a:rPr lang="en-US" b="1" dirty="0"/>
              <a:t> </a:t>
            </a:r>
            <a:r>
              <a:rPr lang="en-US" b="1" dirty="0" err="1"/>
              <a:t>tapoe</a:t>
            </a:r>
            <a:r>
              <a:rPr lang="en-US" b="1" dirty="0"/>
              <a:t> </a:t>
            </a:r>
            <a:r>
              <a:rPr lang="en-US" b="1" dirty="0" err="1"/>
              <a:t>Kristus</a:t>
            </a:r>
            <a:r>
              <a:rPr lang="en-US" b="1" dirty="0"/>
              <a:t> </a:t>
            </a:r>
            <a:r>
              <a:rPr lang="en-US" b="1" dirty="0" err="1"/>
              <a:t>nomo</a:t>
            </a:r>
            <a:r>
              <a:rPr lang="en-US" b="1" dirty="0"/>
              <a:t>, ma A (</a:t>
            </a:r>
            <a:r>
              <a:rPr lang="en-US" b="1" dirty="0" err="1"/>
              <a:t>Gado</a:t>
            </a:r>
            <a:r>
              <a:rPr lang="en-US" b="1" dirty="0"/>
              <a:t>) </a:t>
            </a:r>
            <a:r>
              <a:rPr lang="en-US" b="1" dirty="0" err="1"/>
              <a:t>meki</a:t>
            </a:r>
            <a:r>
              <a:rPr lang="en-US" b="1" dirty="0"/>
              <a:t> Hem (</a:t>
            </a:r>
            <a:r>
              <a:rPr lang="en-US" b="1" dirty="0" err="1"/>
              <a:t>Kristus</a:t>
            </a:r>
            <a:r>
              <a:rPr lang="en-US" b="1" dirty="0"/>
              <a:t>) </a:t>
            </a:r>
            <a:r>
              <a:rPr lang="en-US" b="1" dirty="0" err="1"/>
              <a:t>tron</a:t>
            </a:r>
            <a:r>
              <a:rPr lang="en-US" b="1" dirty="0"/>
              <a:t> </a:t>
            </a:r>
            <a:r>
              <a:rPr lang="en-US" b="1" dirty="0" err="1"/>
              <a:t>sondoe</a:t>
            </a:r>
            <a:r>
              <a:rPr lang="en-US" b="1" dirty="0"/>
              <a:t> foe </a:t>
            </a:r>
            <a:r>
              <a:rPr lang="en-US" b="1" dirty="0" err="1"/>
              <a:t>wi</a:t>
            </a:r>
            <a:r>
              <a:rPr lang="en-US" b="1" dirty="0"/>
              <a:t> </a:t>
            </a:r>
            <a:r>
              <a:rPr lang="en-US" b="1" dirty="0" err="1"/>
              <a:t>ede</a:t>
            </a:r>
            <a:r>
              <a:rPr lang="en-US" b="1" dirty="0"/>
              <a:t>!</a:t>
            </a:r>
          </a:p>
          <a:p>
            <a:pPr>
              <a:lnSpc>
                <a:spcPct val="80000"/>
              </a:lnSpc>
            </a:pPr>
            <a:endParaRPr lang="en-US" dirty="0"/>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031"/>
          <p:cNvSpPr>
            <a:spLocks noGrp="1" noChangeArrowheads="1"/>
          </p:cNvSpPr>
          <p:nvPr>
            <p:ph type="dt" sz="quarter" idx="2"/>
          </p:nvPr>
        </p:nvSpPr>
        <p:spPr/>
        <p:txBody>
          <a:bodyPr/>
          <a:lstStyle/>
          <a:p>
            <a:fld id="{BF4C59AC-CCD6-4CAF-9426-C355723EEEC7}" type="datetime1">
              <a:rPr lang="en-US" smtClean="0"/>
              <a:pPr/>
              <a:t>3/9/2011</a:t>
            </a:fld>
            <a:endParaRPr lang="en-US"/>
          </a:p>
        </p:txBody>
      </p:sp>
      <p:sp>
        <p:nvSpPr>
          <p:cNvPr id="6" name="Rectangle 1032"/>
          <p:cNvSpPr>
            <a:spLocks noGrp="1" noChangeArrowheads="1"/>
          </p:cNvSpPr>
          <p:nvPr>
            <p:ph type="ftr" sz="quarter" idx="3"/>
          </p:nvPr>
        </p:nvSpPr>
        <p:spPr/>
        <p:txBody>
          <a:bodyPr/>
          <a:lstStyle/>
          <a:p>
            <a:r>
              <a:rPr lang="fr-FR" smtClean="0"/>
              <a:t>Les 5 - I Korintiers III</a:t>
            </a:r>
            <a:endParaRPr lang="en-US"/>
          </a:p>
        </p:txBody>
      </p:sp>
      <p:sp>
        <p:nvSpPr>
          <p:cNvPr id="7" name="Rectangle 1033"/>
          <p:cNvSpPr>
            <a:spLocks noGrp="1" noChangeArrowheads="1"/>
          </p:cNvSpPr>
          <p:nvPr>
            <p:ph type="sldNum" sz="quarter" idx="4"/>
          </p:nvPr>
        </p:nvSpPr>
        <p:spPr/>
        <p:txBody>
          <a:bodyPr/>
          <a:lstStyle/>
          <a:p>
            <a:pPr lvl="1"/>
            <a:fld id="{CB5DDF6C-174A-43DF-BAD9-D393DE562D58}" type="slidenum">
              <a:rPr lang="en-US"/>
              <a:pPr lvl="1"/>
              <a:t>133</a:t>
            </a:fld>
            <a:endParaRPr lang="en-US"/>
          </a:p>
        </p:txBody>
      </p:sp>
      <p:sp>
        <p:nvSpPr>
          <p:cNvPr id="157698" name="Rectangle 2"/>
          <p:cNvSpPr>
            <a:spLocks noGrp="1" noChangeArrowheads="1"/>
          </p:cNvSpPr>
          <p:nvPr>
            <p:ph type="ctrTitle"/>
          </p:nvPr>
        </p:nvSpPr>
        <p:spPr>
          <a:xfrm>
            <a:off x="0" y="2960688"/>
            <a:ext cx="9144000" cy="1143000"/>
          </a:xfrm>
          <a:effectLst>
            <a:outerShdw dist="35921" dir="2700000" algn="ctr" rotWithShape="0">
              <a:srgbClr val="808080"/>
            </a:outerShdw>
          </a:effectLst>
        </p:spPr>
        <p:txBody>
          <a:bodyPr/>
          <a:lstStyle/>
          <a:p>
            <a:pPr algn="ctr"/>
            <a:r>
              <a:rPr lang="en-US" b="1" dirty="0" smtClean="0">
                <a:solidFill>
                  <a:schemeClr val="accent2"/>
                </a:solidFill>
              </a:rPr>
              <a:t>Advanced </a:t>
            </a:r>
            <a:r>
              <a:rPr lang="en-US" b="1" dirty="0" err="1" smtClean="0">
                <a:solidFill>
                  <a:schemeClr val="accent2"/>
                </a:solidFill>
              </a:rPr>
              <a:t>Bijbel</a:t>
            </a:r>
            <a:r>
              <a:rPr lang="en-US" b="1" dirty="0" smtClean="0">
                <a:solidFill>
                  <a:schemeClr val="accent2"/>
                </a:solidFill>
              </a:rPr>
              <a:t> </a:t>
            </a:r>
            <a:r>
              <a:rPr lang="en-US" b="1" dirty="0" err="1">
                <a:solidFill>
                  <a:schemeClr val="accent2"/>
                </a:solidFill>
              </a:rPr>
              <a:t>Instituut</a:t>
            </a:r>
            <a:r>
              <a:rPr lang="en-US" b="1" dirty="0">
                <a:solidFill>
                  <a:schemeClr val="accent2"/>
                </a:solidFill>
              </a:rPr>
              <a:t/>
            </a:r>
            <a:br>
              <a:rPr lang="en-US" b="1" dirty="0">
                <a:solidFill>
                  <a:schemeClr val="accent2"/>
                </a:solidFill>
              </a:rPr>
            </a:br>
            <a:r>
              <a:rPr lang="en-US" b="1" dirty="0">
                <a:solidFill>
                  <a:schemeClr val="accent2"/>
                </a:solidFill>
              </a:rPr>
              <a:t> </a:t>
            </a:r>
            <a:br>
              <a:rPr lang="en-US" b="1" dirty="0">
                <a:solidFill>
                  <a:schemeClr val="accent2"/>
                </a:solidFill>
              </a:rPr>
            </a:br>
            <a:r>
              <a:rPr lang="en-US" b="1" dirty="0">
                <a:solidFill>
                  <a:schemeClr val="accent2"/>
                </a:solidFill>
              </a:rPr>
              <a:t>Les </a:t>
            </a:r>
            <a:r>
              <a:rPr lang="en-US" b="1" dirty="0" smtClean="0">
                <a:solidFill>
                  <a:schemeClr val="accent2"/>
                </a:solidFill>
              </a:rPr>
              <a:t>6 </a:t>
            </a:r>
            <a:r>
              <a:rPr lang="en-US" b="1" dirty="0">
                <a:solidFill>
                  <a:schemeClr val="accent2"/>
                </a:solidFill>
              </a:rPr>
              <a:t>– I </a:t>
            </a:r>
            <a:r>
              <a:rPr lang="en-US" b="1" dirty="0" err="1">
                <a:solidFill>
                  <a:schemeClr val="accent2"/>
                </a:solidFill>
              </a:rPr>
              <a:t>Korintiers</a:t>
            </a:r>
            <a:r>
              <a:rPr lang="en-US" b="1" dirty="0">
                <a:solidFill>
                  <a:schemeClr val="accent2"/>
                </a:solidFill>
              </a:rPr>
              <a:t> </a:t>
            </a:r>
            <a:r>
              <a:rPr lang="en-US" b="1" dirty="0" smtClean="0">
                <a:solidFill>
                  <a:schemeClr val="accent2"/>
                </a:solidFill>
              </a:rPr>
              <a:t>15b-</a:t>
            </a:r>
            <a:endParaRPr lang="en-US" b="1" dirty="0">
              <a:solidFill>
                <a:schemeClr val="accent2"/>
              </a:solidFill>
            </a:endParaRPr>
          </a:p>
        </p:txBody>
      </p:sp>
      <p:sp>
        <p:nvSpPr>
          <p:cNvPr id="157699" name="Rectangle 3"/>
          <p:cNvSpPr>
            <a:spLocks noGrp="1" noChangeArrowheads="1"/>
          </p:cNvSpPr>
          <p:nvPr>
            <p:ph type="subTitle" idx="1"/>
          </p:nvPr>
        </p:nvSpPr>
        <p:spPr>
          <a:xfrm>
            <a:off x="3505200" y="5049838"/>
            <a:ext cx="5638800" cy="1038225"/>
          </a:xfrm>
        </p:spPr>
        <p:txBody>
          <a:bodyPr/>
          <a:lstStyle/>
          <a:p>
            <a:r>
              <a:rPr lang="en-US"/>
              <a:t>Robert D. Patton</a:t>
            </a:r>
          </a:p>
        </p:txBody>
      </p:sp>
      <p:sp>
        <p:nvSpPr>
          <p:cNvPr id="157700" name="Text Box 4"/>
          <p:cNvSpPr txBox="1">
            <a:spLocks noChangeArrowheads="1"/>
          </p:cNvSpPr>
          <p:nvPr/>
        </p:nvSpPr>
        <p:spPr bwMode="auto">
          <a:xfrm>
            <a:off x="827088" y="728663"/>
            <a:ext cx="7170737" cy="1098550"/>
          </a:xfrm>
          <a:prstGeom prst="rect">
            <a:avLst/>
          </a:prstGeom>
          <a:noFill/>
          <a:ln w="12700">
            <a:noFill/>
            <a:miter lim="800000"/>
            <a:headEnd type="none" w="sm" len="sm"/>
            <a:tailEnd type="none" w="sm" len="sm"/>
          </a:ln>
          <a:effectLst>
            <a:outerShdw dist="107763" dir="13500000" algn="ctr" rotWithShape="0">
              <a:schemeClr val="bg2">
                <a:alpha val="50000"/>
              </a:schemeClr>
            </a:outerShdw>
          </a:effectLst>
        </p:spPr>
        <p:txBody>
          <a:bodyPr wrap="none">
            <a:spAutoFit/>
          </a:bodyPr>
          <a:lstStyle/>
          <a:p>
            <a:r>
              <a:rPr lang="en-US" sz="6600" b="1">
                <a:solidFill>
                  <a:schemeClr val="accent1"/>
                </a:solidFill>
              </a:rPr>
              <a:t>Bijbel Baptist Kerk</a:t>
            </a:r>
          </a:p>
        </p:txBody>
      </p:sp>
    </p:spTree>
  </p:cSld>
  <p:clrMapOvr>
    <a:masterClrMapping/>
  </p:clrMapOvr>
  <p:transition/>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3F1E823-7F2D-4437-B26D-21830B2CE893}" type="datetime1">
              <a:rPr lang="en-US" smtClean="0"/>
              <a:pPr/>
              <a:t>3/9/2011</a:t>
            </a:fld>
            <a:endParaRPr lang="en-US"/>
          </a:p>
        </p:txBody>
      </p:sp>
      <p:sp>
        <p:nvSpPr>
          <p:cNvPr id="5" name="Footer Placeholder 4"/>
          <p:cNvSpPr>
            <a:spLocks noGrp="1"/>
          </p:cNvSpPr>
          <p:nvPr>
            <p:ph type="ftr" sz="quarter" idx="11"/>
          </p:nvPr>
        </p:nvSpPr>
        <p:spPr>
          <a:xfrm>
            <a:off x="3124200" y="6243638"/>
            <a:ext cx="3429000" cy="457200"/>
          </a:xfrm>
        </p:spPr>
        <p:txBody>
          <a:bodyPr/>
          <a:lstStyle/>
          <a:p>
            <a:r>
              <a:rPr lang="nl-NL" dirty="0" smtClean="0"/>
              <a:t>Advanced Bijbel Instituut Mod 9 Les 7</a:t>
            </a:r>
            <a:endParaRPr lang="en-US" dirty="0"/>
          </a:p>
        </p:txBody>
      </p:sp>
      <p:sp>
        <p:nvSpPr>
          <p:cNvPr id="6" name="Slide Number Placeholder 5"/>
          <p:cNvSpPr>
            <a:spLocks noGrp="1"/>
          </p:cNvSpPr>
          <p:nvPr>
            <p:ph type="sldNum" sz="quarter" idx="12"/>
          </p:nvPr>
        </p:nvSpPr>
        <p:spPr/>
        <p:txBody>
          <a:bodyPr/>
          <a:lstStyle/>
          <a:p>
            <a:pPr lvl="1"/>
            <a:fld id="{252BD769-C8F8-495E-97F8-B29B58C22420}" type="slidenum">
              <a:rPr lang="en-US"/>
              <a:pPr lvl="1"/>
              <a:t>134</a:t>
            </a:fld>
            <a:endParaRPr lang="en-US">
              <a:latin typeface="Times New Roman" pitchFamily="18" charset="0"/>
            </a:endParaRPr>
          </a:p>
        </p:txBody>
      </p:sp>
      <p:sp>
        <p:nvSpPr>
          <p:cNvPr id="22530" name="Rectangle 2"/>
          <p:cNvSpPr>
            <a:spLocks noGrp="1" noChangeArrowheads="1"/>
          </p:cNvSpPr>
          <p:nvPr>
            <p:ph type="title"/>
          </p:nvPr>
        </p:nvSpPr>
        <p:spPr/>
        <p:txBody>
          <a:bodyPr/>
          <a:lstStyle/>
          <a:p>
            <a:r>
              <a:rPr lang="en-US" sz="4000"/>
              <a:t>Da tem foe verloesoe doro kaba</a:t>
            </a:r>
          </a:p>
        </p:txBody>
      </p:sp>
      <p:sp>
        <p:nvSpPr>
          <p:cNvPr id="22531" name="Rectangle 3"/>
          <p:cNvSpPr>
            <a:spLocks noGrp="1" noChangeArrowheads="1"/>
          </p:cNvSpPr>
          <p:nvPr>
            <p:ph type="body" idx="1"/>
          </p:nvPr>
        </p:nvSpPr>
        <p:spPr>
          <a:xfrm>
            <a:off x="304800" y="2017713"/>
            <a:ext cx="8650288" cy="4114800"/>
          </a:xfrm>
        </p:spPr>
        <p:txBody>
          <a:bodyPr/>
          <a:lstStyle/>
          <a:p>
            <a:r>
              <a:rPr lang="en-US" b="1" dirty="0"/>
              <a:t>II Kor. 6:1. We </a:t>
            </a:r>
            <a:r>
              <a:rPr lang="en-US" b="1" dirty="0" err="1"/>
              <a:t>dan</a:t>
            </a:r>
            <a:r>
              <a:rPr lang="en-US" b="1" dirty="0"/>
              <a:t>, </a:t>
            </a:r>
            <a:r>
              <a:rPr lang="en-US" b="1" dirty="0" err="1"/>
              <a:t>leki</a:t>
            </a:r>
            <a:r>
              <a:rPr lang="en-US" b="1" dirty="0"/>
              <a:t> </a:t>
            </a:r>
            <a:r>
              <a:rPr lang="en-US" b="1" dirty="0" err="1"/>
              <a:t>wrokoman</a:t>
            </a:r>
            <a:r>
              <a:rPr lang="en-US" b="1" dirty="0"/>
              <a:t> </a:t>
            </a:r>
            <a:r>
              <a:rPr lang="en-US" b="1" dirty="0" err="1"/>
              <a:t>makandra</a:t>
            </a:r>
            <a:r>
              <a:rPr lang="en-US" b="1" dirty="0"/>
              <a:t> </a:t>
            </a:r>
            <a:r>
              <a:rPr lang="en-US" b="1" dirty="0" err="1"/>
              <a:t>nanga</a:t>
            </a:r>
            <a:r>
              <a:rPr lang="en-US" b="1" dirty="0"/>
              <a:t> Hem, </a:t>
            </a:r>
            <a:r>
              <a:rPr lang="en-US" b="1" dirty="0" err="1"/>
              <a:t>wi</a:t>
            </a:r>
            <a:r>
              <a:rPr lang="en-US" b="1" dirty="0"/>
              <a:t> </a:t>
            </a:r>
            <a:r>
              <a:rPr lang="en-US" b="1" dirty="0" err="1"/>
              <a:t>begi</a:t>
            </a:r>
            <a:r>
              <a:rPr lang="en-US" b="1" dirty="0"/>
              <a:t> </a:t>
            </a:r>
            <a:r>
              <a:rPr lang="en-US" b="1" dirty="0" err="1"/>
              <a:t>oen</a:t>
            </a:r>
            <a:r>
              <a:rPr lang="en-US" b="1" dirty="0"/>
              <a:t> toe </a:t>
            </a:r>
            <a:r>
              <a:rPr lang="en-US" b="1" dirty="0" err="1"/>
              <a:t>dati</a:t>
            </a:r>
            <a:r>
              <a:rPr lang="en-US" b="1" dirty="0"/>
              <a:t> </a:t>
            </a:r>
            <a:r>
              <a:rPr lang="en-US" b="1" dirty="0" err="1"/>
              <a:t>oen</a:t>
            </a:r>
            <a:r>
              <a:rPr lang="en-US" b="1" dirty="0"/>
              <a:t> no </a:t>
            </a:r>
            <a:r>
              <a:rPr lang="en-US" b="1" dirty="0" err="1"/>
              <a:t>teki</a:t>
            </a:r>
            <a:r>
              <a:rPr lang="en-US" b="1" dirty="0"/>
              <a:t> </a:t>
            </a:r>
            <a:r>
              <a:rPr lang="en-US" b="1" dirty="0" err="1"/>
              <a:t>da</a:t>
            </a:r>
            <a:r>
              <a:rPr lang="en-US" b="1" dirty="0"/>
              <a:t> </a:t>
            </a:r>
            <a:r>
              <a:rPr lang="en-US" b="1" dirty="0" err="1"/>
              <a:t>gnade</a:t>
            </a:r>
            <a:r>
              <a:rPr lang="en-US" b="1" dirty="0"/>
              <a:t> foe </a:t>
            </a:r>
            <a:r>
              <a:rPr lang="en-US" b="1" dirty="0" err="1"/>
              <a:t>Gado</a:t>
            </a:r>
            <a:r>
              <a:rPr lang="en-US" b="1" dirty="0"/>
              <a:t> foe </a:t>
            </a:r>
            <a:r>
              <a:rPr lang="en-US" b="1" dirty="0" err="1"/>
              <a:t>soso</a:t>
            </a:r>
            <a:r>
              <a:rPr lang="en-US" b="1" dirty="0"/>
              <a:t>.  2. (</a:t>
            </a:r>
            <a:r>
              <a:rPr lang="en-US" b="1" dirty="0" err="1"/>
              <a:t>Bikasi</a:t>
            </a:r>
            <a:r>
              <a:rPr lang="en-US" b="1" dirty="0"/>
              <a:t> A </a:t>
            </a:r>
            <a:r>
              <a:rPr lang="en-US" b="1" dirty="0" err="1"/>
              <a:t>taki</a:t>
            </a:r>
            <a:r>
              <a:rPr lang="en-US" b="1" dirty="0"/>
              <a:t>: Mi </a:t>
            </a:r>
            <a:r>
              <a:rPr lang="en-US" b="1" dirty="0" err="1"/>
              <a:t>ben</a:t>
            </a:r>
            <a:r>
              <a:rPr lang="en-US" b="1" dirty="0"/>
              <a:t> </a:t>
            </a:r>
            <a:r>
              <a:rPr lang="en-US" b="1" dirty="0" err="1"/>
              <a:t>jere</a:t>
            </a:r>
            <a:r>
              <a:rPr lang="en-US" b="1" dirty="0"/>
              <a:t> </a:t>
            </a:r>
            <a:r>
              <a:rPr lang="en-US" b="1" dirty="0" err="1"/>
              <a:t>joe</a:t>
            </a:r>
            <a:r>
              <a:rPr lang="en-US" b="1" dirty="0"/>
              <a:t> </a:t>
            </a:r>
            <a:r>
              <a:rPr lang="en-US" b="1" dirty="0" err="1"/>
              <a:t>na</a:t>
            </a:r>
            <a:r>
              <a:rPr lang="en-US" b="1" dirty="0"/>
              <a:t> </a:t>
            </a:r>
            <a:r>
              <a:rPr lang="en-US" b="1" dirty="0" err="1"/>
              <a:t>da</a:t>
            </a:r>
            <a:r>
              <a:rPr lang="en-US" b="1" dirty="0"/>
              <a:t> </a:t>
            </a:r>
            <a:r>
              <a:rPr lang="en-US" b="1" dirty="0" err="1"/>
              <a:t>juisti</a:t>
            </a:r>
            <a:r>
              <a:rPr lang="en-US" b="1" dirty="0"/>
              <a:t> tem, en </a:t>
            </a:r>
            <a:r>
              <a:rPr lang="en-US" b="1" dirty="0" err="1"/>
              <a:t>na</a:t>
            </a:r>
            <a:r>
              <a:rPr lang="en-US" b="1" dirty="0"/>
              <a:t> </a:t>
            </a:r>
            <a:r>
              <a:rPr lang="en-US" b="1" dirty="0" err="1"/>
              <a:t>ini</a:t>
            </a:r>
            <a:r>
              <a:rPr lang="en-US" b="1" dirty="0"/>
              <a:t> </a:t>
            </a:r>
            <a:r>
              <a:rPr lang="en-US" b="1" dirty="0" err="1"/>
              <a:t>da</a:t>
            </a:r>
            <a:r>
              <a:rPr lang="en-US" b="1" dirty="0"/>
              <a:t> </a:t>
            </a:r>
            <a:r>
              <a:rPr lang="en-US" b="1" dirty="0" err="1"/>
              <a:t>dei</a:t>
            </a:r>
            <a:r>
              <a:rPr lang="en-US" b="1" dirty="0"/>
              <a:t> foe </a:t>
            </a:r>
            <a:r>
              <a:rPr lang="en-US" b="1" dirty="0" err="1"/>
              <a:t>verloesoe</a:t>
            </a:r>
            <a:r>
              <a:rPr lang="en-US" b="1" dirty="0"/>
              <a:t> Mi </a:t>
            </a:r>
            <a:r>
              <a:rPr lang="en-US" b="1" dirty="0" err="1"/>
              <a:t>ben</a:t>
            </a:r>
            <a:r>
              <a:rPr lang="en-US" b="1" dirty="0"/>
              <a:t> </a:t>
            </a:r>
            <a:r>
              <a:rPr lang="en-US" b="1" dirty="0" err="1"/>
              <a:t>sorgoe</a:t>
            </a:r>
            <a:r>
              <a:rPr lang="en-US" b="1" dirty="0"/>
              <a:t> foe </a:t>
            </a:r>
            <a:r>
              <a:rPr lang="en-US" b="1" dirty="0" err="1"/>
              <a:t>joe</a:t>
            </a:r>
            <a:r>
              <a:rPr lang="en-US" b="1" dirty="0"/>
              <a:t>; </a:t>
            </a:r>
            <a:r>
              <a:rPr lang="en-US" b="1" dirty="0" err="1"/>
              <a:t>loekoe</a:t>
            </a:r>
            <a:r>
              <a:rPr lang="en-US" b="1" dirty="0"/>
              <a:t>, </a:t>
            </a:r>
            <a:r>
              <a:rPr lang="en-US" b="1" dirty="0">
                <a:solidFill>
                  <a:srgbClr val="FF0000"/>
                </a:solidFill>
              </a:rPr>
              <a:t>now </a:t>
            </a:r>
            <a:r>
              <a:rPr lang="en-US" b="1" dirty="0" err="1">
                <a:solidFill>
                  <a:srgbClr val="FF0000"/>
                </a:solidFill>
              </a:rPr>
              <a:t>da</a:t>
            </a:r>
            <a:r>
              <a:rPr lang="en-US" b="1" dirty="0">
                <a:solidFill>
                  <a:srgbClr val="FF0000"/>
                </a:solidFill>
              </a:rPr>
              <a:t> </a:t>
            </a:r>
            <a:r>
              <a:rPr lang="en-US" b="1" dirty="0" err="1">
                <a:solidFill>
                  <a:srgbClr val="FF0000"/>
                </a:solidFill>
              </a:rPr>
              <a:t>juisti</a:t>
            </a:r>
            <a:r>
              <a:rPr lang="en-US" b="1" dirty="0">
                <a:solidFill>
                  <a:srgbClr val="FF0000"/>
                </a:solidFill>
              </a:rPr>
              <a:t> tem de, en </a:t>
            </a:r>
            <a:r>
              <a:rPr lang="en-US" b="1" dirty="0" err="1">
                <a:solidFill>
                  <a:srgbClr val="FF0000"/>
                </a:solidFill>
              </a:rPr>
              <a:t>loekoe</a:t>
            </a:r>
            <a:r>
              <a:rPr lang="en-US" b="1" dirty="0">
                <a:solidFill>
                  <a:srgbClr val="FF0000"/>
                </a:solidFill>
              </a:rPr>
              <a:t>, now </a:t>
            </a:r>
            <a:r>
              <a:rPr lang="en-US" b="1" dirty="0" err="1">
                <a:solidFill>
                  <a:srgbClr val="FF0000"/>
                </a:solidFill>
              </a:rPr>
              <a:t>da</a:t>
            </a:r>
            <a:r>
              <a:rPr lang="en-US" b="1" dirty="0">
                <a:solidFill>
                  <a:srgbClr val="FF0000"/>
                </a:solidFill>
              </a:rPr>
              <a:t> </a:t>
            </a:r>
            <a:r>
              <a:rPr lang="en-US" b="1" dirty="0" err="1">
                <a:solidFill>
                  <a:srgbClr val="FF0000"/>
                </a:solidFill>
              </a:rPr>
              <a:t>dei</a:t>
            </a:r>
            <a:r>
              <a:rPr lang="en-US" b="1" dirty="0">
                <a:solidFill>
                  <a:srgbClr val="FF0000"/>
                </a:solidFill>
              </a:rPr>
              <a:t> foe </a:t>
            </a:r>
            <a:r>
              <a:rPr lang="en-US" b="1" dirty="0" err="1">
                <a:solidFill>
                  <a:srgbClr val="FF0000"/>
                </a:solidFill>
              </a:rPr>
              <a:t>verloesoe</a:t>
            </a:r>
            <a:r>
              <a:rPr lang="en-US" b="1" dirty="0">
                <a:solidFill>
                  <a:srgbClr val="FF0000"/>
                </a:solidFill>
              </a:rPr>
              <a:t> de</a:t>
            </a:r>
            <a:r>
              <a:rPr lang="en-US" b="1" dirty="0"/>
              <a:t>.)</a:t>
            </a:r>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CDB7196-DBFF-43D4-BD78-2D30639840D3}" type="datetime1">
              <a:rPr lang="en-US" smtClean="0"/>
              <a:pPr/>
              <a:t>3/9/2011</a:t>
            </a:fld>
            <a:endParaRPr lang="en-US"/>
          </a:p>
        </p:txBody>
      </p:sp>
      <p:sp>
        <p:nvSpPr>
          <p:cNvPr id="5" name="Footer Placeholder 4"/>
          <p:cNvSpPr>
            <a:spLocks noGrp="1"/>
          </p:cNvSpPr>
          <p:nvPr>
            <p:ph type="ftr" sz="quarter" idx="11"/>
          </p:nvPr>
        </p:nvSpPr>
        <p:spPr/>
        <p:txBody>
          <a:bodyPr/>
          <a:lstStyle/>
          <a:p>
            <a:r>
              <a:rPr lang="nl-NL" smtClean="0"/>
              <a:t>Advanced Bijbel Instituut Mod 9 Les 7</a:t>
            </a:r>
            <a:endParaRPr lang="en-US"/>
          </a:p>
        </p:txBody>
      </p:sp>
      <p:sp>
        <p:nvSpPr>
          <p:cNvPr id="6" name="Slide Number Placeholder 5"/>
          <p:cNvSpPr>
            <a:spLocks noGrp="1"/>
          </p:cNvSpPr>
          <p:nvPr>
            <p:ph type="sldNum" sz="quarter" idx="12"/>
          </p:nvPr>
        </p:nvSpPr>
        <p:spPr/>
        <p:txBody>
          <a:bodyPr/>
          <a:lstStyle/>
          <a:p>
            <a:pPr lvl="1"/>
            <a:fld id="{A2DF81B1-9A44-4341-A6FC-989412CF90C1}" type="slidenum">
              <a:rPr lang="en-US"/>
              <a:pPr lvl="1"/>
              <a:t>135</a:t>
            </a:fld>
            <a:endParaRPr lang="en-US">
              <a:latin typeface="Times New Roman" pitchFamily="18" charset="0"/>
            </a:endParaRPr>
          </a:p>
        </p:txBody>
      </p:sp>
      <p:sp>
        <p:nvSpPr>
          <p:cNvPr id="23554" name="Rectangle 2"/>
          <p:cNvSpPr>
            <a:spLocks noGrp="1" noChangeArrowheads="1"/>
          </p:cNvSpPr>
          <p:nvPr>
            <p:ph type="title"/>
          </p:nvPr>
        </p:nvSpPr>
        <p:spPr/>
        <p:txBody>
          <a:bodyPr/>
          <a:lstStyle/>
          <a:p>
            <a:r>
              <a:rPr lang="en-US"/>
              <a:t>No teki da gnade foe soso</a:t>
            </a:r>
          </a:p>
        </p:txBody>
      </p:sp>
      <p:sp>
        <p:nvSpPr>
          <p:cNvPr id="23555" name="Rectangle 3"/>
          <p:cNvSpPr>
            <a:spLocks noGrp="1" noChangeArrowheads="1"/>
          </p:cNvSpPr>
          <p:nvPr>
            <p:ph type="body" idx="1"/>
          </p:nvPr>
        </p:nvSpPr>
        <p:spPr/>
        <p:txBody>
          <a:bodyPr/>
          <a:lstStyle/>
          <a:p>
            <a:r>
              <a:rPr lang="en-US" dirty="0" err="1" smtClean="0"/>
              <a:t>Wi</a:t>
            </a:r>
            <a:r>
              <a:rPr lang="en-US" dirty="0" smtClean="0"/>
              <a:t> </a:t>
            </a:r>
            <a:r>
              <a:rPr lang="en-US" dirty="0" err="1" smtClean="0"/>
              <a:t>wroko</a:t>
            </a:r>
            <a:r>
              <a:rPr lang="en-US" dirty="0" smtClean="0"/>
              <a:t> </a:t>
            </a:r>
            <a:r>
              <a:rPr lang="en-US" dirty="0" err="1" smtClean="0"/>
              <a:t>samen</a:t>
            </a:r>
            <a:r>
              <a:rPr lang="en-US" dirty="0" smtClean="0"/>
              <a:t> </a:t>
            </a:r>
            <a:r>
              <a:rPr lang="en-US" dirty="0" err="1" smtClean="0"/>
              <a:t>gi</a:t>
            </a:r>
            <a:r>
              <a:rPr lang="en-US" dirty="0" smtClean="0"/>
              <a:t> </a:t>
            </a:r>
            <a:r>
              <a:rPr lang="en-US" dirty="0" err="1" smtClean="0"/>
              <a:t>Gado</a:t>
            </a:r>
            <a:r>
              <a:rPr lang="en-US" dirty="0" smtClean="0"/>
              <a:t> – </a:t>
            </a:r>
            <a:r>
              <a:rPr lang="en-US" dirty="0" err="1" smtClean="0"/>
              <a:t>wi</a:t>
            </a:r>
            <a:r>
              <a:rPr lang="en-US" dirty="0" smtClean="0"/>
              <a:t> </a:t>
            </a:r>
            <a:r>
              <a:rPr lang="en-US" dirty="0" err="1" smtClean="0"/>
              <a:t>wroko</a:t>
            </a:r>
            <a:r>
              <a:rPr lang="en-US" dirty="0" smtClean="0"/>
              <a:t> </a:t>
            </a:r>
            <a:r>
              <a:rPr lang="en-US" dirty="0" err="1" smtClean="0"/>
              <a:t>makandra</a:t>
            </a:r>
            <a:r>
              <a:rPr lang="en-US" dirty="0" smtClean="0"/>
              <a:t> – no wan de </a:t>
            </a:r>
            <a:r>
              <a:rPr lang="en-US" dirty="0" err="1" smtClean="0"/>
              <a:t>bigi</a:t>
            </a:r>
            <a:r>
              <a:rPr lang="en-US" dirty="0" smtClean="0"/>
              <a:t> </a:t>
            </a:r>
            <a:r>
              <a:rPr lang="en-US" dirty="0" err="1" smtClean="0"/>
              <a:t>basi</a:t>
            </a:r>
            <a:endParaRPr lang="en-US" dirty="0" smtClean="0"/>
          </a:p>
          <a:p>
            <a:r>
              <a:rPr lang="en-US" dirty="0" err="1" smtClean="0"/>
              <a:t>Jezus</a:t>
            </a:r>
            <a:r>
              <a:rPr lang="en-US" dirty="0" smtClean="0"/>
              <a:t> </a:t>
            </a:r>
            <a:r>
              <a:rPr lang="en-US" dirty="0" err="1"/>
              <a:t>Kristus</a:t>
            </a:r>
            <a:r>
              <a:rPr lang="en-US" dirty="0"/>
              <a:t> </a:t>
            </a:r>
            <a:r>
              <a:rPr lang="en-US" dirty="0" err="1"/>
              <a:t>ben</a:t>
            </a:r>
            <a:r>
              <a:rPr lang="en-US" dirty="0"/>
              <a:t> </a:t>
            </a:r>
            <a:r>
              <a:rPr lang="en-US" dirty="0" err="1"/>
              <a:t>dede</a:t>
            </a:r>
            <a:r>
              <a:rPr lang="en-US" dirty="0"/>
              <a:t> </a:t>
            </a:r>
            <a:r>
              <a:rPr lang="en-US" dirty="0" err="1"/>
              <a:t>gi</a:t>
            </a:r>
            <a:r>
              <a:rPr lang="en-US" dirty="0"/>
              <a:t> </a:t>
            </a:r>
            <a:r>
              <a:rPr lang="en-US" dirty="0" err="1"/>
              <a:t>joe</a:t>
            </a:r>
            <a:r>
              <a:rPr lang="en-US" dirty="0"/>
              <a:t> foe </a:t>
            </a:r>
            <a:r>
              <a:rPr lang="en-US" dirty="0" err="1"/>
              <a:t>joe</a:t>
            </a:r>
            <a:r>
              <a:rPr lang="en-US" dirty="0"/>
              <a:t> </a:t>
            </a:r>
            <a:r>
              <a:rPr lang="en-US" dirty="0" err="1"/>
              <a:t>kan</a:t>
            </a:r>
            <a:r>
              <a:rPr lang="en-US" dirty="0"/>
              <a:t> go </a:t>
            </a:r>
            <a:r>
              <a:rPr lang="en-US" dirty="0" err="1"/>
              <a:t>na</a:t>
            </a:r>
            <a:r>
              <a:rPr lang="en-US" dirty="0"/>
              <a:t> </a:t>
            </a:r>
            <a:r>
              <a:rPr lang="en-US" dirty="0" err="1" smtClean="0"/>
              <a:t>hemel</a:t>
            </a:r>
            <a:r>
              <a:rPr lang="en-US" dirty="0" smtClean="0"/>
              <a:t>. </a:t>
            </a:r>
            <a:r>
              <a:rPr lang="en-US" dirty="0" err="1" smtClean="0"/>
              <a:t>Efoe</a:t>
            </a:r>
            <a:r>
              <a:rPr lang="en-US" dirty="0" smtClean="0"/>
              <a:t> </a:t>
            </a:r>
            <a:r>
              <a:rPr lang="en-US" dirty="0" err="1"/>
              <a:t>joe</a:t>
            </a:r>
            <a:r>
              <a:rPr lang="en-US" dirty="0"/>
              <a:t> no </a:t>
            </a:r>
            <a:r>
              <a:rPr lang="en-US" dirty="0" err="1"/>
              <a:t>teki</a:t>
            </a:r>
            <a:r>
              <a:rPr lang="en-US" dirty="0"/>
              <a:t> Hem, </a:t>
            </a:r>
            <a:r>
              <a:rPr lang="en-US" dirty="0" err="1"/>
              <a:t>dan</a:t>
            </a:r>
            <a:r>
              <a:rPr lang="en-US" dirty="0"/>
              <a:t> Hem </a:t>
            </a:r>
            <a:r>
              <a:rPr lang="en-US" dirty="0" err="1"/>
              <a:t>paiman</a:t>
            </a:r>
            <a:r>
              <a:rPr lang="en-US" dirty="0"/>
              <a:t> no de </a:t>
            </a:r>
            <a:r>
              <a:rPr lang="en-US" dirty="0" err="1"/>
              <a:t>geldig</a:t>
            </a:r>
            <a:r>
              <a:rPr lang="en-US" dirty="0"/>
              <a:t> </a:t>
            </a:r>
            <a:r>
              <a:rPr lang="en-US" dirty="0" err="1"/>
              <a:t>gi</a:t>
            </a:r>
            <a:r>
              <a:rPr lang="en-US" dirty="0"/>
              <a:t> </a:t>
            </a:r>
            <a:r>
              <a:rPr lang="en-US" dirty="0" err="1"/>
              <a:t>joe</a:t>
            </a:r>
            <a:r>
              <a:rPr lang="en-US" dirty="0"/>
              <a:t>, en so </a:t>
            </a:r>
            <a:r>
              <a:rPr lang="en-US" dirty="0" err="1"/>
              <a:t>fara</a:t>
            </a:r>
            <a:r>
              <a:rPr lang="en-US" dirty="0"/>
              <a:t> </a:t>
            </a:r>
            <a:r>
              <a:rPr lang="en-US" dirty="0" err="1"/>
              <a:t>leki</a:t>
            </a:r>
            <a:r>
              <a:rPr lang="en-US" dirty="0"/>
              <a:t> </a:t>
            </a:r>
            <a:r>
              <a:rPr lang="en-US" dirty="0" err="1"/>
              <a:t>joe</a:t>
            </a:r>
            <a:r>
              <a:rPr lang="en-US" dirty="0"/>
              <a:t> de, A </a:t>
            </a:r>
            <a:r>
              <a:rPr lang="en-US" dirty="0" err="1"/>
              <a:t>ben</a:t>
            </a:r>
            <a:r>
              <a:rPr lang="en-US" dirty="0"/>
              <a:t> </a:t>
            </a:r>
            <a:r>
              <a:rPr lang="en-US" dirty="0" err="1"/>
              <a:t>dede</a:t>
            </a:r>
            <a:r>
              <a:rPr lang="en-US" dirty="0"/>
              <a:t> foe </a:t>
            </a:r>
            <a:r>
              <a:rPr lang="en-US" dirty="0" err="1"/>
              <a:t>soso</a:t>
            </a:r>
            <a:r>
              <a:rPr lang="en-US" dirty="0"/>
              <a:t> </a:t>
            </a:r>
            <a:r>
              <a:rPr lang="en-US" dirty="0" err="1"/>
              <a:t>bikasi</a:t>
            </a:r>
            <a:r>
              <a:rPr lang="en-US" dirty="0"/>
              <a:t> </a:t>
            </a:r>
            <a:r>
              <a:rPr lang="en-US" dirty="0" err="1"/>
              <a:t>joe</a:t>
            </a:r>
            <a:r>
              <a:rPr lang="en-US" dirty="0"/>
              <a:t> no </a:t>
            </a:r>
            <a:r>
              <a:rPr lang="en-US" dirty="0" err="1"/>
              <a:t>ben</a:t>
            </a:r>
            <a:r>
              <a:rPr lang="en-US" dirty="0"/>
              <a:t> </a:t>
            </a:r>
            <a:r>
              <a:rPr lang="en-US" dirty="0" err="1" smtClean="0"/>
              <a:t>wani</a:t>
            </a:r>
            <a:r>
              <a:rPr lang="en-US" dirty="0" smtClean="0"/>
              <a:t>.</a:t>
            </a:r>
            <a:endParaRPr lang="en-US" dirty="0"/>
          </a:p>
          <a:p>
            <a:r>
              <a:rPr lang="en-US" dirty="0"/>
              <a:t>No </a:t>
            </a:r>
            <a:r>
              <a:rPr lang="en-US" dirty="0" err="1"/>
              <a:t>draidrai</a:t>
            </a:r>
            <a:r>
              <a:rPr lang="en-US" dirty="0"/>
              <a:t> – </a:t>
            </a:r>
            <a:r>
              <a:rPr lang="en-US" dirty="0" err="1"/>
              <a:t>da</a:t>
            </a:r>
            <a:r>
              <a:rPr lang="en-US" dirty="0"/>
              <a:t> </a:t>
            </a:r>
            <a:r>
              <a:rPr lang="en-US" dirty="0" err="1"/>
              <a:t>juisti</a:t>
            </a:r>
            <a:r>
              <a:rPr lang="en-US" dirty="0"/>
              <a:t> tem </a:t>
            </a:r>
            <a:r>
              <a:rPr lang="en-US" dirty="0" err="1"/>
              <a:t>doro</a:t>
            </a:r>
            <a:r>
              <a:rPr lang="en-US" dirty="0"/>
              <a:t> </a:t>
            </a:r>
            <a:r>
              <a:rPr lang="en-US" dirty="0" err="1"/>
              <a:t>kaba</a:t>
            </a:r>
            <a:endParaRPr lang="en-US" dirty="0"/>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55CA92D-0406-40BE-9586-F659D745E740}" type="datetime1">
              <a:rPr lang="en-US" smtClean="0"/>
              <a:pPr/>
              <a:t>3/9/2011</a:t>
            </a:fld>
            <a:endParaRPr lang="en-US"/>
          </a:p>
        </p:txBody>
      </p:sp>
      <p:sp>
        <p:nvSpPr>
          <p:cNvPr id="5" name="Footer Placeholder 4"/>
          <p:cNvSpPr>
            <a:spLocks noGrp="1"/>
          </p:cNvSpPr>
          <p:nvPr>
            <p:ph type="ftr" sz="quarter" idx="11"/>
          </p:nvPr>
        </p:nvSpPr>
        <p:spPr/>
        <p:txBody>
          <a:bodyPr/>
          <a:lstStyle/>
          <a:p>
            <a:r>
              <a:rPr lang="nl-NL" smtClean="0"/>
              <a:t>Advanced Bijbel Instituut Mod 9 Les 7</a:t>
            </a:r>
            <a:endParaRPr lang="en-US"/>
          </a:p>
        </p:txBody>
      </p:sp>
      <p:sp>
        <p:nvSpPr>
          <p:cNvPr id="6" name="Slide Number Placeholder 5"/>
          <p:cNvSpPr>
            <a:spLocks noGrp="1"/>
          </p:cNvSpPr>
          <p:nvPr>
            <p:ph type="sldNum" sz="quarter" idx="12"/>
          </p:nvPr>
        </p:nvSpPr>
        <p:spPr/>
        <p:txBody>
          <a:bodyPr/>
          <a:lstStyle/>
          <a:p>
            <a:pPr lvl="1"/>
            <a:fld id="{9C097219-0B1D-4896-A844-98AA56E0124F}" type="slidenum">
              <a:rPr lang="en-US"/>
              <a:pPr lvl="1"/>
              <a:t>136</a:t>
            </a:fld>
            <a:endParaRPr lang="en-US">
              <a:latin typeface="Times New Roman" pitchFamily="18" charset="0"/>
            </a:endParaRPr>
          </a:p>
        </p:txBody>
      </p:sp>
      <p:sp>
        <p:nvSpPr>
          <p:cNvPr id="24578" name="Rectangle 2"/>
          <p:cNvSpPr>
            <a:spLocks noGrp="1" noChangeArrowheads="1"/>
          </p:cNvSpPr>
          <p:nvPr>
            <p:ph type="title"/>
          </p:nvPr>
        </p:nvSpPr>
        <p:spPr/>
        <p:txBody>
          <a:bodyPr/>
          <a:lstStyle/>
          <a:p>
            <a:r>
              <a:rPr lang="en-US" sz="4000"/>
              <a:t>Wi no meki dem naki foetoe fadon</a:t>
            </a:r>
          </a:p>
        </p:txBody>
      </p:sp>
      <p:sp>
        <p:nvSpPr>
          <p:cNvPr id="24579" name="Rectangle 3"/>
          <p:cNvSpPr>
            <a:spLocks noGrp="1" noChangeArrowheads="1"/>
          </p:cNvSpPr>
          <p:nvPr>
            <p:ph type="body" idx="1"/>
          </p:nvPr>
        </p:nvSpPr>
        <p:spPr>
          <a:xfrm>
            <a:off x="682625" y="1665288"/>
            <a:ext cx="7772400" cy="4716462"/>
          </a:xfrm>
        </p:spPr>
        <p:txBody>
          <a:bodyPr/>
          <a:lstStyle/>
          <a:p>
            <a:r>
              <a:rPr lang="en-US" b="1" dirty="0"/>
              <a:t>II Kor. 6:3. </a:t>
            </a:r>
            <a:r>
              <a:rPr lang="en-US" b="1" dirty="0" err="1"/>
              <a:t>Wi</a:t>
            </a:r>
            <a:r>
              <a:rPr lang="en-US" b="1" dirty="0"/>
              <a:t> no </a:t>
            </a:r>
            <a:r>
              <a:rPr lang="en-US" b="1" dirty="0" err="1"/>
              <a:t>gi</a:t>
            </a:r>
            <a:r>
              <a:rPr lang="en-US" b="1" dirty="0"/>
              <a:t> </a:t>
            </a:r>
            <a:r>
              <a:rPr lang="en-US" b="1" dirty="0" err="1"/>
              <a:t>dem</a:t>
            </a:r>
            <a:r>
              <a:rPr lang="en-US" b="1" dirty="0"/>
              <a:t> </a:t>
            </a:r>
            <a:r>
              <a:rPr lang="en-US" b="1" dirty="0" err="1"/>
              <a:t>okasi</a:t>
            </a:r>
            <a:r>
              <a:rPr lang="en-US" b="1" dirty="0"/>
              <a:t> foe </a:t>
            </a:r>
            <a:r>
              <a:rPr lang="en-US" b="1" dirty="0" err="1"/>
              <a:t>naki</a:t>
            </a:r>
            <a:r>
              <a:rPr lang="en-US" b="1" dirty="0"/>
              <a:t> </a:t>
            </a:r>
            <a:r>
              <a:rPr lang="en-US" b="1" dirty="0" err="1"/>
              <a:t>foetoe</a:t>
            </a:r>
            <a:r>
              <a:rPr lang="en-US" b="1" dirty="0"/>
              <a:t> </a:t>
            </a:r>
            <a:r>
              <a:rPr lang="en-US" b="1" dirty="0" err="1"/>
              <a:t>fadon</a:t>
            </a:r>
            <a:r>
              <a:rPr lang="en-US" b="1" dirty="0"/>
              <a:t>, so </a:t>
            </a:r>
            <a:r>
              <a:rPr lang="en-US" b="1" dirty="0" err="1"/>
              <a:t>dati</a:t>
            </a:r>
            <a:r>
              <a:rPr lang="en-US" b="1" dirty="0"/>
              <a:t> </a:t>
            </a:r>
            <a:r>
              <a:rPr lang="en-US" b="1" dirty="0" err="1"/>
              <a:t>dem</a:t>
            </a:r>
            <a:r>
              <a:rPr lang="en-US" b="1" dirty="0"/>
              <a:t> no </a:t>
            </a:r>
            <a:r>
              <a:rPr lang="en-US" b="1" dirty="0" err="1"/>
              <a:t>sa</a:t>
            </a:r>
            <a:r>
              <a:rPr lang="en-US" b="1" dirty="0"/>
              <a:t> </a:t>
            </a:r>
            <a:r>
              <a:rPr lang="en-US" b="1" dirty="0" err="1"/>
              <a:t>gi</a:t>
            </a:r>
            <a:r>
              <a:rPr lang="en-US" b="1" dirty="0"/>
              <a:t> </a:t>
            </a:r>
            <a:r>
              <a:rPr lang="en-US" b="1" dirty="0" err="1"/>
              <a:t>da</a:t>
            </a:r>
            <a:r>
              <a:rPr lang="en-US" b="1" dirty="0"/>
              <a:t> </a:t>
            </a:r>
            <a:r>
              <a:rPr lang="en-US" b="1" dirty="0" err="1"/>
              <a:t>wroko</a:t>
            </a:r>
            <a:r>
              <a:rPr lang="en-US" b="1" dirty="0"/>
              <a:t> </a:t>
            </a:r>
            <a:r>
              <a:rPr lang="en-US" b="1" dirty="0" err="1"/>
              <a:t>foutoe</a:t>
            </a:r>
            <a:r>
              <a:rPr lang="en-US" b="1" dirty="0"/>
              <a:t>;  </a:t>
            </a:r>
          </a:p>
          <a:p>
            <a:r>
              <a:rPr lang="en-US" b="1" dirty="0" err="1"/>
              <a:t>Alwasi</a:t>
            </a:r>
            <a:r>
              <a:rPr lang="en-US" b="1" dirty="0"/>
              <a:t> </a:t>
            </a:r>
            <a:r>
              <a:rPr lang="en-US" b="1" dirty="0" err="1"/>
              <a:t>sortoe</a:t>
            </a:r>
            <a:r>
              <a:rPr lang="en-US" b="1" dirty="0"/>
              <a:t> </a:t>
            </a:r>
            <a:r>
              <a:rPr lang="en-US" b="1" dirty="0" err="1"/>
              <a:t>sani</a:t>
            </a:r>
            <a:r>
              <a:rPr lang="en-US" b="1" dirty="0"/>
              <a:t> </a:t>
            </a:r>
            <a:r>
              <a:rPr lang="en-US" b="1" dirty="0" err="1"/>
              <a:t>miti</a:t>
            </a:r>
            <a:r>
              <a:rPr lang="en-US" b="1" dirty="0"/>
              <a:t> </a:t>
            </a:r>
            <a:r>
              <a:rPr lang="en-US" b="1" dirty="0" err="1"/>
              <a:t>wi</a:t>
            </a:r>
            <a:r>
              <a:rPr lang="en-US" b="1" dirty="0"/>
              <a:t>, </a:t>
            </a:r>
            <a:r>
              <a:rPr lang="en-US" b="1" dirty="0" err="1"/>
              <a:t>wi</a:t>
            </a:r>
            <a:r>
              <a:rPr lang="en-US" b="1" dirty="0"/>
              <a:t> </a:t>
            </a:r>
            <a:r>
              <a:rPr lang="en-US" b="1" dirty="0" err="1"/>
              <a:t>moesoe</a:t>
            </a:r>
            <a:r>
              <a:rPr lang="en-US" b="1" dirty="0"/>
              <a:t> </a:t>
            </a:r>
            <a:r>
              <a:rPr lang="en-US" b="1" dirty="0" err="1"/>
              <a:t>tjari</a:t>
            </a:r>
            <a:r>
              <a:rPr lang="en-US" b="1" dirty="0"/>
              <a:t> </a:t>
            </a:r>
            <a:r>
              <a:rPr lang="en-US" b="1" dirty="0" err="1"/>
              <a:t>wisrefi</a:t>
            </a:r>
            <a:r>
              <a:rPr lang="en-US" b="1" dirty="0"/>
              <a:t> </a:t>
            </a:r>
            <a:r>
              <a:rPr lang="en-US" b="1" dirty="0" err="1"/>
              <a:t>na</a:t>
            </a:r>
            <a:r>
              <a:rPr lang="en-US" b="1" dirty="0"/>
              <a:t> wan </a:t>
            </a:r>
            <a:r>
              <a:rPr lang="en-US" b="1" dirty="0" err="1"/>
              <a:t>boen</a:t>
            </a:r>
            <a:r>
              <a:rPr lang="en-US" b="1" dirty="0"/>
              <a:t> </a:t>
            </a:r>
            <a:r>
              <a:rPr lang="en-US" b="1" dirty="0" err="1"/>
              <a:t>fasi</a:t>
            </a:r>
            <a:r>
              <a:rPr lang="en-US" b="1" dirty="0"/>
              <a:t> so </a:t>
            </a:r>
            <a:r>
              <a:rPr lang="en-US" b="1" dirty="0" err="1"/>
              <a:t>dati</a:t>
            </a:r>
            <a:r>
              <a:rPr lang="en-US" b="1" dirty="0"/>
              <a:t> </a:t>
            </a:r>
            <a:r>
              <a:rPr lang="en-US" b="1" dirty="0" err="1"/>
              <a:t>soema</a:t>
            </a:r>
            <a:r>
              <a:rPr lang="en-US" b="1" dirty="0"/>
              <a:t> no </a:t>
            </a:r>
            <a:r>
              <a:rPr lang="en-US" b="1" dirty="0" err="1"/>
              <a:t>naki</a:t>
            </a:r>
            <a:r>
              <a:rPr lang="en-US" b="1" dirty="0"/>
              <a:t> </a:t>
            </a:r>
            <a:r>
              <a:rPr lang="en-US" b="1" dirty="0" err="1"/>
              <a:t>foetoe</a:t>
            </a:r>
            <a:r>
              <a:rPr lang="en-US" b="1" dirty="0"/>
              <a:t> </a:t>
            </a:r>
            <a:r>
              <a:rPr lang="en-US" b="1" dirty="0" err="1"/>
              <a:t>fadon</a:t>
            </a:r>
            <a:endParaRPr lang="en-US" b="1" dirty="0"/>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55CA92D-0406-40BE-9586-F659D745E740}" type="datetime1">
              <a:rPr lang="en-US" smtClean="0"/>
              <a:pPr/>
              <a:t>3/9/2011</a:t>
            </a:fld>
            <a:endParaRPr lang="en-US"/>
          </a:p>
        </p:txBody>
      </p:sp>
      <p:sp>
        <p:nvSpPr>
          <p:cNvPr id="5" name="Footer Placeholder 4"/>
          <p:cNvSpPr>
            <a:spLocks noGrp="1"/>
          </p:cNvSpPr>
          <p:nvPr>
            <p:ph type="ftr" sz="quarter" idx="11"/>
          </p:nvPr>
        </p:nvSpPr>
        <p:spPr/>
        <p:txBody>
          <a:bodyPr/>
          <a:lstStyle/>
          <a:p>
            <a:r>
              <a:rPr lang="nl-NL" smtClean="0"/>
              <a:t>Advanced Bijbel Instituut Mod 9 Les 7</a:t>
            </a:r>
            <a:endParaRPr lang="en-US"/>
          </a:p>
        </p:txBody>
      </p:sp>
      <p:sp>
        <p:nvSpPr>
          <p:cNvPr id="6" name="Slide Number Placeholder 5"/>
          <p:cNvSpPr>
            <a:spLocks noGrp="1"/>
          </p:cNvSpPr>
          <p:nvPr>
            <p:ph type="sldNum" sz="quarter" idx="12"/>
          </p:nvPr>
        </p:nvSpPr>
        <p:spPr/>
        <p:txBody>
          <a:bodyPr/>
          <a:lstStyle/>
          <a:p>
            <a:pPr lvl="1"/>
            <a:fld id="{9C097219-0B1D-4896-A844-98AA56E0124F}" type="slidenum">
              <a:rPr lang="en-US"/>
              <a:pPr lvl="1"/>
              <a:t>137</a:t>
            </a:fld>
            <a:endParaRPr lang="en-US">
              <a:latin typeface="Times New Roman" pitchFamily="18" charset="0"/>
            </a:endParaRPr>
          </a:p>
        </p:txBody>
      </p:sp>
      <p:sp>
        <p:nvSpPr>
          <p:cNvPr id="24578" name="Rectangle 2"/>
          <p:cNvSpPr>
            <a:spLocks noGrp="1" noChangeArrowheads="1"/>
          </p:cNvSpPr>
          <p:nvPr>
            <p:ph type="title"/>
          </p:nvPr>
        </p:nvSpPr>
        <p:spPr/>
        <p:txBody>
          <a:bodyPr/>
          <a:lstStyle/>
          <a:p>
            <a:r>
              <a:rPr lang="en-US" sz="4000"/>
              <a:t>Wi no meki dem naki foetoe fadon</a:t>
            </a:r>
          </a:p>
        </p:txBody>
      </p:sp>
      <p:sp>
        <p:nvSpPr>
          <p:cNvPr id="24579" name="Rectangle 3"/>
          <p:cNvSpPr>
            <a:spLocks noGrp="1" noChangeArrowheads="1"/>
          </p:cNvSpPr>
          <p:nvPr>
            <p:ph type="body" idx="1"/>
          </p:nvPr>
        </p:nvSpPr>
        <p:spPr>
          <a:xfrm>
            <a:off x="682625" y="1665288"/>
            <a:ext cx="7772400" cy="4716462"/>
          </a:xfrm>
        </p:spPr>
        <p:txBody>
          <a:bodyPr/>
          <a:lstStyle/>
          <a:p>
            <a:r>
              <a:rPr lang="en-US" b="1" dirty="0"/>
              <a:t>II Kor. </a:t>
            </a:r>
            <a:r>
              <a:rPr lang="en-US" b="1" dirty="0" smtClean="0"/>
              <a:t>6:4</a:t>
            </a:r>
            <a:r>
              <a:rPr lang="en-US" b="1" dirty="0"/>
              <a:t>. Ma </a:t>
            </a:r>
            <a:r>
              <a:rPr lang="en-US" b="1" dirty="0" err="1"/>
              <a:t>wi</a:t>
            </a:r>
            <a:r>
              <a:rPr lang="en-US" b="1" dirty="0"/>
              <a:t> </a:t>
            </a:r>
            <a:r>
              <a:rPr lang="en-US" b="1" dirty="0" err="1"/>
              <a:t>sori</a:t>
            </a:r>
            <a:r>
              <a:rPr lang="en-US" b="1" dirty="0"/>
              <a:t> </a:t>
            </a:r>
            <a:r>
              <a:rPr lang="en-US" b="1" dirty="0" err="1"/>
              <a:t>boen</a:t>
            </a:r>
            <a:r>
              <a:rPr lang="en-US" b="1" dirty="0"/>
              <a:t> </a:t>
            </a:r>
            <a:r>
              <a:rPr lang="en-US" b="1" dirty="0" err="1"/>
              <a:t>fasi</a:t>
            </a:r>
            <a:r>
              <a:rPr lang="en-US" b="1" dirty="0"/>
              <a:t> </a:t>
            </a:r>
            <a:r>
              <a:rPr lang="en-US" b="1" dirty="0" err="1"/>
              <a:t>na</a:t>
            </a:r>
            <a:r>
              <a:rPr lang="en-US" b="1" dirty="0"/>
              <a:t> </a:t>
            </a:r>
            <a:r>
              <a:rPr lang="en-US" b="1" dirty="0" err="1"/>
              <a:t>ini</a:t>
            </a:r>
            <a:r>
              <a:rPr lang="en-US" b="1" dirty="0"/>
              <a:t> </a:t>
            </a:r>
            <a:r>
              <a:rPr lang="en-US" b="1" dirty="0" err="1"/>
              <a:t>alasani</a:t>
            </a:r>
            <a:r>
              <a:rPr lang="en-US" b="1" dirty="0"/>
              <a:t> </a:t>
            </a:r>
            <a:r>
              <a:rPr lang="en-US" b="1" dirty="0" err="1"/>
              <a:t>leki</a:t>
            </a:r>
            <a:r>
              <a:rPr lang="en-US" b="1" dirty="0"/>
              <a:t> </a:t>
            </a:r>
            <a:r>
              <a:rPr lang="en-US" b="1" dirty="0" err="1"/>
              <a:t>dinari</a:t>
            </a:r>
            <a:r>
              <a:rPr lang="en-US" b="1" dirty="0"/>
              <a:t> foe </a:t>
            </a:r>
            <a:r>
              <a:rPr lang="en-US" b="1" dirty="0" err="1"/>
              <a:t>Gado</a:t>
            </a:r>
            <a:r>
              <a:rPr lang="en-US" b="1" dirty="0"/>
              <a:t>, </a:t>
            </a:r>
            <a:r>
              <a:rPr lang="en-US" b="1" dirty="0" err="1"/>
              <a:t>na</a:t>
            </a:r>
            <a:r>
              <a:rPr lang="en-US" b="1" dirty="0"/>
              <a:t> </a:t>
            </a:r>
            <a:r>
              <a:rPr lang="en-US" b="1" dirty="0" err="1"/>
              <a:t>ini</a:t>
            </a:r>
            <a:r>
              <a:rPr lang="en-US" b="1" dirty="0"/>
              <a:t> </a:t>
            </a:r>
            <a:r>
              <a:rPr lang="en-US" b="1" dirty="0" err="1"/>
              <a:t>foeroe</a:t>
            </a:r>
            <a:r>
              <a:rPr lang="en-US" b="1" dirty="0"/>
              <a:t> </a:t>
            </a:r>
            <a:r>
              <a:rPr lang="en-US" b="1" dirty="0" err="1"/>
              <a:t>pasensi</a:t>
            </a:r>
            <a:r>
              <a:rPr lang="en-US" b="1" dirty="0"/>
              <a:t>, </a:t>
            </a:r>
            <a:r>
              <a:rPr lang="en-US" b="1" dirty="0" err="1"/>
              <a:t>na</a:t>
            </a:r>
            <a:r>
              <a:rPr lang="en-US" b="1" dirty="0"/>
              <a:t> </a:t>
            </a:r>
            <a:r>
              <a:rPr lang="en-US" b="1" dirty="0" err="1"/>
              <a:t>ini</a:t>
            </a:r>
            <a:r>
              <a:rPr lang="en-US" b="1" dirty="0"/>
              <a:t> </a:t>
            </a:r>
            <a:r>
              <a:rPr lang="en-US" b="1" dirty="0" err="1">
                <a:solidFill>
                  <a:srgbClr val="FF0000"/>
                </a:solidFill>
              </a:rPr>
              <a:t>pina</a:t>
            </a:r>
            <a:r>
              <a:rPr lang="en-US" b="1" dirty="0"/>
              <a:t>, </a:t>
            </a:r>
            <a:r>
              <a:rPr lang="en-US" b="1" dirty="0" err="1"/>
              <a:t>na</a:t>
            </a:r>
            <a:r>
              <a:rPr lang="en-US" b="1" dirty="0"/>
              <a:t> </a:t>
            </a:r>
            <a:r>
              <a:rPr lang="en-US" b="1" dirty="0" err="1"/>
              <a:t>ini</a:t>
            </a:r>
            <a:r>
              <a:rPr lang="en-US" b="1" dirty="0"/>
              <a:t> </a:t>
            </a:r>
            <a:r>
              <a:rPr lang="en-US" b="1" dirty="0" err="1">
                <a:solidFill>
                  <a:srgbClr val="FF0000"/>
                </a:solidFill>
              </a:rPr>
              <a:t>nowtoe</a:t>
            </a:r>
            <a:r>
              <a:rPr lang="en-US" b="1" dirty="0"/>
              <a:t>, </a:t>
            </a:r>
            <a:r>
              <a:rPr lang="en-US" b="1" dirty="0" err="1"/>
              <a:t>na</a:t>
            </a:r>
            <a:r>
              <a:rPr lang="en-US" b="1" dirty="0"/>
              <a:t> </a:t>
            </a:r>
            <a:r>
              <a:rPr lang="en-US" b="1" dirty="0" err="1"/>
              <a:t>ini</a:t>
            </a:r>
            <a:r>
              <a:rPr lang="en-US" b="1" dirty="0"/>
              <a:t> </a:t>
            </a:r>
            <a:r>
              <a:rPr lang="en-US" b="1" dirty="0" err="1">
                <a:solidFill>
                  <a:srgbClr val="FF0000"/>
                </a:solidFill>
              </a:rPr>
              <a:t>trobi</a:t>
            </a:r>
            <a:r>
              <a:rPr lang="en-US" b="1" dirty="0" smtClean="0"/>
              <a:t>,</a:t>
            </a:r>
          </a:p>
          <a:p>
            <a:r>
              <a:rPr lang="en-US" b="1" dirty="0" smtClean="0"/>
              <a:t>Mi </a:t>
            </a:r>
            <a:r>
              <a:rPr lang="en-US" b="1" dirty="0" err="1" smtClean="0"/>
              <a:t>bribi</a:t>
            </a:r>
            <a:r>
              <a:rPr lang="en-US" b="1" dirty="0" smtClean="0"/>
              <a:t> </a:t>
            </a:r>
            <a:r>
              <a:rPr lang="en-US" b="1" dirty="0" err="1" smtClean="0"/>
              <a:t>dati</a:t>
            </a:r>
            <a:r>
              <a:rPr lang="en-US" b="1" dirty="0" smtClean="0"/>
              <a:t> ala </a:t>
            </a:r>
            <a:r>
              <a:rPr lang="en-US" b="1" dirty="0" err="1" smtClean="0"/>
              <a:t>preikiman</a:t>
            </a:r>
            <a:r>
              <a:rPr lang="en-US" b="1" dirty="0" smtClean="0"/>
              <a:t> </a:t>
            </a:r>
            <a:r>
              <a:rPr lang="en-US" b="1" dirty="0" err="1" smtClean="0"/>
              <a:t>kan</a:t>
            </a:r>
            <a:r>
              <a:rPr lang="en-US" b="1" dirty="0" smtClean="0"/>
              <a:t> </a:t>
            </a:r>
            <a:r>
              <a:rPr lang="en-US" b="1" dirty="0" err="1" smtClean="0"/>
              <a:t>verwakti</a:t>
            </a:r>
            <a:r>
              <a:rPr lang="en-US" b="1" dirty="0" smtClean="0"/>
              <a:t> </a:t>
            </a:r>
            <a:r>
              <a:rPr lang="en-US" b="1" dirty="0" err="1" smtClean="0"/>
              <a:t>dem</a:t>
            </a:r>
            <a:r>
              <a:rPr lang="en-US" b="1" dirty="0" smtClean="0"/>
              <a:t> </a:t>
            </a:r>
            <a:r>
              <a:rPr lang="en-US" b="1" dirty="0" err="1" smtClean="0"/>
              <a:t>sani</a:t>
            </a:r>
            <a:r>
              <a:rPr lang="en-US" b="1" dirty="0" smtClean="0"/>
              <a:t> </a:t>
            </a:r>
            <a:r>
              <a:rPr lang="en-US" b="1" dirty="0" err="1" smtClean="0"/>
              <a:t>disi</a:t>
            </a:r>
            <a:r>
              <a:rPr lang="en-US" b="1" dirty="0" smtClean="0"/>
              <a:t>.  No wan de wan </a:t>
            </a:r>
            <a:r>
              <a:rPr lang="en-US" b="1" dirty="0" err="1" smtClean="0"/>
              <a:t>goedoeman</a:t>
            </a:r>
            <a:r>
              <a:rPr lang="en-US" b="1" dirty="0" smtClean="0"/>
              <a:t>, en </a:t>
            </a:r>
            <a:r>
              <a:rPr lang="en-US" b="1" dirty="0" err="1" smtClean="0"/>
              <a:t>trobi</a:t>
            </a:r>
            <a:r>
              <a:rPr lang="en-US" b="1" dirty="0" smtClean="0"/>
              <a:t> </a:t>
            </a:r>
            <a:r>
              <a:rPr lang="en-US" b="1" dirty="0" err="1" smtClean="0"/>
              <a:t>sa</a:t>
            </a:r>
            <a:r>
              <a:rPr lang="en-US" b="1" dirty="0" smtClean="0"/>
              <a:t> </a:t>
            </a:r>
            <a:r>
              <a:rPr lang="en-US" b="1" dirty="0" err="1" smtClean="0"/>
              <a:t>miti</a:t>
            </a:r>
            <a:r>
              <a:rPr lang="en-US" b="1" dirty="0" smtClean="0"/>
              <a:t> hem.</a:t>
            </a:r>
            <a:endParaRPr lang="en-US" b="1" dirty="0"/>
          </a:p>
        </p:txBody>
      </p:sp>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EAB2FB7-62C5-4E5B-B234-6C975C09170B}" type="datetime1">
              <a:rPr lang="en-US" smtClean="0"/>
              <a:pPr/>
              <a:t>3/9/2011</a:t>
            </a:fld>
            <a:endParaRPr lang="en-US"/>
          </a:p>
        </p:txBody>
      </p:sp>
      <p:sp>
        <p:nvSpPr>
          <p:cNvPr id="5" name="Footer Placeholder 4"/>
          <p:cNvSpPr>
            <a:spLocks noGrp="1"/>
          </p:cNvSpPr>
          <p:nvPr>
            <p:ph type="ftr" sz="quarter" idx="11"/>
          </p:nvPr>
        </p:nvSpPr>
        <p:spPr/>
        <p:txBody>
          <a:bodyPr/>
          <a:lstStyle/>
          <a:p>
            <a:r>
              <a:rPr lang="nl-NL" smtClean="0"/>
              <a:t>Advanced Bijbel Instituut Mod 9 Les 7</a:t>
            </a:r>
            <a:endParaRPr lang="en-US"/>
          </a:p>
        </p:txBody>
      </p:sp>
      <p:sp>
        <p:nvSpPr>
          <p:cNvPr id="6" name="Slide Number Placeholder 5"/>
          <p:cNvSpPr>
            <a:spLocks noGrp="1"/>
          </p:cNvSpPr>
          <p:nvPr>
            <p:ph type="sldNum" sz="quarter" idx="12"/>
          </p:nvPr>
        </p:nvSpPr>
        <p:spPr/>
        <p:txBody>
          <a:bodyPr/>
          <a:lstStyle/>
          <a:p>
            <a:pPr lvl="1"/>
            <a:fld id="{0ACCBDA2-EF8D-49D7-AB89-072BD37EE593}" type="slidenum">
              <a:rPr lang="en-US"/>
              <a:pPr lvl="1"/>
              <a:t>138</a:t>
            </a:fld>
            <a:endParaRPr lang="en-US">
              <a:latin typeface="Times New Roman" pitchFamily="18" charset="0"/>
            </a:endParaRPr>
          </a:p>
        </p:txBody>
      </p:sp>
      <p:sp>
        <p:nvSpPr>
          <p:cNvPr id="25602" name="Rectangle 2"/>
          <p:cNvSpPr>
            <a:spLocks noGrp="1" noChangeArrowheads="1"/>
          </p:cNvSpPr>
          <p:nvPr>
            <p:ph type="title"/>
          </p:nvPr>
        </p:nvSpPr>
        <p:spPr/>
        <p:txBody>
          <a:bodyPr/>
          <a:lstStyle/>
          <a:p>
            <a:r>
              <a:rPr lang="en-US" b="1"/>
              <a:t>Fa da wroko de go</a:t>
            </a:r>
          </a:p>
        </p:txBody>
      </p:sp>
      <p:sp>
        <p:nvSpPr>
          <p:cNvPr id="25603" name="Rectangle 3"/>
          <p:cNvSpPr>
            <a:spLocks noGrp="1" noChangeArrowheads="1"/>
          </p:cNvSpPr>
          <p:nvPr>
            <p:ph type="body" idx="1"/>
          </p:nvPr>
        </p:nvSpPr>
        <p:spPr/>
        <p:txBody>
          <a:bodyPr/>
          <a:lstStyle/>
          <a:p>
            <a:r>
              <a:rPr lang="en-US" b="1" dirty="0"/>
              <a:t>II Kor. 6:5. Na </a:t>
            </a:r>
            <a:r>
              <a:rPr lang="en-US" b="1" dirty="0" err="1"/>
              <a:t>ini</a:t>
            </a:r>
            <a:r>
              <a:rPr lang="en-US" b="1" dirty="0"/>
              <a:t> </a:t>
            </a:r>
            <a:r>
              <a:rPr lang="en-US" b="1" dirty="0" err="1">
                <a:solidFill>
                  <a:srgbClr val="FF0000"/>
                </a:solidFill>
              </a:rPr>
              <a:t>fonfon</a:t>
            </a:r>
            <a:r>
              <a:rPr lang="en-US" b="1" dirty="0"/>
              <a:t>, </a:t>
            </a:r>
            <a:r>
              <a:rPr lang="en-US" b="1" dirty="0" err="1"/>
              <a:t>te</a:t>
            </a:r>
            <a:r>
              <a:rPr lang="en-US" b="1" dirty="0"/>
              <a:t> </a:t>
            </a:r>
            <a:r>
              <a:rPr lang="en-US" b="1" dirty="0" err="1"/>
              <a:t>dem</a:t>
            </a:r>
            <a:r>
              <a:rPr lang="en-US" b="1" dirty="0"/>
              <a:t> </a:t>
            </a:r>
            <a:r>
              <a:rPr lang="en-US" b="1" dirty="0" err="1">
                <a:solidFill>
                  <a:srgbClr val="FF0000"/>
                </a:solidFill>
              </a:rPr>
              <a:t>sroto</a:t>
            </a:r>
            <a:r>
              <a:rPr lang="en-US" b="1" dirty="0">
                <a:solidFill>
                  <a:srgbClr val="FF0000"/>
                </a:solidFill>
              </a:rPr>
              <a:t> </a:t>
            </a:r>
            <a:r>
              <a:rPr lang="en-US" b="1" dirty="0" err="1">
                <a:solidFill>
                  <a:srgbClr val="FF0000"/>
                </a:solidFill>
              </a:rPr>
              <a:t>wi</a:t>
            </a:r>
            <a:r>
              <a:rPr lang="en-US" b="1" dirty="0">
                <a:solidFill>
                  <a:srgbClr val="FF0000"/>
                </a:solidFill>
              </a:rPr>
              <a:t> </a:t>
            </a:r>
            <a:r>
              <a:rPr lang="en-US" b="1" dirty="0" err="1">
                <a:solidFill>
                  <a:srgbClr val="FF0000"/>
                </a:solidFill>
              </a:rPr>
              <a:t>na</a:t>
            </a:r>
            <a:r>
              <a:rPr lang="en-US" b="1" dirty="0">
                <a:solidFill>
                  <a:srgbClr val="FF0000"/>
                </a:solidFill>
              </a:rPr>
              <a:t> </a:t>
            </a:r>
            <a:r>
              <a:rPr lang="en-US" b="1" dirty="0" err="1">
                <a:solidFill>
                  <a:srgbClr val="FF0000"/>
                </a:solidFill>
              </a:rPr>
              <a:t>ini</a:t>
            </a:r>
            <a:r>
              <a:rPr lang="en-US" b="1" dirty="0">
                <a:solidFill>
                  <a:srgbClr val="FF0000"/>
                </a:solidFill>
              </a:rPr>
              <a:t> </a:t>
            </a:r>
            <a:r>
              <a:rPr lang="en-US" b="1" dirty="0" err="1">
                <a:solidFill>
                  <a:srgbClr val="FF0000"/>
                </a:solidFill>
              </a:rPr>
              <a:t>doengroe-oso</a:t>
            </a:r>
            <a:r>
              <a:rPr lang="en-US" b="1" dirty="0"/>
              <a:t>, </a:t>
            </a:r>
            <a:r>
              <a:rPr lang="en-US" b="1" dirty="0" err="1"/>
              <a:t>na</a:t>
            </a:r>
            <a:r>
              <a:rPr lang="en-US" b="1" dirty="0"/>
              <a:t> </a:t>
            </a:r>
            <a:r>
              <a:rPr lang="en-US" b="1" dirty="0" err="1"/>
              <a:t>ini</a:t>
            </a:r>
            <a:r>
              <a:rPr lang="en-US" b="1" dirty="0"/>
              <a:t> </a:t>
            </a:r>
            <a:r>
              <a:rPr lang="en-US" b="1" dirty="0" err="1">
                <a:solidFill>
                  <a:srgbClr val="FF0000"/>
                </a:solidFill>
              </a:rPr>
              <a:t>oproeroe</a:t>
            </a:r>
            <a:r>
              <a:rPr lang="en-US" b="1" dirty="0"/>
              <a:t>, </a:t>
            </a:r>
            <a:r>
              <a:rPr lang="en-US" b="1" dirty="0" err="1"/>
              <a:t>na</a:t>
            </a:r>
            <a:r>
              <a:rPr lang="en-US" b="1" dirty="0"/>
              <a:t> </a:t>
            </a:r>
            <a:r>
              <a:rPr lang="en-US" b="1" dirty="0" err="1"/>
              <a:t>ini</a:t>
            </a:r>
            <a:r>
              <a:rPr lang="en-US" b="1" dirty="0"/>
              <a:t> </a:t>
            </a:r>
            <a:r>
              <a:rPr lang="en-US" b="1" dirty="0" err="1">
                <a:solidFill>
                  <a:srgbClr val="FF0000"/>
                </a:solidFill>
              </a:rPr>
              <a:t>tranga</a:t>
            </a:r>
            <a:r>
              <a:rPr lang="en-US" b="1" dirty="0">
                <a:solidFill>
                  <a:srgbClr val="FF0000"/>
                </a:solidFill>
              </a:rPr>
              <a:t> </a:t>
            </a:r>
            <a:r>
              <a:rPr lang="en-US" b="1" dirty="0" err="1">
                <a:solidFill>
                  <a:srgbClr val="FF0000"/>
                </a:solidFill>
              </a:rPr>
              <a:t>wroko</a:t>
            </a:r>
            <a:r>
              <a:rPr lang="en-US" b="1" dirty="0"/>
              <a:t>, </a:t>
            </a:r>
            <a:r>
              <a:rPr lang="en-US" b="1" dirty="0" err="1"/>
              <a:t>na</a:t>
            </a:r>
            <a:r>
              <a:rPr lang="en-US" b="1" dirty="0"/>
              <a:t> </a:t>
            </a:r>
            <a:r>
              <a:rPr lang="en-US" b="1" dirty="0" err="1"/>
              <a:t>ini</a:t>
            </a:r>
            <a:r>
              <a:rPr lang="en-US" b="1" dirty="0"/>
              <a:t> </a:t>
            </a:r>
            <a:r>
              <a:rPr lang="en-US" b="1" dirty="0" err="1">
                <a:solidFill>
                  <a:srgbClr val="FF0000"/>
                </a:solidFill>
              </a:rPr>
              <a:t>wakti</a:t>
            </a:r>
            <a:r>
              <a:rPr lang="en-US" b="1" dirty="0"/>
              <a:t>, </a:t>
            </a:r>
            <a:r>
              <a:rPr lang="en-US" b="1" dirty="0" err="1"/>
              <a:t>na</a:t>
            </a:r>
            <a:r>
              <a:rPr lang="en-US" b="1" dirty="0"/>
              <a:t> </a:t>
            </a:r>
            <a:r>
              <a:rPr lang="en-US" b="1" dirty="0" err="1"/>
              <a:t>ini</a:t>
            </a:r>
            <a:r>
              <a:rPr lang="en-US" b="1" dirty="0"/>
              <a:t> </a:t>
            </a:r>
            <a:r>
              <a:rPr lang="en-US" b="1" dirty="0" err="1" smtClean="0">
                <a:solidFill>
                  <a:srgbClr val="FF0000"/>
                </a:solidFill>
              </a:rPr>
              <a:t>faste</a:t>
            </a:r>
            <a:r>
              <a:rPr lang="en-US" b="1" dirty="0" smtClean="0"/>
              <a:t>,</a:t>
            </a:r>
          </a:p>
          <a:p>
            <a:r>
              <a:rPr lang="en-US" b="1" dirty="0" err="1" smtClean="0"/>
              <a:t>Foeroe</a:t>
            </a:r>
            <a:r>
              <a:rPr lang="en-US" b="1" dirty="0" smtClean="0"/>
              <a:t> </a:t>
            </a:r>
            <a:r>
              <a:rPr lang="en-US" b="1" dirty="0" err="1" smtClean="0"/>
              <a:t>sani</a:t>
            </a:r>
            <a:r>
              <a:rPr lang="en-US" b="1" dirty="0" smtClean="0"/>
              <a:t> </a:t>
            </a:r>
            <a:r>
              <a:rPr lang="en-US" b="1" dirty="0" err="1" smtClean="0"/>
              <a:t>sa</a:t>
            </a:r>
            <a:r>
              <a:rPr lang="en-US" b="1" dirty="0" smtClean="0"/>
              <a:t> </a:t>
            </a:r>
            <a:r>
              <a:rPr lang="en-US" b="1" dirty="0" err="1" smtClean="0"/>
              <a:t>miti</a:t>
            </a:r>
            <a:r>
              <a:rPr lang="en-US" b="1" dirty="0" smtClean="0"/>
              <a:t> </a:t>
            </a:r>
            <a:r>
              <a:rPr lang="en-US" b="1" dirty="0" err="1" smtClean="0"/>
              <a:t>da</a:t>
            </a:r>
            <a:r>
              <a:rPr lang="en-US" b="1" dirty="0" smtClean="0"/>
              <a:t> </a:t>
            </a:r>
            <a:r>
              <a:rPr lang="en-US" b="1" dirty="0" err="1" smtClean="0"/>
              <a:t>preikiman</a:t>
            </a:r>
            <a:r>
              <a:rPr lang="en-US" b="1" dirty="0" smtClean="0"/>
              <a:t> </a:t>
            </a:r>
            <a:r>
              <a:rPr lang="en-US" b="1" dirty="0" err="1" smtClean="0"/>
              <a:t>te</a:t>
            </a:r>
            <a:r>
              <a:rPr lang="en-US" b="1" dirty="0" smtClean="0"/>
              <a:t> </a:t>
            </a:r>
            <a:r>
              <a:rPr lang="en-US" b="1" dirty="0" err="1" smtClean="0"/>
              <a:t>leki</a:t>
            </a:r>
            <a:r>
              <a:rPr lang="en-US" b="1" dirty="0" smtClean="0"/>
              <a:t> </a:t>
            </a:r>
            <a:r>
              <a:rPr lang="en-US" b="1" dirty="0" err="1" smtClean="0"/>
              <a:t>fonfon</a:t>
            </a:r>
            <a:r>
              <a:rPr lang="en-US" b="1" dirty="0" smtClean="0"/>
              <a:t> &amp; </a:t>
            </a:r>
            <a:r>
              <a:rPr lang="en-US" b="1" dirty="0" err="1" smtClean="0"/>
              <a:t>doengroe-oso</a:t>
            </a:r>
            <a:r>
              <a:rPr lang="en-US" b="1" dirty="0" smtClean="0"/>
              <a:t> </a:t>
            </a:r>
            <a:r>
              <a:rPr lang="en-US" b="1" dirty="0" err="1" smtClean="0"/>
              <a:t>srefi</a:t>
            </a:r>
            <a:endParaRPr lang="en-US" b="1" dirty="0" smtClean="0"/>
          </a:p>
          <a:p>
            <a:r>
              <a:rPr lang="en-US" b="1" dirty="0" smtClean="0"/>
              <a:t>En </a:t>
            </a:r>
            <a:r>
              <a:rPr lang="en-US" b="1" dirty="0" err="1" smtClean="0"/>
              <a:t>da</a:t>
            </a:r>
            <a:r>
              <a:rPr lang="en-US" b="1" dirty="0" smtClean="0"/>
              <a:t> </a:t>
            </a:r>
            <a:r>
              <a:rPr lang="en-US" b="1" dirty="0" err="1" smtClean="0"/>
              <a:t>wroko</a:t>
            </a:r>
            <a:r>
              <a:rPr lang="en-US" b="1" dirty="0" smtClean="0"/>
              <a:t> </a:t>
            </a:r>
            <a:r>
              <a:rPr lang="en-US" b="1" dirty="0" err="1" smtClean="0"/>
              <a:t>srefi</a:t>
            </a:r>
            <a:r>
              <a:rPr lang="en-US" b="1" dirty="0" smtClean="0"/>
              <a:t> </a:t>
            </a:r>
            <a:r>
              <a:rPr lang="en-US" b="1" dirty="0" err="1" smtClean="0"/>
              <a:t>sa</a:t>
            </a:r>
            <a:r>
              <a:rPr lang="en-US" b="1" dirty="0" smtClean="0"/>
              <a:t> go </a:t>
            </a:r>
            <a:r>
              <a:rPr lang="en-US" b="1" dirty="0" err="1" smtClean="0"/>
              <a:t>moeilijk</a:t>
            </a:r>
            <a:r>
              <a:rPr lang="en-US" b="1" dirty="0" smtClean="0"/>
              <a:t>…</a:t>
            </a:r>
            <a:endParaRPr lang="en-US" b="1" dirty="0"/>
          </a:p>
        </p:txBody>
      </p:sp>
    </p:spTree>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EAB2FB7-62C5-4E5B-B234-6C975C09170B}" type="datetime1">
              <a:rPr lang="en-US" smtClean="0"/>
              <a:pPr/>
              <a:t>3/9/2011</a:t>
            </a:fld>
            <a:endParaRPr lang="en-US"/>
          </a:p>
        </p:txBody>
      </p:sp>
      <p:sp>
        <p:nvSpPr>
          <p:cNvPr id="5" name="Footer Placeholder 4"/>
          <p:cNvSpPr>
            <a:spLocks noGrp="1"/>
          </p:cNvSpPr>
          <p:nvPr>
            <p:ph type="ftr" sz="quarter" idx="11"/>
          </p:nvPr>
        </p:nvSpPr>
        <p:spPr/>
        <p:txBody>
          <a:bodyPr/>
          <a:lstStyle/>
          <a:p>
            <a:r>
              <a:rPr lang="nl-NL" smtClean="0"/>
              <a:t>Advanced Bijbel Instituut Mod 9 Les 7</a:t>
            </a:r>
            <a:endParaRPr lang="en-US"/>
          </a:p>
        </p:txBody>
      </p:sp>
      <p:sp>
        <p:nvSpPr>
          <p:cNvPr id="6" name="Slide Number Placeholder 5"/>
          <p:cNvSpPr>
            <a:spLocks noGrp="1"/>
          </p:cNvSpPr>
          <p:nvPr>
            <p:ph type="sldNum" sz="quarter" idx="12"/>
          </p:nvPr>
        </p:nvSpPr>
        <p:spPr/>
        <p:txBody>
          <a:bodyPr/>
          <a:lstStyle/>
          <a:p>
            <a:pPr lvl="1"/>
            <a:fld id="{0ACCBDA2-EF8D-49D7-AB89-072BD37EE593}" type="slidenum">
              <a:rPr lang="en-US"/>
              <a:pPr lvl="1"/>
              <a:t>139</a:t>
            </a:fld>
            <a:endParaRPr lang="en-US">
              <a:latin typeface="Times New Roman" pitchFamily="18" charset="0"/>
            </a:endParaRPr>
          </a:p>
        </p:txBody>
      </p:sp>
      <p:sp>
        <p:nvSpPr>
          <p:cNvPr id="25602" name="Rectangle 2"/>
          <p:cNvSpPr>
            <a:spLocks noGrp="1" noChangeArrowheads="1"/>
          </p:cNvSpPr>
          <p:nvPr>
            <p:ph type="title"/>
          </p:nvPr>
        </p:nvSpPr>
        <p:spPr/>
        <p:txBody>
          <a:bodyPr/>
          <a:lstStyle/>
          <a:p>
            <a:r>
              <a:rPr lang="en-US" b="1"/>
              <a:t>Fa da wroko de go</a:t>
            </a:r>
          </a:p>
        </p:txBody>
      </p:sp>
      <p:sp>
        <p:nvSpPr>
          <p:cNvPr id="25603" name="Rectangle 3"/>
          <p:cNvSpPr>
            <a:spLocks noGrp="1" noChangeArrowheads="1"/>
          </p:cNvSpPr>
          <p:nvPr>
            <p:ph type="body" idx="1"/>
          </p:nvPr>
        </p:nvSpPr>
        <p:spPr/>
        <p:txBody>
          <a:bodyPr/>
          <a:lstStyle/>
          <a:p>
            <a:r>
              <a:rPr lang="en-US" b="1" dirty="0"/>
              <a:t>II Kor. </a:t>
            </a:r>
            <a:r>
              <a:rPr lang="en-US" b="1" dirty="0" smtClean="0"/>
              <a:t>6:6</a:t>
            </a:r>
            <a:r>
              <a:rPr lang="en-US" b="1" dirty="0"/>
              <a:t>. Doro </a:t>
            </a:r>
            <a:r>
              <a:rPr lang="en-US" b="1" dirty="0" err="1">
                <a:solidFill>
                  <a:srgbClr val="FF0000"/>
                </a:solidFill>
              </a:rPr>
              <a:t>krin-fasi</a:t>
            </a:r>
            <a:r>
              <a:rPr lang="en-US" b="1" dirty="0">
                <a:solidFill>
                  <a:srgbClr val="FF0000"/>
                </a:solidFill>
              </a:rPr>
              <a:t>,</a:t>
            </a:r>
            <a:r>
              <a:rPr lang="en-US" b="1" dirty="0"/>
              <a:t> </a:t>
            </a:r>
            <a:r>
              <a:rPr lang="en-US" b="1" dirty="0" err="1"/>
              <a:t>doro</a:t>
            </a:r>
            <a:r>
              <a:rPr lang="en-US" b="1" dirty="0"/>
              <a:t> </a:t>
            </a:r>
            <a:r>
              <a:rPr lang="en-US" b="1" dirty="0" err="1">
                <a:solidFill>
                  <a:srgbClr val="FF0000"/>
                </a:solidFill>
              </a:rPr>
              <a:t>koni</a:t>
            </a:r>
            <a:r>
              <a:rPr lang="en-US" b="1" dirty="0"/>
              <a:t>, </a:t>
            </a:r>
            <a:r>
              <a:rPr lang="en-US" b="1" dirty="0" err="1"/>
              <a:t>doro</a:t>
            </a:r>
            <a:r>
              <a:rPr lang="en-US" b="1" dirty="0"/>
              <a:t> </a:t>
            </a:r>
            <a:r>
              <a:rPr lang="en-US" b="1" dirty="0" err="1">
                <a:solidFill>
                  <a:srgbClr val="FF0000"/>
                </a:solidFill>
              </a:rPr>
              <a:t>pasensi</a:t>
            </a:r>
            <a:r>
              <a:rPr lang="en-US" b="1" dirty="0">
                <a:solidFill>
                  <a:srgbClr val="FF0000"/>
                </a:solidFill>
              </a:rPr>
              <a:t> </a:t>
            </a:r>
            <a:r>
              <a:rPr lang="en-US" b="1" dirty="0" err="1">
                <a:solidFill>
                  <a:srgbClr val="FF0000"/>
                </a:solidFill>
              </a:rPr>
              <a:t>na</a:t>
            </a:r>
            <a:r>
              <a:rPr lang="en-US" b="1" dirty="0">
                <a:solidFill>
                  <a:srgbClr val="FF0000"/>
                </a:solidFill>
              </a:rPr>
              <a:t> </a:t>
            </a:r>
            <a:r>
              <a:rPr lang="en-US" b="1" dirty="0" err="1">
                <a:solidFill>
                  <a:srgbClr val="FF0000"/>
                </a:solidFill>
              </a:rPr>
              <a:t>ini</a:t>
            </a:r>
            <a:r>
              <a:rPr lang="en-US" b="1" dirty="0">
                <a:solidFill>
                  <a:srgbClr val="FF0000"/>
                </a:solidFill>
              </a:rPr>
              <a:t> </a:t>
            </a:r>
            <a:r>
              <a:rPr lang="en-US" b="1" dirty="0" err="1">
                <a:solidFill>
                  <a:srgbClr val="FF0000"/>
                </a:solidFill>
              </a:rPr>
              <a:t>pina</a:t>
            </a:r>
            <a:r>
              <a:rPr lang="en-US" b="1" dirty="0"/>
              <a:t>, </a:t>
            </a:r>
            <a:r>
              <a:rPr lang="en-US" b="1" dirty="0" err="1"/>
              <a:t>doro</a:t>
            </a:r>
            <a:r>
              <a:rPr lang="en-US" b="1" dirty="0"/>
              <a:t> </a:t>
            </a:r>
            <a:r>
              <a:rPr lang="en-US" b="1" dirty="0" err="1">
                <a:solidFill>
                  <a:srgbClr val="FF0000"/>
                </a:solidFill>
              </a:rPr>
              <a:t>boen-ai</a:t>
            </a:r>
            <a:r>
              <a:rPr lang="en-US" b="1" dirty="0"/>
              <a:t>, </a:t>
            </a:r>
            <a:r>
              <a:rPr lang="en-US" b="1" dirty="0" err="1">
                <a:solidFill>
                  <a:srgbClr val="FF0000"/>
                </a:solidFill>
              </a:rPr>
              <a:t>doro</a:t>
            </a:r>
            <a:r>
              <a:rPr lang="en-US" b="1" dirty="0">
                <a:solidFill>
                  <a:srgbClr val="FF0000"/>
                </a:solidFill>
              </a:rPr>
              <a:t> </a:t>
            </a:r>
            <a:r>
              <a:rPr lang="en-US" b="1" dirty="0" err="1">
                <a:solidFill>
                  <a:srgbClr val="FF0000"/>
                </a:solidFill>
              </a:rPr>
              <a:t>da</a:t>
            </a:r>
            <a:r>
              <a:rPr lang="en-US" b="1" dirty="0">
                <a:solidFill>
                  <a:srgbClr val="FF0000"/>
                </a:solidFill>
              </a:rPr>
              <a:t> Santa </a:t>
            </a:r>
            <a:r>
              <a:rPr lang="en-US" b="1" dirty="0" err="1">
                <a:solidFill>
                  <a:srgbClr val="FF0000"/>
                </a:solidFill>
              </a:rPr>
              <a:t>Jeje</a:t>
            </a:r>
            <a:r>
              <a:rPr lang="en-US" b="1" dirty="0"/>
              <a:t>, </a:t>
            </a:r>
            <a:r>
              <a:rPr lang="en-US" b="1" dirty="0" err="1"/>
              <a:t>doro</a:t>
            </a:r>
            <a:r>
              <a:rPr lang="en-US" b="1" dirty="0"/>
              <a:t> </a:t>
            </a:r>
            <a:r>
              <a:rPr lang="en-US" b="1" dirty="0" err="1">
                <a:solidFill>
                  <a:srgbClr val="FF0000"/>
                </a:solidFill>
              </a:rPr>
              <a:t>troe</a:t>
            </a:r>
            <a:r>
              <a:rPr lang="en-US" b="1" dirty="0">
                <a:solidFill>
                  <a:srgbClr val="FF0000"/>
                </a:solidFill>
              </a:rPr>
              <a:t> </a:t>
            </a:r>
            <a:r>
              <a:rPr lang="en-US" b="1" dirty="0" err="1">
                <a:solidFill>
                  <a:srgbClr val="FF0000"/>
                </a:solidFill>
              </a:rPr>
              <a:t>lobi</a:t>
            </a:r>
            <a:r>
              <a:rPr lang="en-US" b="1" dirty="0" smtClean="0"/>
              <a:t>,</a:t>
            </a:r>
          </a:p>
          <a:p>
            <a:r>
              <a:rPr lang="en-US" b="1" dirty="0" smtClean="0"/>
              <a:t>Joe </a:t>
            </a:r>
            <a:r>
              <a:rPr lang="en-US" b="1" dirty="0" err="1" smtClean="0"/>
              <a:t>manieri</a:t>
            </a:r>
            <a:r>
              <a:rPr lang="en-US" b="1" dirty="0" smtClean="0"/>
              <a:t> foe </a:t>
            </a:r>
            <a:r>
              <a:rPr lang="en-US" b="1" dirty="0" err="1" smtClean="0"/>
              <a:t>wroko</a:t>
            </a:r>
            <a:r>
              <a:rPr lang="en-US" b="1" dirty="0" smtClean="0"/>
              <a:t> de </a:t>
            </a:r>
            <a:r>
              <a:rPr lang="en-US" b="1" dirty="0" err="1" smtClean="0"/>
              <a:t>belang-rijk</a:t>
            </a:r>
            <a:r>
              <a:rPr lang="en-US" b="1" dirty="0" smtClean="0"/>
              <a:t> </a:t>
            </a:r>
            <a:r>
              <a:rPr lang="en-US" b="1" dirty="0" err="1" smtClean="0"/>
              <a:t>ook</a:t>
            </a:r>
            <a:r>
              <a:rPr lang="en-US" b="1" dirty="0" smtClean="0"/>
              <a:t> toe.  Joe </a:t>
            </a:r>
            <a:r>
              <a:rPr lang="en-US" b="1" dirty="0" err="1" smtClean="0"/>
              <a:t>moesoe</a:t>
            </a:r>
            <a:r>
              <a:rPr lang="en-US" b="1" dirty="0" smtClean="0"/>
              <a:t> de </a:t>
            </a:r>
            <a:r>
              <a:rPr lang="en-US" b="1" dirty="0" err="1" smtClean="0"/>
              <a:t>krin</a:t>
            </a:r>
            <a:r>
              <a:rPr lang="en-US" b="1" dirty="0" smtClean="0"/>
              <a:t>, </a:t>
            </a:r>
            <a:r>
              <a:rPr lang="en-US" b="1" dirty="0" err="1" smtClean="0"/>
              <a:t>joe</a:t>
            </a:r>
            <a:r>
              <a:rPr lang="en-US" b="1" dirty="0" smtClean="0"/>
              <a:t> </a:t>
            </a:r>
            <a:r>
              <a:rPr lang="en-US" b="1" dirty="0" err="1" smtClean="0"/>
              <a:t>moesoe</a:t>
            </a:r>
            <a:r>
              <a:rPr lang="en-US" b="1" dirty="0" smtClean="0"/>
              <a:t> </a:t>
            </a:r>
            <a:r>
              <a:rPr lang="en-US" b="1" dirty="0" err="1" smtClean="0"/>
              <a:t>sbi</a:t>
            </a:r>
            <a:r>
              <a:rPr lang="en-US" b="1" dirty="0" smtClean="0"/>
              <a:t> </a:t>
            </a:r>
            <a:r>
              <a:rPr lang="en-US" b="1" dirty="0" err="1" smtClean="0"/>
              <a:t>da</a:t>
            </a:r>
            <a:r>
              <a:rPr lang="en-US" b="1" dirty="0" smtClean="0"/>
              <a:t> </a:t>
            </a:r>
            <a:r>
              <a:rPr lang="en-US" b="1" dirty="0" err="1" smtClean="0"/>
              <a:t>wroko</a:t>
            </a:r>
            <a:r>
              <a:rPr lang="en-US" b="1" dirty="0" smtClean="0"/>
              <a:t>, en </a:t>
            </a:r>
            <a:r>
              <a:rPr lang="en-US" b="1" dirty="0" err="1" smtClean="0"/>
              <a:t>hori</a:t>
            </a:r>
            <a:r>
              <a:rPr lang="en-US" b="1" dirty="0" smtClean="0"/>
              <a:t> </a:t>
            </a:r>
            <a:r>
              <a:rPr lang="en-US" b="1" dirty="0" err="1" smtClean="0"/>
              <a:t>pasensi</a:t>
            </a:r>
            <a:r>
              <a:rPr lang="en-US" b="1" dirty="0" smtClean="0"/>
              <a:t> </a:t>
            </a:r>
            <a:r>
              <a:rPr lang="en-US" b="1" dirty="0" err="1" smtClean="0"/>
              <a:t>te</a:t>
            </a:r>
            <a:r>
              <a:rPr lang="en-US" b="1" dirty="0" smtClean="0"/>
              <a:t> </a:t>
            </a:r>
            <a:r>
              <a:rPr lang="en-US" b="1" dirty="0" err="1" smtClean="0"/>
              <a:t>joe</a:t>
            </a:r>
            <a:r>
              <a:rPr lang="en-US" b="1" dirty="0" smtClean="0"/>
              <a:t> </a:t>
            </a:r>
            <a:r>
              <a:rPr lang="en-US" b="1" dirty="0" err="1" smtClean="0"/>
              <a:t>pina</a:t>
            </a:r>
            <a:r>
              <a:rPr lang="en-US" b="1" dirty="0" smtClean="0"/>
              <a:t>.  </a:t>
            </a:r>
            <a:r>
              <a:rPr lang="en-US" b="1" dirty="0" err="1" smtClean="0"/>
              <a:t>Sori</a:t>
            </a:r>
            <a:r>
              <a:rPr lang="en-US" b="1" dirty="0" smtClean="0"/>
              <a:t> </a:t>
            </a:r>
            <a:r>
              <a:rPr lang="en-US" b="1" dirty="0" err="1" smtClean="0"/>
              <a:t>troe</a:t>
            </a:r>
            <a:r>
              <a:rPr lang="en-US" b="1" dirty="0" smtClean="0"/>
              <a:t> </a:t>
            </a:r>
            <a:r>
              <a:rPr lang="en-US" b="1" dirty="0" err="1" smtClean="0"/>
              <a:t>lobi</a:t>
            </a:r>
            <a:r>
              <a:rPr lang="en-US" b="1" dirty="0" smtClean="0"/>
              <a:t>!</a:t>
            </a:r>
            <a:endParaRPr lang="en-US"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1061B2-F96E-4F8C-A8F0-5C77177606EE}"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55791618-0D8E-40A9-84E4-BEF93CC33851}" type="slidenum">
              <a:rPr lang="en-US"/>
              <a:pPr lvl="1"/>
              <a:t>14</a:t>
            </a:fld>
            <a:endParaRPr lang="en-US">
              <a:latin typeface="Times New Roman" pitchFamily="18" charset="0"/>
            </a:endParaRPr>
          </a:p>
        </p:txBody>
      </p:sp>
      <p:sp>
        <p:nvSpPr>
          <p:cNvPr id="101378" name="Rectangle 2"/>
          <p:cNvSpPr>
            <a:spLocks noGrp="1" noChangeArrowheads="1"/>
          </p:cNvSpPr>
          <p:nvPr>
            <p:ph type="title"/>
          </p:nvPr>
        </p:nvSpPr>
        <p:spPr/>
        <p:txBody>
          <a:bodyPr/>
          <a:lstStyle/>
          <a:p>
            <a:r>
              <a:rPr lang="en-US" sz="4000"/>
              <a:t>Fa Jezus njoen skin ben sori Hemsrefi?</a:t>
            </a:r>
          </a:p>
        </p:txBody>
      </p:sp>
      <p:sp>
        <p:nvSpPr>
          <p:cNvPr id="101379" name="Rectangle 3"/>
          <p:cNvSpPr>
            <a:spLocks noGrp="1" noChangeArrowheads="1"/>
          </p:cNvSpPr>
          <p:nvPr>
            <p:ph type="body" idx="1"/>
          </p:nvPr>
        </p:nvSpPr>
        <p:spPr>
          <a:xfrm>
            <a:off x="336492" y="1981200"/>
            <a:ext cx="8471015" cy="4400550"/>
          </a:xfrm>
        </p:spPr>
        <p:txBody>
          <a:bodyPr/>
          <a:lstStyle/>
          <a:p>
            <a:pPr>
              <a:lnSpc>
                <a:spcPct val="70000"/>
              </a:lnSpc>
            </a:pPr>
            <a:r>
              <a:rPr lang="en-US" sz="2800" b="1" dirty="0"/>
              <a:t>Jn. 20:19. Dan </a:t>
            </a:r>
            <a:r>
              <a:rPr lang="en-US" sz="2800" b="1" dirty="0" err="1"/>
              <a:t>da</a:t>
            </a:r>
            <a:r>
              <a:rPr lang="en-US" sz="2800" b="1" dirty="0"/>
              <a:t> </a:t>
            </a:r>
            <a:r>
              <a:rPr lang="en-US" sz="2800" b="1" dirty="0" err="1"/>
              <a:t>srefi</a:t>
            </a:r>
            <a:r>
              <a:rPr lang="en-US" sz="2800" b="1" dirty="0"/>
              <a:t> </a:t>
            </a:r>
            <a:r>
              <a:rPr lang="en-US" sz="2800" b="1" dirty="0" err="1"/>
              <a:t>dei</a:t>
            </a:r>
            <a:r>
              <a:rPr lang="en-US" sz="2800" b="1" dirty="0"/>
              <a:t>, </a:t>
            </a:r>
            <a:r>
              <a:rPr lang="en-US" sz="2800" b="1" dirty="0" err="1"/>
              <a:t>na</a:t>
            </a:r>
            <a:r>
              <a:rPr lang="en-US" sz="2800" b="1" dirty="0"/>
              <a:t> </a:t>
            </a:r>
            <a:r>
              <a:rPr lang="en-US" sz="2800" b="1" dirty="0" err="1"/>
              <a:t>mofoneti</a:t>
            </a:r>
            <a:r>
              <a:rPr lang="en-US" sz="2800" b="1" dirty="0"/>
              <a:t>, </a:t>
            </a:r>
            <a:r>
              <a:rPr lang="en-US" sz="2800" b="1" dirty="0" err="1"/>
              <a:t>da</a:t>
            </a:r>
            <a:r>
              <a:rPr lang="en-US" sz="2800" b="1" dirty="0"/>
              <a:t> </a:t>
            </a:r>
            <a:r>
              <a:rPr lang="en-US" sz="2800" b="1" dirty="0" err="1"/>
              <a:t>fosi</a:t>
            </a:r>
            <a:r>
              <a:rPr lang="en-US" sz="2800" b="1" dirty="0"/>
              <a:t> </a:t>
            </a:r>
            <a:r>
              <a:rPr lang="en-US" sz="2800" b="1" dirty="0" err="1"/>
              <a:t>dei</a:t>
            </a:r>
            <a:r>
              <a:rPr lang="en-US" sz="2800" b="1" dirty="0"/>
              <a:t> foe </a:t>
            </a:r>
            <a:r>
              <a:rPr lang="en-US" sz="2800" b="1" dirty="0" err="1"/>
              <a:t>da</a:t>
            </a:r>
            <a:r>
              <a:rPr lang="en-US" sz="2800" b="1" dirty="0"/>
              <a:t> wiki, </a:t>
            </a:r>
            <a:r>
              <a:rPr lang="en-US" sz="2800" b="1" dirty="0" err="1"/>
              <a:t>di</a:t>
            </a:r>
            <a:r>
              <a:rPr lang="en-US" sz="2800" b="1" dirty="0"/>
              <a:t> ala </a:t>
            </a:r>
            <a:r>
              <a:rPr lang="en-US" sz="2800" b="1" dirty="0" err="1"/>
              <a:t>dem</a:t>
            </a:r>
            <a:r>
              <a:rPr lang="en-US" sz="2800" b="1" dirty="0"/>
              <a:t> </a:t>
            </a:r>
            <a:r>
              <a:rPr lang="en-US" sz="2800" b="1" dirty="0" err="1"/>
              <a:t>doro</a:t>
            </a:r>
            <a:r>
              <a:rPr lang="en-US" sz="2800" b="1" dirty="0"/>
              <a:t> </a:t>
            </a:r>
            <a:r>
              <a:rPr lang="en-US" sz="2800" b="1" dirty="0" err="1"/>
              <a:t>ben</a:t>
            </a:r>
            <a:r>
              <a:rPr lang="en-US" sz="2800" b="1" dirty="0"/>
              <a:t> </a:t>
            </a:r>
            <a:r>
              <a:rPr lang="en-US" sz="2800" b="1" dirty="0" err="1"/>
              <a:t>tapoe</a:t>
            </a:r>
            <a:r>
              <a:rPr lang="en-US" sz="2800" b="1" dirty="0"/>
              <a:t> </a:t>
            </a:r>
            <a:r>
              <a:rPr lang="en-US" sz="2800" b="1" dirty="0" err="1"/>
              <a:t>pe</a:t>
            </a:r>
            <a:r>
              <a:rPr lang="en-US" sz="2800" b="1" dirty="0"/>
              <a:t> </a:t>
            </a:r>
            <a:r>
              <a:rPr lang="en-US" sz="2800" b="1" dirty="0" err="1"/>
              <a:t>dem</a:t>
            </a:r>
            <a:r>
              <a:rPr lang="en-US" sz="2800" b="1" dirty="0"/>
              <a:t> </a:t>
            </a:r>
            <a:r>
              <a:rPr lang="en-US" sz="2800" b="1" dirty="0" err="1"/>
              <a:t>discipel</a:t>
            </a:r>
            <a:r>
              <a:rPr lang="en-US" sz="2800" b="1" dirty="0"/>
              <a:t> </a:t>
            </a:r>
            <a:r>
              <a:rPr lang="en-US" sz="2800" b="1" dirty="0" err="1"/>
              <a:t>ben</a:t>
            </a:r>
            <a:r>
              <a:rPr lang="en-US" sz="2800" b="1" dirty="0"/>
              <a:t> </a:t>
            </a:r>
            <a:r>
              <a:rPr lang="en-US" sz="2800" b="1" dirty="0" err="1"/>
              <a:t>kom</a:t>
            </a:r>
            <a:r>
              <a:rPr lang="en-US" sz="2800" b="1" dirty="0"/>
              <a:t> </a:t>
            </a:r>
            <a:r>
              <a:rPr lang="en-US" sz="2800" b="1" dirty="0" err="1"/>
              <a:t>makandra</a:t>
            </a:r>
            <a:r>
              <a:rPr lang="en-US" sz="2800" b="1" dirty="0"/>
              <a:t> </a:t>
            </a:r>
            <a:r>
              <a:rPr lang="en-US" sz="2800" b="1" dirty="0" err="1"/>
              <a:t>bikasi</a:t>
            </a:r>
            <a:r>
              <a:rPr lang="en-US" sz="2800" b="1" dirty="0"/>
              <a:t> </a:t>
            </a:r>
            <a:r>
              <a:rPr lang="en-US" sz="2800" b="1" dirty="0" err="1"/>
              <a:t>dem</a:t>
            </a:r>
            <a:r>
              <a:rPr lang="en-US" sz="2800" b="1" dirty="0"/>
              <a:t> </a:t>
            </a:r>
            <a:r>
              <a:rPr lang="en-US" sz="2800" b="1" dirty="0" err="1"/>
              <a:t>ben</a:t>
            </a:r>
            <a:r>
              <a:rPr lang="en-US" sz="2800" b="1" dirty="0"/>
              <a:t> </a:t>
            </a:r>
            <a:r>
              <a:rPr lang="en-US" sz="2800" b="1" dirty="0" err="1"/>
              <a:t>frede</a:t>
            </a:r>
            <a:r>
              <a:rPr lang="en-US" sz="2800" b="1" dirty="0"/>
              <a:t> </a:t>
            </a:r>
            <a:r>
              <a:rPr lang="en-US" sz="2800" b="1" dirty="0" err="1"/>
              <a:t>dem</a:t>
            </a:r>
            <a:r>
              <a:rPr lang="en-US" sz="2800" b="1" dirty="0"/>
              <a:t> </a:t>
            </a:r>
            <a:r>
              <a:rPr lang="en-US" sz="2800" b="1" dirty="0" err="1"/>
              <a:t>Djoe</a:t>
            </a:r>
            <a:r>
              <a:rPr lang="en-US" sz="2800" b="1" dirty="0"/>
              <a:t>, </a:t>
            </a:r>
            <a:r>
              <a:rPr lang="en-US" sz="2800" b="1" dirty="0" err="1"/>
              <a:t>Jezus</a:t>
            </a:r>
            <a:r>
              <a:rPr lang="en-US" sz="2800" b="1" dirty="0"/>
              <a:t> </a:t>
            </a:r>
            <a:r>
              <a:rPr lang="en-US" sz="2800" b="1" dirty="0" err="1"/>
              <a:t>ben</a:t>
            </a:r>
            <a:r>
              <a:rPr lang="en-US" sz="2800" b="1" dirty="0"/>
              <a:t> </a:t>
            </a:r>
            <a:r>
              <a:rPr lang="en-US" sz="2800" b="1" dirty="0" err="1"/>
              <a:t>kom</a:t>
            </a:r>
            <a:r>
              <a:rPr lang="en-US" sz="2800" b="1" dirty="0"/>
              <a:t> </a:t>
            </a:r>
            <a:r>
              <a:rPr lang="en-US" sz="2800" b="1" dirty="0" err="1"/>
              <a:t>tanapoe</a:t>
            </a:r>
            <a:r>
              <a:rPr lang="en-US" sz="2800" b="1" dirty="0"/>
              <a:t> </a:t>
            </a:r>
            <a:r>
              <a:rPr lang="en-US" sz="2800" b="1" dirty="0" err="1"/>
              <a:t>na</a:t>
            </a:r>
            <a:r>
              <a:rPr lang="en-US" sz="2800" b="1" dirty="0"/>
              <a:t> </a:t>
            </a:r>
            <a:r>
              <a:rPr lang="en-US" sz="2800" b="1" dirty="0" err="1"/>
              <a:t>dem</a:t>
            </a:r>
            <a:r>
              <a:rPr lang="en-US" sz="2800" b="1" dirty="0"/>
              <a:t> </a:t>
            </a:r>
            <a:r>
              <a:rPr lang="en-US" sz="2800" b="1" dirty="0" err="1"/>
              <a:t>mindri</a:t>
            </a:r>
            <a:r>
              <a:rPr lang="en-US" sz="2800" b="1" dirty="0"/>
              <a:t>, en A </a:t>
            </a:r>
            <a:r>
              <a:rPr lang="en-US" sz="2800" b="1" dirty="0" err="1"/>
              <a:t>ben</a:t>
            </a:r>
            <a:r>
              <a:rPr lang="en-US" sz="2800" b="1" dirty="0"/>
              <a:t> </a:t>
            </a:r>
            <a:r>
              <a:rPr lang="en-US" sz="2800" b="1" dirty="0" err="1"/>
              <a:t>taki</a:t>
            </a:r>
            <a:r>
              <a:rPr lang="en-US" sz="2800" b="1" dirty="0"/>
              <a:t> </a:t>
            </a:r>
            <a:r>
              <a:rPr lang="en-US" sz="2800" b="1" dirty="0" err="1"/>
              <a:t>gi</a:t>
            </a:r>
            <a:r>
              <a:rPr lang="en-US" sz="2800" b="1" dirty="0"/>
              <a:t> </a:t>
            </a:r>
            <a:r>
              <a:rPr lang="en-US" sz="2800" b="1" dirty="0" err="1"/>
              <a:t>dem</a:t>
            </a:r>
            <a:r>
              <a:rPr lang="en-US" sz="2800" b="1" dirty="0"/>
              <a:t> </a:t>
            </a:r>
            <a:r>
              <a:rPr lang="en-US" sz="2800" b="1" dirty="0" err="1"/>
              <a:t>taki</a:t>
            </a:r>
            <a:r>
              <a:rPr lang="en-US" sz="2800" b="1" dirty="0"/>
              <a:t>: </a:t>
            </a:r>
            <a:r>
              <a:rPr lang="en-US" sz="2800" b="1" dirty="0" err="1"/>
              <a:t>Vrede</a:t>
            </a:r>
            <a:r>
              <a:rPr lang="en-US" sz="2800" b="1" dirty="0"/>
              <a:t> </a:t>
            </a:r>
            <a:r>
              <a:rPr lang="en-US" sz="2800" b="1" dirty="0" err="1"/>
              <a:t>moe</a:t>
            </a:r>
            <a:r>
              <a:rPr lang="en-US" sz="2800" b="1" dirty="0"/>
              <a:t> de </a:t>
            </a:r>
            <a:r>
              <a:rPr lang="en-US" sz="2800" b="1" dirty="0" err="1"/>
              <a:t>nanga</a:t>
            </a:r>
            <a:r>
              <a:rPr lang="en-US" sz="2800" b="1" dirty="0"/>
              <a:t> </a:t>
            </a:r>
            <a:r>
              <a:rPr lang="en-US" sz="2800" b="1" dirty="0" err="1"/>
              <a:t>oenoe</a:t>
            </a:r>
            <a:r>
              <a:rPr lang="en-US" sz="2800" b="1" dirty="0"/>
              <a:t>.  20. En </a:t>
            </a:r>
            <a:r>
              <a:rPr lang="en-US" sz="2800" b="1" dirty="0" err="1"/>
              <a:t>di</a:t>
            </a:r>
            <a:r>
              <a:rPr lang="en-US" sz="2800" b="1" dirty="0"/>
              <a:t> A </a:t>
            </a:r>
            <a:r>
              <a:rPr lang="en-US" sz="2800" b="1" dirty="0" err="1"/>
              <a:t>ben</a:t>
            </a:r>
            <a:r>
              <a:rPr lang="en-US" sz="2800" b="1" dirty="0"/>
              <a:t> </a:t>
            </a:r>
            <a:r>
              <a:rPr lang="en-US" sz="2800" b="1" dirty="0" err="1"/>
              <a:t>taki</a:t>
            </a:r>
            <a:r>
              <a:rPr lang="en-US" sz="2800" b="1" dirty="0"/>
              <a:t> so, A </a:t>
            </a:r>
            <a:r>
              <a:rPr lang="en-US" sz="2800" b="1" dirty="0" err="1"/>
              <a:t>ben</a:t>
            </a:r>
            <a:r>
              <a:rPr lang="en-US" sz="2800" b="1" dirty="0"/>
              <a:t> </a:t>
            </a:r>
            <a:r>
              <a:rPr lang="en-US" sz="2800" b="1" dirty="0" err="1"/>
              <a:t>sori</a:t>
            </a:r>
            <a:r>
              <a:rPr lang="en-US" sz="2800" b="1" dirty="0"/>
              <a:t> </a:t>
            </a:r>
            <a:r>
              <a:rPr lang="en-US" sz="2800" b="1" dirty="0" err="1"/>
              <a:t>dem</a:t>
            </a:r>
            <a:r>
              <a:rPr lang="en-US" sz="2800" b="1" dirty="0"/>
              <a:t> Hem </a:t>
            </a:r>
            <a:r>
              <a:rPr lang="en-US" sz="2800" b="1" dirty="0" err="1"/>
              <a:t>anoe</a:t>
            </a:r>
            <a:r>
              <a:rPr lang="en-US" sz="2800" b="1" dirty="0"/>
              <a:t> </a:t>
            </a:r>
            <a:r>
              <a:rPr lang="en-US" sz="2800" b="1" dirty="0" err="1"/>
              <a:t>nanga</a:t>
            </a:r>
            <a:r>
              <a:rPr lang="en-US" sz="2800" b="1" dirty="0"/>
              <a:t> Hem </a:t>
            </a:r>
            <a:r>
              <a:rPr lang="en-US" sz="2800" b="1" dirty="0" err="1"/>
              <a:t>sei</a:t>
            </a:r>
            <a:r>
              <a:rPr lang="en-US" sz="2800" b="1" dirty="0"/>
              <a:t>. Dan </a:t>
            </a:r>
            <a:r>
              <a:rPr lang="en-US" sz="2800" b="1" dirty="0" err="1"/>
              <a:t>dem</a:t>
            </a:r>
            <a:r>
              <a:rPr lang="en-US" sz="2800" b="1" dirty="0"/>
              <a:t> </a:t>
            </a:r>
            <a:r>
              <a:rPr lang="en-US" sz="2800" b="1" dirty="0" err="1"/>
              <a:t>discipel</a:t>
            </a:r>
            <a:r>
              <a:rPr lang="en-US" sz="2800" b="1" dirty="0"/>
              <a:t> </a:t>
            </a:r>
            <a:r>
              <a:rPr lang="en-US" sz="2800" b="1" dirty="0" err="1"/>
              <a:t>ben</a:t>
            </a:r>
            <a:r>
              <a:rPr lang="en-US" sz="2800" b="1" dirty="0"/>
              <a:t> </a:t>
            </a:r>
            <a:r>
              <a:rPr lang="en-US" sz="2800" b="1" dirty="0" err="1"/>
              <a:t>breiti</a:t>
            </a:r>
            <a:r>
              <a:rPr lang="en-US" sz="2800" b="1" dirty="0"/>
              <a:t> </a:t>
            </a:r>
            <a:r>
              <a:rPr lang="en-US" sz="2800" b="1" dirty="0" err="1"/>
              <a:t>di</a:t>
            </a:r>
            <a:r>
              <a:rPr lang="en-US" sz="2800" b="1" dirty="0"/>
              <a:t> </a:t>
            </a:r>
            <a:r>
              <a:rPr lang="en-US" sz="2800" b="1" dirty="0" err="1"/>
              <a:t>dem</a:t>
            </a:r>
            <a:r>
              <a:rPr lang="en-US" sz="2800" b="1" dirty="0"/>
              <a:t> </a:t>
            </a:r>
            <a:r>
              <a:rPr lang="en-US" sz="2800" b="1" dirty="0" err="1"/>
              <a:t>ben</a:t>
            </a:r>
            <a:r>
              <a:rPr lang="en-US" sz="2800" b="1" dirty="0"/>
              <a:t> </a:t>
            </a:r>
            <a:r>
              <a:rPr lang="en-US" sz="2800" b="1" dirty="0" err="1"/>
              <a:t>si</a:t>
            </a:r>
            <a:r>
              <a:rPr lang="en-US" sz="2800" b="1" dirty="0"/>
              <a:t> </a:t>
            </a:r>
            <a:r>
              <a:rPr lang="en-US" sz="2800" b="1" dirty="0" err="1"/>
              <a:t>Masra</a:t>
            </a:r>
            <a:r>
              <a:rPr lang="en-US" sz="2800" b="1" dirty="0"/>
              <a:t>.</a:t>
            </a:r>
          </a:p>
          <a:p>
            <a:pPr>
              <a:lnSpc>
                <a:spcPct val="70000"/>
              </a:lnSpc>
            </a:pPr>
            <a:r>
              <a:rPr lang="en-US" sz="2800" b="1" dirty="0" err="1"/>
              <a:t>Jezus</a:t>
            </a:r>
            <a:r>
              <a:rPr lang="en-US" sz="2800" b="1" dirty="0"/>
              <a:t> </a:t>
            </a:r>
            <a:r>
              <a:rPr lang="en-US" sz="2800" b="1" dirty="0" err="1"/>
              <a:t>ben</a:t>
            </a:r>
            <a:r>
              <a:rPr lang="en-US" sz="2800" b="1" dirty="0"/>
              <a:t> </a:t>
            </a:r>
            <a:r>
              <a:rPr lang="en-US" sz="2800" b="1" dirty="0" err="1"/>
              <a:t>kom</a:t>
            </a:r>
            <a:r>
              <a:rPr lang="en-US" sz="2800" b="1" dirty="0"/>
              <a:t> </a:t>
            </a:r>
            <a:r>
              <a:rPr lang="en-US" sz="2800" b="1" dirty="0" err="1"/>
              <a:t>na</a:t>
            </a:r>
            <a:r>
              <a:rPr lang="en-US" sz="2800" b="1" dirty="0"/>
              <a:t> </a:t>
            </a:r>
            <a:r>
              <a:rPr lang="en-US" sz="2800" b="1" dirty="0" err="1"/>
              <a:t>ini</a:t>
            </a:r>
            <a:r>
              <a:rPr lang="en-US" sz="2800" b="1" dirty="0"/>
              <a:t> </a:t>
            </a:r>
            <a:r>
              <a:rPr lang="en-US" sz="2800" b="1" dirty="0" err="1"/>
              <a:t>alwasi</a:t>
            </a:r>
            <a:r>
              <a:rPr lang="en-US" sz="2800" b="1" dirty="0"/>
              <a:t> </a:t>
            </a:r>
            <a:r>
              <a:rPr lang="en-US" sz="2800" b="1" dirty="0" err="1"/>
              <a:t>doro</a:t>
            </a:r>
            <a:r>
              <a:rPr lang="en-US" sz="2800" b="1" dirty="0"/>
              <a:t> en </a:t>
            </a:r>
            <a:r>
              <a:rPr lang="en-US" sz="2800" b="1" dirty="0" err="1"/>
              <a:t>fensre</a:t>
            </a:r>
            <a:r>
              <a:rPr lang="en-US" sz="2800" b="1" dirty="0"/>
              <a:t> </a:t>
            </a:r>
            <a:r>
              <a:rPr lang="en-US" sz="2800" b="1" dirty="0" err="1"/>
              <a:t>tapoe</a:t>
            </a:r>
            <a:r>
              <a:rPr lang="en-US" sz="2800" b="1" dirty="0"/>
              <a:t> </a:t>
            </a:r>
            <a:r>
              <a:rPr lang="en-US" sz="2800" b="1" dirty="0" err="1"/>
              <a:t>kaba</a:t>
            </a:r>
            <a:endParaRPr lang="en-US" sz="2800" b="1" dirty="0"/>
          </a:p>
          <a:p>
            <a:pPr>
              <a:lnSpc>
                <a:spcPct val="70000"/>
              </a:lnSpc>
            </a:pPr>
            <a:r>
              <a:rPr lang="en-US" sz="2800" b="1" dirty="0" err="1"/>
              <a:t>Tokoe</a:t>
            </a:r>
            <a:r>
              <a:rPr lang="en-US" sz="2800" b="1" dirty="0"/>
              <a:t> A </a:t>
            </a:r>
            <a:r>
              <a:rPr lang="en-US" sz="2800" b="1" dirty="0" err="1"/>
              <a:t>ben</a:t>
            </a:r>
            <a:r>
              <a:rPr lang="en-US" sz="2800" b="1" dirty="0"/>
              <a:t> </a:t>
            </a:r>
            <a:r>
              <a:rPr lang="en-US" sz="2800" b="1" dirty="0" err="1"/>
              <a:t>abi</a:t>
            </a:r>
            <a:r>
              <a:rPr lang="en-US" sz="2800" b="1" dirty="0"/>
              <a:t> wan skin </a:t>
            </a:r>
            <a:r>
              <a:rPr lang="en-US" sz="2800" b="1" dirty="0" err="1"/>
              <a:t>pe</a:t>
            </a:r>
            <a:r>
              <a:rPr lang="en-US" sz="2800" b="1" dirty="0"/>
              <a:t> </a:t>
            </a:r>
            <a:r>
              <a:rPr lang="en-US" sz="2800" b="1" dirty="0" err="1"/>
              <a:t>joe</a:t>
            </a:r>
            <a:r>
              <a:rPr lang="en-US" sz="2800" b="1" dirty="0"/>
              <a:t> </a:t>
            </a:r>
            <a:r>
              <a:rPr lang="en-US" sz="2800" b="1" dirty="0" err="1"/>
              <a:t>kan</a:t>
            </a:r>
            <a:r>
              <a:rPr lang="en-US" sz="2800" b="1" dirty="0"/>
              <a:t> </a:t>
            </a:r>
            <a:r>
              <a:rPr lang="en-US" sz="2800" b="1" dirty="0" err="1"/>
              <a:t>si</a:t>
            </a:r>
            <a:r>
              <a:rPr lang="en-US" sz="2800" b="1" dirty="0"/>
              <a:t> Hem </a:t>
            </a:r>
            <a:r>
              <a:rPr lang="en-US" sz="2800" b="1" dirty="0" err="1"/>
              <a:t>anoe</a:t>
            </a:r>
            <a:r>
              <a:rPr lang="en-US" sz="2800" b="1" dirty="0"/>
              <a:t> &amp; </a:t>
            </a:r>
            <a:r>
              <a:rPr lang="en-US" sz="2800" b="1" dirty="0" err="1"/>
              <a:t>foetoe</a:t>
            </a:r>
            <a:endParaRPr lang="en-US" sz="2800" b="1" dirty="0"/>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ABA2BB0-BF7A-4510-90C5-16344882EDB4}" type="datetime1">
              <a:rPr lang="en-US" smtClean="0"/>
              <a:pPr/>
              <a:t>3/9/2011</a:t>
            </a:fld>
            <a:endParaRPr lang="en-US"/>
          </a:p>
        </p:txBody>
      </p:sp>
      <p:sp>
        <p:nvSpPr>
          <p:cNvPr id="5" name="Footer Placeholder 4"/>
          <p:cNvSpPr>
            <a:spLocks noGrp="1"/>
          </p:cNvSpPr>
          <p:nvPr>
            <p:ph type="ftr" sz="quarter" idx="11"/>
          </p:nvPr>
        </p:nvSpPr>
        <p:spPr/>
        <p:txBody>
          <a:bodyPr/>
          <a:lstStyle/>
          <a:p>
            <a:r>
              <a:rPr lang="nl-NL" smtClean="0"/>
              <a:t>Advanced Bijbel Instituut Mod 9 Les 7</a:t>
            </a:r>
            <a:endParaRPr lang="en-US"/>
          </a:p>
        </p:txBody>
      </p:sp>
      <p:sp>
        <p:nvSpPr>
          <p:cNvPr id="6" name="Slide Number Placeholder 5"/>
          <p:cNvSpPr>
            <a:spLocks noGrp="1"/>
          </p:cNvSpPr>
          <p:nvPr>
            <p:ph type="sldNum" sz="quarter" idx="12"/>
          </p:nvPr>
        </p:nvSpPr>
        <p:spPr/>
        <p:txBody>
          <a:bodyPr/>
          <a:lstStyle/>
          <a:p>
            <a:pPr lvl="1"/>
            <a:fld id="{13CBE2CD-CDA9-4A31-89CE-3DA31CE0F9A3}" type="slidenum">
              <a:rPr lang="en-US"/>
              <a:pPr lvl="1"/>
              <a:t>140</a:t>
            </a:fld>
            <a:endParaRPr lang="en-US">
              <a:latin typeface="Times New Roman" pitchFamily="18" charset="0"/>
            </a:endParaRPr>
          </a:p>
        </p:txBody>
      </p:sp>
      <p:sp>
        <p:nvSpPr>
          <p:cNvPr id="26626" name="Rectangle 2"/>
          <p:cNvSpPr>
            <a:spLocks noGrp="1" noChangeArrowheads="1"/>
          </p:cNvSpPr>
          <p:nvPr>
            <p:ph type="title"/>
          </p:nvPr>
        </p:nvSpPr>
        <p:spPr/>
        <p:txBody>
          <a:bodyPr/>
          <a:lstStyle/>
          <a:p>
            <a:r>
              <a:rPr lang="en-US" b="1"/>
              <a:t>Fa da wroko de go</a:t>
            </a:r>
          </a:p>
        </p:txBody>
      </p:sp>
      <p:sp>
        <p:nvSpPr>
          <p:cNvPr id="26627" name="Rectangle 3"/>
          <p:cNvSpPr>
            <a:spLocks noGrp="1" noChangeArrowheads="1"/>
          </p:cNvSpPr>
          <p:nvPr>
            <p:ph type="body" idx="1"/>
          </p:nvPr>
        </p:nvSpPr>
        <p:spPr/>
        <p:txBody>
          <a:bodyPr/>
          <a:lstStyle/>
          <a:p>
            <a:r>
              <a:rPr lang="en-US" b="1" dirty="0"/>
              <a:t>II Kor. 6:7. Doro </a:t>
            </a:r>
            <a:r>
              <a:rPr lang="en-US" b="1" dirty="0" err="1"/>
              <a:t>da</a:t>
            </a:r>
            <a:r>
              <a:rPr lang="en-US" b="1" dirty="0">
                <a:solidFill>
                  <a:srgbClr val="FF0000"/>
                </a:solidFill>
              </a:rPr>
              <a:t> </a:t>
            </a:r>
            <a:r>
              <a:rPr lang="en-US" b="1" dirty="0" err="1">
                <a:solidFill>
                  <a:srgbClr val="FF0000"/>
                </a:solidFill>
              </a:rPr>
              <a:t>woortoe</a:t>
            </a:r>
            <a:r>
              <a:rPr lang="en-US" b="1" dirty="0">
                <a:solidFill>
                  <a:srgbClr val="FF0000"/>
                </a:solidFill>
              </a:rPr>
              <a:t> foe </a:t>
            </a:r>
            <a:r>
              <a:rPr lang="en-US" b="1" dirty="0" err="1">
                <a:solidFill>
                  <a:srgbClr val="FF0000"/>
                </a:solidFill>
              </a:rPr>
              <a:t>waarheid</a:t>
            </a:r>
            <a:r>
              <a:rPr lang="en-US" b="1" dirty="0"/>
              <a:t>, </a:t>
            </a:r>
            <a:r>
              <a:rPr lang="en-US" b="1" dirty="0" err="1"/>
              <a:t>doro</a:t>
            </a:r>
            <a:r>
              <a:rPr lang="en-US" b="1" dirty="0"/>
              <a:t> </a:t>
            </a:r>
            <a:r>
              <a:rPr lang="en-US" b="1" dirty="0" err="1"/>
              <a:t>da</a:t>
            </a:r>
            <a:r>
              <a:rPr lang="en-US" b="1" dirty="0"/>
              <a:t> </a:t>
            </a:r>
            <a:r>
              <a:rPr lang="en-US" b="1" dirty="0" err="1">
                <a:solidFill>
                  <a:srgbClr val="FF0000"/>
                </a:solidFill>
              </a:rPr>
              <a:t>krakti</a:t>
            </a:r>
            <a:r>
              <a:rPr lang="en-US" b="1" dirty="0">
                <a:solidFill>
                  <a:srgbClr val="FF0000"/>
                </a:solidFill>
              </a:rPr>
              <a:t> foe </a:t>
            </a:r>
            <a:r>
              <a:rPr lang="en-US" b="1" dirty="0" err="1">
                <a:solidFill>
                  <a:srgbClr val="FF0000"/>
                </a:solidFill>
              </a:rPr>
              <a:t>Gado</a:t>
            </a:r>
            <a:r>
              <a:rPr lang="en-US" b="1" dirty="0"/>
              <a:t>, </a:t>
            </a:r>
            <a:r>
              <a:rPr lang="en-US" b="1" dirty="0" err="1"/>
              <a:t>doro</a:t>
            </a:r>
            <a:r>
              <a:rPr lang="en-US" b="1" dirty="0"/>
              <a:t> </a:t>
            </a:r>
            <a:r>
              <a:rPr lang="en-US" b="1" dirty="0" err="1"/>
              <a:t>da</a:t>
            </a:r>
            <a:r>
              <a:rPr lang="en-US" b="1" dirty="0"/>
              <a:t> </a:t>
            </a:r>
            <a:r>
              <a:rPr lang="en-US" b="1" dirty="0" err="1"/>
              <a:t>feti-krosi</a:t>
            </a:r>
            <a:r>
              <a:rPr lang="en-US" b="1" dirty="0"/>
              <a:t> foe </a:t>
            </a:r>
            <a:r>
              <a:rPr lang="en-US" b="1" dirty="0" err="1">
                <a:solidFill>
                  <a:srgbClr val="FF0000"/>
                </a:solidFill>
              </a:rPr>
              <a:t>gerechtigheid</a:t>
            </a:r>
            <a:r>
              <a:rPr lang="en-US" b="1" dirty="0"/>
              <a:t> </a:t>
            </a:r>
            <a:r>
              <a:rPr lang="en-US" b="1" dirty="0" err="1"/>
              <a:t>na</a:t>
            </a:r>
            <a:r>
              <a:rPr lang="en-US" b="1" dirty="0"/>
              <a:t> </a:t>
            </a:r>
            <a:r>
              <a:rPr lang="en-US" b="1" dirty="0" err="1"/>
              <a:t>da</a:t>
            </a:r>
            <a:r>
              <a:rPr lang="en-US" b="1" dirty="0"/>
              <a:t> </a:t>
            </a:r>
            <a:r>
              <a:rPr lang="en-US" b="1" dirty="0" err="1"/>
              <a:t>letianoesei</a:t>
            </a:r>
            <a:r>
              <a:rPr lang="en-US" b="1" dirty="0"/>
              <a:t> </a:t>
            </a:r>
            <a:r>
              <a:rPr lang="en-US" b="1" dirty="0" err="1"/>
              <a:t>nanga</a:t>
            </a:r>
            <a:r>
              <a:rPr lang="en-US" b="1" dirty="0"/>
              <a:t> </a:t>
            </a:r>
            <a:r>
              <a:rPr lang="en-US" b="1" dirty="0" err="1"/>
              <a:t>da</a:t>
            </a:r>
            <a:r>
              <a:rPr lang="en-US" b="1" dirty="0"/>
              <a:t> </a:t>
            </a:r>
            <a:r>
              <a:rPr lang="en-US" b="1" dirty="0" err="1"/>
              <a:t>kroektoeanoe</a:t>
            </a:r>
            <a:r>
              <a:rPr lang="en-US" b="1" dirty="0"/>
              <a:t> </a:t>
            </a:r>
            <a:r>
              <a:rPr lang="en-US" b="1" dirty="0" err="1"/>
              <a:t>sei</a:t>
            </a:r>
            <a:r>
              <a:rPr lang="en-US" b="1" dirty="0"/>
              <a:t>;  </a:t>
            </a:r>
            <a:endParaRPr lang="en-US" b="1" dirty="0" smtClean="0"/>
          </a:p>
          <a:p>
            <a:r>
              <a:rPr lang="en-US" b="1" dirty="0" smtClean="0"/>
              <a:t>Joe </a:t>
            </a:r>
            <a:r>
              <a:rPr lang="en-US" b="1" dirty="0" err="1" smtClean="0"/>
              <a:t>moesoe</a:t>
            </a:r>
            <a:r>
              <a:rPr lang="en-US" b="1" dirty="0" smtClean="0"/>
              <a:t> </a:t>
            </a:r>
            <a:r>
              <a:rPr lang="en-US" b="1" dirty="0" err="1" smtClean="0"/>
              <a:t>sabi</a:t>
            </a:r>
            <a:r>
              <a:rPr lang="en-US" b="1" dirty="0" smtClean="0"/>
              <a:t> </a:t>
            </a:r>
            <a:r>
              <a:rPr lang="en-US" b="1" dirty="0" err="1" smtClean="0"/>
              <a:t>da</a:t>
            </a:r>
            <a:r>
              <a:rPr lang="en-US" b="1" dirty="0" smtClean="0"/>
              <a:t> </a:t>
            </a:r>
            <a:r>
              <a:rPr lang="en-US" b="1" dirty="0" err="1" smtClean="0"/>
              <a:t>waarheid</a:t>
            </a:r>
            <a:r>
              <a:rPr lang="en-US" b="1" dirty="0" smtClean="0"/>
              <a:t> en </a:t>
            </a:r>
            <a:r>
              <a:rPr lang="en-US" b="1" dirty="0" err="1" smtClean="0"/>
              <a:t>libi</a:t>
            </a:r>
            <a:r>
              <a:rPr lang="en-US" b="1" dirty="0" smtClean="0"/>
              <a:t> </a:t>
            </a:r>
            <a:r>
              <a:rPr lang="en-US" b="1" dirty="0" err="1" smtClean="0"/>
              <a:t>da</a:t>
            </a:r>
            <a:r>
              <a:rPr lang="en-US" b="1" dirty="0" smtClean="0"/>
              <a:t> </a:t>
            </a:r>
            <a:r>
              <a:rPr lang="en-US" b="1" dirty="0" err="1" smtClean="0"/>
              <a:t>fasi</a:t>
            </a:r>
            <a:r>
              <a:rPr lang="en-US" b="1" dirty="0" smtClean="0"/>
              <a:t> </a:t>
            </a:r>
            <a:r>
              <a:rPr lang="en-US" b="1" dirty="0" err="1" smtClean="0"/>
              <a:t>dati</a:t>
            </a:r>
            <a:r>
              <a:rPr lang="en-US" b="1" dirty="0" smtClean="0"/>
              <a:t> toe</a:t>
            </a:r>
            <a:endParaRPr lang="en-US" b="1" dirty="0"/>
          </a:p>
        </p:txBody>
      </p:sp>
    </p:spTree>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ABA2BB0-BF7A-4510-90C5-16344882EDB4}" type="datetime1">
              <a:rPr lang="en-US" smtClean="0"/>
              <a:pPr/>
              <a:t>3/9/2011</a:t>
            </a:fld>
            <a:endParaRPr lang="en-US"/>
          </a:p>
        </p:txBody>
      </p:sp>
      <p:sp>
        <p:nvSpPr>
          <p:cNvPr id="5" name="Footer Placeholder 4"/>
          <p:cNvSpPr>
            <a:spLocks noGrp="1"/>
          </p:cNvSpPr>
          <p:nvPr>
            <p:ph type="ftr" sz="quarter" idx="11"/>
          </p:nvPr>
        </p:nvSpPr>
        <p:spPr/>
        <p:txBody>
          <a:bodyPr/>
          <a:lstStyle/>
          <a:p>
            <a:r>
              <a:rPr lang="nl-NL" smtClean="0"/>
              <a:t>Advanced Bijbel Instituut Mod 9 Les 7</a:t>
            </a:r>
            <a:endParaRPr lang="en-US"/>
          </a:p>
        </p:txBody>
      </p:sp>
      <p:sp>
        <p:nvSpPr>
          <p:cNvPr id="6" name="Slide Number Placeholder 5"/>
          <p:cNvSpPr>
            <a:spLocks noGrp="1"/>
          </p:cNvSpPr>
          <p:nvPr>
            <p:ph type="sldNum" sz="quarter" idx="12"/>
          </p:nvPr>
        </p:nvSpPr>
        <p:spPr/>
        <p:txBody>
          <a:bodyPr/>
          <a:lstStyle/>
          <a:p>
            <a:pPr lvl="1"/>
            <a:fld id="{13CBE2CD-CDA9-4A31-89CE-3DA31CE0F9A3}" type="slidenum">
              <a:rPr lang="en-US"/>
              <a:pPr lvl="1"/>
              <a:t>141</a:t>
            </a:fld>
            <a:endParaRPr lang="en-US">
              <a:latin typeface="Times New Roman" pitchFamily="18" charset="0"/>
            </a:endParaRPr>
          </a:p>
        </p:txBody>
      </p:sp>
      <p:sp>
        <p:nvSpPr>
          <p:cNvPr id="26626" name="Rectangle 2"/>
          <p:cNvSpPr>
            <a:spLocks noGrp="1" noChangeArrowheads="1"/>
          </p:cNvSpPr>
          <p:nvPr>
            <p:ph type="title"/>
          </p:nvPr>
        </p:nvSpPr>
        <p:spPr/>
        <p:txBody>
          <a:bodyPr/>
          <a:lstStyle/>
          <a:p>
            <a:r>
              <a:rPr lang="en-US" b="1"/>
              <a:t>Fa da wroko de go</a:t>
            </a:r>
          </a:p>
        </p:txBody>
      </p:sp>
      <p:sp>
        <p:nvSpPr>
          <p:cNvPr id="26627" name="Rectangle 3"/>
          <p:cNvSpPr>
            <a:spLocks noGrp="1" noChangeArrowheads="1"/>
          </p:cNvSpPr>
          <p:nvPr>
            <p:ph type="body" idx="1"/>
          </p:nvPr>
        </p:nvSpPr>
        <p:spPr>
          <a:xfrm>
            <a:off x="0" y="1828800"/>
            <a:ext cx="8955088" cy="4114800"/>
          </a:xfrm>
        </p:spPr>
        <p:txBody>
          <a:bodyPr/>
          <a:lstStyle/>
          <a:p>
            <a:r>
              <a:rPr lang="en-US" b="1" dirty="0"/>
              <a:t>II Kor. </a:t>
            </a:r>
            <a:r>
              <a:rPr lang="en-US" b="1" dirty="0" smtClean="0"/>
              <a:t>6:8</a:t>
            </a:r>
            <a:r>
              <a:rPr lang="en-US" b="1" dirty="0">
                <a:solidFill>
                  <a:srgbClr val="FF0000"/>
                </a:solidFill>
              </a:rPr>
              <a:t>. Doro </a:t>
            </a:r>
            <a:r>
              <a:rPr lang="en-US" b="1" dirty="0" err="1">
                <a:solidFill>
                  <a:srgbClr val="FF0000"/>
                </a:solidFill>
              </a:rPr>
              <a:t>bigi</a:t>
            </a:r>
            <a:r>
              <a:rPr lang="en-US" b="1" dirty="0">
                <a:solidFill>
                  <a:srgbClr val="FF0000"/>
                </a:solidFill>
              </a:rPr>
              <a:t> </a:t>
            </a:r>
            <a:r>
              <a:rPr lang="en-US" b="1" dirty="0" err="1">
                <a:solidFill>
                  <a:srgbClr val="FF0000"/>
                </a:solidFill>
              </a:rPr>
              <a:t>nem</a:t>
            </a:r>
            <a:r>
              <a:rPr lang="en-US" b="1" dirty="0">
                <a:solidFill>
                  <a:srgbClr val="FF0000"/>
                </a:solidFill>
              </a:rPr>
              <a:t> </a:t>
            </a:r>
            <a:r>
              <a:rPr lang="en-US" b="1" dirty="0" err="1">
                <a:solidFill>
                  <a:srgbClr val="FF0000"/>
                </a:solidFill>
              </a:rPr>
              <a:t>nanga</a:t>
            </a:r>
            <a:r>
              <a:rPr lang="en-US" b="1" dirty="0">
                <a:solidFill>
                  <a:srgbClr val="FF0000"/>
                </a:solidFill>
              </a:rPr>
              <a:t> </a:t>
            </a:r>
            <a:r>
              <a:rPr lang="en-US" b="1" dirty="0" err="1">
                <a:solidFill>
                  <a:srgbClr val="FF0000"/>
                </a:solidFill>
              </a:rPr>
              <a:t>pori</a:t>
            </a:r>
            <a:r>
              <a:rPr lang="en-US" b="1" dirty="0">
                <a:solidFill>
                  <a:srgbClr val="FF0000"/>
                </a:solidFill>
              </a:rPr>
              <a:t> </a:t>
            </a:r>
            <a:r>
              <a:rPr lang="en-US" b="1" dirty="0" err="1">
                <a:solidFill>
                  <a:srgbClr val="FF0000"/>
                </a:solidFill>
              </a:rPr>
              <a:t>nem</a:t>
            </a:r>
            <a:r>
              <a:rPr lang="en-US" b="1" dirty="0">
                <a:solidFill>
                  <a:srgbClr val="FF0000"/>
                </a:solidFill>
              </a:rPr>
              <a:t>, </a:t>
            </a:r>
            <a:r>
              <a:rPr lang="en-US" b="1" dirty="0" err="1">
                <a:solidFill>
                  <a:srgbClr val="FF0000"/>
                </a:solidFill>
              </a:rPr>
              <a:t>doro</a:t>
            </a:r>
            <a:r>
              <a:rPr lang="en-US" b="1" dirty="0">
                <a:solidFill>
                  <a:srgbClr val="FF0000"/>
                </a:solidFill>
              </a:rPr>
              <a:t> </a:t>
            </a:r>
            <a:r>
              <a:rPr lang="en-US" b="1" dirty="0" err="1">
                <a:solidFill>
                  <a:srgbClr val="FF0000"/>
                </a:solidFill>
              </a:rPr>
              <a:t>boen</a:t>
            </a:r>
            <a:r>
              <a:rPr lang="en-US" b="1" dirty="0">
                <a:solidFill>
                  <a:srgbClr val="FF0000"/>
                </a:solidFill>
              </a:rPr>
              <a:t> </a:t>
            </a:r>
            <a:r>
              <a:rPr lang="en-US" b="1" dirty="0" err="1">
                <a:solidFill>
                  <a:srgbClr val="FF0000"/>
                </a:solidFill>
              </a:rPr>
              <a:t>boskopoe</a:t>
            </a:r>
            <a:r>
              <a:rPr lang="en-US" b="1" dirty="0">
                <a:solidFill>
                  <a:srgbClr val="FF0000"/>
                </a:solidFill>
              </a:rPr>
              <a:t> </a:t>
            </a:r>
            <a:r>
              <a:rPr lang="en-US" b="1" dirty="0" err="1">
                <a:solidFill>
                  <a:srgbClr val="FF0000"/>
                </a:solidFill>
              </a:rPr>
              <a:t>nanga</a:t>
            </a:r>
            <a:r>
              <a:rPr lang="en-US" b="1" dirty="0">
                <a:solidFill>
                  <a:srgbClr val="FF0000"/>
                </a:solidFill>
              </a:rPr>
              <a:t> </a:t>
            </a:r>
            <a:r>
              <a:rPr lang="en-US" b="1" dirty="0" err="1">
                <a:solidFill>
                  <a:srgbClr val="FF0000"/>
                </a:solidFill>
              </a:rPr>
              <a:t>takroe</a:t>
            </a:r>
            <a:r>
              <a:rPr lang="en-US" b="1" dirty="0">
                <a:solidFill>
                  <a:srgbClr val="FF0000"/>
                </a:solidFill>
              </a:rPr>
              <a:t> </a:t>
            </a:r>
            <a:r>
              <a:rPr lang="en-US" b="1" dirty="0" err="1">
                <a:solidFill>
                  <a:srgbClr val="FF0000"/>
                </a:solidFill>
              </a:rPr>
              <a:t>boskopoe</a:t>
            </a:r>
            <a:r>
              <a:rPr lang="en-US" b="1" dirty="0">
                <a:solidFill>
                  <a:srgbClr val="FF0000"/>
                </a:solidFill>
              </a:rPr>
              <a:t>; </a:t>
            </a:r>
            <a:r>
              <a:rPr lang="en-US" b="1" dirty="0" err="1">
                <a:solidFill>
                  <a:srgbClr val="FF0000"/>
                </a:solidFill>
              </a:rPr>
              <a:t>leki</a:t>
            </a:r>
            <a:r>
              <a:rPr lang="en-US" b="1" dirty="0">
                <a:solidFill>
                  <a:srgbClr val="FF0000"/>
                </a:solidFill>
              </a:rPr>
              <a:t> </a:t>
            </a:r>
            <a:r>
              <a:rPr lang="en-US" b="1" dirty="0" err="1">
                <a:solidFill>
                  <a:srgbClr val="FF0000"/>
                </a:solidFill>
              </a:rPr>
              <a:t>bedriegiman</a:t>
            </a:r>
            <a:r>
              <a:rPr lang="en-US" b="1" dirty="0">
                <a:solidFill>
                  <a:srgbClr val="FF0000"/>
                </a:solidFill>
              </a:rPr>
              <a:t> en </a:t>
            </a:r>
            <a:r>
              <a:rPr lang="en-US" b="1" dirty="0" err="1">
                <a:solidFill>
                  <a:srgbClr val="FF0000"/>
                </a:solidFill>
              </a:rPr>
              <a:t>tokoe</a:t>
            </a:r>
            <a:r>
              <a:rPr lang="en-US" b="1" dirty="0">
                <a:solidFill>
                  <a:srgbClr val="FF0000"/>
                </a:solidFill>
              </a:rPr>
              <a:t> </a:t>
            </a:r>
            <a:r>
              <a:rPr lang="en-US" b="1" dirty="0" err="1">
                <a:solidFill>
                  <a:srgbClr val="FF0000"/>
                </a:solidFill>
              </a:rPr>
              <a:t>dem</a:t>
            </a:r>
            <a:r>
              <a:rPr lang="en-US" b="1" dirty="0">
                <a:solidFill>
                  <a:srgbClr val="FF0000"/>
                </a:solidFill>
              </a:rPr>
              <a:t> </a:t>
            </a:r>
            <a:r>
              <a:rPr lang="en-US" b="1" dirty="0" err="1">
                <a:solidFill>
                  <a:srgbClr val="FF0000"/>
                </a:solidFill>
              </a:rPr>
              <a:t>disi</a:t>
            </a:r>
            <a:r>
              <a:rPr lang="en-US" b="1" dirty="0">
                <a:solidFill>
                  <a:srgbClr val="FF0000"/>
                </a:solidFill>
              </a:rPr>
              <a:t> de </a:t>
            </a:r>
            <a:r>
              <a:rPr lang="en-US" b="1" dirty="0" err="1">
                <a:solidFill>
                  <a:srgbClr val="FF0000"/>
                </a:solidFill>
              </a:rPr>
              <a:t>taki</a:t>
            </a:r>
            <a:r>
              <a:rPr lang="en-US" b="1" dirty="0">
                <a:solidFill>
                  <a:srgbClr val="FF0000"/>
                </a:solidFill>
              </a:rPr>
              <a:t> </a:t>
            </a:r>
            <a:r>
              <a:rPr lang="en-US" b="1" dirty="0" err="1">
                <a:solidFill>
                  <a:srgbClr val="FF0000"/>
                </a:solidFill>
              </a:rPr>
              <a:t>waarheid</a:t>
            </a:r>
            <a:r>
              <a:rPr lang="en-US" b="1" dirty="0" smtClean="0"/>
              <a:t>;</a:t>
            </a:r>
          </a:p>
          <a:p>
            <a:r>
              <a:rPr lang="en-US" b="1" dirty="0" err="1" smtClean="0"/>
              <a:t>Som</a:t>
            </a:r>
            <a:r>
              <a:rPr lang="en-US" b="1" dirty="0" smtClean="0"/>
              <a:t> </a:t>
            </a:r>
            <a:r>
              <a:rPr lang="en-US" b="1" dirty="0" err="1" smtClean="0"/>
              <a:t>gi</a:t>
            </a:r>
            <a:r>
              <a:rPr lang="en-US" b="1" dirty="0" smtClean="0"/>
              <a:t> </a:t>
            </a:r>
            <a:r>
              <a:rPr lang="en-US" b="1" dirty="0" err="1" smtClean="0"/>
              <a:t>boen</a:t>
            </a:r>
            <a:r>
              <a:rPr lang="en-US" b="1" dirty="0" smtClean="0"/>
              <a:t> </a:t>
            </a:r>
            <a:r>
              <a:rPr lang="en-US" b="1" dirty="0" err="1" smtClean="0"/>
              <a:t>nem</a:t>
            </a:r>
            <a:r>
              <a:rPr lang="en-US" b="1" dirty="0" smtClean="0"/>
              <a:t>, ma </a:t>
            </a:r>
            <a:r>
              <a:rPr lang="en-US" b="1" dirty="0" err="1" smtClean="0"/>
              <a:t>som</a:t>
            </a:r>
            <a:r>
              <a:rPr lang="en-US" b="1" dirty="0" smtClean="0"/>
              <a:t> </a:t>
            </a:r>
            <a:r>
              <a:rPr lang="en-US" b="1" dirty="0" err="1" smtClean="0"/>
              <a:t>pori</a:t>
            </a:r>
            <a:r>
              <a:rPr lang="en-US" b="1" dirty="0" smtClean="0"/>
              <a:t> hem</a:t>
            </a:r>
          </a:p>
          <a:p>
            <a:r>
              <a:rPr lang="en-US" b="1" dirty="0" err="1" smtClean="0"/>
              <a:t>Som</a:t>
            </a:r>
            <a:r>
              <a:rPr lang="en-US" b="1" dirty="0" smtClean="0"/>
              <a:t> </a:t>
            </a:r>
            <a:r>
              <a:rPr lang="en-US" b="1" dirty="0" err="1" smtClean="0"/>
              <a:t>taki</a:t>
            </a:r>
            <a:r>
              <a:rPr lang="en-US" b="1" dirty="0" smtClean="0"/>
              <a:t> </a:t>
            </a:r>
            <a:r>
              <a:rPr lang="en-US" b="1" dirty="0" err="1" smtClean="0"/>
              <a:t>boen</a:t>
            </a:r>
            <a:r>
              <a:rPr lang="en-US" b="1" dirty="0" smtClean="0"/>
              <a:t> foe </a:t>
            </a:r>
            <a:r>
              <a:rPr lang="en-US" b="1" dirty="0" err="1" smtClean="0"/>
              <a:t>da</a:t>
            </a:r>
            <a:r>
              <a:rPr lang="en-US" b="1" dirty="0" smtClean="0"/>
              <a:t> </a:t>
            </a:r>
            <a:r>
              <a:rPr lang="en-US" b="1" dirty="0" err="1" smtClean="0"/>
              <a:t>soema</a:t>
            </a:r>
            <a:r>
              <a:rPr lang="en-US" b="1" dirty="0" smtClean="0"/>
              <a:t>, </a:t>
            </a:r>
            <a:r>
              <a:rPr lang="en-US" b="1" dirty="0" err="1" smtClean="0"/>
              <a:t>som</a:t>
            </a:r>
            <a:r>
              <a:rPr lang="en-US" b="1" dirty="0" smtClean="0"/>
              <a:t> no </a:t>
            </a:r>
            <a:r>
              <a:rPr lang="en-US" b="1" dirty="0" err="1" smtClean="0"/>
              <a:t>taki</a:t>
            </a:r>
            <a:r>
              <a:rPr lang="en-US" b="1" dirty="0" smtClean="0"/>
              <a:t> </a:t>
            </a:r>
            <a:r>
              <a:rPr lang="en-US" b="1" dirty="0" err="1" smtClean="0"/>
              <a:t>boen</a:t>
            </a:r>
            <a:endParaRPr lang="en-US" b="1" dirty="0" smtClean="0"/>
          </a:p>
          <a:p>
            <a:r>
              <a:rPr lang="en-US" b="1" dirty="0" err="1" smtClean="0"/>
              <a:t>Som</a:t>
            </a:r>
            <a:r>
              <a:rPr lang="en-US" b="1" dirty="0" smtClean="0"/>
              <a:t> </a:t>
            </a:r>
            <a:r>
              <a:rPr lang="en-US" b="1" dirty="0" err="1" smtClean="0"/>
              <a:t>denki</a:t>
            </a:r>
            <a:r>
              <a:rPr lang="en-US" b="1" dirty="0" smtClean="0"/>
              <a:t> a </a:t>
            </a:r>
            <a:r>
              <a:rPr lang="en-US" b="1" dirty="0" err="1" smtClean="0"/>
              <a:t>kori</a:t>
            </a:r>
            <a:r>
              <a:rPr lang="en-US" b="1" dirty="0" smtClean="0"/>
              <a:t>, ma a </a:t>
            </a:r>
            <a:r>
              <a:rPr lang="en-US" b="1" dirty="0" err="1" smtClean="0"/>
              <a:t>taki</a:t>
            </a:r>
            <a:r>
              <a:rPr lang="en-US" b="1" dirty="0" smtClean="0"/>
              <a:t> </a:t>
            </a:r>
            <a:r>
              <a:rPr lang="en-US" b="1" dirty="0" err="1" smtClean="0"/>
              <a:t>troe</a:t>
            </a:r>
            <a:endParaRPr lang="en-US" b="1" dirty="0"/>
          </a:p>
        </p:txBody>
      </p:sp>
    </p:spTree>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12F4AD3-70CF-4CAB-BDEE-5CCFA1498759}" type="datetime1">
              <a:rPr lang="en-US" smtClean="0"/>
              <a:pPr/>
              <a:t>3/9/2011</a:t>
            </a:fld>
            <a:endParaRPr lang="en-US"/>
          </a:p>
        </p:txBody>
      </p:sp>
      <p:sp>
        <p:nvSpPr>
          <p:cNvPr id="5" name="Footer Placeholder 4"/>
          <p:cNvSpPr>
            <a:spLocks noGrp="1"/>
          </p:cNvSpPr>
          <p:nvPr>
            <p:ph type="ftr" sz="quarter" idx="11"/>
          </p:nvPr>
        </p:nvSpPr>
        <p:spPr/>
        <p:txBody>
          <a:bodyPr/>
          <a:lstStyle/>
          <a:p>
            <a:r>
              <a:rPr lang="nl-NL" smtClean="0"/>
              <a:t>Advanced Bijbel Instituut Mod 9 Les 7</a:t>
            </a:r>
            <a:endParaRPr lang="en-US"/>
          </a:p>
        </p:txBody>
      </p:sp>
      <p:sp>
        <p:nvSpPr>
          <p:cNvPr id="6" name="Slide Number Placeholder 5"/>
          <p:cNvSpPr>
            <a:spLocks noGrp="1"/>
          </p:cNvSpPr>
          <p:nvPr>
            <p:ph type="sldNum" sz="quarter" idx="12"/>
          </p:nvPr>
        </p:nvSpPr>
        <p:spPr/>
        <p:txBody>
          <a:bodyPr/>
          <a:lstStyle/>
          <a:p>
            <a:pPr lvl="1"/>
            <a:fld id="{F132D68F-55F7-40AB-8BA8-B23387CD1878}" type="slidenum">
              <a:rPr lang="en-US"/>
              <a:pPr lvl="1"/>
              <a:t>142</a:t>
            </a:fld>
            <a:endParaRPr lang="en-US">
              <a:latin typeface="Times New Roman" pitchFamily="18" charset="0"/>
            </a:endParaRPr>
          </a:p>
        </p:txBody>
      </p:sp>
      <p:sp>
        <p:nvSpPr>
          <p:cNvPr id="28674" name="Rectangle 2"/>
          <p:cNvSpPr>
            <a:spLocks noGrp="1" noChangeArrowheads="1"/>
          </p:cNvSpPr>
          <p:nvPr>
            <p:ph type="title"/>
          </p:nvPr>
        </p:nvSpPr>
        <p:spPr/>
        <p:txBody>
          <a:bodyPr/>
          <a:lstStyle/>
          <a:p>
            <a:r>
              <a:rPr lang="en-US" b="1"/>
              <a:t>Fa da wroko de go</a:t>
            </a:r>
          </a:p>
        </p:txBody>
      </p:sp>
      <p:sp>
        <p:nvSpPr>
          <p:cNvPr id="28675" name="Rectangle 3"/>
          <p:cNvSpPr>
            <a:spLocks noGrp="1" noChangeArrowheads="1"/>
          </p:cNvSpPr>
          <p:nvPr>
            <p:ph type="body" idx="1"/>
          </p:nvPr>
        </p:nvSpPr>
        <p:spPr>
          <a:xfrm>
            <a:off x="0" y="2017713"/>
            <a:ext cx="8955088" cy="4114800"/>
          </a:xfrm>
        </p:spPr>
        <p:txBody>
          <a:bodyPr/>
          <a:lstStyle/>
          <a:p>
            <a:pPr>
              <a:lnSpc>
                <a:spcPct val="80000"/>
              </a:lnSpc>
            </a:pPr>
            <a:r>
              <a:rPr lang="en-US" b="1" dirty="0"/>
              <a:t>II Kor. </a:t>
            </a:r>
            <a:r>
              <a:rPr lang="en-US" b="1" dirty="0" smtClean="0"/>
              <a:t>6:9</a:t>
            </a:r>
            <a:r>
              <a:rPr lang="en-US" b="1" dirty="0">
                <a:solidFill>
                  <a:srgbClr val="FF0000"/>
                </a:solidFill>
              </a:rPr>
              <a:t>. </a:t>
            </a:r>
            <a:r>
              <a:rPr lang="en-US" b="1" dirty="0" err="1">
                <a:solidFill>
                  <a:srgbClr val="FF0000"/>
                </a:solidFill>
              </a:rPr>
              <a:t>Leki</a:t>
            </a:r>
            <a:r>
              <a:rPr lang="en-US" b="1" dirty="0">
                <a:solidFill>
                  <a:srgbClr val="FF0000"/>
                </a:solidFill>
              </a:rPr>
              <a:t> </a:t>
            </a:r>
            <a:r>
              <a:rPr lang="en-US" b="1" dirty="0" err="1">
                <a:solidFill>
                  <a:srgbClr val="FF0000"/>
                </a:solidFill>
              </a:rPr>
              <a:t>soema</a:t>
            </a:r>
            <a:r>
              <a:rPr lang="en-US" b="1" dirty="0">
                <a:solidFill>
                  <a:srgbClr val="FF0000"/>
                </a:solidFill>
              </a:rPr>
              <a:t> </a:t>
            </a:r>
            <a:r>
              <a:rPr lang="en-US" b="1" dirty="0" err="1">
                <a:solidFill>
                  <a:srgbClr val="FF0000"/>
                </a:solidFill>
              </a:rPr>
              <a:t>disi</a:t>
            </a:r>
            <a:r>
              <a:rPr lang="en-US" b="1" dirty="0">
                <a:solidFill>
                  <a:srgbClr val="FF0000"/>
                </a:solidFill>
              </a:rPr>
              <a:t> no wan </a:t>
            </a:r>
            <a:r>
              <a:rPr lang="en-US" b="1" dirty="0" err="1">
                <a:solidFill>
                  <a:srgbClr val="FF0000"/>
                </a:solidFill>
              </a:rPr>
              <a:t>soema</a:t>
            </a:r>
            <a:r>
              <a:rPr lang="en-US" b="1" dirty="0">
                <a:solidFill>
                  <a:srgbClr val="FF0000"/>
                </a:solidFill>
              </a:rPr>
              <a:t> de </a:t>
            </a:r>
            <a:r>
              <a:rPr lang="en-US" b="1" dirty="0" err="1">
                <a:solidFill>
                  <a:srgbClr val="FF0000"/>
                </a:solidFill>
              </a:rPr>
              <a:t>sabi</a:t>
            </a:r>
            <a:r>
              <a:rPr lang="en-US" b="1" dirty="0">
                <a:solidFill>
                  <a:srgbClr val="FF0000"/>
                </a:solidFill>
              </a:rPr>
              <a:t>, en </a:t>
            </a:r>
            <a:r>
              <a:rPr lang="en-US" b="1" dirty="0" err="1">
                <a:solidFill>
                  <a:srgbClr val="FF0000"/>
                </a:solidFill>
              </a:rPr>
              <a:t>tokoe</a:t>
            </a:r>
            <a:r>
              <a:rPr lang="en-US" b="1" dirty="0">
                <a:solidFill>
                  <a:srgbClr val="FF0000"/>
                </a:solidFill>
              </a:rPr>
              <a:t> </a:t>
            </a:r>
            <a:r>
              <a:rPr lang="en-US" b="1" dirty="0" err="1">
                <a:solidFill>
                  <a:srgbClr val="FF0000"/>
                </a:solidFill>
              </a:rPr>
              <a:t>leki</a:t>
            </a:r>
            <a:r>
              <a:rPr lang="en-US" b="1" dirty="0">
                <a:solidFill>
                  <a:srgbClr val="FF0000"/>
                </a:solidFill>
              </a:rPr>
              <a:t> </a:t>
            </a:r>
            <a:r>
              <a:rPr lang="en-US" b="1" dirty="0" err="1">
                <a:solidFill>
                  <a:srgbClr val="FF0000"/>
                </a:solidFill>
              </a:rPr>
              <a:t>soema</a:t>
            </a:r>
            <a:r>
              <a:rPr lang="en-US" b="1" dirty="0">
                <a:solidFill>
                  <a:srgbClr val="FF0000"/>
                </a:solidFill>
              </a:rPr>
              <a:t> </a:t>
            </a:r>
            <a:r>
              <a:rPr lang="en-US" b="1" dirty="0" err="1">
                <a:solidFill>
                  <a:srgbClr val="FF0000"/>
                </a:solidFill>
              </a:rPr>
              <a:t>disi</a:t>
            </a:r>
            <a:r>
              <a:rPr lang="en-US" b="1" dirty="0">
                <a:solidFill>
                  <a:srgbClr val="FF0000"/>
                </a:solidFill>
              </a:rPr>
              <a:t> </a:t>
            </a:r>
            <a:r>
              <a:rPr lang="en-US" b="1" dirty="0" err="1">
                <a:solidFill>
                  <a:srgbClr val="FF0000"/>
                </a:solidFill>
              </a:rPr>
              <a:t>foeroe</a:t>
            </a:r>
            <a:r>
              <a:rPr lang="en-US" b="1" dirty="0">
                <a:solidFill>
                  <a:srgbClr val="FF0000"/>
                </a:solidFill>
              </a:rPr>
              <a:t> </a:t>
            </a:r>
            <a:r>
              <a:rPr lang="en-US" b="1" dirty="0" err="1">
                <a:solidFill>
                  <a:srgbClr val="FF0000"/>
                </a:solidFill>
              </a:rPr>
              <a:t>soema</a:t>
            </a:r>
            <a:r>
              <a:rPr lang="en-US" b="1" dirty="0">
                <a:solidFill>
                  <a:srgbClr val="FF0000"/>
                </a:solidFill>
              </a:rPr>
              <a:t> de </a:t>
            </a:r>
            <a:r>
              <a:rPr lang="en-US" b="1" dirty="0" err="1">
                <a:solidFill>
                  <a:srgbClr val="FF0000"/>
                </a:solidFill>
              </a:rPr>
              <a:t>sabi</a:t>
            </a:r>
            <a:r>
              <a:rPr lang="en-US" b="1" dirty="0">
                <a:solidFill>
                  <a:srgbClr val="FF0000"/>
                </a:solidFill>
              </a:rPr>
              <a:t>; </a:t>
            </a:r>
            <a:r>
              <a:rPr lang="en-US" b="1" dirty="0" err="1">
                <a:solidFill>
                  <a:srgbClr val="FF0000"/>
                </a:solidFill>
              </a:rPr>
              <a:t>leki</a:t>
            </a:r>
            <a:r>
              <a:rPr lang="en-US" b="1" dirty="0">
                <a:solidFill>
                  <a:srgbClr val="FF0000"/>
                </a:solidFill>
              </a:rPr>
              <a:t> </a:t>
            </a:r>
            <a:r>
              <a:rPr lang="en-US" b="1" dirty="0" err="1">
                <a:solidFill>
                  <a:srgbClr val="FF0000"/>
                </a:solidFill>
              </a:rPr>
              <a:t>soema</a:t>
            </a:r>
            <a:r>
              <a:rPr lang="en-US" b="1" dirty="0">
                <a:solidFill>
                  <a:srgbClr val="FF0000"/>
                </a:solidFill>
              </a:rPr>
              <a:t> </a:t>
            </a:r>
            <a:r>
              <a:rPr lang="en-US" b="1" dirty="0" err="1">
                <a:solidFill>
                  <a:srgbClr val="FF0000"/>
                </a:solidFill>
              </a:rPr>
              <a:t>disi</a:t>
            </a:r>
            <a:r>
              <a:rPr lang="en-US" b="1" dirty="0">
                <a:solidFill>
                  <a:srgbClr val="FF0000"/>
                </a:solidFill>
              </a:rPr>
              <a:t> </a:t>
            </a:r>
            <a:r>
              <a:rPr lang="en-US" b="1" dirty="0" err="1">
                <a:solidFill>
                  <a:srgbClr val="FF0000"/>
                </a:solidFill>
              </a:rPr>
              <a:t>dede</a:t>
            </a:r>
            <a:r>
              <a:rPr lang="en-US" b="1" dirty="0">
                <a:solidFill>
                  <a:srgbClr val="FF0000"/>
                </a:solidFill>
              </a:rPr>
              <a:t> en </a:t>
            </a:r>
            <a:r>
              <a:rPr lang="en-US" b="1" dirty="0" err="1">
                <a:solidFill>
                  <a:srgbClr val="FF0000"/>
                </a:solidFill>
              </a:rPr>
              <a:t>loekoe</a:t>
            </a:r>
            <a:r>
              <a:rPr lang="en-US" b="1" dirty="0">
                <a:solidFill>
                  <a:srgbClr val="FF0000"/>
                </a:solidFill>
              </a:rPr>
              <a:t>, </a:t>
            </a:r>
            <a:r>
              <a:rPr lang="en-US" b="1" dirty="0" err="1">
                <a:solidFill>
                  <a:srgbClr val="FF0000"/>
                </a:solidFill>
              </a:rPr>
              <a:t>wi</a:t>
            </a:r>
            <a:r>
              <a:rPr lang="en-US" b="1" dirty="0">
                <a:solidFill>
                  <a:srgbClr val="FF0000"/>
                </a:solidFill>
              </a:rPr>
              <a:t> de </a:t>
            </a:r>
            <a:r>
              <a:rPr lang="en-US" b="1" dirty="0" err="1">
                <a:solidFill>
                  <a:srgbClr val="FF0000"/>
                </a:solidFill>
              </a:rPr>
              <a:t>libi</a:t>
            </a:r>
            <a:r>
              <a:rPr lang="en-US" b="1" dirty="0">
                <a:solidFill>
                  <a:srgbClr val="FF0000"/>
                </a:solidFill>
              </a:rPr>
              <a:t> </a:t>
            </a:r>
            <a:r>
              <a:rPr lang="en-US" b="1" dirty="0" err="1">
                <a:solidFill>
                  <a:srgbClr val="FF0000"/>
                </a:solidFill>
              </a:rPr>
              <a:t>ete</a:t>
            </a:r>
            <a:r>
              <a:rPr lang="en-US" b="1" dirty="0">
                <a:solidFill>
                  <a:srgbClr val="FF0000"/>
                </a:solidFill>
              </a:rPr>
              <a:t>; </a:t>
            </a:r>
            <a:r>
              <a:rPr lang="en-US" b="1" dirty="0" err="1">
                <a:solidFill>
                  <a:srgbClr val="FF0000"/>
                </a:solidFill>
              </a:rPr>
              <a:t>leki</a:t>
            </a:r>
            <a:r>
              <a:rPr lang="en-US" b="1" dirty="0">
                <a:solidFill>
                  <a:srgbClr val="FF0000"/>
                </a:solidFill>
              </a:rPr>
              <a:t> </a:t>
            </a:r>
            <a:r>
              <a:rPr lang="en-US" b="1" dirty="0" err="1">
                <a:solidFill>
                  <a:srgbClr val="FF0000"/>
                </a:solidFill>
              </a:rPr>
              <a:t>soema</a:t>
            </a:r>
            <a:r>
              <a:rPr lang="en-US" b="1" dirty="0">
                <a:solidFill>
                  <a:srgbClr val="FF0000"/>
                </a:solidFill>
              </a:rPr>
              <a:t> </a:t>
            </a:r>
            <a:r>
              <a:rPr lang="en-US" b="1" dirty="0" err="1">
                <a:solidFill>
                  <a:srgbClr val="FF0000"/>
                </a:solidFill>
              </a:rPr>
              <a:t>disi</a:t>
            </a:r>
            <a:r>
              <a:rPr lang="en-US" b="1" dirty="0">
                <a:solidFill>
                  <a:srgbClr val="FF0000"/>
                </a:solidFill>
              </a:rPr>
              <a:t> </a:t>
            </a:r>
            <a:r>
              <a:rPr lang="en-US" b="1" dirty="0" err="1">
                <a:solidFill>
                  <a:srgbClr val="FF0000"/>
                </a:solidFill>
              </a:rPr>
              <a:t>kisi</a:t>
            </a:r>
            <a:r>
              <a:rPr lang="en-US" b="1" dirty="0">
                <a:solidFill>
                  <a:srgbClr val="FF0000"/>
                </a:solidFill>
              </a:rPr>
              <a:t> </a:t>
            </a:r>
            <a:r>
              <a:rPr lang="en-US" b="1" dirty="0" err="1">
                <a:solidFill>
                  <a:srgbClr val="FF0000"/>
                </a:solidFill>
              </a:rPr>
              <a:t>strafoe</a:t>
            </a:r>
            <a:r>
              <a:rPr lang="en-US" b="1" dirty="0">
                <a:solidFill>
                  <a:srgbClr val="FF0000"/>
                </a:solidFill>
              </a:rPr>
              <a:t>, en </a:t>
            </a:r>
            <a:r>
              <a:rPr lang="en-US" b="1" dirty="0" err="1">
                <a:solidFill>
                  <a:srgbClr val="FF0000"/>
                </a:solidFill>
              </a:rPr>
              <a:t>tokoe</a:t>
            </a:r>
            <a:r>
              <a:rPr lang="en-US" b="1" dirty="0">
                <a:solidFill>
                  <a:srgbClr val="FF0000"/>
                </a:solidFill>
              </a:rPr>
              <a:t> </a:t>
            </a:r>
            <a:r>
              <a:rPr lang="en-US" b="1" dirty="0" err="1">
                <a:solidFill>
                  <a:srgbClr val="FF0000"/>
                </a:solidFill>
              </a:rPr>
              <a:t>dem</a:t>
            </a:r>
            <a:r>
              <a:rPr lang="en-US" b="1" dirty="0">
                <a:solidFill>
                  <a:srgbClr val="FF0000"/>
                </a:solidFill>
              </a:rPr>
              <a:t> no </a:t>
            </a:r>
            <a:r>
              <a:rPr lang="en-US" b="1" dirty="0" err="1">
                <a:solidFill>
                  <a:srgbClr val="FF0000"/>
                </a:solidFill>
              </a:rPr>
              <a:t>kiri</a:t>
            </a:r>
            <a:r>
              <a:rPr lang="en-US" b="1" dirty="0">
                <a:solidFill>
                  <a:srgbClr val="FF0000"/>
                </a:solidFill>
              </a:rPr>
              <a:t> </a:t>
            </a:r>
            <a:r>
              <a:rPr lang="en-US" b="1" dirty="0" err="1">
                <a:solidFill>
                  <a:srgbClr val="FF0000"/>
                </a:solidFill>
              </a:rPr>
              <a:t>wi</a:t>
            </a:r>
            <a:r>
              <a:rPr lang="en-US" b="1" dirty="0"/>
              <a:t>; </a:t>
            </a:r>
            <a:endParaRPr lang="en-US" b="1" dirty="0" smtClean="0"/>
          </a:p>
          <a:p>
            <a:pPr>
              <a:lnSpc>
                <a:spcPct val="80000"/>
              </a:lnSpc>
            </a:pPr>
            <a:r>
              <a:rPr lang="en-US" b="1" dirty="0" err="1" smtClean="0"/>
              <a:t>Grontapoe</a:t>
            </a:r>
            <a:r>
              <a:rPr lang="en-US" b="1" dirty="0" smtClean="0"/>
              <a:t> no man </a:t>
            </a:r>
            <a:r>
              <a:rPr lang="en-US" b="1" dirty="0" err="1" smtClean="0"/>
              <a:t>sabi</a:t>
            </a:r>
            <a:r>
              <a:rPr lang="en-US" b="1" dirty="0" smtClean="0"/>
              <a:t>, ma </a:t>
            </a:r>
            <a:r>
              <a:rPr lang="en-US" b="1" dirty="0" err="1" smtClean="0"/>
              <a:t>dem</a:t>
            </a:r>
            <a:r>
              <a:rPr lang="en-US" b="1" dirty="0" smtClean="0"/>
              <a:t> </a:t>
            </a:r>
            <a:r>
              <a:rPr lang="en-US" b="1" dirty="0" err="1" smtClean="0"/>
              <a:t>bribiwan</a:t>
            </a:r>
            <a:r>
              <a:rPr lang="en-US" b="1" dirty="0" smtClean="0"/>
              <a:t> </a:t>
            </a:r>
            <a:r>
              <a:rPr lang="en-US" b="1" dirty="0" err="1" smtClean="0"/>
              <a:t>sabi</a:t>
            </a:r>
            <a:r>
              <a:rPr lang="en-US" b="1" dirty="0" smtClean="0"/>
              <a:t> </a:t>
            </a:r>
            <a:r>
              <a:rPr lang="en-US" b="1" dirty="0" err="1" smtClean="0"/>
              <a:t>da</a:t>
            </a:r>
            <a:r>
              <a:rPr lang="en-US" b="1" dirty="0" smtClean="0"/>
              <a:t> </a:t>
            </a:r>
            <a:r>
              <a:rPr lang="en-US" b="1" dirty="0" err="1" smtClean="0"/>
              <a:t>soema</a:t>
            </a:r>
            <a:endParaRPr lang="en-US" b="1" dirty="0" smtClean="0"/>
          </a:p>
          <a:p>
            <a:pPr>
              <a:lnSpc>
                <a:spcPct val="80000"/>
              </a:lnSpc>
            </a:pPr>
            <a:r>
              <a:rPr lang="en-US" b="1" dirty="0" smtClean="0"/>
              <a:t> A </a:t>
            </a:r>
            <a:r>
              <a:rPr lang="en-US" b="1" dirty="0" err="1" smtClean="0"/>
              <a:t>dede</a:t>
            </a:r>
            <a:r>
              <a:rPr lang="en-US" b="1" dirty="0" smtClean="0"/>
              <a:t> </a:t>
            </a:r>
            <a:r>
              <a:rPr lang="en-US" b="1" dirty="0" err="1" smtClean="0"/>
              <a:t>gi</a:t>
            </a:r>
            <a:r>
              <a:rPr lang="en-US" b="1" dirty="0" smtClean="0"/>
              <a:t> </a:t>
            </a:r>
            <a:r>
              <a:rPr lang="en-US" b="1" dirty="0" err="1" smtClean="0"/>
              <a:t>grontapoe</a:t>
            </a:r>
            <a:r>
              <a:rPr lang="en-US" b="1" dirty="0" smtClean="0"/>
              <a:t>, ma a </a:t>
            </a:r>
            <a:r>
              <a:rPr lang="en-US" b="1" dirty="0" err="1" smtClean="0"/>
              <a:t>libi</a:t>
            </a:r>
            <a:endParaRPr lang="en-US" b="1" dirty="0" smtClean="0"/>
          </a:p>
          <a:p>
            <a:pPr>
              <a:lnSpc>
                <a:spcPct val="80000"/>
              </a:lnSpc>
            </a:pPr>
            <a:r>
              <a:rPr lang="en-US" b="1" dirty="0" err="1" smtClean="0"/>
              <a:t>Soms</a:t>
            </a:r>
            <a:r>
              <a:rPr lang="en-US" b="1" dirty="0" smtClean="0"/>
              <a:t> </a:t>
            </a:r>
            <a:r>
              <a:rPr lang="en-US" b="1" dirty="0" err="1" smtClean="0"/>
              <a:t>soema</a:t>
            </a:r>
            <a:r>
              <a:rPr lang="en-US" b="1" dirty="0" smtClean="0"/>
              <a:t> </a:t>
            </a:r>
            <a:r>
              <a:rPr lang="en-US" b="1" dirty="0" err="1" smtClean="0"/>
              <a:t>strafoe</a:t>
            </a:r>
            <a:r>
              <a:rPr lang="en-US" b="1" dirty="0" smtClean="0"/>
              <a:t> hem</a:t>
            </a:r>
            <a:endParaRPr lang="en-US" b="1" dirty="0"/>
          </a:p>
        </p:txBody>
      </p:sp>
    </p:spTree>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12F4AD3-70CF-4CAB-BDEE-5CCFA1498759}" type="datetime1">
              <a:rPr lang="en-US" smtClean="0"/>
              <a:pPr/>
              <a:t>3/9/2011</a:t>
            </a:fld>
            <a:endParaRPr lang="en-US"/>
          </a:p>
        </p:txBody>
      </p:sp>
      <p:sp>
        <p:nvSpPr>
          <p:cNvPr id="5" name="Footer Placeholder 4"/>
          <p:cNvSpPr>
            <a:spLocks noGrp="1"/>
          </p:cNvSpPr>
          <p:nvPr>
            <p:ph type="ftr" sz="quarter" idx="11"/>
          </p:nvPr>
        </p:nvSpPr>
        <p:spPr/>
        <p:txBody>
          <a:bodyPr/>
          <a:lstStyle/>
          <a:p>
            <a:r>
              <a:rPr lang="nl-NL" smtClean="0"/>
              <a:t>Advanced Bijbel Instituut Mod 9 Les 7</a:t>
            </a:r>
            <a:endParaRPr lang="en-US"/>
          </a:p>
        </p:txBody>
      </p:sp>
      <p:sp>
        <p:nvSpPr>
          <p:cNvPr id="6" name="Slide Number Placeholder 5"/>
          <p:cNvSpPr>
            <a:spLocks noGrp="1"/>
          </p:cNvSpPr>
          <p:nvPr>
            <p:ph type="sldNum" sz="quarter" idx="12"/>
          </p:nvPr>
        </p:nvSpPr>
        <p:spPr/>
        <p:txBody>
          <a:bodyPr/>
          <a:lstStyle/>
          <a:p>
            <a:pPr lvl="1"/>
            <a:fld id="{F132D68F-55F7-40AB-8BA8-B23387CD1878}" type="slidenum">
              <a:rPr lang="en-US"/>
              <a:pPr lvl="1"/>
              <a:t>143</a:t>
            </a:fld>
            <a:endParaRPr lang="en-US">
              <a:latin typeface="Times New Roman" pitchFamily="18" charset="0"/>
            </a:endParaRPr>
          </a:p>
        </p:txBody>
      </p:sp>
      <p:sp>
        <p:nvSpPr>
          <p:cNvPr id="28674" name="Rectangle 2"/>
          <p:cNvSpPr>
            <a:spLocks noGrp="1" noChangeArrowheads="1"/>
          </p:cNvSpPr>
          <p:nvPr>
            <p:ph type="title"/>
          </p:nvPr>
        </p:nvSpPr>
        <p:spPr/>
        <p:txBody>
          <a:bodyPr/>
          <a:lstStyle/>
          <a:p>
            <a:r>
              <a:rPr lang="en-US" b="1"/>
              <a:t>Fa da wroko de go</a:t>
            </a:r>
          </a:p>
        </p:txBody>
      </p:sp>
      <p:sp>
        <p:nvSpPr>
          <p:cNvPr id="28675" name="Rectangle 3"/>
          <p:cNvSpPr>
            <a:spLocks noGrp="1" noChangeArrowheads="1"/>
          </p:cNvSpPr>
          <p:nvPr>
            <p:ph type="body" idx="1"/>
          </p:nvPr>
        </p:nvSpPr>
        <p:spPr>
          <a:xfrm>
            <a:off x="457200" y="2017713"/>
            <a:ext cx="8497888" cy="4114800"/>
          </a:xfrm>
        </p:spPr>
        <p:txBody>
          <a:bodyPr/>
          <a:lstStyle/>
          <a:p>
            <a:pPr>
              <a:lnSpc>
                <a:spcPct val="80000"/>
              </a:lnSpc>
            </a:pPr>
            <a:r>
              <a:rPr lang="en-US" b="1" dirty="0"/>
              <a:t>II Kor. </a:t>
            </a:r>
            <a:r>
              <a:rPr lang="en-US" b="1" dirty="0" smtClean="0"/>
              <a:t>6:10</a:t>
            </a:r>
            <a:r>
              <a:rPr lang="en-US" b="1" dirty="0"/>
              <a:t>. </a:t>
            </a:r>
            <a:r>
              <a:rPr lang="en-US" b="1" dirty="0" err="1">
                <a:solidFill>
                  <a:srgbClr val="FF0000"/>
                </a:solidFill>
              </a:rPr>
              <a:t>Leki</a:t>
            </a:r>
            <a:r>
              <a:rPr lang="en-US" b="1" dirty="0">
                <a:solidFill>
                  <a:srgbClr val="FF0000"/>
                </a:solidFill>
              </a:rPr>
              <a:t> </a:t>
            </a:r>
            <a:r>
              <a:rPr lang="en-US" b="1" dirty="0" err="1">
                <a:solidFill>
                  <a:srgbClr val="FF0000"/>
                </a:solidFill>
              </a:rPr>
              <a:t>soema</a:t>
            </a:r>
            <a:r>
              <a:rPr lang="en-US" b="1" dirty="0">
                <a:solidFill>
                  <a:srgbClr val="FF0000"/>
                </a:solidFill>
              </a:rPr>
              <a:t> </a:t>
            </a:r>
            <a:r>
              <a:rPr lang="en-US" b="1" dirty="0" err="1">
                <a:solidFill>
                  <a:srgbClr val="FF0000"/>
                </a:solidFill>
              </a:rPr>
              <a:t>nanga</a:t>
            </a:r>
            <a:r>
              <a:rPr lang="en-US" b="1" dirty="0">
                <a:solidFill>
                  <a:srgbClr val="FF0000"/>
                </a:solidFill>
              </a:rPr>
              <a:t> sari-</a:t>
            </a:r>
            <a:r>
              <a:rPr lang="en-US" b="1" dirty="0" err="1">
                <a:solidFill>
                  <a:srgbClr val="FF0000"/>
                </a:solidFill>
              </a:rPr>
              <a:t>hati</a:t>
            </a:r>
            <a:r>
              <a:rPr lang="en-US" b="1" dirty="0">
                <a:solidFill>
                  <a:srgbClr val="FF0000"/>
                </a:solidFill>
              </a:rPr>
              <a:t>, ma </a:t>
            </a:r>
            <a:r>
              <a:rPr lang="en-US" b="1" dirty="0" err="1">
                <a:solidFill>
                  <a:srgbClr val="FF0000"/>
                </a:solidFill>
              </a:rPr>
              <a:t>tokoe</a:t>
            </a:r>
            <a:r>
              <a:rPr lang="en-US" b="1" dirty="0">
                <a:solidFill>
                  <a:srgbClr val="FF0000"/>
                </a:solidFill>
              </a:rPr>
              <a:t> </a:t>
            </a:r>
            <a:r>
              <a:rPr lang="en-US" b="1" dirty="0" err="1">
                <a:solidFill>
                  <a:srgbClr val="FF0000"/>
                </a:solidFill>
              </a:rPr>
              <a:t>wi</a:t>
            </a:r>
            <a:r>
              <a:rPr lang="en-US" b="1" dirty="0">
                <a:solidFill>
                  <a:srgbClr val="FF0000"/>
                </a:solidFill>
              </a:rPr>
              <a:t> </a:t>
            </a:r>
            <a:r>
              <a:rPr lang="en-US" b="1" dirty="0" err="1">
                <a:solidFill>
                  <a:srgbClr val="FF0000"/>
                </a:solidFill>
              </a:rPr>
              <a:t>prisiri</a:t>
            </a:r>
            <a:r>
              <a:rPr lang="en-US" b="1" dirty="0">
                <a:solidFill>
                  <a:srgbClr val="FF0000"/>
                </a:solidFill>
              </a:rPr>
              <a:t> </a:t>
            </a:r>
            <a:r>
              <a:rPr lang="en-US" b="1" dirty="0" err="1">
                <a:solidFill>
                  <a:srgbClr val="FF0000"/>
                </a:solidFill>
              </a:rPr>
              <a:t>alatem</a:t>
            </a:r>
            <a:r>
              <a:rPr lang="en-US" b="1" dirty="0">
                <a:solidFill>
                  <a:srgbClr val="FF0000"/>
                </a:solidFill>
              </a:rPr>
              <a:t>; </a:t>
            </a:r>
            <a:r>
              <a:rPr lang="en-US" b="1" dirty="0" err="1">
                <a:solidFill>
                  <a:srgbClr val="FF0000"/>
                </a:solidFill>
              </a:rPr>
              <a:t>leki</a:t>
            </a:r>
            <a:r>
              <a:rPr lang="en-US" b="1" dirty="0">
                <a:solidFill>
                  <a:srgbClr val="FF0000"/>
                </a:solidFill>
              </a:rPr>
              <a:t> </a:t>
            </a:r>
            <a:r>
              <a:rPr lang="en-US" b="1" dirty="0" err="1">
                <a:solidFill>
                  <a:srgbClr val="FF0000"/>
                </a:solidFill>
              </a:rPr>
              <a:t>poti</a:t>
            </a:r>
            <a:r>
              <a:rPr lang="en-US" b="1" dirty="0">
                <a:solidFill>
                  <a:srgbClr val="FF0000"/>
                </a:solidFill>
              </a:rPr>
              <a:t> </a:t>
            </a:r>
            <a:r>
              <a:rPr lang="en-US" b="1" dirty="0" err="1">
                <a:solidFill>
                  <a:srgbClr val="FF0000"/>
                </a:solidFill>
              </a:rPr>
              <a:t>soema</a:t>
            </a:r>
            <a:r>
              <a:rPr lang="en-US" b="1" dirty="0">
                <a:solidFill>
                  <a:srgbClr val="FF0000"/>
                </a:solidFill>
              </a:rPr>
              <a:t>, </a:t>
            </a:r>
            <a:r>
              <a:rPr lang="en-US" b="1" dirty="0" err="1">
                <a:solidFill>
                  <a:srgbClr val="FF0000"/>
                </a:solidFill>
              </a:rPr>
              <a:t>tokoe</a:t>
            </a:r>
            <a:r>
              <a:rPr lang="en-US" b="1" dirty="0">
                <a:solidFill>
                  <a:srgbClr val="FF0000"/>
                </a:solidFill>
              </a:rPr>
              <a:t> </a:t>
            </a:r>
            <a:r>
              <a:rPr lang="en-US" b="1" dirty="0" err="1">
                <a:solidFill>
                  <a:srgbClr val="FF0000"/>
                </a:solidFill>
              </a:rPr>
              <a:t>wi</a:t>
            </a:r>
            <a:r>
              <a:rPr lang="en-US" b="1" dirty="0">
                <a:solidFill>
                  <a:srgbClr val="FF0000"/>
                </a:solidFill>
              </a:rPr>
              <a:t> </a:t>
            </a:r>
            <a:r>
              <a:rPr lang="en-US" b="1" dirty="0" err="1">
                <a:solidFill>
                  <a:srgbClr val="FF0000"/>
                </a:solidFill>
              </a:rPr>
              <a:t>meki</a:t>
            </a:r>
            <a:r>
              <a:rPr lang="en-US" b="1" dirty="0">
                <a:solidFill>
                  <a:srgbClr val="FF0000"/>
                </a:solidFill>
              </a:rPr>
              <a:t> </a:t>
            </a:r>
            <a:r>
              <a:rPr lang="en-US" b="1" dirty="0" err="1">
                <a:solidFill>
                  <a:srgbClr val="FF0000"/>
                </a:solidFill>
              </a:rPr>
              <a:t>foeroe</a:t>
            </a:r>
            <a:r>
              <a:rPr lang="en-US" b="1" dirty="0">
                <a:solidFill>
                  <a:srgbClr val="FF0000"/>
                </a:solidFill>
              </a:rPr>
              <a:t> </a:t>
            </a:r>
            <a:r>
              <a:rPr lang="en-US" b="1" dirty="0" err="1">
                <a:solidFill>
                  <a:srgbClr val="FF0000"/>
                </a:solidFill>
              </a:rPr>
              <a:t>soema</a:t>
            </a:r>
            <a:r>
              <a:rPr lang="en-US" b="1" dirty="0">
                <a:solidFill>
                  <a:srgbClr val="FF0000"/>
                </a:solidFill>
              </a:rPr>
              <a:t> </a:t>
            </a:r>
            <a:r>
              <a:rPr lang="en-US" b="1" dirty="0" err="1">
                <a:solidFill>
                  <a:srgbClr val="FF0000"/>
                </a:solidFill>
              </a:rPr>
              <a:t>kom</a:t>
            </a:r>
            <a:r>
              <a:rPr lang="en-US" b="1" dirty="0">
                <a:solidFill>
                  <a:srgbClr val="FF0000"/>
                </a:solidFill>
              </a:rPr>
              <a:t> </a:t>
            </a:r>
            <a:r>
              <a:rPr lang="en-US" b="1" dirty="0" err="1">
                <a:solidFill>
                  <a:srgbClr val="FF0000"/>
                </a:solidFill>
              </a:rPr>
              <a:t>goedoeman</a:t>
            </a:r>
            <a:r>
              <a:rPr lang="en-US" b="1" dirty="0">
                <a:solidFill>
                  <a:srgbClr val="FF0000"/>
                </a:solidFill>
              </a:rPr>
              <a:t>; </a:t>
            </a:r>
            <a:r>
              <a:rPr lang="en-US" b="1" dirty="0" err="1">
                <a:solidFill>
                  <a:srgbClr val="FF0000"/>
                </a:solidFill>
              </a:rPr>
              <a:t>leki</a:t>
            </a:r>
            <a:r>
              <a:rPr lang="en-US" b="1" dirty="0">
                <a:solidFill>
                  <a:srgbClr val="FF0000"/>
                </a:solidFill>
              </a:rPr>
              <a:t> </a:t>
            </a:r>
            <a:r>
              <a:rPr lang="en-US" b="1" dirty="0" err="1">
                <a:solidFill>
                  <a:srgbClr val="FF0000"/>
                </a:solidFill>
              </a:rPr>
              <a:t>soema</a:t>
            </a:r>
            <a:r>
              <a:rPr lang="en-US" b="1" dirty="0">
                <a:solidFill>
                  <a:srgbClr val="FF0000"/>
                </a:solidFill>
              </a:rPr>
              <a:t> </a:t>
            </a:r>
            <a:r>
              <a:rPr lang="en-US" b="1" dirty="0" err="1">
                <a:solidFill>
                  <a:srgbClr val="FF0000"/>
                </a:solidFill>
              </a:rPr>
              <a:t>disi</a:t>
            </a:r>
            <a:r>
              <a:rPr lang="en-US" b="1" dirty="0">
                <a:solidFill>
                  <a:srgbClr val="FF0000"/>
                </a:solidFill>
              </a:rPr>
              <a:t> no </a:t>
            </a:r>
            <a:r>
              <a:rPr lang="en-US" b="1" dirty="0" err="1">
                <a:solidFill>
                  <a:srgbClr val="FF0000"/>
                </a:solidFill>
              </a:rPr>
              <a:t>abi</a:t>
            </a:r>
            <a:r>
              <a:rPr lang="en-US" b="1" dirty="0">
                <a:solidFill>
                  <a:srgbClr val="FF0000"/>
                </a:solidFill>
              </a:rPr>
              <a:t> </a:t>
            </a:r>
            <a:r>
              <a:rPr lang="en-US" b="1" dirty="0" err="1">
                <a:solidFill>
                  <a:srgbClr val="FF0000"/>
                </a:solidFill>
              </a:rPr>
              <a:t>noti</a:t>
            </a:r>
            <a:r>
              <a:rPr lang="en-US" b="1" dirty="0">
                <a:solidFill>
                  <a:srgbClr val="FF0000"/>
                </a:solidFill>
              </a:rPr>
              <a:t>, en </a:t>
            </a:r>
            <a:r>
              <a:rPr lang="en-US" b="1" dirty="0" err="1">
                <a:solidFill>
                  <a:srgbClr val="FF0000"/>
                </a:solidFill>
              </a:rPr>
              <a:t>tokoe</a:t>
            </a:r>
            <a:r>
              <a:rPr lang="en-US" b="1" dirty="0">
                <a:solidFill>
                  <a:srgbClr val="FF0000"/>
                </a:solidFill>
              </a:rPr>
              <a:t> </a:t>
            </a:r>
            <a:r>
              <a:rPr lang="en-US" b="1" dirty="0" err="1">
                <a:solidFill>
                  <a:srgbClr val="FF0000"/>
                </a:solidFill>
              </a:rPr>
              <a:t>wi</a:t>
            </a:r>
            <a:r>
              <a:rPr lang="en-US" b="1" dirty="0">
                <a:solidFill>
                  <a:srgbClr val="FF0000"/>
                </a:solidFill>
              </a:rPr>
              <a:t> </a:t>
            </a:r>
            <a:r>
              <a:rPr lang="en-US" b="1" dirty="0" err="1">
                <a:solidFill>
                  <a:srgbClr val="FF0000"/>
                </a:solidFill>
              </a:rPr>
              <a:t>abi</a:t>
            </a:r>
            <a:r>
              <a:rPr lang="en-US" b="1" dirty="0">
                <a:solidFill>
                  <a:srgbClr val="FF0000"/>
                </a:solidFill>
              </a:rPr>
              <a:t> </a:t>
            </a:r>
            <a:r>
              <a:rPr lang="en-US" b="1" dirty="0" err="1">
                <a:solidFill>
                  <a:srgbClr val="FF0000"/>
                </a:solidFill>
              </a:rPr>
              <a:t>alasani</a:t>
            </a:r>
            <a:r>
              <a:rPr lang="en-US" b="1" dirty="0" smtClean="0"/>
              <a:t>.</a:t>
            </a:r>
          </a:p>
          <a:p>
            <a:pPr>
              <a:lnSpc>
                <a:spcPct val="80000"/>
              </a:lnSpc>
            </a:pPr>
            <a:r>
              <a:rPr lang="en-US" b="1" dirty="0" err="1" smtClean="0"/>
              <a:t>Wi</a:t>
            </a:r>
            <a:r>
              <a:rPr lang="en-US" b="1" dirty="0" smtClean="0"/>
              <a:t> sari foe </a:t>
            </a:r>
            <a:r>
              <a:rPr lang="en-US" b="1" dirty="0" err="1" smtClean="0"/>
              <a:t>grontapoe</a:t>
            </a:r>
            <a:r>
              <a:rPr lang="en-US" b="1" dirty="0" smtClean="0"/>
              <a:t>, ma </a:t>
            </a:r>
            <a:r>
              <a:rPr lang="en-US" b="1" dirty="0" err="1" smtClean="0"/>
              <a:t>prisiri</a:t>
            </a:r>
            <a:r>
              <a:rPr lang="en-US" b="1" dirty="0" smtClean="0"/>
              <a:t> </a:t>
            </a:r>
            <a:r>
              <a:rPr lang="en-US" b="1" dirty="0" err="1" smtClean="0"/>
              <a:t>gi</a:t>
            </a:r>
            <a:r>
              <a:rPr lang="en-US" b="1" dirty="0" smtClean="0"/>
              <a:t> </a:t>
            </a:r>
            <a:r>
              <a:rPr lang="en-US" b="1" dirty="0" err="1" smtClean="0"/>
              <a:t>Masra</a:t>
            </a:r>
            <a:endParaRPr lang="en-US" b="1" dirty="0" smtClean="0"/>
          </a:p>
          <a:p>
            <a:pPr>
              <a:lnSpc>
                <a:spcPct val="80000"/>
              </a:lnSpc>
            </a:pPr>
            <a:r>
              <a:rPr lang="en-US" b="1" dirty="0" err="1" smtClean="0"/>
              <a:t>Wi</a:t>
            </a:r>
            <a:r>
              <a:rPr lang="en-US" b="1" dirty="0" smtClean="0"/>
              <a:t> de </a:t>
            </a:r>
            <a:r>
              <a:rPr lang="en-US" b="1" dirty="0" err="1" smtClean="0"/>
              <a:t>poti</a:t>
            </a:r>
            <a:r>
              <a:rPr lang="en-US" b="1" dirty="0" smtClean="0"/>
              <a:t> en </a:t>
            </a:r>
            <a:r>
              <a:rPr lang="en-US" b="1" dirty="0" err="1" smtClean="0"/>
              <a:t>lasi</a:t>
            </a:r>
            <a:r>
              <a:rPr lang="en-US" b="1" dirty="0" smtClean="0"/>
              <a:t> </a:t>
            </a:r>
            <a:r>
              <a:rPr lang="en-US" b="1" dirty="0" err="1" smtClean="0"/>
              <a:t>alasani</a:t>
            </a:r>
            <a:r>
              <a:rPr lang="en-US" b="1" dirty="0" smtClean="0"/>
              <a:t>, en </a:t>
            </a:r>
            <a:r>
              <a:rPr lang="en-US" b="1" dirty="0" err="1" smtClean="0"/>
              <a:t>tokoe</a:t>
            </a:r>
            <a:r>
              <a:rPr lang="en-US" b="1" dirty="0" smtClean="0"/>
              <a:t> </a:t>
            </a:r>
            <a:r>
              <a:rPr lang="en-US" b="1" dirty="0" err="1" smtClean="0"/>
              <a:t>wi</a:t>
            </a:r>
            <a:r>
              <a:rPr lang="en-US" b="1" dirty="0" smtClean="0"/>
              <a:t> de </a:t>
            </a:r>
            <a:r>
              <a:rPr lang="en-US" b="1" dirty="0" err="1" smtClean="0"/>
              <a:t>goedoeman</a:t>
            </a:r>
            <a:r>
              <a:rPr lang="en-US" b="1" dirty="0" smtClean="0"/>
              <a:t> </a:t>
            </a:r>
            <a:r>
              <a:rPr lang="en-US" b="1" dirty="0" err="1" smtClean="0"/>
              <a:t>disi</a:t>
            </a:r>
            <a:r>
              <a:rPr lang="en-US" b="1" dirty="0" smtClean="0"/>
              <a:t> </a:t>
            </a:r>
            <a:r>
              <a:rPr lang="en-US" b="1" dirty="0" err="1" smtClean="0"/>
              <a:t>abi</a:t>
            </a:r>
            <a:r>
              <a:rPr lang="en-US" b="1" dirty="0" smtClean="0"/>
              <a:t> </a:t>
            </a:r>
            <a:r>
              <a:rPr lang="en-US" b="1" dirty="0" err="1" smtClean="0"/>
              <a:t>alasani</a:t>
            </a:r>
            <a:endParaRPr lang="en-US" b="1" dirty="0"/>
          </a:p>
        </p:txBody>
      </p:sp>
    </p:spTree>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EEB56F6-B77D-4C12-B4E9-C537E096AEF1}" type="datetime1">
              <a:rPr lang="en-US" smtClean="0"/>
              <a:pPr/>
              <a:t>3/9/2011</a:t>
            </a:fld>
            <a:endParaRPr lang="en-US"/>
          </a:p>
        </p:txBody>
      </p:sp>
      <p:sp>
        <p:nvSpPr>
          <p:cNvPr id="5" name="Footer Placeholder 4"/>
          <p:cNvSpPr>
            <a:spLocks noGrp="1"/>
          </p:cNvSpPr>
          <p:nvPr>
            <p:ph type="ftr" sz="quarter" idx="11"/>
          </p:nvPr>
        </p:nvSpPr>
        <p:spPr/>
        <p:txBody>
          <a:bodyPr/>
          <a:lstStyle/>
          <a:p>
            <a:r>
              <a:rPr lang="nl-NL" smtClean="0"/>
              <a:t>Advanced Bijbel Instituut Mod 9 Les 7</a:t>
            </a:r>
            <a:endParaRPr lang="en-US"/>
          </a:p>
        </p:txBody>
      </p:sp>
      <p:sp>
        <p:nvSpPr>
          <p:cNvPr id="6" name="Slide Number Placeholder 5"/>
          <p:cNvSpPr>
            <a:spLocks noGrp="1"/>
          </p:cNvSpPr>
          <p:nvPr>
            <p:ph type="sldNum" sz="quarter" idx="12"/>
          </p:nvPr>
        </p:nvSpPr>
        <p:spPr/>
        <p:txBody>
          <a:bodyPr/>
          <a:lstStyle/>
          <a:p>
            <a:pPr lvl="1"/>
            <a:fld id="{8ACC25EB-CE3B-48FC-B25D-2337664D0B33}" type="slidenum">
              <a:rPr lang="en-US"/>
              <a:pPr lvl="1"/>
              <a:t>144</a:t>
            </a:fld>
            <a:endParaRPr lang="en-US">
              <a:latin typeface="Times New Roman" pitchFamily="18" charset="0"/>
            </a:endParaRPr>
          </a:p>
        </p:txBody>
      </p:sp>
      <p:sp>
        <p:nvSpPr>
          <p:cNvPr id="29698" name="Rectangle 2"/>
          <p:cNvSpPr>
            <a:spLocks noGrp="1" noChangeArrowheads="1"/>
          </p:cNvSpPr>
          <p:nvPr>
            <p:ph type="title"/>
          </p:nvPr>
        </p:nvSpPr>
        <p:spPr/>
        <p:txBody>
          <a:bodyPr/>
          <a:lstStyle/>
          <a:p>
            <a:r>
              <a:rPr lang="en-US"/>
              <a:t>Disi de wan tranga wroko</a:t>
            </a:r>
          </a:p>
        </p:txBody>
      </p:sp>
      <p:sp>
        <p:nvSpPr>
          <p:cNvPr id="29699" name="Rectangle 3"/>
          <p:cNvSpPr>
            <a:spLocks noGrp="1" noChangeArrowheads="1"/>
          </p:cNvSpPr>
          <p:nvPr>
            <p:ph type="body" idx="1"/>
          </p:nvPr>
        </p:nvSpPr>
        <p:spPr/>
        <p:txBody>
          <a:bodyPr/>
          <a:lstStyle/>
          <a:p>
            <a:r>
              <a:rPr lang="en-US"/>
              <a:t>Da wroko no sa go makriki</a:t>
            </a:r>
          </a:p>
          <a:p>
            <a:r>
              <a:rPr lang="en-US"/>
              <a:t>Foeroe tesi en fonfon &amp; trobi sa kom</a:t>
            </a:r>
          </a:p>
          <a:p>
            <a:r>
              <a:rPr lang="en-US"/>
              <a:t>Ma da wroko moesoe go doro na ini da krakti foe da libilibi Gado</a:t>
            </a:r>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7B32100-27B0-417F-8DD3-0EE6825D71D0}"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F397077F-36E1-488E-8298-BB3A4EAA0FA2}" type="slidenum">
              <a:rPr lang="en-US"/>
              <a:pPr lvl="1"/>
              <a:t>15</a:t>
            </a:fld>
            <a:endParaRPr lang="en-US">
              <a:latin typeface="Times New Roman" pitchFamily="18" charset="0"/>
            </a:endParaRPr>
          </a:p>
        </p:txBody>
      </p:sp>
      <p:sp>
        <p:nvSpPr>
          <p:cNvPr id="103426" name="Rectangle 2"/>
          <p:cNvSpPr>
            <a:spLocks noGrp="1" noChangeArrowheads="1"/>
          </p:cNvSpPr>
          <p:nvPr>
            <p:ph type="title"/>
          </p:nvPr>
        </p:nvSpPr>
        <p:spPr/>
        <p:txBody>
          <a:bodyPr/>
          <a:lstStyle/>
          <a:p>
            <a:r>
              <a:rPr lang="en-US"/>
              <a:t>Fa Jezus ben de…</a:t>
            </a:r>
          </a:p>
        </p:txBody>
      </p:sp>
      <p:sp>
        <p:nvSpPr>
          <p:cNvPr id="103427" name="Rectangle 3"/>
          <p:cNvSpPr>
            <a:spLocks noGrp="1" noChangeArrowheads="1"/>
          </p:cNvSpPr>
          <p:nvPr>
            <p:ph type="body" idx="1"/>
          </p:nvPr>
        </p:nvSpPr>
        <p:spPr>
          <a:xfrm>
            <a:off x="682625" y="1736725"/>
            <a:ext cx="7772400" cy="4679950"/>
          </a:xfrm>
        </p:spPr>
        <p:txBody>
          <a:bodyPr/>
          <a:lstStyle/>
          <a:p>
            <a:pPr>
              <a:lnSpc>
                <a:spcPct val="70000"/>
              </a:lnSpc>
            </a:pPr>
            <a:r>
              <a:rPr lang="en-US" sz="2800" dirty="0"/>
              <a:t> </a:t>
            </a:r>
            <a:r>
              <a:rPr lang="en-US" sz="2800" b="1" dirty="0" err="1"/>
              <a:t>Jn</a:t>
            </a:r>
            <a:r>
              <a:rPr lang="en-US" sz="2800" b="1" dirty="0"/>
              <a:t> 20:24. Ma Tomas, wan foe </a:t>
            </a:r>
            <a:r>
              <a:rPr lang="en-US" sz="2800" b="1" dirty="0" err="1"/>
              <a:t>dem</a:t>
            </a:r>
            <a:r>
              <a:rPr lang="en-US" sz="2800" b="1" dirty="0"/>
              <a:t> </a:t>
            </a:r>
            <a:r>
              <a:rPr lang="en-US" sz="2800" b="1" dirty="0" err="1"/>
              <a:t>twalfoe</a:t>
            </a:r>
            <a:r>
              <a:rPr lang="en-US" sz="2800" b="1" dirty="0"/>
              <a:t> </a:t>
            </a:r>
            <a:r>
              <a:rPr lang="en-US" sz="2800" b="1" dirty="0" err="1"/>
              <a:t>discipel</a:t>
            </a:r>
            <a:r>
              <a:rPr lang="en-US" sz="2800" b="1" dirty="0"/>
              <a:t>, </a:t>
            </a:r>
            <a:r>
              <a:rPr lang="en-US" sz="2800" b="1" dirty="0" err="1"/>
              <a:t>disi</a:t>
            </a:r>
            <a:r>
              <a:rPr lang="en-US" sz="2800" b="1" dirty="0"/>
              <a:t> </a:t>
            </a:r>
            <a:r>
              <a:rPr lang="en-US" sz="2800" b="1" dirty="0" err="1"/>
              <a:t>dem</a:t>
            </a:r>
            <a:r>
              <a:rPr lang="en-US" sz="2800" b="1" dirty="0"/>
              <a:t> </a:t>
            </a:r>
            <a:r>
              <a:rPr lang="en-US" sz="2800" b="1" dirty="0" err="1"/>
              <a:t>ben</a:t>
            </a:r>
            <a:r>
              <a:rPr lang="en-US" sz="2800" b="1" dirty="0"/>
              <a:t> </a:t>
            </a:r>
            <a:r>
              <a:rPr lang="en-US" sz="2800" b="1" dirty="0" err="1"/>
              <a:t>kari</a:t>
            </a:r>
            <a:r>
              <a:rPr lang="en-US" sz="2800" b="1" dirty="0"/>
              <a:t> </a:t>
            </a:r>
            <a:r>
              <a:rPr lang="en-US" sz="2800" b="1" dirty="0" err="1"/>
              <a:t>Didymus</a:t>
            </a:r>
            <a:r>
              <a:rPr lang="en-US" sz="2800" b="1" dirty="0"/>
              <a:t>, no </a:t>
            </a:r>
            <a:r>
              <a:rPr lang="en-US" sz="2800" b="1" dirty="0" err="1"/>
              <a:t>ben</a:t>
            </a:r>
            <a:r>
              <a:rPr lang="en-US" sz="2800" b="1" dirty="0"/>
              <a:t> de </a:t>
            </a:r>
            <a:r>
              <a:rPr lang="en-US" sz="2800" b="1" dirty="0" err="1"/>
              <a:t>nanga</a:t>
            </a:r>
            <a:r>
              <a:rPr lang="en-US" sz="2800" b="1" dirty="0"/>
              <a:t> </a:t>
            </a:r>
            <a:r>
              <a:rPr lang="en-US" sz="2800" b="1" dirty="0" err="1"/>
              <a:t>dem</a:t>
            </a:r>
            <a:r>
              <a:rPr lang="en-US" sz="2800" b="1" dirty="0"/>
              <a:t> </a:t>
            </a:r>
            <a:r>
              <a:rPr lang="en-US" sz="2800" b="1" dirty="0" err="1"/>
              <a:t>di</a:t>
            </a:r>
            <a:r>
              <a:rPr lang="en-US" sz="2800" b="1" dirty="0"/>
              <a:t> </a:t>
            </a:r>
            <a:r>
              <a:rPr lang="en-US" sz="2800" b="1" dirty="0" err="1"/>
              <a:t>Jezus</a:t>
            </a:r>
            <a:r>
              <a:rPr lang="en-US" sz="2800" b="1" dirty="0"/>
              <a:t> </a:t>
            </a:r>
            <a:r>
              <a:rPr lang="en-US" sz="2800" b="1" dirty="0" err="1"/>
              <a:t>ben</a:t>
            </a:r>
            <a:r>
              <a:rPr lang="en-US" sz="2800" b="1" dirty="0"/>
              <a:t> </a:t>
            </a:r>
            <a:r>
              <a:rPr lang="en-US" sz="2800" b="1" dirty="0" err="1"/>
              <a:t>kom</a:t>
            </a:r>
            <a:r>
              <a:rPr lang="en-US" sz="2800" b="1" dirty="0"/>
              <a:t>.  25. Foe </a:t>
            </a:r>
            <a:r>
              <a:rPr lang="en-US" sz="2800" b="1" dirty="0" err="1"/>
              <a:t>dat'ede</a:t>
            </a:r>
            <a:r>
              <a:rPr lang="en-US" sz="2800" b="1" dirty="0"/>
              <a:t> </a:t>
            </a:r>
            <a:r>
              <a:rPr lang="en-US" sz="2800" b="1" dirty="0" err="1"/>
              <a:t>dem</a:t>
            </a:r>
            <a:r>
              <a:rPr lang="en-US" sz="2800" b="1" dirty="0"/>
              <a:t> </a:t>
            </a:r>
            <a:r>
              <a:rPr lang="en-US" sz="2800" b="1" dirty="0" err="1"/>
              <a:t>tra</a:t>
            </a:r>
            <a:r>
              <a:rPr lang="en-US" sz="2800" b="1" dirty="0"/>
              <a:t> </a:t>
            </a:r>
            <a:r>
              <a:rPr lang="en-US" sz="2800" b="1" dirty="0" err="1"/>
              <a:t>discipel</a:t>
            </a:r>
            <a:r>
              <a:rPr lang="en-US" sz="2800" b="1" dirty="0"/>
              <a:t> </a:t>
            </a:r>
            <a:r>
              <a:rPr lang="en-US" sz="2800" b="1" dirty="0" err="1"/>
              <a:t>ben</a:t>
            </a:r>
            <a:r>
              <a:rPr lang="en-US" sz="2800" b="1" dirty="0"/>
              <a:t> </a:t>
            </a:r>
            <a:r>
              <a:rPr lang="en-US" sz="2800" b="1" dirty="0" err="1"/>
              <a:t>taki</a:t>
            </a:r>
            <a:r>
              <a:rPr lang="en-US" sz="2800" b="1" dirty="0"/>
              <a:t> </a:t>
            </a:r>
            <a:r>
              <a:rPr lang="en-US" sz="2800" b="1" dirty="0" err="1"/>
              <a:t>gi</a:t>
            </a:r>
            <a:r>
              <a:rPr lang="en-US" sz="2800" b="1" dirty="0"/>
              <a:t> hem </a:t>
            </a:r>
            <a:r>
              <a:rPr lang="en-US" sz="2800" b="1" dirty="0" err="1"/>
              <a:t>taki</a:t>
            </a:r>
            <a:r>
              <a:rPr lang="en-US" sz="2800" b="1" dirty="0"/>
              <a:t>: </a:t>
            </a:r>
            <a:r>
              <a:rPr lang="en-US" sz="2800" b="1" dirty="0" err="1"/>
              <a:t>Wi</a:t>
            </a:r>
            <a:r>
              <a:rPr lang="en-US" sz="2800" b="1" dirty="0"/>
              <a:t> </a:t>
            </a:r>
            <a:r>
              <a:rPr lang="en-US" sz="2800" b="1" dirty="0" err="1"/>
              <a:t>ben</a:t>
            </a:r>
            <a:r>
              <a:rPr lang="en-US" sz="2800" b="1" dirty="0"/>
              <a:t> </a:t>
            </a:r>
            <a:r>
              <a:rPr lang="en-US" sz="2800" b="1" dirty="0" err="1"/>
              <a:t>si</a:t>
            </a:r>
            <a:r>
              <a:rPr lang="en-US" sz="2800" b="1" dirty="0"/>
              <a:t> </a:t>
            </a:r>
            <a:r>
              <a:rPr lang="en-US" sz="2800" b="1" dirty="0" err="1"/>
              <a:t>Masra</a:t>
            </a:r>
            <a:r>
              <a:rPr lang="en-US" sz="2800" b="1" dirty="0"/>
              <a:t>. Ma a </a:t>
            </a:r>
            <a:r>
              <a:rPr lang="en-US" sz="2800" b="1" dirty="0" err="1"/>
              <a:t>ben</a:t>
            </a:r>
            <a:r>
              <a:rPr lang="en-US" sz="2800" b="1" dirty="0"/>
              <a:t> </a:t>
            </a:r>
            <a:r>
              <a:rPr lang="en-US" sz="2800" b="1" dirty="0" err="1"/>
              <a:t>piki</a:t>
            </a:r>
            <a:r>
              <a:rPr lang="en-US" sz="2800" b="1" dirty="0"/>
              <a:t> </a:t>
            </a:r>
            <a:r>
              <a:rPr lang="en-US" sz="2800" b="1" dirty="0" err="1"/>
              <a:t>dem</a:t>
            </a:r>
            <a:r>
              <a:rPr lang="en-US" sz="2800" b="1" dirty="0"/>
              <a:t> </a:t>
            </a:r>
            <a:r>
              <a:rPr lang="en-US" sz="2800" b="1" dirty="0" err="1"/>
              <a:t>baka</a:t>
            </a:r>
            <a:r>
              <a:rPr lang="en-US" sz="2800" b="1" dirty="0"/>
              <a:t> </a:t>
            </a:r>
            <a:r>
              <a:rPr lang="en-US" sz="2800" b="1" dirty="0" err="1"/>
              <a:t>taki</a:t>
            </a:r>
            <a:r>
              <a:rPr lang="en-US" sz="2800" b="1" dirty="0"/>
              <a:t>: </a:t>
            </a:r>
            <a:r>
              <a:rPr lang="en-US" sz="2800" b="1" dirty="0" err="1"/>
              <a:t>Efoe</a:t>
            </a:r>
            <a:r>
              <a:rPr lang="en-US" sz="2800" b="1" dirty="0"/>
              <a:t> mi no </a:t>
            </a:r>
            <a:r>
              <a:rPr lang="en-US" sz="2800" b="1" dirty="0" err="1"/>
              <a:t>sa</a:t>
            </a:r>
            <a:r>
              <a:rPr lang="en-US" sz="2800" b="1" dirty="0"/>
              <a:t> </a:t>
            </a:r>
            <a:r>
              <a:rPr lang="en-US" sz="2800" b="1" dirty="0" err="1"/>
              <a:t>si</a:t>
            </a:r>
            <a:r>
              <a:rPr lang="en-US" sz="2800" b="1" dirty="0"/>
              <a:t> </a:t>
            </a:r>
            <a:r>
              <a:rPr lang="en-US" sz="2800" b="1" dirty="0" err="1"/>
              <a:t>dem</a:t>
            </a:r>
            <a:r>
              <a:rPr lang="en-US" sz="2800" b="1" dirty="0"/>
              <a:t> </a:t>
            </a:r>
            <a:r>
              <a:rPr lang="en-US" sz="2800" b="1" dirty="0" err="1"/>
              <a:t>spikri</a:t>
            </a:r>
            <a:r>
              <a:rPr lang="en-US" sz="2800" b="1" dirty="0"/>
              <a:t> </a:t>
            </a:r>
            <a:r>
              <a:rPr lang="en-US" sz="2800" b="1" dirty="0" err="1"/>
              <a:t>olo</a:t>
            </a:r>
            <a:r>
              <a:rPr lang="en-US" sz="2800" b="1" dirty="0"/>
              <a:t> </a:t>
            </a:r>
            <a:r>
              <a:rPr lang="en-US" sz="2800" b="1" dirty="0" err="1"/>
              <a:t>na</a:t>
            </a:r>
            <a:r>
              <a:rPr lang="en-US" sz="2800" b="1" dirty="0"/>
              <a:t> </a:t>
            </a:r>
            <a:r>
              <a:rPr lang="en-US" sz="2800" b="1" dirty="0" err="1"/>
              <a:t>ini</a:t>
            </a:r>
            <a:r>
              <a:rPr lang="en-US" sz="2800" b="1" dirty="0"/>
              <a:t> Hem </a:t>
            </a:r>
            <a:r>
              <a:rPr lang="en-US" sz="2800" b="1" dirty="0" err="1"/>
              <a:t>anoe</a:t>
            </a:r>
            <a:r>
              <a:rPr lang="en-US" sz="2800" b="1" dirty="0"/>
              <a:t>, en </a:t>
            </a:r>
            <a:r>
              <a:rPr lang="en-US" sz="2800" b="1" dirty="0" err="1"/>
              <a:t>poti</a:t>
            </a:r>
            <a:r>
              <a:rPr lang="en-US" sz="2800" b="1" dirty="0"/>
              <a:t> mi </a:t>
            </a:r>
            <a:r>
              <a:rPr lang="en-US" sz="2800" b="1" dirty="0" err="1"/>
              <a:t>finga</a:t>
            </a:r>
            <a:r>
              <a:rPr lang="en-US" sz="2800" b="1" dirty="0"/>
              <a:t> </a:t>
            </a:r>
            <a:r>
              <a:rPr lang="en-US" sz="2800" b="1" dirty="0" err="1"/>
              <a:t>na</a:t>
            </a:r>
            <a:r>
              <a:rPr lang="en-US" sz="2800" b="1" dirty="0"/>
              <a:t> </a:t>
            </a:r>
            <a:r>
              <a:rPr lang="en-US" sz="2800" b="1" dirty="0" err="1"/>
              <a:t>ini</a:t>
            </a:r>
            <a:r>
              <a:rPr lang="en-US" sz="2800" b="1" dirty="0"/>
              <a:t> </a:t>
            </a:r>
            <a:r>
              <a:rPr lang="en-US" sz="2800" b="1" dirty="0" err="1"/>
              <a:t>dem</a:t>
            </a:r>
            <a:r>
              <a:rPr lang="en-US" sz="2800" b="1" dirty="0"/>
              <a:t> </a:t>
            </a:r>
            <a:r>
              <a:rPr lang="en-US" sz="2800" b="1" dirty="0" err="1"/>
              <a:t>olo</a:t>
            </a:r>
            <a:r>
              <a:rPr lang="en-US" sz="2800" b="1" dirty="0"/>
              <a:t>, en </a:t>
            </a:r>
            <a:r>
              <a:rPr lang="en-US" sz="2800" b="1" dirty="0" err="1"/>
              <a:t>troesoe</a:t>
            </a:r>
            <a:r>
              <a:rPr lang="en-US" sz="2800" b="1" dirty="0"/>
              <a:t> mi </a:t>
            </a:r>
            <a:r>
              <a:rPr lang="en-US" sz="2800" b="1" dirty="0" err="1"/>
              <a:t>anoe</a:t>
            </a:r>
            <a:r>
              <a:rPr lang="en-US" sz="2800" b="1" dirty="0"/>
              <a:t> </a:t>
            </a:r>
            <a:r>
              <a:rPr lang="en-US" sz="2800" b="1" dirty="0" err="1"/>
              <a:t>na</a:t>
            </a:r>
            <a:r>
              <a:rPr lang="en-US" sz="2800" b="1" dirty="0"/>
              <a:t> </a:t>
            </a:r>
            <a:r>
              <a:rPr lang="en-US" sz="2800" b="1" dirty="0" err="1"/>
              <a:t>ini</a:t>
            </a:r>
            <a:r>
              <a:rPr lang="en-US" sz="2800" b="1" dirty="0"/>
              <a:t> Hem </a:t>
            </a:r>
            <a:r>
              <a:rPr lang="en-US" sz="2800" b="1" dirty="0" err="1"/>
              <a:t>sei</a:t>
            </a:r>
            <a:r>
              <a:rPr lang="en-US" sz="2800" b="1" dirty="0"/>
              <a:t>, mi no </a:t>
            </a:r>
            <a:r>
              <a:rPr lang="en-US" sz="2800" b="1" dirty="0" err="1"/>
              <a:t>sa</a:t>
            </a:r>
            <a:r>
              <a:rPr lang="en-US" sz="2800" b="1" dirty="0"/>
              <a:t> </a:t>
            </a:r>
            <a:r>
              <a:rPr lang="en-US" sz="2800" b="1" dirty="0" err="1"/>
              <a:t>bribi</a:t>
            </a:r>
            <a:r>
              <a:rPr lang="en-US" sz="2800" b="1" dirty="0"/>
              <a:t>.</a:t>
            </a:r>
          </a:p>
          <a:p>
            <a:pPr>
              <a:lnSpc>
                <a:spcPct val="70000"/>
              </a:lnSpc>
            </a:pPr>
            <a:r>
              <a:rPr lang="en-US" sz="2800" b="1" dirty="0"/>
              <a:t>Tomas </a:t>
            </a:r>
            <a:r>
              <a:rPr lang="en-US" sz="2800" b="1" dirty="0" err="1"/>
              <a:t>wani</a:t>
            </a:r>
            <a:r>
              <a:rPr lang="en-US" sz="2800" b="1" dirty="0"/>
              <a:t> </a:t>
            </a:r>
            <a:r>
              <a:rPr lang="en-US" sz="2800" b="1" dirty="0" err="1"/>
              <a:t>si</a:t>
            </a:r>
            <a:r>
              <a:rPr lang="en-US" sz="2800" b="1" dirty="0"/>
              <a:t> </a:t>
            </a:r>
            <a:r>
              <a:rPr lang="en-US" sz="2800" b="1" dirty="0" err="1"/>
              <a:t>nanga</a:t>
            </a:r>
            <a:r>
              <a:rPr lang="en-US" sz="2800" b="1" dirty="0"/>
              <a:t> </a:t>
            </a:r>
            <a:r>
              <a:rPr lang="en-US" sz="2800" b="1" dirty="0" err="1"/>
              <a:t>ai</a:t>
            </a:r>
            <a:r>
              <a:rPr lang="en-US" sz="2800" b="1" dirty="0"/>
              <a:t> en </a:t>
            </a:r>
            <a:r>
              <a:rPr lang="en-US" sz="2800" b="1" dirty="0" err="1"/>
              <a:t>firi</a:t>
            </a:r>
            <a:r>
              <a:rPr lang="en-US" sz="2800" b="1" dirty="0"/>
              <a:t> </a:t>
            </a:r>
            <a:r>
              <a:rPr lang="en-US" sz="2800" b="1" dirty="0" err="1"/>
              <a:t>nanga</a:t>
            </a:r>
            <a:r>
              <a:rPr lang="en-US" sz="2800" b="1" dirty="0"/>
              <a:t> </a:t>
            </a:r>
            <a:r>
              <a:rPr lang="en-US" sz="2800" b="1" dirty="0" err="1"/>
              <a:t>anoe</a:t>
            </a:r>
            <a:endParaRPr lang="en-US" sz="28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7DDB0C3-3DF4-49FD-B759-1223F6E77C42}"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B4E79954-4DB9-4D68-9CAD-44CFAA77B05F}" type="slidenum">
              <a:rPr lang="en-US"/>
              <a:pPr lvl="1"/>
              <a:t>16</a:t>
            </a:fld>
            <a:endParaRPr lang="en-US">
              <a:latin typeface="Times New Roman" pitchFamily="18" charset="0"/>
            </a:endParaRPr>
          </a:p>
        </p:txBody>
      </p:sp>
      <p:sp>
        <p:nvSpPr>
          <p:cNvPr id="104450" name="Rectangle 2"/>
          <p:cNvSpPr>
            <a:spLocks noGrp="1" noChangeArrowheads="1"/>
          </p:cNvSpPr>
          <p:nvPr>
            <p:ph type="title"/>
          </p:nvPr>
        </p:nvSpPr>
        <p:spPr/>
        <p:txBody>
          <a:bodyPr/>
          <a:lstStyle/>
          <a:p>
            <a:r>
              <a:rPr lang="en-US"/>
              <a:t>Jezus sori Hemsrefi gi Tomas</a:t>
            </a:r>
          </a:p>
        </p:txBody>
      </p:sp>
      <p:sp>
        <p:nvSpPr>
          <p:cNvPr id="104451" name="Rectangle 3"/>
          <p:cNvSpPr>
            <a:spLocks noGrp="1" noChangeArrowheads="1"/>
          </p:cNvSpPr>
          <p:nvPr>
            <p:ph type="body" idx="1"/>
          </p:nvPr>
        </p:nvSpPr>
        <p:spPr>
          <a:xfrm>
            <a:off x="336492" y="2017713"/>
            <a:ext cx="8618596" cy="4114800"/>
          </a:xfrm>
        </p:spPr>
        <p:txBody>
          <a:bodyPr/>
          <a:lstStyle/>
          <a:p>
            <a:pPr>
              <a:lnSpc>
                <a:spcPct val="80000"/>
              </a:lnSpc>
            </a:pPr>
            <a:r>
              <a:rPr lang="en-US" dirty="0"/>
              <a:t> </a:t>
            </a:r>
            <a:r>
              <a:rPr lang="en-US" b="1" dirty="0"/>
              <a:t>Jn. 20:26. </a:t>
            </a:r>
            <a:r>
              <a:rPr lang="en-US" b="1" dirty="0" err="1"/>
              <a:t>Aiti</a:t>
            </a:r>
            <a:r>
              <a:rPr lang="en-US" b="1" dirty="0"/>
              <a:t> </a:t>
            </a:r>
            <a:r>
              <a:rPr lang="en-US" b="1" dirty="0" err="1"/>
              <a:t>dei</a:t>
            </a:r>
            <a:r>
              <a:rPr lang="en-US" b="1" dirty="0"/>
              <a:t> </a:t>
            </a:r>
            <a:r>
              <a:rPr lang="en-US" b="1" dirty="0" err="1"/>
              <a:t>na</a:t>
            </a:r>
            <a:r>
              <a:rPr lang="en-US" b="1" dirty="0"/>
              <a:t> </a:t>
            </a:r>
            <a:r>
              <a:rPr lang="en-US" b="1" dirty="0" err="1"/>
              <a:t>baka</a:t>
            </a:r>
            <a:r>
              <a:rPr lang="en-US" b="1" dirty="0"/>
              <a:t>, Hem </a:t>
            </a:r>
            <a:r>
              <a:rPr lang="en-US" b="1" dirty="0" err="1"/>
              <a:t>discipel</a:t>
            </a:r>
            <a:r>
              <a:rPr lang="en-US" b="1" dirty="0"/>
              <a:t> </a:t>
            </a:r>
            <a:r>
              <a:rPr lang="en-US" b="1" dirty="0" err="1"/>
              <a:t>ben</a:t>
            </a:r>
            <a:r>
              <a:rPr lang="en-US" b="1" dirty="0"/>
              <a:t> de </a:t>
            </a:r>
            <a:r>
              <a:rPr lang="en-US" b="1" dirty="0" err="1"/>
              <a:t>na</a:t>
            </a:r>
            <a:r>
              <a:rPr lang="en-US" b="1" dirty="0"/>
              <a:t> </a:t>
            </a:r>
            <a:r>
              <a:rPr lang="en-US" b="1" dirty="0" err="1"/>
              <a:t>inisei</a:t>
            </a:r>
            <a:r>
              <a:rPr lang="en-US" b="1" dirty="0"/>
              <a:t> </a:t>
            </a:r>
            <a:r>
              <a:rPr lang="en-US" b="1" dirty="0" err="1"/>
              <a:t>agen</a:t>
            </a:r>
            <a:r>
              <a:rPr lang="en-US" b="1" dirty="0"/>
              <a:t>, en Tomas </a:t>
            </a:r>
            <a:r>
              <a:rPr lang="en-US" b="1" dirty="0" err="1"/>
              <a:t>ben</a:t>
            </a:r>
            <a:r>
              <a:rPr lang="en-US" b="1" dirty="0"/>
              <a:t> de </a:t>
            </a:r>
            <a:r>
              <a:rPr lang="en-US" b="1" dirty="0" err="1"/>
              <a:t>nanga</a:t>
            </a:r>
            <a:r>
              <a:rPr lang="en-US" b="1" dirty="0"/>
              <a:t> </a:t>
            </a:r>
            <a:r>
              <a:rPr lang="en-US" b="1" dirty="0" err="1"/>
              <a:t>dem</a:t>
            </a:r>
            <a:r>
              <a:rPr lang="en-US" b="1" dirty="0"/>
              <a:t>. </a:t>
            </a:r>
            <a:r>
              <a:rPr lang="en-US" b="1" dirty="0">
                <a:solidFill>
                  <a:srgbClr val="FF0000"/>
                </a:solidFill>
              </a:rPr>
              <a:t>Dan </a:t>
            </a:r>
            <a:r>
              <a:rPr lang="en-US" b="1" dirty="0" err="1">
                <a:solidFill>
                  <a:srgbClr val="FF0000"/>
                </a:solidFill>
              </a:rPr>
              <a:t>Jezus</a:t>
            </a:r>
            <a:r>
              <a:rPr lang="en-US" b="1" dirty="0">
                <a:solidFill>
                  <a:srgbClr val="FF0000"/>
                </a:solidFill>
              </a:rPr>
              <a:t> </a:t>
            </a:r>
            <a:r>
              <a:rPr lang="en-US" b="1" dirty="0" err="1">
                <a:solidFill>
                  <a:srgbClr val="FF0000"/>
                </a:solidFill>
              </a:rPr>
              <a:t>ben</a:t>
            </a:r>
            <a:r>
              <a:rPr lang="en-US" b="1" dirty="0">
                <a:solidFill>
                  <a:srgbClr val="FF0000"/>
                </a:solidFill>
              </a:rPr>
              <a:t> </a:t>
            </a:r>
            <a:r>
              <a:rPr lang="en-US" b="1" dirty="0" err="1">
                <a:solidFill>
                  <a:srgbClr val="FF0000"/>
                </a:solidFill>
              </a:rPr>
              <a:t>kom</a:t>
            </a:r>
            <a:r>
              <a:rPr lang="en-US" b="1" dirty="0">
                <a:solidFill>
                  <a:srgbClr val="FF0000"/>
                </a:solidFill>
              </a:rPr>
              <a:t>, </a:t>
            </a:r>
            <a:r>
              <a:rPr lang="en-US" b="1" dirty="0" err="1">
                <a:solidFill>
                  <a:srgbClr val="FF0000"/>
                </a:solidFill>
              </a:rPr>
              <a:t>alwasi</a:t>
            </a:r>
            <a:r>
              <a:rPr lang="en-US" b="1" dirty="0">
                <a:solidFill>
                  <a:srgbClr val="FF0000"/>
                </a:solidFill>
              </a:rPr>
              <a:t> </a:t>
            </a:r>
            <a:r>
              <a:rPr lang="en-US" b="1" dirty="0" err="1">
                <a:solidFill>
                  <a:srgbClr val="FF0000"/>
                </a:solidFill>
              </a:rPr>
              <a:t>dem</a:t>
            </a:r>
            <a:r>
              <a:rPr lang="en-US" b="1" dirty="0">
                <a:solidFill>
                  <a:srgbClr val="FF0000"/>
                </a:solidFill>
              </a:rPr>
              <a:t> </a:t>
            </a:r>
            <a:r>
              <a:rPr lang="en-US" b="1" dirty="0" err="1">
                <a:solidFill>
                  <a:srgbClr val="FF0000"/>
                </a:solidFill>
              </a:rPr>
              <a:t>doro</a:t>
            </a:r>
            <a:r>
              <a:rPr lang="en-US" b="1" dirty="0">
                <a:solidFill>
                  <a:srgbClr val="FF0000"/>
                </a:solidFill>
              </a:rPr>
              <a:t> </a:t>
            </a:r>
            <a:r>
              <a:rPr lang="en-US" b="1" dirty="0" err="1">
                <a:solidFill>
                  <a:srgbClr val="FF0000"/>
                </a:solidFill>
              </a:rPr>
              <a:t>ben</a:t>
            </a:r>
            <a:r>
              <a:rPr lang="en-US" b="1" dirty="0">
                <a:solidFill>
                  <a:srgbClr val="FF0000"/>
                </a:solidFill>
              </a:rPr>
              <a:t> </a:t>
            </a:r>
            <a:r>
              <a:rPr lang="en-US" b="1" dirty="0" err="1">
                <a:solidFill>
                  <a:srgbClr val="FF0000"/>
                </a:solidFill>
              </a:rPr>
              <a:t>tapoe</a:t>
            </a:r>
            <a:r>
              <a:rPr lang="en-US" b="1" dirty="0">
                <a:solidFill>
                  <a:srgbClr val="FF0000"/>
                </a:solidFill>
              </a:rPr>
              <a:t>, en A </a:t>
            </a:r>
            <a:r>
              <a:rPr lang="en-US" b="1" dirty="0" err="1">
                <a:solidFill>
                  <a:srgbClr val="FF0000"/>
                </a:solidFill>
              </a:rPr>
              <a:t>ben</a:t>
            </a:r>
            <a:r>
              <a:rPr lang="en-US" b="1" dirty="0">
                <a:solidFill>
                  <a:srgbClr val="FF0000"/>
                </a:solidFill>
              </a:rPr>
              <a:t> </a:t>
            </a:r>
            <a:r>
              <a:rPr lang="en-US" b="1" dirty="0" err="1">
                <a:solidFill>
                  <a:srgbClr val="FF0000"/>
                </a:solidFill>
              </a:rPr>
              <a:t>tanapoe</a:t>
            </a:r>
            <a:r>
              <a:rPr lang="en-US" b="1" dirty="0">
                <a:solidFill>
                  <a:srgbClr val="FF0000"/>
                </a:solidFill>
              </a:rPr>
              <a:t> </a:t>
            </a:r>
            <a:r>
              <a:rPr lang="en-US" b="1" dirty="0" err="1">
                <a:solidFill>
                  <a:srgbClr val="FF0000"/>
                </a:solidFill>
              </a:rPr>
              <a:t>na</a:t>
            </a:r>
            <a:r>
              <a:rPr lang="en-US" b="1" dirty="0">
                <a:solidFill>
                  <a:srgbClr val="FF0000"/>
                </a:solidFill>
              </a:rPr>
              <a:t> </a:t>
            </a:r>
            <a:r>
              <a:rPr lang="en-US" b="1" dirty="0" err="1">
                <a:solidFill>
                  <a:srgbClr val="FF0000"/>
                </a:solidFill>
              </a:rPr>
              <a:t>dem</a:t>
            </a:r>
            <a:r>
              <a:rPr lang="en-US" b="1" dirty="0">
                <a:solidFill>
                  <a:srgbClr val="FF0000"/>
                </a:solidFill>
              </a:rPr>
              <a:t> </a:t>
            </a:r>
            <a:r>
              <a:rPr lang="en-US" b="1" dirty="0" err="1">
                <a:solidFill>
                  <a:srgbClr val="FF0000"/>
                </a:solidFill>
              </a:rPr>
              <a:t>mindri</a:t>
            </a:r>
            <a:r>
              <a:rPr lang="en-US" b="1" dirty="0"/>
              <a:t>, en A </a:t>
            </a:r>
            <a:r>
              <a:rPr lang="en-US" b="1" dirty="0" err="1"/>
              <a:t>ben</a:t>
            </a:r>
            <a:r>
              <a:rPr lang="en-US" b="1" dirty="0"/>
              <a:t> </a:t>
            </a:r>
            <a:r>
              <a:rPr lang="en-US" b="1" dirty="0" err="1"/>
              <a:t>taki</a:t>
            </a:r>
            <a:r>
              <a:rPr lang="en-US" b="1" dirty="0"/>
              <a:t>: </a:t>
            </a:r>
            <a:r>
              <a:rPr lang="en-US" b="1" dirty="0" err="1"/>
              <a:t>Vrede</a:t>
            </a:r>
            <a:r>
              <a:rPr lang="en-US" b="1" dirty="0"/>
              <a:t> </a:t>
            </a:r>
            <a:r>
              <a:rPr lang="en-US" b="1" dirty="0" err="1"/>
              <a:t>moe</a:t>
            </a:r>
            <a:r>
              <a:rPr lang="en-US" b="1" dirty="0"/>
              <a:t> de </a:t>
            </a:r>
            <a:r>
              <a:rPr lang="en-US" b="1" dirty="0" err="1"/>
              <a:t>nanga</a:t>
            </a:r>
            <a:r>
              <a:rPr lang="en-US" b="1" dirty="0"/>
              <a:t> </a:t>
            </a:r>
            <a:r>
              <a:rPr lang="en-US" b="1" dirty="0" err="1"/>
              <a:t>oenoe</a:t>
            </a:r>
            <a:r>
              <a:rPr lang="en-US" b="1" dirty="0"/>
              <a:t>.  27. Dan A </a:t>
            </a:r>
            <a:r>
              <a:rPr lang="en-US" b="1" dirty="0" err="1"/>
              <a:t>ben</a:t>
            </a:r>
            <a:r>
              <a:rPr lang="en-US" b="1" dirty="0"/>
              <a:t> </a:t>
            </a:r>
            <a:r>
              <a:rPr lang="en-US" b="1" dirty="0" err="1"/>
              <a:t>taki</a:t>
            </a:r>
            <a:r>
              <a:rPr lang="en-US" b="1" dirty="0"/>
              <a:t> </a:t>
            </a:r>
            <a:r>
              <a:rPr lang="en-US" b="1" dirty="0" err="1"/>
              <a:t>gi</a:t>
            </a:r>
            <a:r>
              <a:rPr lang="en-US" b="1" dirty="0"/>
              <a:t> Tomas </a:t>
            </a:r>
            <a:r>
              <a:rPr lang="en-US" b="1" dirty="0" err="1"/>
              <a:t>taki</a:t>
            </a:r>
            <a:r>
              <a:rPr lang="en-US" b="1" dirty="0"/>
              <a:t>: </a:t>
            </a:r>
            <a:r>
              <a:rPr lang="en-US" b="1" dirty="0" err="1">
                <a:solidFill>
                  <a:srgbClr val="FF0000"/>
                </a:solidFill>
              </a:rPr>
              <a:t>Langa</a:t>
            </a:r>
            <a:r>
              <a:rPr lang="en-US" b="1" dirty="0">
                <a:solidFill>
                  <a:srgbClr val="FF0000"/>
                </a:solidFill>
              </a:rPr>
              <a:t> </a:t>
            </a:r>
            <a:r>
              <a:rPr lang="en-US" b="1" dirty="0" err="1">
                <a:solidFill>
                  <a:srgbClr val="FF0000"/>
                </a:solidFill>
              </a:rPr>
              <a:t>joe</a:t>
            </a:r>
            <a:r>
              <a:rPr lang="en-US" b="1" dirty="0">
                <a:solidFill>
                  <a:srgbClr val="FF0000"/>
                </a:solidFill>
              </a:rPr>
              <a:t> </a:t>
            </a:r>
            <a:r>
              <a:rPr lang="en-US" b="1" dirty="0" err="1">
                <a:solidFill>
                  <a:srgbClr val="FF0000"/>
                </a:solidFill>
              </a:rPr>
              <a:t>finga</a:t>
            </a:r>
            <a:r>
              <a:rPr lang="en-US" b="1" dirty="0">
                <a:solidFill>
                  <a:srgbClr val="FF0000"/>
                </a:solidFill>
              </a:rPr>
              <a:t>, en </a:t>
            </a:r>
            <a:r>
              <a:rPr lang="en-US" b="1" dirty="0" err="1">
                <a:solidFill>
                  <a:srgbClr val="FF0000"/>
                </a:solidFill>
              </a:rPr>
              <a:t>loekoe</a:t>
            </a:r>
            <a:r>
              <a:rPr lang="en-US" b="1" dirty="0">
                <a:solidFill>
                  <a:srgbClr val="FF0000"/>
                </a:solidFill>
              </a:rPr>
              <a:t> </a:t>
            </a:r>
            <a:r>
              <a:rPr lang="en-US" b="1" dirty="0" err="1">
                <a:solidFill>
                  <a:srgbClr val="FF0000"/>
                </a:solidFill>
              </a:rPr>
              <a:t>na</a:t>
            </a:r>
            <a:r>
              <a:rPr lang="en-US" b="1" dirty="0">
                <a:solidFill>
                  <a:srgbClr val="FF0000"/>
                </a:solidFill>
              </a:rPr>
              <a:t> Mi </a:t>
            </a:r>
            <a:r>
              <a:rPr lang="en-US" b="1" dirty="0" err="1">
                <a:solidFill>
                  <a:srgbClr val="FF0000"/>
                </a:solidFill>
              </a:rPr>
              <a:t>anoe</a:t>
            </a:r>
            <a:r>
              <a:rPr lang="en-US" b="1" dirty="0">
                <a:solidFill>
                  <a:srgbClr val="FF0000"/>
                </a:solidFill>
              </a:rPr>
              <a:t>, en </a:t>
            </a:r>
            <a:r>
              <a:rPr lang="en-US" b="1" dirty="0" err="1">
                <a:solidFill>
                  <a:srgbClr val="FF0000"/>
                </a:solidFill>
              </a:rPr>
              <a:t>langa</a:t>
            </a:r>
            <a:r>
              <a:rPr lang="en-US" b="1" dirty="0">
                <a:solidFill>
                  <a:srgbClr val="FF0000"/>
                </a:solidFill>
              </a:rPr>
              <a:t> </a:t>
            </a:r>
            <a:r>
              <a:rPr lang="en-US" b="1" dirty="0" err="1">
                <a:solidFill>
                  <a:srgbClr val="FF0000"/>
                </a:solidFill>
              </a:rPr>
              <a:t>joe</a:t>
            </a:r>
            <a:r>
              <a:rPr lang="en-US" b="1" dirty="0">
                <a:solidFill>
                  <a:srgbClr val="FF0000"/>
                </a:solidFill>
              </a:rPr>
              <a:t> </a:t>
            </a:r>
            <a:r>
              <a:rPr lang="en-US" b="1" dirty="0" err="1">
                <a:solidFill>
                  <a:srgbClr val="FF0000"/>
                </a:solidFill>
              </a:rPr>
              <a:t>anoe</a:t>
            </a:r>
            <a:r>
              <a:rPr lang="en-US" b="1" dirty="0">
                <a:solidFill>
                  <a:srgbClr val="FF0000"/>
                </a:solidFill>
              </a:rPr>
              <a:t>, en </a:t>
            </a:r>
            <a:r>
              <a:rPr lang="en-US" b="1" dirty="0" err="1">
                <a:solidFill>
                  <a:srgbClr val="FF0000"/>
                </a:solidFill>
              </a:rPr>
              <a:t>troesoe</a:t>
            </a:r>
            <a:r>
              <a:rPr lang="en-US" b="1" dirty="0">
                <a:solidFill>
                  <a:srgbClr val="FF0000"/>
                </a:solidFill>
              </a:rPr>
              <a:t> hem </a:t>
            </a:r>
            <a:r>
              <a:rPr lang="en-US" b="1" dirty="0" err="1">
                <a:solidFill>
                  <a:srgbClr val="FF0000"/>
                </a:solidFill>
              </a:rPr>
              <a:t>na</a:t>
            </a:r>
            <a:r>
              <a:rPr lang="en-US" b="1" dirty="0">
                <a:solidFill>
                  <a:srgbClr val="FF0000"/>
                </a:solidFill>
              </a:rPr>
              <a:t> </a:t>
            </a:r>
            <a:r>
              <a:rPr lang="en-US" b="1" dirty="0" err="1">
                <a:solidFill>
                  <a:srgbClr val="FF0000"/>
                </a:solidFill>
              </a:rPr>
              <a:t>ini</a:t>
            </a:r>
            <a:r>
              <a:rPr lang="en-US" b="1" dirty="0">
                <a:solidFill>
                  <a:srgbClr val="FF0000"/>
                </a:solidFill>
              </a:rPr>
              <a:t> Mi </a:t>
            </a:r>
            <a:r>
              <a:rPr lang="en-US" b="1" dirty="0" err="1">
                <a:solidFill>
                  <a:srgbClr val="FF0000"/>
                </a:solidFill>
              </a:rPr>
              <a:t>sei</a:t>
            </a:r>
            <a:r>
              <a:rPr lang="en-US" b="1" dirty="0">
                <a:solidFill>
                  <a:srgbClr val="FF0000"/>
                </a:solidFill>
              </a:rPr>
              <a:t>; no de </a:t>
            </a:r>
            <a:r>
              <a:rPr lang="en-US" b="1" dirty="0" err="1">
                <a:solidFill>
                  <a:srgbClr val="FF0000"/>
                </a:solidFill>
              </a:rPr>
              <a:t>sondro</a:t>
            </a:r>
            <a:r>
              <a:rPr lang="en-US" b="1" dirty="0">
                <a:solidFill>
                  <a:srgbClr val="FF0000"/>
                </a:solidFill>
              </a:rPr>
              <a:t> </a:t>
            </a:r>
            <a:r>
              <a:rPr lang="en-US" b="1" dirty="0" err="1">
                <a:solidFill>
                  <a:srgbClr val="FF0000"/>
                </a:solidFill>
              </a:rPr>
              <a:t>bribi</a:t>
            </a:r>
            <a:r>
              <a:rPr lang="en-US" b="1" dirty="0">
                <a:solidFill>
                  <a:srgbClr val="FF0000"/>
                </a:solidFill>
              </a:rPr>
              <a:t>, ma </a:t>
            </a:r>
            <a:r>
              <a:rPr lang="en-US" b="1" dirty="0" err="1">
                <a:solidFill>
                  <a:srgbClr val="FF0000"/>
                </a:solidFill>
              </a:rPr>
              <a:t>bribi</a:t>
            </a:r>
            <a:r>
              <a:rPr lang="en-US" b="1" dirty="0"/>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BA0E82C-1F56-44AB-AA92-DC933884ECDC}"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762B9735-E4E6-4714-BC18-23954A0D7530}" type="slidenum">
              <a:rPr lang="en-US"/>
              <a:pPr lvl="1"/>
              <a:t>17</a:t>
            </a:fld>
            <a:endParaRPr lang="en-US">
              <a:latin typeface="Times New Roman" pitchFamily="18" charset="0"/>
            </a:endParaRPr>
          </a:p>
        </p:txBody>
      </p:sp>
      <p:sp>
        <p:nvSpPr>
          <p:cNvPr id="105474" name="Rectangle 2"/>
          <p:cNvSpPr>
            <a:spLocks noGrp="1" noChangeArrowheads="1"/>
          </p:cNvSpPr>
          <p:nvPr>
            <p:ph type="title"/>
          </p:nvPr>
        </p:nvSpPr>
        <p:spPr/>
        <p:txBody>
          <a:bodyPr/>
          <a:lstStyle/>
          <a:p>
            <a:r>
              <a:rPr lang="en-US"/>
              <a:t>Jezus vermane Tomas</a:t>
            </a:r>
          </a:p>
        </p:txBody>
      </p:sp>
      <p:sp>
        <p:nvSpPr>
          <p:cNvPr id="105475" name="Rectangle 3"/>
          <p:cNvSpPr>
            <a:spLocks noGrp="1" noChangeArrowheads="1"/>
          </p:cNvSpPr>
          <p:nvPr>
            <p:ph type="body" idx="1"/>
          </p:nvPr>
        </p:nvSpPr>
        <p:spPr>
          <a:xfrm>
            <a:off x="592083" y="2017713"/>
            <a:ext cx="8363005" cy="4114800"/>
          </a:xfrm>
        </p:spPr>
        <p:txBody>
          <a:bodyPr/>
          <a:lstStyle/>
          <a:p>
            <a:r>
              <a:rPr lang="en-US" dirty="0"/>
              <a:t> </a:t>
            </a:r>
            <a:r>
              <a:rPr lang="en-US" b="1" dirty="0"/>
              <a:t>Jn. 20:28. En Tomas </a:t>
            </a:r>
            <a:r>
              <a:rPr lang="en-US" b="1" dirty="0" err="1"/>
              <a:t>ben</a:t>
            </a:r>
            <a:r>
              <a:rPr lang="en-US" b="1" dirty="0"/>
              <a:t> </a:t>
            </a:r>
            <a:r>
              <a:rPr lang="en-US" b="1" dirty="0" err="1"/>
              <a:t>piki</a:t>
            </a:r>
            <a:r>
              <a:rPr lang="en-US" b="1" dirty="0"/>
              <a:t> Hem </a:t>
            </a:r>
            <a:r>
              <a:rPr lang="en-US" b="1" dirty="0" err="1"/>
              <a:t>taki</a:t>
            </a:r>
            <a:r>
              <a:rPr lang="en-US" b="1" dirty="0"/>
              <a:t>: Mi </a:t>
            </a:r>
            <a:r>
              <a:rPr lang="en-US" b="1" dirty="0" err="1"/>
              <a:t>Masra</a:t>
            </a:r>
            <a:r>
              <a:rPr lang="en-US" b="1" dirty="0"/>
              <a:t> </a:t>
            </a:r>
            <a:r>
              <a:rPr lang="en-US" b="1" dirty="0" err="1"/>
              <a:t>nanga</a:t>
            </a:r>
            <a:r>
              <a:rPr lang="en-US" b="1" dirty="0"/>
              <a:t> Mi </a:t>
            </a:r>
            <a:r>
              <a:rPr lang="en-US" b="1" dirty="0" err="1"/>
              <a:t>Gado</a:t>
            </a:r>
            <a:r>
              <a:rPr lang="en-US" b="1" dirty="0"/>
              <a:t>.  29. </a:t>
            </a:r>
            <a:r>
              <a:rPr lang="en-US" b="1" dirty="0" err="1"/>
              <a:t>Jezus</a:t>
            </a:r>
            <a:r>
              <a:rPr lang="en-US" b="1" dirty="0"/>
              <a:t> </a:t>
            </a:r>
            <a:r>
              <a:rPr lang="en-US" b="1" dirty="0" err="1"/>
              <a:t>ben</a:t>
            </a:r>
            <a:r>
              <a:rPr lang="en-US" b="1" dirty="0"/>
              <a:t> </a:t>
            </a:r>
            <a:r>
              <a:rPr lang="en-US" b="1" dirty="0" err="1"/>
              <a:t>taki</a:t>
            </a:r>
            <a:r>
              <a:rPr lang="en-US" b="1" dirty="0"/>
              <a:t> </a:t>
            </a:r>
            <a:r>
              <a:rPr lang="en-US" b="1" dirty="0" err="1"/>
              <a:t>gi</a:t>
            </a:r>
            <a:r>
              <a:rPr lang="en-US" b="1" dirty="0"/>
              <a:t> hem </a:t>
            </a:r>
            <a:r>
              <a:rPr lang="en-US" b="1" dirty="0" err="1"/>
              <a:t>taki</a:t>
            </a:r>
            <a:r>
              <a:rPr lang="en-US" b="1" dirty="0"/>
              <a:t>: Tomas, </a:t>
            </a:r>
            <a:r>
              <a:rPr lang="en-US" b="1" dirty="0" err="1"/>
              <a:t>bikasi</a:t>
            </a:r>
            <a:r>
              <a:rPr lang="en-US" b="1" dirty="0"/>
              <a:t> </a:t>
            </a:r>
            <a:r>
              <a:rPr lang="en-US" b="1" dirty="0" err="1"/>
              <a:t>joe</a:t>
            </a:r>
            <a:r>
              <a:rPr lang="en-US" b="1" dirty="0"/>
              <a:t> </a:t>
            </a:r>
            <a:r>
              <a:rPr lang="en-US" b="1" dirty="0" err="1"/>
              <a:t>si</a:t>
            </a:r>
            <a:r>
              <a:rPr lang="en-US" b="1" dirty="0"/>
              <a:t> Mi, </a:t>
            </a:r>
            <a:r>
              <a:rPr lang="en-US" b="1" dirty="0" err="1"/>
              <a:t>joe</a:t>
            </a:r>
            <a:r>
              <a:rPr lang="en-US" b="1" dirty="0"/>
              <a:t> </a:t>
            </a:r>
            <a:r>
              <a:rPr lang="en-US" b="1" dirty="0" err="1"/>
              <a:t>bribi</a:t>
            </a:r>
            <a:r>
              <a:rPr lang="en-US" b="1" dirty="0"/>
              <a:t>; </a:t>
            </a:r>
            <a:r>
              <a:rPr lang="en-US" b="1" dirty="0" err="1"/>
              <a:t>blesi</a:t>
            </a:r>
            <a:r>
              <a:rPr lang="en-US" b="1" dirty="0"/>
              <a:t> foe </a:t>
            </a:r>
            <a:r>
              <a:rPr lang="en-US" b="1" dirty="0" err="1"/>
              <a:t>dem</a:t>
            </a:r>
            <a:r>
              <a:rPr lang="en-US" b="1" dirty="0"/>
              <a:t> </a:t>
            </a:r>
            <a:r>
              <a:rPr lang="en-US" b="1" dirty="0" err="1"/>
              <a:t>soema</a:t>
            </a:r>
            <a:r>
              <a:rPr lang="en-US" b="1" dirty="0"/>
              <a:t> </a:t>
            </a:r>
            <a:r>
              <a:rPr lang="en-US" b="1" dirty="0" err="1"/>
              <a:t>disi</a:t>
            </a:r>
            <a:r>
              <a:rPr lang="en-US" b="1" dirty="0"/>
              <a:t> no </a:t>
            </a:r>
            <a:r>
              <a:rPr lang="en-US" b="1" dirty="0" err="1"/>
              <a:t>si</a:t>
            </a:r>
            <a:r>
              <a:rPr lang="en-US" b="1" dirty="0"/>
              <a:t>, ma </a:t>
            </a:r>
            <a:r>
              <a:rPr lang="en-US" b="1" dirty="0" err="1"/>
              <a:t>tokoe</a:t>
            </a:r>
            <a:r>
              <a:rPr lang="en-US" b="1" dirty="0"/>
              <a:t> </a:t>
            </a:r>
            <a:r>
              <a:rPr lang="en-US" b="1" dirty="0" err="1"/>
              <a:t>dem</a:t>
            </a:r>
            <a:r>
              <a:rPr lang="en-US" b="1" dirty="0"/>
              <a:t> </a:t>
            </a:r>
            <a:r>
              <a:rPr lang="en-US" b="1" dirty="0" err="1"/>
              <a:t>bribi</a:t>
            </a:r>
            <a:r>
              <a:rPr lang="en-US" b="1" dirty="0"/>
              <a:t>.</a:t>
            </a:r>
          </a:p>
          <a:p>
            <a:r>
              <a:rPr lang="en-US" b="1" dirty="0" err="1"/>
              <a:t>Foeroe</a:t>
            </a:r>
            <a:r>
              <a:rPr lang="en-US" b="1" dirty="0"/>
              <a:t> </a:t>
            </a:r>
            <a:r>
              <a:rPr lang="en-US" b="1" dirty="0" err="1"/>
              <a:t>leisi</a:t>
            </a:r>
            <a:r>
              <a:rPr lang="en-US" b="1" dirty="0"/>
              <a:t> </a:t>
            </a:r>
            <a:r>
              <a:rPr lang="en-US" b="1" dirty="0" err="1"/>
              <a:t>wi</a:t>
            </a:r>
            <a:r>
              <a:rPr lang="en-US" b="1" dirty="0"/>
              <a:t> </a:t>
            </a:r>
            <a:r>
              <a:rPr lang="en-US" b="1" dirty="0" err="1"/>
              <a:t>wani</a:t>
            </a:r>
            <a:r>
              <a:rPr lang="en-US" b="1" dirty="0"/>
              <a:t> wan </a:t>
            </a:r>
            <a:r>
              <a:rPr lang="en-US" b="1" dirty="0" err="1"/>
              <a:t>bewijs</a:t>
            </a:r>
            <a:r>
              <a:rPr lang="en-US" b="1" dirty="0"/>
              <a:t> </a:t>
            </a:r>
            <a:r>
              <a:rPr lang="en-US" b="1" dirty="0" err="1"/>
              <a:t>na</a:t>
            </a:r>
            <a:r>
              <a:rPr lang="en-US" b="1" dirty="0"/>
              <a:t> </a:t>
            </a:r>
            <a:r>
              <a:rPr lang="en-US" b="1" dirty="0" err="1"/>
              <a:t>presi</a:t>
            </a:r>
            <a:r>
              <a:rPr lang="en-US" b="1" dirty="0"/>
              <a:t> foe </a:t>
            </a:r>
            <a:r>
              <a:rPr lang="en-US" b="1" dirty="0" err="1"/>
              <a:t>troe</a:t>
            </a:r>
            <a:r>
              <a:rPr lang="en-US" b="1" dirty="0"/>
              <a:t> </a:t>
            </a:r>
            <a:r>
              <a:rPr lang="en-US" b="1" dirty="0" err="1"/>
              <a:t>bribi</a:t>
            </a:r>
            <a:endParaRPr lang="en-US"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8348A05-D39D-4885-8438-3B18C400EE9E}"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2889241F-7911-4A67-B423-F4B68E839FBC}" type="slidenum">
              <a:rPr lang="en-US"/>
              <a:pPr lvl="1"/>
              <a:t>18</a:t>
            </a:fld>
            <a:endParaRPr lang="en-US">
              <a:latin typeface="Times New Roman" pitchFamily="18" charset="0"/>
            </a:endParaRPr>
          </a:p>
        </p:txBody>
      </p:sp>
      <p:sp>
        <p:nvSpPr>
          <p:cNvPr id="106498" name="Rectangle 2"/>
          <p:cNvSpPr>
            <a:spLocks noGrp="1" noChangeArrowheads="1"/>
          </p:cNvSpPr>
          <p:nvPr>
            <p:ph type="title"/>
          </p:nvPr>
        </p:nvSpPr>
        <p:spPr/>
        <p:txBody>
          <a:bodyPr/>
          <a:lstStyle/>
          <a:p>
            <a:r>
              <a:rPr lang="en-US"/>
              <a:t>Jezus waka nanga Klopas</a:t>
            </a:r>
          </a:p>
        </p:txBody>
      </p:sp>
      <p:sp>
        <p:nvSpPr>
          <p:cNvPr id="106499" name="Rectangle 3"/>
          <p:cNvSpPr>
            <a:spLocks noGrp="1" noChangeArrowheads="1"/>
          </p:cNvSpPr>
          <p:nvPr>
            <p:ph type="body" idx="1"/>
          </p:nvPr>
        </p:nvSpPr>
        <p:spPr/>
        <p:txBody>
          <a:bodyPr/>
          <a:lstStyle/>
          <a:p>
            <a:pPr>
              <a:lnSpc>
                <a:spcPct val="80000"/>
              </a:lnSpc>
            </a:pPr>
            <a:r>
              <a:rPr lang="en-US" b="1" dirty="0" err="1"/>
              <a:t>Lk</a:t>
            </a:r>
            <a:r>
              <a:rPr lang="en-US" b="1" dirty="0"/>
              <a:t>. 24:30. En a </a:t>
            </a:r>
            <a:r>
              <a:rPr lang="en-US" b="1" dirty="0" err="1"/>
              <a:t>ben</a:t>
            </a:r>
            <a:r>
              <a:rPr lang="en-US" b="1" dirty="0"/>
              <a:t> </a:t>
            </a:r>
            <a:r>
              <a:rPr lang="en-US" b="1" dirty="0" err="1"/>
              <a:t>pasa</a:t>
            </a:r>
            <a:r>
              <a:rPr lang="en-US" b="1" dirty="0"/>
              <a:t> so </a:t>
            </a:r>
            <a:r>
              <a:rPr lang="en-US" b="1" dirty="0" err="1"/>
              <a:t>dati</a:t>
            </a:r>
            <a:r>
              <a:rPr lang="en-US" b="1" dirty="0"/>
              <a:t> </a:t>
            </a:r>
            <a:r>
              <a:rPr lang="en-US" b="1" dirty="0" err="1"/>
              <a:t>di</a:t>
            </a:r>
            <a:r>
              <a:rPr lang="en-US" b="1" dirty="0"/>
              <a:t> A </a:t>
            </a:r>
            <a:r>
              <a:rPr lang="en-US" b="1" dirty="0" err="1"/>
              <a:t>ben</a:t>
            </a:r>
            <a:r>
              <a:rPr lang="en-US" b="1" dirty="0"/>
              <a:t> </a:t>
            </a:r>
            <a:r>
              <a:rPr lang="en-US" b="1" dirty="0" err="1"/>
              <a:t>sidon</a:t>
            </a:r>
            <a:r>
              <a:rPr lang="en-US" b="1" dirty="0"/>
              <a:t> foe </a:t>
            </a:r>
            <a:r>
              <a:rPr lang="en-US" b="1" dirty="0" err="1"/>
              <a:t>njan</a:t>
            </a:r>
            <a:r>
              <a:rPr lang="en-US" b="1" dirty="0"/>
              <a:t> </a:t>
            </a:r>
            <a:r>
              <a:rPr lang="en-US" b="1" dirty="0" err="1"/>
              <a:t>nanga</a:t>
            </a:r>
            <a:r>
              <a:rPr lang="en-US" b="1" dirty="0"/>
              <a:t> </a:t>
            </a:r>
            <a:r>
              <a:rPr lang="en-US" b="1" dirty="0" err="1"/>
              <a:t>dem</a:t>
            </a:r>
            <a:r>
              <a:rPr lang="en-US" b="1" dirty="0"/>
              <a:t>, </a:t>
            </a:r>
            <a:r>
              <a:rPr lang="en-US" b="1" dirty="0" err="1"/>
              <a:t>dan</a:t>
            </a:r>
            <a:r>
              <a:rPr lang="en-US" b="1" dirty="0"/>
              <a:t> A </a:t>
            </a:r>
            <a:r>
              <a:rPr lang="en-US" b="1" dirty="0" err="1"/>
              <a:t>ben</a:t>
            </a:r>
            <a:r>
              <a:rPr lang="en-US" b="1" dirty="0"/>
              <a:t> </a:t>
            </a:r>
            <a:r>
              <a:rPr lang="en-US" b="1" dirty="0" err="1"/>
              <a:t>teki</a:t>
            </a:r>
            <a:r>
              <a:rPr lang="en-US" b="1" dirty="0"/>
              <a:t> </a:t>
            </a:r>
            <a:r>
              <a:rPr lang="en-US" b="1" dirty="0" err="1"/>
              <a:t>brede</a:t>
            </a:r>
            <a:r>
              <a:rPr lang="en-US" b="1" dirty="0"/>
              <a:t>, en A </a:t>
            </a:r>
            <a:r>
              <a:rPr lang="en-US" b="1" dirty="0" err="1"/>
              <a:t>ben</a:t>
            </a:r>
            <a:r>
              <a:rPr lang="en-US" b="1" dirty="0"/>
              <a:t> </a:t>
            </a:r>
            <a:r>
              <a:rPr lang="en-US" b="1" dirty="0" err="1"/>
              <a:t>blesi</a:t>
            </a:r>
            <a:r>
              <a:rPr lang="en-US" b="1" dirty="0"/>
              <a:t> hem, en A </a:t>
            </a:r>
            <a:r>
              <a:rPr lang="en-US" b="1" dirty="0" err="1"/>
              <a:t>ben</a:t>
            </a:r>
            <a:r>
              <a:rPr lang="en-US" b="1" dirty="0"/>
              <a:t> </a:t>
            </a:r>
            <a:r>
              <a:rPr lang="en-US" b="1" dirty="0" err="1"/>
              <a:t>broko</a:t>
            </a:r>
            <a:r>
              <a:rPr lang="en-US" b="1" dirty="0"/>
              <a:t> hem, en A </a:t>
            </a:r>
            <a:r>
              <a:rPr lang="en-US" b="1" dirty="0" err="1"/>
              <a:t>ben</a:t>
            </a:r>
            <a:r>
              <a:rPr lang="en-US" b="1" dirty="0"/>
              <a:t> </a:t>
            </a:r>
            <a:r>
              <a:rPr lang="en-US" b="1" dirty="0" err="1"/>
              <a:t>gi</a:t>
            </a:r>
            <a:r>
              <a:rPr lang="en-US" b="1" dirty="0"/>
              <a:t> hem </a:t>
            </a:r>
            <a:r>
              <a:rPr lang="en-US" b="1" dirty="0" err="1"/>
              <a:t>na</a:t>
            </a:r>
            <a:r>
              <a:rPr lang="en-US" b="1" dirty="0"/>
              <a:t> </a:t>
            </a:r>
            <a:r>
              <a:rPr lang="en-US" b="1" dirty="0" err="1"/>
              <a:t>dem</a:t>
            </a:r>
            <a:r>
              <a:rPr lang="en-US" b="1" dirty="0"/>
              <a:t>.  31. En </a:t>
            </a:r>
            <a:r>
              <a:rPr lang="en-US" b="1" dirty="0" err="1"/>
              <a:t>dem</a:t>
            </a:r>
            <a:r>
              <a:rPr lang="en-US" b="1" dirty="0"/>
              <a:t> </a:t>
            </a:r>
            <a:r>
              <a:rPr lang="en-US" b="1" dirty="0" err="1"/>
              <a:t>ai</a:t>
            </a:r>
            <a:r>
              <a:rPr lang="en-US" b="1" dirty="0"/>
              <a:t> </a:t>
            </a:r>
            <a:r>
              <a:rPr lang="en-US" b="1" dirty="0" err="1"/>
              <a:t>ben</a:t>
            </a:r>
            <a:r>
              <a:rPr lang="en-US" b="1" dirty="0"/>
              <a:t> </a:t>
            </a:r>
            <a:r>
              <a:rPr lang="en-US" b="1" dirty="0" err="1"/>
              <a:t>kom</a:t>
            </a:r>
            <a:r>
              <a:rPr lang="en-US" b="1" dirty="0"/>
              <a:t> </a:t>
            </a:r>
            <a:r>
              <a:rPr lang="en-US" b="1" dirty="0" err="1"/>
              <a:t>opo</a:t>
            </a:r>
            <a:r>
              <a:rPr lang="en-US" b="1" dirty="0"/>
              <a:t>, en </a:t>
            </a:r>
            <a:r>
              <a:rPr lang="en-US" b="1" dirty="0" err="1"/>
              <a:t>dem</a:t>
            </a:r>
            <a:r>
              <a:rPr lang="en-US" b="1" dirty="0"/>
              <a:t> </a:t>
            </a:r>
            <a:r>
              <a:rPr lang="en-US" b="1" dirty="0" err="1"/>
              <a:t>ben</a:t>
            </a:r>
            <a:r>
              <a:rPr lang="en-US" b="1" dirty="0"/>
              <a:t> </a:t>
            </a:r>
            <a:r>
              <a:rPr lang="en-US" b="1" dirty="0" err="1"/>
              <a:t>sabi</a:t>
            </a:r>
            <a:r>
              <a:rPr lang="en-US" b="1" dirty="0"/>
              <a:t> Hem; en </a:t>
            </a:r>
            <a:r>
              <a:rPr lang="en-US" b="1" dirty="0">
                <a:solidFill>
                  <a:srgbClr val="FF0000"/>
                </a:solidFill>
              </a:rPr>
              <a:t>A </a:t>
            </a:r>
            <a:r>
              <a:rPr lang="en-US" b="1" dirty="0" err="1">
                <a:solidFill>
                  <a:srgbClr val="FF0000"/>
                </a:solidFill>
              </a:rPr>
              <a:t>ben</a:t>
            </a:r>
            <a:r>
              <a:rPr lang="en-US" b="1" dirty="0">
                <a:solidFill>
                  <a:srgbClr val="FF0000"/>
                </a:solidFill>
              </a:rPr>
              <a:t> </a:t>
            </a:r>
            <a:r>
              <a:rPr lang="en-US" b="1" dirty="0" err="1">
                <a:solidFill>
                  <a:srgbClr val="FF0000"/>
                </a:solidFill>
              </a:rPr>
              <a:t>gowe</a:t>
            </a:r>
            <a:r>
              <a:rPr lang="en-US" b="1" dirty="0">
                <a:solidFill>
                  <a:srgbClr val="FF0000"/>
                </a:solidFill>
              </a:rPr>
              <a:t> </a:t>
            </a:r>
            <a:r>
              <a:rPr lang="en-US" b="1" dirty="0" err="1">
                <a:solidFill>
                  <a:srgbClr val="FF0000"/>
                </a:solidFill>
              </a:rPr>
              <a:t>komopo</a:t>
            </a:r>
            <a:r>
              <a:rPr lang="en-US" b="1" dirty="0">
                <a:solidFill>
                  <a:srgbClr val="FF0000"/>
                </a:solidFill>
              </a:rPr>
              <a:t> so </a:t>
            </a:r>
            <a:r>
              <a:rPr lang="en-US" b="1" dirty="0" err="1">
                <a:solidFill>
                  <a:srgbClr val="FF0000"/>
                </a:solidFill>
              </a:rPr>
              <a:t>dati</a:t>
            </a:r>
            <a:r>
              <a:rPr lang="en-US" b="1" dirty="0">
                <a:solidFill>
                  <a:srgbClr val="FF0000"/>
                </a:solidFill>
              </a:rPr>
              <a:t> </a:t>
            </a:r>
            <a:r>
              <a:rPr lang="en-US" b="1" dirty="0" err="1">
                <a:solidFill>
                  <a:srgbClr val="FF0000"/>
                </a:solidFill>
              </a:rPr>
              <a:t>dem</a:t>
            </a:r>
            <a:r>
              <a:rPr lang="en-US" b="1" dirty="0">
                <a:solidFill>
                  <a:srgbClr val="FF0000"/>
                </a:solidFill>
              </a:rPr>
              <a:t> no </a:t>
            </a:r>
            <a:r>
              <a:rPr lang="en-US" b="1" dirty="0" err="1">
                <a:solidFill>
                  <a:srgbClr val="FF0000"/>
                </a:solidFill>
              </a:rPr>
              <a:t>ben</a:t>
            </a:r>
            <a:r>
              <a:rPr lang="en-US" b="1" dirty="0">
                <a:solidFill>
                  <a:srgbClr val="FF0000"/>
                </a:solidFill>
              </a:rPr>
              <a:t> </a:t>
            </a:r>
            <a:r>
              <a:rPr lang="en-US" b="1" dirty="0" err="1">
                <a:solidFill>
                  <a:srgbClr val="FF0000"/>
                </a:solidFill>
              </a:rPr>
              <a:t>kan</a:t>
            </a:r>
            <a:r>
              <a:rPr lang="en-US" b="1" dirty="0">
                <a:solidFill>
                  <a:srgbClr val="FF0000"/>
                </a:solidFill>
              </a:rPr>
              <a:t> </a:t>
            </a:r>
            <a:r>
              <a:rPr lang="en-US" b="1" dirty="0" err="1">
                <a:solidFill>
                  <a:srgbClr val="FF0000"/>
                </a:solidFill>
              </a:rPr>
              <a:t>si</a:t>
            </a:r>
            <a:r>
              <a:rPr lang="en-US" b="1" dirty="0">
                <a:solidFill>
                  <a:srgbClr val="FF0000"/>
                </a:solidFill>
              </a:rPr>
              <a:t> Hem </a:t>
            </a:r>
            <a:r>
              <a:rPr lang="en-US" b="1" dirty="0" err="1">
                <a:solidFill>
                  <a:srgbClr val="FF0000"/>
                </a:solidFill>
              </a:rPr>
              <a:t>moro</a:t>
            </a:r>
            <a:r>
              <a:rPr lang="en-US" b="1" dirty="0">
                <a:solidFill>
                  <a:srgbClr val="FF0000"/>
                </a:solidFill>
              </a:rPr>
              <a:t>.</a:t>
            </a:r>
          </a:p>
          <a:p>
            <a:pPr>
              <a:lnSpc>
                <a:spcPct val="80000"/>
              </a:lnSpc>
            </a:pPr>
            <a:r>
              <a:rPr lang="en-US" b="1" dirty="0"/>
              <a:t>A </a:t>
            </a:r>
            <a:r>
              <a:rPr lang="en-US" b="1" dirty="0" err="1"/>
              <a:t>ben</a:t>
            </a:r>
            <a:r>
              <a:rPr lang="en-US" b="1" dirty="0"/>
              <a:t> </a:t>
            </a:r>
            <a:r>
              <a:rPr lang="en-US" b="1" dirty="0" err="1"/>
              <a:t>sori</a:t>
            </a:r>
            <a:r>
              <a:rPr lang="en-US" b="1" dirty="0"/>
              <a:t> </a:t>
            </a:r>
            <a:r>
              <a:rPr lang="en-US" b="1" dirty="0" err="1"/>
              <a:t>Hemsrefi</a:t>
            </a:r>
            <a:r>
              <a:rPr lang="en-US" b="1" dirty="0"/>
              <a:t>, ma </a:t>
            </a:r>
            <a:r>
              <a:rPr lang="en-US" b="1" dirty="0" err="1"/>
              <a:t>dan</a:t>
            </a:r>
            <a:r>
              <a:rPr lang="en-US" b="1" dirty="0"/>
              <a:t> A </a:t>
            </a:r>
            <a:r>
              <a:rPr lang="en-US" b="1" dirty="0" err="1"/>
              <a:t>ben</a:t>
            </a:r>
            <a:r>
              <a:rPr lang="en-US" b="1" dirty="0"/>
              <a:t> </a:t>
            </a:r>
            <a:r>
              <a:rPr lang="en-US" b="1" dirty="0" err="1"/>
              <a:t>gowe</a:t>
            </a:r>
            <a:endParaRPr lang="en-US"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61252B9-8893-460B-87DC-74B476DC8571}"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E79517AB-1E02-4897-A782-90342FE889E8}" type="slidenum">
              <a:rPr lang="en-US"/>
              <a:pPr lvl="1"/>
              <a:t>19</a:t>
            </a:fld>
            <a:endParaRPr lang="en-US">
              <a:latin typeface="Times New Roman" pitchFamily="18" charset="0"/>
            </a:endParaRPr>
          </a:p>
        </p:txBody>
      </p:sp>
      <p:sp>
        <p:nvSpPr>
          <p:cNvPr id="107522" name="Rectangle 2"/>
          <p:cNvSpPr>
            <a:spLocks noGrp="1" noChangeArrowheads="1"/>
          </p:cNvSpPr>
          <p:nvPr>
            <p:ph type="title"/>
          </p:nvPr>
        </p:nvSpPr>
        <p:spPr/>
        <p:txBody>
          <a:bodyPr/>
          <a:lstStyle/>
          <a:p>
            <a:r>
              <a:rPr lang="en-US" sz="4000"/>
              <a:t>Jezus sori Hemsrefi da fosi neti baka Hem opo baka</a:t>
            </a:r>
          </a:p>
        </p:txBody>
      </p:sp>
      <p:sp>
        <p:nvSpPr>
          <p:cNvPr id="107523" name="Rectangle 3"/>
          <p:cNvSpPr>
            <a:spLocks noGrp="1" noChangeArrowheads="1"/>
          </p:cNvSpPr>
          <p:nvPr>
            <p:ph type="body" idx="1"/>
          </p:nvPr>
        </p:nvSpPr>
        <p:spPr>
          <a:xfrm>
            <a:off x="519057" y="2017713"/>
            <a:ext cx="8436031" cy="4114800"/>
          </a:xfrm>
        </p:spPr>
        <p:txBody>
          <a:bodyPr/>
          <a:lstStyle/>
          <a:p>
            <a:pPr>
              <a:lnSpc>
                <a:spcPct val="70000"/>
              </a:lnSpc>
            </a:pPr>
            <a:r>
              <a:rPr lang="en-US" sz="2800" b="1" dirty="0" err="1"/>
              <a:t>Lk</a:t>
            </a:r>
            <a:r>
              <a:rPr lang="en-US" sz="2800" b="1" dirty="0"/>
              <a:t>. 24:36. En </a:t>
            </a:r>
            <a:r>
              <a:rPr lang="en-US" sz="2800" b="1" dirty="0" err="1"/>
              <a:t>di</a:t>
            </a:r>
            <a:r>
              <a:rPr lang="en-US" sz="2800" b="1" dirty="0"/>
              <a:t> </a:t>
            </a:r>
            <a:r>
              <a:rPr lang="en-US" sz="2800" b="1" dirty="0" err="1"/>
              <a:t>dem</a:t>
            </a:r>
            <a:r>
              <a:rPr lang="en-US" sz="2800" b="1" dirty="0"/>
              <a:t> </a:t>
            </a:r>
            <a:r>
              <a:rPr lang="en-US" sz="2800" b="1" dirty="0" err="1"/>
              <a:t>ben</a:t>
            </a:r>
            <a:r>
              <a:rPr lang="en-US" sz="2800" b="1" dirty="0"/>
              <a:t> </a:t>
            </a:r>
            <a:r>
              <a:rPr lang="en-US" sz="2800" b="1" dirty="0" err="1"/>
              <a:t>taki</a:t>
            </a:r>
            <a:r>
              <a:rPr lang="en-US" sz="2800" b="1" dirty="0"/>
              <a:t> so</a:t>
            </a:r>
            <a:r>
              <a:rPr lang="en-US" sz="2800" b="1" dirty="0">
                <a:solidFill>
                  <a:srgbClr val="FF0000"/>
                </a:solidFill>
              </a:rPr>
              <a:t>, </a:t>
            </a:r>
            <a:r>
              <a:rPr lang="en-US" sz="2800" b="1" dirty="0" err="1">
                <a:solidFill>
                  <a:srgbClr val="FF0000"/>
                </a:solidFill>
              </a:rPr>
              <a:t>Jezus</a:t>
            </a:r>
            <a:r>
              <a:rPr lang="en-US" sz="2800" b="1" dirty="0">
                <a:solidFill>
                  <a:srgbClr val="FF0000"/>
                </a:solidFill>
              </a:rPr>
              <a:t> </a:t>
            </a:r>
            <a:r>
              <a:rPr lang="en-US" sz="2800" b="1" dirty="0" err="1">
                <a:solidFill>
                  <a:srgbClr val="FF0000"/>
                </a:solidFill>
              </a:rPr>
              <a:t>Hemsrefi</a:t>
            </a:r>
            <a:r>
              <a:rPr lang="en-US" sz="2800" b="1" dirty="0">
                <a:solidFill>
                  <a:srgbClr val="FF0000"/>
                </a:solidFill>
              </a:rPr>
              <a:t> </a:t>
            </a:r>
            <a:r>
              <a:rPr lang="en-US" sz="2800" b="1" dirty="0" err="1">
                <a:solidFill>
                  <a:srgbClr val="FF0000"/>
                </a:solidFill>
              </a:rPr>
              <a:t>ben</a:t>
            </a:r>
            <a:r>
              <a:rPr lang="en-US" sz="2800" b="1" dirty="0">
                <a:solidFill>
                  <a:srgbClr val="FF0000"/>
                </a:solidFill>
              </a:rPr>
              <a:t> </a:t>
            </a:r>
            <a:r>
              <a:rPr lang="en-US" sz="2800" b="1" dirty="0" err="1">
                <a:solidFill>
                  <a:srgbClr val="FF0000"/>
                </a:solidFill>
              </a:rPr>
              <a:t>tanapoe</a:t>
            </a:r>
            <a:r>
              <a:rPr lang="en-US" sz="2800" b="1" dirty="0">
                <a:solidFill>
                  <a:srgbClr val="FF0000"/>
                </a:solidFill>
              </a:rPr>
              <a:t> </a:t>
            </a:r>
            <a:r>
              <a:rPr lang="en-US" sz="2800" b="1" dirty="0" err="1">
                <a:solidFill>
                  <a:srgbClr val="FF0000"/>
                </a:solidFill>
              </a:rPr>
              <a:t>na</a:t>
            </a:r>
            <a:r>
              <a:rPr lang="en-US" sz="2800" b="1" dirty="0">
                <a:solidFill>
                  <a:srgbClr val="FF0000"/>
                </a:solidFill>
              </a:rPr>
              <a:t> </a:t>
            </a:r>
            <a:r>
              <a:rPr lang="en-US" sz="2800" b="1" dirty="0" err="1">
                <a:solidFill>
                  <a:srgbClr val="FF0000"/>
                </a:solidFill>
              </a:rPr>
              <a:t>mindri</a:t>
            </a:r>
            <a:r>
              <a:rPr lang="en-US" sz="2800" b="1" dirty="0">
                <a:solidFill>
                  <a:srgbClr val="FF0000"/>
                </a:solidFill>
              </a:rPr>
              <a:t> foe </a:t>
            </a:r>
            <a:r>
              <a:rPr lang="en-US" sz="2800" b="1" dirty="0" err="1">
                <a:solidFill>
                  <a:srgbClr val="FF0000"/>
                </a:solidFill>
              </a:rPr>
              <a:t>dem</a:t>
            </a:r>
            <a:r>
              <a:rPr lang="en-US" sz="2800" b="1" dirty="0">
                <a:solidFill>
                  <a:srgbClr val="FF0000"/>
                </a:solidFill>
              </a:rPr>
              <a:t>, en A </a:t>
            </a:r>
            <a:r>
              <a:rPr lang="en-US" sz="2800" b="1" dirty="0" err="1">
                <a:solidFill>
                  <a:srgbClr val="FF0000"/>
                </a:solidFill>
              </a:rPr>
              <a:t>ben</a:t>
            </a:r>
            <a:r>
              <a:rPr lang="en-US" sz="2800" b="1" dirty="0">
                <a:solidFill>
                  <a:srgbClr val="FF0000"/>
                </a:solidFill>
              </a:rPr>
              <a:t> </a:t>
            </a:r>
            <a:r>
              <a:rPr lang="en-US" sz="2800" b="1" dirty="0" err="1">
                <a:solidFill>
                  <a:srgbClr val="FF0000"/>
                </a:solidFill>
              </a:rPr>
              <a:t>taki</a:t>
            </a:r>
            <a:r>
              <a:rPr lang="en-US" sz="2800" b="1" dirty="0">
                <a:solidFill>
                  <a:srgbClr val="FF0000"/>
                </a:solidFill>
              </a:rPr>
              <a:t> </a:t>
            </a:r>
            <a:r>
              <a:rPr lang="en-US" sz="2800" b="1" dirty="0" err="1">
                <a:solidFill>
                  <a:srgbClr val="FF0000"/>
                </a:solidFill>
              </a:rPr>
              <a:t>gi</a:t>
            </a:r>
            <a:r>
              <a:rPr lang="en-US" sz="2800" b="1" dirty="0">
                <a:solidFill>
                  <a:srgbClr val="FF0000"/>
                </a:solidFill>
              </a:rPr>
              <a:t> </a:t>
            </a:r>
            <a:r>
              <a:rPr lang="en-US" sz="2800" b="1" dirty="0" err="1">
                <a:solidFill>
                  <a:srgbClr val="FF0000"/>
                </a:solidFill>
              </a:rPr>
              <a:t>dem</a:t>
            </a:r>
            <a:r>
              <a:rPr lang="en-US" sz="2800" b="1" dirty="0">
                <a:solidFill>
                  <a:srgbClr val="FF0000"/>
                </a:solidFill>
              </a:rPr>
              <a:t> </a:t>
            </a:r>
            <a:r>
              <a:rPr lang="en-US" sz="2800" b="1" dirty="0" err="1"/>
              <a:t>taki</a:t>
            </a:r>
            <a:r>
              <a:rPr lang="en-US" sz="2800" b="1" dirty="0"/>
              <a:t>: </a:t>
            </a:r>
            <a:r>
              <a:rPr lang="en-US" sz="2800" b="1" dirty="0" err="1"/>
              <a:t>Vrede</a:t>
            </a:r>
            <a:r>
              <a:rPr lang="en-US" sz="2800" b="1" dirty="0"/>
              <a:t> </a:t>
            </a:r>
            <a:r>
              <a:rPr lang="en-US" sz="2800" b="1" dirty="0" err="1"/>
              <a:t>moe</a:t>
            </a:r>
            <a:r>
              <a:rPr lang="en-US" sz="2800" b="1" dirty="0"/>
              <a:t> de </a:t>
            </a:r>
            <a:r>
              <a:rPr lang="en-US" sz="2800" b="1" dirty="0" err="1"/>
              <a:t>nanga</a:t>
            </a:r>
            <a:r>
              <a:rPr lang="en-US" sz="2800" b="1" dirty="0"/>
              <a:t> </a:t>
            </a:r>
            <a:r>
              <a:rPr lang="en-US" sz="2800" b="1" dirty="0" err="1"/>
              <a:t>oenoe</a:t>
            </a:r>
            <a:r>
              <a:rPr lang="en-US" sz="2800" b="1" dirty="0"/>
              <a:t>.  37. Ma </a:t>
            </a:r>
            <a:r>
              <a:rPr lang="en-US" sz="2800" b="1" dirty="0" err="1"/>
              <a:t>dem</a:t>
            </a:r>
            <a:r>
              <a:rPr lang="en-US" sz="2800" b="1" dirty="0"/>
              <a:t> </a:t>
            </a:r>
            <a:r>
              <a:rPr lang="en-US" sz="2800" b="1" dirty="0" err="1"/>
              <a:t>ben</a:t>
            </a:r>
            <a:r>
              <a:rPr lang="en-US" sz="2800" b="1" dirty="0"/>
              <a:t> </a:t>
            </a:r>
            <a:r>
              <a:rPr lang="en-US" sz="2800" b="1" dirty="0" err="1"/>
              <a:t>skreki</a:t>
            </a:r>
            <a:r>
              <a:rPr lang="en-US" sz="2800" b="1" dirty="0"/>
              <a:t>, en </a:t>
            </a:r>
            <a:r>
              <a:rPr lang="en-US" sz="2800" b="1" dirty="0" err="1"/>
              <a:t>dem</a:t>
            </a:r>
            <a:r>
              <a:rPr lang="en-US" sz="2800" b="1" dirty="0"/>
              <a:t> </a:t>
            </a:r>
            <a:r>
              <a:rPr lang="en-US" sz="2800" b="1" dirty="0" err="1"/>
              <a:t>frede</a:t>
            </a:r>
            <a:r>
              <a:rPr lang="en-US" sz="2800" b="1" dirty="0"/>
              <a:t>, </a:t>
            </a:r>
            <a:r>
              <a:rPr lang="en-US" sz="2800" b="1" dirty="0" err="1"/>
              <a:t>bikasi</a:t>
            </a:r>
            <a:r>
              <a:rPr lang="en-US" sz="2800" b="1" dirty="0"/>
              <a:t> </a:t>
            </a:r>
            <a:r>
              <a:rPr lang="en-US" sz="2800" b="1" dirty="0" err="1"/>
              <a:t>dem</a:t>
            </a:r>
            <a:r>
              <a:rPr lang="en-US" sz="2800" b="1" dirty="0"/>
              <a:t> </a:t>
            </a:r>
            <a:r>
              <a:rPr lang="en-US" sz="2800" b="1" dirty="0" err="1"/>
              <a:t>ben</a:t>
            </a:r>
            <a:r>
              <a:rPr lang="en-US" sz="2800" b="1" dirty="0"/>
              <a:t> </a:t>
            </a:r>
            <a:r>
              <a:rPr lang="en-US" sz="2800" b="1" dirty="0" err="1"/>
              <a:t>denki</a:t>
            </a:r>
            <a:r>
              <a:rPr lang="en-US" sz="2800" b="1" dirty="0"/>
              <a:t> </a:t>
            </a:r>
            <a:r>
              <a:rPr lang="en-US" sz="2800" b="1" dirty="0" err="1"/>
              <a:t>dem</a:t>
            </a:r>
            <a:r>
              <a:rPr lang="en-US" sz="2800" b="1" dirty="0"/>
              <a:t> </a:t>
            </a:r>
            <a:r>
              <a:rPr lang="en-US" sz="2800" b="1" dirty="0" err="1"/>
              <a:t>ben</a:t>
            </a:r>
            <a:r>
              <a:rPr lang="en-US" sz="2800" b="1" dirty="0"/>
              <a:t> </a:t>
            </a:r>
            <a:r>
              <a:rPr lang="en-US" sz="2800" b="1" dirty="0" err="1"/>
              <a:t>si</a:t>
            </a:r>
            <a:r>
              <a:rPr lang="en-US" sz="2800" b="1" dirty="0"/>
              <a:t> wan </a:t>
            </a:r>
            <a:r>
              <a:rPr lang="en-US" sz="2800" b="1" dirty="0" err="1"/>
              <a:t>jorka</a:t>
            </a:r>
            <a:r>
              <a:rPr lang="en-US" sz="2800" b="1" dirty="0"/>
              <a:t>.  38. En A </a:t>
            </a:r>
            <a:r>
              <a:rPr lang="en-US" sz="2800" b="1" dirty="0" err="1"/>
              <a:t>ben</a:t>
            </a:r>
            <a:r>
              <a:rPr lang="en-US" sz="2800" b="1" dirty="0"/>
              <a:t> </a:t>
            </a:r>
            <a:r>
              <a:rPr lang="en-US" sz="2800" b="1" dirty="0" err="1"/>
              <a:t>taki</a:t>
            </a:r>
            <a:r>
              <a:rPr lang="en-US" sz="2800" b="1" dirty="0"/>
              <a:t> </a:t>
            </a:r>
            <a:r>
              <a:rPr lang="en-US" sz="2800" b="1" dirty="0" err="1"/>
              <a:t>gi</a:t>
            </a:r>
            <a:r>
              <a:rPr lang="en-US" sz="2800" b="1" dirty="0"/>
              <a:t> </a:t>
            </a:r>
            <a:r>
              <a:rPr lang="en-US" sz="2800" b="1" dirty="0" err="1"/>
              <a:t>dem</a:t>
            </a:r>
            <a:r>
              <a:rPr lang="en-US" sz="2800" b="1" dirty="0"/>
              <a:t> </a:t>
            </a:r>
            <a:r>
              <a:rPr lang="en-US" sz="2800" b="1" dirty="0" err="1"/>
              <a:t>taki</a:t>
            </a:r>
            <a:r>
              <a:rPr lang="en-US" sz="2800" b="1" dirty="0"/>
              <a:t>: Foe </a:t>
            </a:r>
            <a:r>
              <a:rPr lang="en-US" sz="2800" b="1" dirty="0" err="1"/>
              <a:t>san'ede</a:t>
            </a:r>
            <a:r>
              <a:rPr lang="en-US" sz="2800" b="1" dirty="0"/>
              <a:t> </a:t>
            </a:r>
            <a:r>
              <a:rPr lang="en-US" sz="2800" b="1" dirty="0" err="1"/>
              <a:t>oen</a:t>
            </a:r>
            <a:r>
              <a:rPr lang="en-US" sz="2800" b="1" dirty="0"/>
              <a:t> </a:t>
            </a:r>
            <a:r>
              <a:rPr lang="en-US" sz="2800" b="1" dirty="0" err="1"/>
              <a:t>skreki</a:t>
            </a:r>
            <a:r>
              <a:rPr lang="en-US" sz="2800" b="1" dirty="0"/>
              <a:t> so? En foe </a:t>
            </a:r>
            <a:r>
              <a:rPr lang="en-US" sz="2800" b="1" dirty="0" err="1"/>
              <a:t>san'ede</a:t>
            </a:r>
            <a:r>
              <a:rPr lang="en-US" sz="2800" b="1" dirty="0"/>
              <a:t> </a:t>
            </a:r>
            <a:r>
              <a:rPr lang="en-US" sz="2800" b="1" dirty="0" err="1"/>
              <a:t>dem</a:t>
            </a:r>
            <a:r>
              <a:rPr lang="en-US" sz="2800" b="1" dirty="0"/>
              <a:t> </a:t>
            </a:r>
            <a:r>
              <a:rPr lang="en-US" sz="2800" b="1" dirty="0" err="1"/>
              <a:t>prakseri</a:t>
            </a:r>
            <a:r>
              <a:rPr lang="en-US" sz="2800" b="1" dirty="0"/>
              <a:t> </a:t>
            </a:r>
            <a:r>
              <a:rPr lang="en-US" sz="2800" b="1" dirty="0" err="1"/>
              <a:t>disi</a:t>
            </a:r>
            <a:r>
              <a:rPr lang="en-US" sz="2800" b="1" dirty="0"/>
              <a:t> </a:t>
            </a:r>
            <a:r>
              <a:rPr lang="en-US" sz="2800" b="1" dirty="0" err="1"/>
              <a:t>opo</a:t>
            </a:r>
            <a:r>
              <a:rPr lang="en-US" sz="2800" b="1" dirty="0"/>
              <a:t> </a:t>
            </a:r>
            <a:r>
              <a:rPr lang="en-US" sz="2800" b="1" dirty="0" err="1"/>
              <a:t>na</a:t>
            </a:r>
            <a:r>
              <a:rPr lang="en-US" sz="2800" b="1" dirty="0"/>
              <a:t> </a:t>
            </a:r>
            <a:r>
              <a:rPr lang="en-US" sz="2800" b="1" dirty="0" err="1"/>
              <a:t>ini</a:t>
            </a:r>
            <a:r>
              <a:rPr lang="en-US" sz="2800" b="1" dirty="0"/>
              <a:t> </a:t>
            </a:r>
            <a:r>
              <a:rPr lang="en-US" sz="2800" b="1" dirty="0" err="1"/>
              <a:t>oen</a:t>
            </a:r>
            <a:r>
              <a:rPr lang="en-US" sz="2800" b="1" dirty="0"/>
              <a:t> </a:t>
            </a:r>
            <a:r>
              <a:rPr lang="en-US" sz="2800" b="1" dirty="0" err="1"/>
              <a:t>hati</a:t>
            </a:r>
            <a:r>
              <a:rPr lang="en-US" sz="2800" b="1" dirty="0"/>
              <a:t>?  39</a:t>
            </a:r>
            <a:r>
              <a:rPr lang="en-US" sz="2800" b="1" dirty="0">
                <a:solidFill>
                  <a:srgbClr val="FF0000"/>
                </a:solidFill>
              </a:rPr>
              <a:t>. </a:t>
            </a:r>
            <a:r>
              <a:rPr lang="en-US" sz="2800" b="1" dirty="0" err="1">
                <a:solidFill>
                  <a:srgbClr val="FF0000"/>
                </a:solidFill>
              </a:rPr>
              <a:t>Loekoe</a:t>
            </a:r>
            <a:r>
              <a:rPr lang="en-US" sz="2800" b="1" dirty="0">
                <a:solidFill>
                  <a:srgbClr val="FF0000"/>
                </a:solidFill>
              </a:rPr>
              <a:t> </a:t>
            </a:r>
            <a:r>
              <a:rPr lang="en-US" sz="2800" b="1" dirty="0" err="1">
                <a:solidFill>
                  <a:srgbClr val="FF0000"/>
                </a:solidFill>
              </a:rPr>
              <a:t>na</a:t>
            </a:r>
            <a:r>
              <a:rPr lang="en-US" sz="2800" b="1" dirty="0">
                <a:solidFill>
                  <a:srgbClr val="FF0000"/>
                </a:solidFill>
              </a:rPr>
              <a:t> Mi </a:t>
            </a:r>
            <a:r>
              <a:rPr lang="en-US" sz="2800" b="1" dirty="0" err="1">
                <a:solidFill>
                  <a:srgbClr val="FF0000"/>
                </a:solidFill>
              </a:rPr>
              <a:t>anoe</a:t>
            </a:r>
            <a:r>
              <a:rPr lang="en-US" sz="2800" b="1" dirty="0">
                <a:solidFill>
                  <a:srgbClr val="FF0000"/>
                </a:solidFill>
              </a:rPr>
              <a:t> </a:t>
            </a:r>
            <a:r>
              <a:rPr lang="en-US" sz="2800" b="1" dirty="0" err="1">
                <a:solidFill>
                  <a:srgbClr val="FF0000"/>
                </a:solidFill>
              </a:rPr>
              <a:t>nanga</a:t>
            </a:r>
            <a:r>
              <a:rPr lang="en-US" sz="2800" b="1" dirty="0">
                <a:solidFill>
                  <a:srgbClr val="FF0000"/>
                </a:solidFill>
              </a:rPr>
              <a:t> Mi </a:t>
            </a:r>
            <a:r>
              <a:rPr lang="en-US" sz="2800" b="1" dirty="0" err="1">
                <a:solidFill>
                  <a:srgbClr val="FF0000"/>
                </a:solidFill>
              </a:rPr>
              <a:t>foetoe</a:t>
            </a:r>
            <a:r>
              <a:rPr lang="en-US" sz="2800" b="1" dirty="0">
                <a:solidFill>
                  <a:srgbClr val="FF0000"/>
                </a:solidFill>
              </a:rPr>
              <a:t>, </a:t>
            </a:r>
            <a:r>
              <a:rPr lang="en-US" sz="2800" b="1" dirty="0" err="1">
                <a:solidFill>
                  <a:srgbClr val="FF0000"/>
                </a:solidFill>
              </a:rPr>
              <a:t>dati</a:t>
            </a:r>
            <a:r>
              <a:rPr lang="en-US" sz="2800" b="1" dirty="0">
                <a:solidFill>
                  <a:srgbClr val="FF0000"/>
                </a:solidFill>
              </a:rPr>
              <a:t> a de </a:t>
            </a:r>
            <a:r>
              <a:rPr lang="en-US" sz="2800" b="1" dirty="0" err="1">
                <a:solidFill>
                  <a:srgbClr val="FF0000"/>
                </a:solidFill>
              </a:rPr>
              <a:t>Misrefi</a:t>
            </a:r>
            <a:r>
              <a:rPr lang="en-US" sz="2800" b="1" dirty="0">
                <a:solidFill>
                  <a:srgbClr val="FF0000"/>
                </a:solidFill>
              </a:rPr>
              <a:t>; </a:t>
            </a:r>
            <a:r>
              <a:rPr lang="en-US" sz="2800" b="1" dirty="0" err="1">
                <a:solidFill>
                  <a:srgbClr val="FF0000"/>
                </a:solidFill>
              </a:rPr>
              <a:t>fasi</a:t>
            </a:r>
            <a:r>
              <a:rPr lang="en-US" sz="2800" b="1" dirty="0">
                <a:solidFill>
                  <a:srgbClr val="FF0000"/>
                </a:solidFill>
              </a:rPr>
              <a:t> Mi en </a:t>
            </a:r>
            <a:r>
              <a:rPr lang="en-US" sz="2800" b="1" dirty="0" err="1">
                <a:solidFill>
                  <a:srgbClr val="FF0000"/>
                </a:solidFill>
              </a:rPr>
              <a:t>si</a:t>
            </a:r>
            <a:r>
              <a:rPr lang="en-US" sz="2800" b="1" dirty="0">
                <a:solidFill>
                  <a:srgbClr val="FF0000"/>
                </a:solidFill>
              </a:rPr>
              <a:t>; </a:t>
            </a:r>
            <a:r>
              <a:rPr lang="en-US" sz="2800" b="1" dirty="0" err="1">
                <a:solidFill>
                  <a:srgbClr val="FF0000"/>
                </a:solidFill>
              </a:rPr>
              <a:t>bikasi</a:t>
            </a:r>
            <a:r>
              <a:rPr lang="en-US" sz="2800" b="1" dirty="0">
                <a:solidFill>
                  <a:srgbClr val="FF0000"/>
                </a:solidFill>
              </a:rPr>
              <a:t> wan </a:t>
            </a:r>
            <a:r>
              <a:rPr lang="en-US" sz="2800" b="1" dirty="0" err="1">
                <a:solidFill>
                  <a:srgbClr val="FF0000"/>
                </a:solidFill>
              </a:rPr>
              <a:t>jorka</a:t>
            </a:r>
            <a:r>
              <a:rPr lang="en-US" sz="2800" b="1" dirty="0">
                <a:solidFill>
                  <a:srgbClr val="FF0000"/>
                </a:solidFill>
              </a:rPr>
              <a:t> no </a:t>
            </a:r>
            <a:r>
              <a:rPr lang="en-US" sz="2800" b="1" dirty="0" err="1">
                <a:solidFill>
                  <a:srgbClr val="FF0000"/>
                </a:solidFill>
              </a:rPr>
              <a:t>abi</a:t>
            </a:r>
            <a:r>
              <a:rPr lang="en-US" sz="2800" b="1" dirty="0">
                <a:solidFill>
                  <a:srgbClr val="FF0000"/>
                </a:solidFill>
              </a:rPr>
              <a:t> </a:t>
            </a:r>
            <a:r>
              <a:rPr lang="en-US" sz="2800" b="1" dirty="0" err="1">
                <a:solidFill>
                  <a:srgbClr val="FF0000"/>
                </a:solidFill>
              </a:rPr>
              <a:t>meti</a:t>
            </a:r>
            <a:r>
              <a:rPr lang="en-US" sz="2800" b="1" dirty="0">
                <a:solidFill>
                  <a:srgbClr val="FF0000"/>
                </a:solidFill>
              </a:rPr>
              <a:t> </a:t>
            </a:r>
            <a:r>
              <a:rPr lang="en-US" sz="2800" b="1" dirty="0" err="1">
                <a:solidFill>
                  <a:srgbClr val="FF0000"/>
                </a:solidFill>
              </a:rPr>
              <a:t>nanga</a:t>
            </a:r>
            <a:r>
              <a:rPr lang="en-US" sz="2800" b="1" dirty="0">
                <a:solidFill>
                  <a:srgbClr val="FF0000"/>
                </a:solidFill>
              </a:rPr>
              <a:t> </a:t>
            </a:r>
            <a:r>
              <a:rPr lang="en-US" sz="2800" b="1" dirty="0" err="1">
                <a:solidFill>
                  <a:srgbClr val="FF0000"/>
                </a:solidFill>
              </a:rPr>
              <a:t>bonjo</a:t>
            </a:r>
            <a:r>
              <a:rPr lang="en-US" sz="2800" b="1" dirty="0">
                <a:solidFill>
                  <a:srgbClr val="FF0000"/>
                </a:solidFill>
              </a:rPr>
              <a:t> </a:t>
            </a:r>
            <a:r>
              <a:rPr lang="en-US" sz="2800" b="1" dirty="0" err="1">
                <a:solidFill>
                  <a:srgbClr val="FF0000"/>
                </a:solidFill>
              </a:rPr>
              <a:t>leki</a:t>
            </a:r>
            <a:r>
              <a:rPr lang="en-US" sz="2800" b="1" dirty="0">
                <a:solidFill>
                  <a:srgbClr val="FF0000"/>
                </a:solidFill>
              </a:rPr>
              <a:t> </a:t>
            </a:r>
            <a:r>
              <a:rPr lang="en-US" sz="2800" b="1" dirty="0" err="1">
                <a:solidFill>
                  <a:srgbClr val="FF0000"/>
                </a:solidFill>
              </a:rPr>
              <a:t>oen</a:t>
            </a:r>
            <a:r>
              <a:rPr lang="en-US" sz="2800" b="1" dirty="0">
                <a:solidFill>
                  <a:srgbClr val="FF0000"/>
                </a:solidFill>
              </a:rPr>
              <a:t> </a:t>
            </a:r>
            <a:r>
              <a:rPr lang="en-US" sz="2800" b="1" dirty="0" err="1">
                <a:solidFill>
                  <a:srgbClr val="FF0000"/>
                </a:solidFill>
              </a:rPr>
              <a:t>si</a:t>
            </a:r>
            <a:r>
              <a:rPr lang="en-US" sz="2800" b="1" dirty="0">
                <a:solidFill>
                  <a:srgbClr val="FF0000"/>
                </a:solidFill>
              </a:rPr>
              <a:t> </a:t>
            </a:r>
            <a:r>
              <a:rPr lang="en-US" sz="2800" b="1" dirty="0" err="1">
                <a:solidFill>
                  <a:srgbClr val="FF0000"/>
                </a:solidFill>
              </a:rPr>
              <a:t>dati</a:t>
            </a:r>
            <a:r>
              <a:rPr lang="en-US" sz="2800" b="1" dirty="0">
                <a:solidFill>
                  <a:srgbClr val="FF0000"/>
                </a:solidFill>
              </a:rPr>
              <a:t> Mi </a:t>
            </a:r>
            <a:r>
              <a:rPr lang="en-US" sz="2800" b="1" dirty="0" err="1">
                <a:solidFill>
                  <a:srgbClr val="FF0000"/>
                </a:solidFill>
              </a:rPr>
              <a:t>abi</a:t>
            </a:r>
            <a:r>
              <a:rPr lang="en-US" sz="2800" b="1" dirty="0">
                <a:solidFill>
                  <a:srgbClr val="FF0000"/>
                </a:solidFill>
              </a:rPr>
              <a:t>.</a:t>
            </a:r>
          </a:p>
          <a:p>
            <a:pPr>
              <a:lnSpc>
                <a:spcPct val="70000"/>
              </a:lnSpc>
            </a:pPr>
            <a:r>
              <a:rPr lang="en-US" sz="2800" b="1" dirty="0"/>
              <a:t> Skin </a:t>
            </a:r>
            <a:r>
              <a:rPr lang="en-US" sz="2800" b="1" dirty="0" err="1"/>
              <a:t>nanga</a:t>
            </a:r>
            <a:r>
              <a:rPr lang="en-US" sz="2800" b="1" dirty="0"/>
              <a:t> </a:t>
            </a:r>
            <a:r>
              <a:rPr lang="en-US" sz="2800" b="1" dirty="0" err="1"/>
              <a:t>bonjo</a:t>
            </a:r>
            <a:r>
              <a:rPr lang="en-US" sz="2800" b="1" dirty="0"/>
              <a:t>, no skin </a:t>
            </a:r>
            <a:r>
              <a:rPr lang="en-US" sz="2800" b="1" dirty="0" err="1"/>
              <a:t>nanga</a:t>
            </a:r>
            <a:r>
              <a:rPr lang="en-US" sz="2800" b="1" dirty="0"/>
              <a:t> </a:t>
            </a:r>
            <a:r>
              <a:rPr lang="en-US" sz="2800" b="1" dirty="0" err="1"/>
              <a:t>broedoe</a:t>
            </a:r>
            <a:r>
              <a:rPr lang="en-US" sz="2800" b="1"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B063744-3650-4A06-8C10-FF555BD4497E}"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44E552D6-B7A2-4996-A5A7-6C82C9240747}" type="slidenum">
              <a:rPr lang="en-US"/>
              <a:pPr lvl="1"/>
              <a:t>2</a:t>
            </a:fld>
            <a:endParaRPr lang="en-US">
              <a:latin typeface="Times New Roman" pitchFamily="18" charset="0"/>
            </a:endParaRPr>
          </a:p>
        </p:txBody>
      </p:sp>
      <p:sp>
        <p:nvSpPr>
          <p:cNvPr id="75778" name="Rectangle 2"/>
          <p:cNvSpPr>
            <a:spLocks noGrp="1" noChangeArrowheads="1"/>
          </p:cNvSpPr>
          <p:nvPr>
            <p:ph type="title"/>
          </p:nvPr>
        </p:nvSpPr>
        <p:spPr/>
        <p:txBody>
          <a:bodyPr/>
          <a:lstStyle/>
          <a:p>
            <a:r>
              <a:rPr lang="en-US"/>
              <a:t>Dopoe gi dedesoema???</a:t>
            </a:r>
          </a:p>
        </p:txBody>
      </p:sp>
      <p:sp>
        <p:nvSpPr>
          <p:cNvPr id="75779" name="Rectangle 3"/>
          <p:cNvSpPr>
            <a:spLocks noGrp="1" noChangeArrowheads="1"/>
          </p:cNvSpPr>
          <p:nvPr>
            <p:ph type="body" idx="1"/>
          </p:nvPr>
        </p:nvSpPr>
        <p:spPr>
          <a:xfrm>
            <a:off x="0" y="2017713"/>
            <a:ext cx="8955088" cy="4114800"/>
          </a:xfrm>
        </p:spPr>
        <p:txBody>
          <a:bodyPr/>
          <a:lstStyle/>
          <a:p>
            <a:r>
              <a:rPr lang="en-US" sz="2800" b="1" dirty="0"/>
              <a:t>I Kor. 15:29. Noso san </a:t>
            </a:r>
            <a:r>
              <a:rPr lang="en-US" sz="2800" b="1" dirty="0" err="1"/>
              <a:t>dem</a:t>
            </a:r>
            <a:r>
              <a:rPr lang="en-US" sz="2800" b="1" dirty="0"/>
              <a:t> </a:t>
            </a:r>
            <a:r>
              <a:rPr lang="en-US" sz="2800" b="1" dirty="0" err="1"/>
              <a:t>sa</a:t>
            </a:r>
            <a:r>
              <a:rPr lang="en-US" sz="2800" b="1" dirty="0"/>
              <a:t> doe </a:t>
            </a:r>
            <a:r>
              <a:rPr lang="en-US" sz="2800" b="1" dirty="0" err="1"/>
              <a:t>disi</a:t>
            </a:r>
            <a:r>
              <a:rPr lang="en-US" sz="2800" b="1" dirty="0"/>
              <a:t> </a:t>
            </a:r>
            <a:r>
              <a:rPr lang="en-US" sz="2800" b="1" dirty="0" err="1"/>
              <a:t>dopoe</a:t>
            </a:r>
            <a:r>
              <a:rPr lang="en-US" sz="2800" b="1" dirty="0"/>
              <a:t> </a:t>
            </a:r>
            <a:r>
              <a:rPr lang="en-US" sz="2800" b="1" dirty="0" err="1"/>
              <a:t>gi</a:t>
            </a:r>
            <a:r>
              <a:rPr lang="en-US" sz="2800" b="1" dirty="0"/>
              <a:t> </a:t>
            </a:r>
            <a:r>
              <a:rPr lang="en-US" sz="2800" b="1" dirty="0" err="1"/>
              <a:t>dem</a:t>
            </a:r>
            <a:r>
              <a:rPr lang="en-US" sz="2800" b="1" dirty="0"/>
              <a:t> </a:t>
            </a:r>
            <a:r>
              <a:rPr lang="en-US" sz="2800" b="1" dirty="0" err="1"/>
              <a:t>dede</a:t>
            </a:r>
            <a:r>
              <a:rPr lang="en-US" sz="2800" b="1" dirty="0"/>
              <a:t> </a:t>
            </a:r>
            <a:r>
              <a:rPr lang="en-US" sz="2800" b="1" dirty="0" err="1"/>
              <a:t>soema</a:t>
            </a:r>
            <a:r>
              <a:rPr lang="en-US" sz="2800" b="1" dirty="0"/>
              <a:t>, </a:t>
            </a:r>
            <a:r>
              <a:rPr lang="en-US" sz="2800" b="1" dirty="0" err="1"/>
              <a:t>efoe</a:t>
            </a:r>
            <a:r>
              <a:rPr lang="en-US" sz="2800" b="1" dirty="0"/>
              <a:t> </a:t>
            </a:r>
            <a:r>
              <a:rPr lang="en-US" sz="2800" b="1" dirty="0" err="1"/>
              <a:t>dem</a:t>
            </a:r>
            <a:r>
              <a:rPr lang="en-US" sz="2800" b="1" dirty="0"/>
              <a:t> </a:t>
            </a:r>
            <a:r>
              <a:rPr lang="en-US" sz="2800" b="1" dirty="0" err="1"/>
              <a:t>dede</a:t>
            </a:r>
            <a:r>
              <a:rPr lang="en-US" sz="2800" b="1" dirty="0"/>
              <a:t> </a:t>
            </a:r>
            <a:r>
              <a:rPr lang="en-US" sz="2800" b="1" dirty="0" err="1"/>
              <a:t>soema</a:t>
            </a:r>
            <a:r>
              <a:rPr lang="en-US" sz="2800" b="1" dirty="0"/>
              <a:t> no </a:t>
            </a:r>
            <a:r>
              <a:rPr lang="en-US" sz="2800" b="1" dirty="0" err="1"/>
              <a:t>opo</a:t>
            </a:r>
            <a:r>
              <a:rPr lang="en-US" sz="2800" b="1" dirty="0"/>
              <a:t> </a:t>
            </a:r>
            <a:r>
              <a:rPr lang="en-US" sz="2800" b="1" dirty="0" err="1"/>
              <a:t>baka</a:t>
            </a:r>
            <a:r>
              <a:rPr lang="en-US" sz="2800" b="1" dirty="0"/>
              <a:t>? Foe </a:t>
            </a:r>
            <a:r>
              <a:rPr lang="en-US" sz="2800" b="1" dirty="0" err="1"/>
              <a:t>san'ede</a:t>
            </a:r>
            <a:r>
              <a:rPr lang="en-US" sz="2800" b="1" dirty="0"/>
              <a:t> </a:t>
            </a:r>
            <a:r>
              <a:rPr lang="en-US" sz="2800" b="1" dirty="0" err="1"/>
              <a:t>dem</a:t>
            </a:r>
            <a:r>
              <a:rPr lang="en-US" sz="2800" b="1" dirty="0"/>
              <a:t> </a:t>
            </a:r>
            <a:r>
              <a:rPr lang="en-US" sz="2800" b="1" dirty="0" err="1"/>
              <a:t>teki</a:t>
            </a:r>
            <a:r>
              <a:rPr lang="en-US" sz="2800" b="1" dirty="0"/>
              <a:t> </a:t>
            </a:r>
            <a:r>
              <a:rPr lang="en-US" sz="2800" b="1" dirty="0" err="1"/>
              <a:t>dopoe</a:t>
            </a:r>
            <a:r>
              <a:rPr lang="en-US" sz="2800" b="1" dirty="0"/>
              <a:t> </a:t>
            </a:r>
            <a:r>
              <a:rPr lang="en-US" sz="2800" b="1" dirty="0" err="1"/>
              <a:t>gi</a:t>
            </a:r>
            <a:r>
              <a:rPr lang="en-US" sz="2800" b="1" dirty="0"/>
              <a:t> </a:t>
            </a:r>
            <a:r>
              <a:rPr lang="en-US" sz="2800" b="1" dirty="0" err="1"/>
              <a:t>dem</a:t>
            </a:r>
            <a:r>
              <a:rPr lang="en-US" sz="2800" b="1" dirty="0"/>
              <a:t> </a:t>
            </a:r>
            <a:r>
              <a:rPr lang="en-US" sz="2800" b="1" dirty="0" err="1"/>
              <a:t>dede</a:t>
            </a:r>
            <a:r>
              <a:rPr lang="en-US" sz="2800" b="1" dirty="0"/>
              <a:t> </a:t>
            </a:r>
            <a:r>
              <a:rPr lang="en-US" sz="2800" b="1" dirty="0" err="1"/>
              <a:t>soema</a:t>
            </a:r>
            <a:r>
              <a:rPr lang="en-US" sz="2800" b="1" dirty="0"/>
              <a:t>?</a:t>
            </a:r>
          </a:p>
          <a:p>
            <a:r>
              <a:rPr lang="en-US" sz="2800" b="1" dirty="0" err="1"/>
              <a:t>Disi</a:t>
            </a:r>
            <a:r>
              <a:rPr lang="en-US" sz="2800" b="1" dirty="0"/>
              <a:t> de wan </a:t>
            </a:r>
            <a:r>
              <a:rPr lang="en-US" sz="2800" b="1" dirty="0" err="1"/>
              <a:t>moeilijk</a:t>
            </a:r>
            <a:r>
              <a:rPr lang="en-US" sz="2800" b="1" dirty="0"/>
              <a:t> </a:t>
            </a:r>
            <a:r>
              <a:rPr lang="en-US" sz="2800" b="1" dirty="0" err="1"/>
              <a:t>versi</a:t>
            </a:r>
            <a:r>
              <a:rPr lang="en-US" sz="2800" b="1" dirty="0"/>
              <a:t>.  Dem </a:t>
            </a:r>
            <a:r>
              <a:rPr lang="en-US" sz="2800" b="1" dirty="0" err="1"/>
              <a:t>Mormonen</a:t>
            </a:r>
            <a:r>
              <a:rPr lang="en-US" sz="2800" b="1" dirty="0"/>
              <a:t> </a:t>
            </a:r>
            <a:r>
              <a:rPr lang="en-US" sz="2800" b="1" dirty="0" err="1"/>
              <a:t>teki</a:t>
            </a:r>
            <a:r>
              <a:rPr lang="en-US" sz="2800" b="1" dirty="0"/>
              <a:t> </a:t>
            </a:r>
            <a:r>
              <a:rPr lang="en-US" sz="2800" b="1" dirty="0" err="1"/>
              <a:t>disi</a:t>
            </a:r>
            <a:r>
              <a:rPr lang="en-US" sz="2800" b="1" dirty="0"/>
              <a:t> foe </a:t>
            </a:r>
            <a:r>
              <a:rPr lang="en-US" sz="2800" b="1" dirty="0" err="1"/>
              <a:t>dopoe</a:t>
            </a:r>
            <a:r>
              <a:rPr lang="en-US" sz="2800" b="1" dirty="0"/>
              <a:t> </a:t>
            </a:r>
            <a:r>
              <a:rPr lang="en-US" sz="2800" b="1" dirty="0" err="1"/>
              <a:t>gi</a:t>
            </a:r>
            <a:r>
              <a:rPr lang="en-US" sz="2800" b="1" dirty="0"/>
              <a:t> </a:t>
            </a:r>
            <a:r>
              <a:rPr lang="en-US" sz="2800" b="1" dirty="0" err="1"/>
              <a:t>dem</a:t>
            </a:r>
            <a:r>
              <a:rPr lang="en-US" sz="2800" b="1" dirty="0"/>
              <a:t> </a:t>
            </a:r>
            <a:r>
              <a:rPr lang="en-US" sz="2800" b="1" dirty="0" err="1"/>
              <a:t>dedesoema</a:t>
            </a:r>
            <a:r>
              <a:rPr lang="en-US" sz="2800" b="1" dirty="0"/>
              <a:t> foe </a:t>
            </a:r>
            <a:r>
              <a:rPr lang="en-US" sz="2800" b="1" dirty="0" err="1"/>
              <a:t>gi</a:t>
            </a:r>
            <a:r>
              <a:rPr lang="en-US" sz="2800" b="1" dirty="0"/>
              <a:t> </a:t>
            </a:r>
            <a:r>
              <a:rPr lang="en-US" sz="2800" b="1" dirty="0" err="1"/>
              <a:t>dem</a:t>
            </a:r>
            <a:r>
              <a:rPr lang="en-US" sz="2800" b="1" dirty="0"/>
              <a:t> </a:t>
            </a:r>
            <a:r>
              <a:rPr lang="en-US" sz="2800" b="1" dirty="0" err="1"/>
              <a:t>libi</a:t>
            </a:r>
            <a:r>
              <a:rPr lang="en-US" sz="2800" b="1" dirty="0"/>
              <a:t> foe </a:t>
            </a:r>
            <a:r>
              <a:rPr lang="en-US" sz="2800" b="1" dirty="0" err="1"/>
              <a:t>teego</a:t>
            </a:r>
            <a:r>
              <a:rPr lang="en-US" sz="2800" b="1" dirty="0"/>
              <a:t>.  Mi no </a:t>
            </a:r>
            <a:r>
              <a:rPr lang="en-US" sz="2800" b="1" dirty="0" err="1"/>
              <a:t>bribi</a:t>
            </a:r>
            <a:r>
              <a:rPr lang="en-US" sz="2800" b="1" dirty="0"/>
              <a:t> </a:t>
            </a:r>
            <a:r>
              <a:rPr lang="en-US" sz="2800" b="1" dirty="0" err="1"/>
              <a:t>disi</a:t>
            </a:r>
            <a:r>
              <a:rPr lang="en-US" sz="2800" b="1" dirty="0"/>
              <a:t> de </a:t>
            </a:r>
            <a:r>
              <a:rPr lang="en-US" sz="2800" b="1" dirty="0" err="1"/>
              <a:t>da</a:t>
            </a:r>
            <a:r>
              <a:rPr lang="en-US" sz="2800" b="1" dirty="0"/>
              <a:t> </a:t>
            </a:r>
            <a:r>
              <a:rPr lang="en-US" sz="2800" b="1" dirty="0" err="1"/>
              <a:t>troe</a:t>
            </a:r>
            <a:r>
              <a:rPr lang="en-US" sz="2800" b="1" dirty="0"/>
              <a:t> </a:t>
            </a:r>
            <a:r>
              <a:rPr lang="en-US" sz="2800" b="1" dirty="0" err="1"/>
              <a:t>betekenis</a:t>
            </a:r>
            <a:r>
              <a:rPr lang="en-US" sz="2800" b="1" dirty="0"/>
              <a:t>.  </a:t>
            </a:r>
            <a:r>
              <a:rPr lang="en-US" sz="2800" b="1" dirty="0" err="1" smtClean="0"/>
              <a:t>Noiti</a:t>
            </a:r>
            <a:r>
              <a:rPr lang="en-US" sz="2800" b="1" dirty="0" smtClean="0"/>
              <a:t> </a:t>
            </a:r>
            <a:r>
              <a:rPr lang="en-US" sz="2800" b="1" dirty="0" err="1" smtClean="0"/>
              <a:t>da</a:t>
            </a:r>
            <a:r>
              <a:rPr lang="en-US" sz="2800" b="1" dirty="0" smtClean="0"/>
              <a:t> </a:t>
            </a:r>
            <a:r>
              <a:rPr lang="en-US" sz="2800" b="1" dirty="0" err="1" smtClean="0"/>
              <a:t>Bijbel</a:t>
            </a:r>
            <a:r>
              <a:rPr lang="en-US" sz="2800" b="1" dirty="0" smtClean="0"/>
              <a:t> </a:t>
            </a:r>
            <a:r>
              <a:rPr lang="en-US" sz="2800" b="1" dirty="0" err="1" smtClean="0"/>
              <a:t>leri</a:t>
            </a:r>
            <a:r>
              <a:rPr lang="en-US" sz="2800" b="1" dirty="0" smtClean="0"/>
              <a:t> </a:t>
            </a:r>
            <a:r>
              <a:rPr lang="en-US" sz="2800" b="1" dirty="0" err="1" smtClean="0"/>
              <a:t>dati</a:t>
            </a:r>
            <a:r>
              <a:rPr lang="en-US" sz="2800" b="1" dirty="0" smtClean="0"/>
              <a:t> </a:t>
            </a:r>
            <a:r>
              <a:rPr lang="en-US" sz="2800" b="1" dirty="0" err="1" smtClean="0"/>
              <a:t>dopoe</a:t>
            </a:r>
            <a:r>
              <a:rPr lang="en-US" sz="2800" b="1" dirty="0" smtClean="0"/>
              <a:t> </a:t>
            </a:r>
            <a:r>
              <a:rPr lang="en-US" sz="2800" b="1" dirty="0" err="1" smtClean="0"/>
              <a:t>tjari</a:t>
            </a:r>
            <a:r>
              <a:rPr lang="en-US" sz="2800" b="1" dirty="0" smtClean="0"/>
              <a:t> </a:t>
            </a:r>
            <a:r>
              <a:rPr lang="en-US" sz="2800" b="1" dirty="0" err="1" smtClean="0"/>
              <a:t>verloesoe</a:t>
            </a:r>
            <a:r>
              <a:rPr lang="en-US" sz="2800" b="1" dirty="0" smtClean="0"/>
              <a:t> </a:t>
            </a:r>
            <a:r>
              <a:rPr lang="en-US" sz="2800" b="1" dirty="0" err="1" smtClean="0"/>
              <a:t>gi</a:t>
            </a:r>
            <a:r>
              <a:rPr lang="en-US" sz="2800" b="1" dirty="0" smtClean="0"/>
              <a:t> </a:t>
            </a:r>
            <a:r>
              <a:rPr lang="en-US" sz="2800" b="1" dirty="0" err="1" smtClean="0"/>
              <a:t>wi</a:t>
            </a:r>
            <a:r>
              <a:rPr lang="en-US" sz="2800" b="1" dirty="0" smtClean="0"/>
              <a:t>, </a:t>
            </a:r>
            <a:r>
              <a:rPr lang="en-US" sz="2800" b="1" dirty="0" err="1" smtClean="0"/>
              <a:t>efoe</a:t>
            </a:r>
            <a:r>
              <a:rPr lang="en-US" sz="2800" b="1" dirty="0" smtClean="0"/>
              <a:t> </a:t>
            </a:r>
            <a:r>
              <a:rPr lang="en-US" sz="2800" b="1" dirty="0" err="1" smtClean="0"/>
              <a:t>wi</a:t>
            </a:r>
            <a:r>
              <a:rPr lang="en-US" sz="2800" b="1" dirty="0" smtClean="0"/>
              <a:t> </a:t>
            </a:r>
            <a:r>
              <a:rPr lang="en-US" sz="2800" b="1" dirty="0" err="1" smtClean="0"/>
              <a:t>kan</a:t>
            </a:r>
            <a:r>
              <a:rPr lang="en-US" sz="2800" b="1" dirty="0" smtClean="0"/>
              <a:t> </a:t>
            </a:r>
            <a:r>
              <a:rPr lang="en-US" sz="2800" b="1" dirty="0" err="1" smtClean="0"/>
              <a:t>dopoe</a:t>
            </a:r>
            <a:r>
              <a:rPr lang="en-US" sz="2800" b="1" dirty="0" smtClean="0"/>
              <a:t> </a:t>
            </a:r>
            <a:r>
              <a:rPr lang="en-US" sz="2800" b="1" dirty="0" err="1" smtClean="0"/>
              <a:t>gi</a:t>
            </a:r>
            <a:r>
              <a:rPr lang="en-US" sz="2800" b="1" dirty="0" smtClean="0"/>
              <a:t> </a:t>
            </a:r>
            <a:r>
              <a:rPr lang="en-US" sz="2800" b="1" dirty="0" err="1" smtClean="0"/>
              <a:t>trawan</a:t>
            </a:r>
            <a:endParaRPr lang="en-US" sz="2800"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1DD2777-8CDD-4450-BAD1-91D5FCEC56E5}"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567F2EA9-A9DF-4E4B-B5D4-527812E9A961}" type="slidenum">
              <a:rPr lang="en-US"/>
              <a:pPr lvl="1"/>
              <a:t>20</a:t>
            </a:fld>
            <a:endParaRPr lang="en-US" dirty="0">
              <a:latin typeface="Times New Roman" pitchFamily="18" charset="0"/>
            </a:endParaRPr>
          </a:p>
        </p:txBody>
      </p:sp>
      <p:sp>
        <p:nvSpPr>
          <p:cNvPr id="108546" name="Rectangle 2"/>
          <p:cNvSpPr>
            <a:spLocks noGrp="1" noChangeArrowheads="1"/>
          </p:cNvSpPr>
          <p:nvPr>
            <p:ph type="title"/>
          </p:nvPr>
        </p:nvSpPr>
        <p:spPr/>
        <p:txBody>
          <a:bodyPr/>
          <a:lstStyle/>
          <a:p>
            <a:r>
              <a:rPr lang="en-US"/>
              <a:t>Jezus sori Hemsrefi…</a:t>
            </a:r>
          </a:p>
        </p:txBody>
      </p:sp>
      <p:sp>
        <p:nvSpPr>
          <p:cNvPr id="108547" name="Rectangle 3"/>
          <p:cNvSpPr>
            <a:spLocks noGrp="1" noChangeArrowheads="1"/>
          </p:cNvSpPr>
          <p:nvPr>
            <p:ph type="body" idx="1"/>
          </p:nvPr>
        </p:nvSpPr>
        <p:spPr/>
        <p:txBody>
          <a:bodyPr/>
          <a:lstStyle/>
          <a:p>
            <a:pPr>
              <a:lnSpc>
                <a:spcPct val="80000"/>
              </a:lnSpc>
            </a:pPr>
            <a:r>
              <a:rPr lang="en-US" b="1" dirty="0" err="1"/>
              <a:t>Lk</a:t>
            </a:r>
            <a:r>
              <a:rPr lang="en-US" b="1" dirty="0"/>
              <a:t>. 24:40. En </a:t>
            </a:r>
            <a:r>
              <a:rPr lang="en-US" b="1" dirty="0" err="1"/>
              <a:t>di</a:t>
            </a:r>
            <a:r>
              <a:rPr lang="en-US" b="1" dirty="0"/>
              <a:t> A </a:t>
            </a:r>
            <a:r>
              <a:rPr lang="en-US" b="1" dirty="0" err="1"/>
              <a:t>ben</a:t>
            </a:r>
            <a:r>
              <a:rPr lang="en-US" b="1" dirty="0"/>
              <a:t> </a:t>
            </a:r>
            <a:r>
              <a:rPr lang="en-US" b="1" dirty="0" err="1"/>
              <a:t>taki</a:t>
            </a:r>
            <a:r>
              <a:rPr lang="en-US" b="1" dirty="0"/>
              <a:t> so, </a:t>
            </a:r>
            <a:r>
              <a:rPr lang="en-US" b="1" dirty="0">
                <a:solidFill>
                  <a:srgbClr val="FF0000"/>
                </a:solidFill>
              </a:rPr>
              <a:t>A </a:t>
            </a:r>
            <a:r>
              <a:rPr lang="en-US" b="1" dirty="0" err="1">
                <a:solidFill>
                  <a:srgbClr val="FF0000"/>
                </a:solidFill>
              </a:rPr>
              <a:t>ben</a:t>
            </a:r>
            <a:r>
              <a:rPr lang="en-US" b="1" dirty="0">
                <a:solidFill>
                  <a:srgbClr val="FF0000"/>
                </a:solidFill>
              </a:rPr>
              <a:t> </a:t>
            </a:r>
            <a:r>
              <a:rPr lang="en-US" b="1" dirty="0" err="1">
                <a:solidFill>
                  <a:srgbClr val="FF0000"/>
                </a:solidFill>
              </a:rPr>
              <a:t>sori</a:t>
            </a:r>
            <a:r>
              <a:rPr lang="en-US" b="1" dirty="0">
                <a:solidFill>
                  <a:srgbClr val="FF0000"/>
                </a:solidFill>
              </a:rPr>
              <a:t> </a:t>
            </a:r>
            <a:r>
              <a:rPr lang="en-US" b="1" dirty="0" err="1">
                <a:solidFill>
                  <a:srgbClr val="FF0000"/>
                </a:solidFill>
              </a:rPr>
              <a:t>dem</a:t>
            </a:r>
            <a:r>
              <a:rPr lang="en-US" b="1" dirty="0">
                <a:solidFill>
                  <a:srgbClr val="FF0000"/>
                </a:solidFill>
              </a:rPr>
              <a:t> Hem </a:t>
            </a:r>
            <a:r>
              <a:rPr lang="en-US" b="1" dirty="0" err="1">
                <a:solidFill>
                  <a:srgbClr val="FF0000"/>
                </a:solidFill>
              </a:rPr>
              <a:t>anoe</a:t>
            </a:r>
            <a:r>
              <a:rPr lang="en-US" b="1" dirty="0">
                <a:solidFill>
                  <a:srgbClr val="FF0000"/>
                </a:solidFill>
              </a:rPr>
              <a:t> </a:t>
            </a:r>
            <a:r>
              <a:rPr lang="en-US" b="1" dirty="0" err="1">
                <a:solidFill>
                  <a:srgbClr val="FF0000"/>
                </a:solidFill>
              </a:rPr>
              <a:t>nanga</a:t>
            </a:r>
            <a:r>
              <a:rPr lang="en-US" b="1" dirty="0">
                <a:solidFill>
                  <a:srgbClr val="FF0000"/>
                </a:solidFill>
              </a:rPr>
              <a:t> Hem </a:t>
            </a:r>
            <a:r>
              <a:rPr lang="en-US" b="1" dirty="0" err="1">
                <a:solidFill>
                  <a:srgbClr val="FF0000"/>
                </a:solidFill>
              </a:rPr>
              <a:t>foetoe</a:t>
            </a:r>
            <a:r>
              <a:rPr lang="en-US" b="1" dirty="0"/>
              <a:t>.  41. En </a:t>
            </a:r>
            <a:r>
              <a:rPr lang="en-US" b="1" dirty="0" err="1"/>
              <a:t>di</a:t>
            </a:r>
            <a:r>
              <a:rPr lang="en-US" b="1" dirty="0"/>
              <a:t> </a:t>
            </a:r>
            <a:r>
              <a:rPr lang="en-US" b="1" dirty="0" err="1"/>
              <a:t>dem</a:t>
            </a:r>
            <a:r>
              <a:rPr lang="en-US" b="1" dirty="0"/>
              <a:t> no </a:t>
            </a:r>
            <a:r>
              <a:rPr lang="en-US" b="1" dirty="0" err="1"/>
              <a:t>bribi</a:t>
            </a:r>
            <a:r>
              <a:rPr lang="en-US" b="1" dirty="0"/>
              <a:t> </a:t>
            </a:r>
            <a:r>
              <a:rPr lang="en-US" b="1" dirty="0" err="1"/>
              <a:t>ete</a:t>
            </a:r>
            <a:r>
              <a:rPr lang="en-US" b="1" dirty="0"/>
              <a:t> foe </a:t>
            </a:r>
            <a:r>
              <a:rPr lang="en-US" b="1" dirty="0" err="1"/>
              <a:t>prisiri</a:t>
            </a:r>
            <a:r>
              <a:rPr lang="en-US" b="1" dirty="0"/>
              <a:t> </a:t>
            </a:r>
            <a:r>
              <a:rPr lang="en-US" b="1" dirty="0" err="1"/>
              <a:t>ede</a:t>
            </a:r>
            <a:r>
              <a:rPr lang="en-US" b="1" dirty="0"/>
              <a:t>, en </a:t>
            </a:r>
            <a:r>
              <a:rPr lang="en-US" b="1" dirty="0" err="1"/>
              <a:t>dem</a:t>
            </a:r>
            <a:r>
              <a:rPr lang="en-US" b="1" dirty="0"/>
              <a:t> </a:t>
            </a:r>
            <a:r>
              <a:rPr lang="en-US" b="1" dirty="0" err="1"/>
              <a:t>ben</a:t>
            </a:r>
            <a:r>
              <a:rPr lang="en-US" b="1" dirty="0"/>
              <a:t> </a:t>
            </a:r>
            <a:r>
              <a:rPr lang="en-US" b="1" dirty="0" err="1"/>
              <a:t>verwondroe</a:t>
            </a:r>
            <a:r>
              <a:rPr lang="en-US" b="1" dirty="0"/>
              <a:t>, A </a:t>
            </a:r>
            <a:r>
              <a:rPr lang="en-US" b="1" dirty="0" err="1"/>
              <a:t>ben</a:t>
            </a:r>
            <a:r>
              <a:rPr lang="en-US" b="1" dirty="0"/>
              <a:t> </a:t>
            </a:r>
            <a:r>
              <a:rPr lang="en-US" b="1" dirty="0" err="1"/>
              <a:t>aksi</a:t>
            </a:r>
            <a:r>
              <a:rPr lang="en-US" b="1" dirty="0"/>
              <a:t> </a:t>
            </a:r>
            <a:r>
              <a:rPr lang="en-US" b="1" dirty="0" err="1"/>
              <a:t>dem</a:t>
            </a:r>
            <a:r>
              <a:rPr lang="en-US" b="1" dirty="0"/>
              <a:t> </a:t>
            </a:r>
            <a:r>
              <a:rPr lang="en-US" b="1" dirty="0" err="1"/>
              <a:t>taki</a:t>
            </a:r>
            <a:r>
              <a:rPr lang="en-US" b="1" dirty="0"/>
              <a:t>: </a:t>
            </a:r>
            <a:r>
              <a:rPr lang="en-US" b="1" dirty="0" err="1"/>
              <a:t>Oen</a:t>
            </a:r>
            <a:r>
              <a:rPr lang="en-US" b="1" dirty="0"/>
              <a:t> </a:t>
            </a:r>
            <a:r>
              <a:rPr lang="en-US" b="1" dirty="0" err="1"/>
              <a:t>abi</a:t>
            </a:r>
            <a:r>
              <a:rPr lang="en-US" b="1" dirty="0"/>
              <a:t> </a:t>
            </a:r>
            <a:r>
              <a:rPr lang="en-US" b="1" dirty="0" err="1"/>
              <a:t>njanjan</a:t>
            </a:r>
            <a:r>
              <a:rPr lang="en-US" b="1" dirty="0"/>
              <a:t> </a:t>
            </a:r>
            <a:r>
              <a:rPr lang="en-US" b="1" dirty="0" err="1"/>
              <a:t>dja</a:t>
            </a:r>
            <a:r>
              <a:rPr lang="en-US" b="1" dirty="0"/>
              <a:t>?  42. En </a:t>
            </a:r>
            <a:r>
              <a:rPr lang="en-US" b="1" dirty="0" err="1"/>
              <a:t>dem</a:t>
            </a:r>
            <a:r>
              <a:rPr lang="en-US" b="1" dirty="0"/>
              <a:t> </a:t>
            </a:r>
            <a:r>
              <a:rPr lang="en-US" b="1" dirty="0" err="1"/>
              <a:t>ben</a:t>
            </a:r>
            <a:r>
              <a:rPr lang="en-US" b="1" dirty="0"/>
              <a:t> </a:t>
            </a:r>
            <a:r>
              <a:rPr lang="en-US" b="1" dirty="0" err="1"/>
              <a:t>gi</a:t>
            </a:r>
            <a:r>
              <a:rPr lang="en-US" b="1" dirty="0"/>
              <a:t> Hem wan </a:t>
            </a:r>
            <a:r>
              <a:rPr lang="en-US" b="1" dirty="0" err="1"/>
              <a:t>pisi</a:t>
            </a:r>
            <a:r>
              <a:rPr lang="en-US" b="1" dirty="0"/>
              <a:t> </a:t>
            </a:r>
            <a:r>
              <a:rPr lang="en-US" b="1" dirty="0" err="1"/>
              <a:t>losi</a:t>
            </a:r>
            <a:r>
              <a:rPr lang="en-US" b="1" dirty="0"/>
              <a:t> </a:t>
            </a:r>
            <a:r>
              <a:rPr lang="en-US" b="1" dirty="0" err="1"/>
              <a:t>fisi</a:t>
            </a:r>
            <a:r>
              <a:rPr lang="en-US" b="1" dirty="0"/>
              <a:t>, </a:t>
            </a:r>
            <a:r>
              <a:rPr lang="en-US" b="1" dirty="0" err="1"/>
              <a:t>nanga</a:t>
            </a:r>
            <a:r>
              <a:rPr lang="en-US" b="1" dirty="0"/>
              <a:t> </a:t>
            </a:r>
            <a:r>
              <a:rPr lang="en-US" b="1" dirty="0" err="1"/>
              <a:t>pikinso</a:t>
            </a:r>
            <a:r>
              <a:rPr lang="en-US" b="1" dirty="0"/>
              <a:t> </a:t>
            </a:r>
            <a:r>
              <a:rPr lang="en-US" b="1" dirty="0" err="1"/>
              <a:t>honi</a:t>
            </a:r>
            <a:r>
              <a:rPr lang="en-US" b="1" dirty="0"/>
              <a:t>.  43. En </a:t>
            </a:r>
            <a:r>
              <a:rPr lang="en-US" b="1" dirty="0">
                <a:solidFill>
                  <a:srgbClr val="FF0000"/>
                </a:solidFill>
              </a:rPr>
              <a:t>A </a:t>
            </a:r>
            <a:r>
              <a:rPr lang="en-US" b="1" dirty="0" err="1">
                <a:solidFill>
                  <a:srgbClr val="FF0000"/>
                </a:solidFill>
              </a:rPr>
              <a:t>ben</a:t>
            </a:r>
            <a:r>
              <a:rPr lang="en-US" b="1" dirty="0">
                <a:solidFill>
                  <a:srgbClr val="FF0000"/>
                </a:solidFill>
              </a:rPr>
              <a:t> </a:t>
            </a:r>
            <a:r>
              <a:rPr lang="en-US" b="1" dirty="0" err="1">
                <a:solidFill>
                  <a:srgbClr val="FF0000"/>
                </a:solidFill>
              </a:rPr>
              <a:t>teki</a:t>
            </a:r>
            <a:r>
              <a:rPr lang="en-US" b="1" dirty="0">
                <a:solidFill>
                  <a:srgbClr val="FF0000"/>
                </a:solidFill>
              </a:rPr>
              <a:t> hem, en A </a:t>
            </a:r>
            <a:r>
              <a:rPr lang="en-US" b="1" dirty="0" err="1">
                <a:solidFill>
                  <a:srgbClr val="FF0000"/>
                </a:solidFill>
              </a:rPr>
              <a:t>ben</a:t>
            </a:r>
            <a:r>
              <a:rPr lang="en-US" b="1" dirty="0">
                <a:solidFill>
                  <a:srgbClr val="FF0000"/>
                </a:solidFill>
              </a:rPr>
              <a:t> </a:t>
            </a:r>
            <a:r>
              <a:rPr lang="en-US" b="1" dirty="0" err="1">
                <a:solidFill>
                  <a:srgbClr val="FF0000"/>
                </a:solidFill>
              </a:rPr>
              <a:t>njan</a:t>
            </a:r>
            <a:r>
              <a:rPr lang="en-US" b="1" dirty="0">
                <a:solidFill>
                  <a:srgbClr val="FF0000"/>
                </a:solidFill>
              </a:rPr>
              <a:t> </a:t>
            </a:r>
            <a:r>
              <a:rPr lang="en-US" b="1" dirty="0" err="1">
                <a:solidFill>
                  <a:srgbClr val="FF0000"/>
                </a:solidFill>
              </a:rPr>
              <a:t>na</a:t>
            </a:r>
            <a:r>
              <a:rPr lang="en-US" b="1" dirty="0">
                <a:solidFill>
                  <a:srgbClr val="FF0000"/>
                </a:solidFill>
              </a:rPr>
              <a:t> </a:t>
            </a:r>
            <a:r>
              <a:rPr lang="en-US" b="1" dirty="0" err="1">
                <a:solidFill>
                  <a:srgbClr val="FF0000"/>
                </a:solidFill>
              </a:rPr>
              <a:t>dem</a:t>
            </a:r>
            <a:r>
              <a:rPr lang="en-US" b="1" dirty="0">
                <a:solidFill>
                  <a:srgbClr val="FF0000"/>
                </a:solidFill>
              </a:rPr>
              <a:t> </a:t>
            </a:r>
            <a:r>
              <a:rPr lang="en-US" b="1" dirty="0" err="1">
                <a:solidFill>
                  <a:srgbClr val="FF0000"/>
                </a:solidFill>
              </a:rPr>
              <a:t>fesi</a:t>
            </a:r>
            <a:r>
              <a:rPr lang="en-US" b="1" dirty="0"/>
              <a:t>.</a:t>
            </a:r>
          </a:p>
          <a:p>
            <a:pPr>
              <a:lnSpc>
                <a:spcPct val="80000"/>
              </a:lnSpc>
            </a:pPr>
            <a:r>
              <a:rPr lang="en-US" b="1" dirty="0"/>
              <a:t>A </a:t>
            </a:r>
            <a:r>
              <a:rPr lang="en-US" b="1" dirty="0" err="1"/>
              <a:t>ben</a:t>
            </a:r>
            <a:r>
              <a:rPr lang="en-US" b="1" dirty="0"/>
              <a:t> </a:t>
            </a:r>
            <a:r>
              <a:rPr lang="en-US" b="1" dirty="0" err="1"/>
              <a:t>njan</a:t>
            </a:r>
            <a:r>
              <a:rPr lang="en-US" b="1" dirty="0"/>
              <a:t> toe</a:t>
            </a:r>
          </a:p>
          <a:p>
            <a:pPr>
              <a:lnSpc>
                <a:spcPct val="80000"/>
              </a:lnSpc>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98949AC-BD0E-4A79-AB94-2508D79F1737}"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E4B89290-8494-4056-B38E-AEE2727F3236}" type="slidenum">
              <a:rPr lang="en-US"/>
              <a:pPr lvl="1"/>
              <a:t>21</a:t>
            </a:fld>
            <a:endParaRPr lang="en-US">
              <a:latin typeface="Times New Roman" pitchFamily="18" charset="0"/>
            </a:endParaRPr>
          </a:p>
        </p:txBody>
      </p:sp>
      <p:sp>
        <p:nvSpPr>
          <p:cNvPr id="87042" name="Rectangle 2"/>
          <p:cNvSpPr>
            <a:spLocks noGrp="1" noChangeArrowheads="1"/>
          </p:cNvSpPr>
          <p:nvPr>
            <p:ph type="title"/>
          </p:nvPr>
        </p:nvSpPr>
        <p:spPr/>
        <p:txBody>
          <a:bodyPr/>
          <a:lstStyle/>
          <a:p>
            <a:r>
              <a:rPr lang="en-US" b="1"/>
              <a:t>Wi alamala sa kenki</a:t>
            </a:r>
          </a:p>
        </p:txBody>
      </p:sp>
      <p:sp>
        <p:nvSpPr>
          <p:cNvPr id="87043" name="Rectangle 3"/>
          <p:cNvSpPr>
            <a:spLocks noGrp="1" noChangeArrowheads="1"/>
          </p:cNvSpPr>
          <p:nvPr>
            <p:ph type="body" idx="1"/>
          </p:nvPr>
        </p:nvSpPr>
        <p:spPr>
          <a:xfrm>
            <a:off x="336492" y="2017713"/>
            <a:ext cx="8618596" cy="4114800"/>
          </a:xfrm>
        </p:spPr>
        <p:txBody>
          <a:bodyPr/>
          <a:lstStyle/>
          <a:p>
            <a:pPr>
              <a:lnSpc>
                <a:spcPct val="80000"/>
              </a:lnSpc>
            </a:pPr>
            <a:r>
              <a:rPr lang="en-US" b="1" dirty="0"/>
              <a:t>I Kor. 15:50. Now mi </a:t>
            </a:r>
            <a:r>
              <a:rPr lang="en-US" b="1" dirty="0" err="1"/>
              <a:t>taki</a:t>
            </a:r>
            <a:r>
              <a:rPr lang="en-US" b="1" dirty="0"/>
              <a:t> </a:t>
            </a:r>
            <a:r>
              <a:rPr lang="en-US" b="1" dirty="0" err="1"/>
              <a:t>disi</a:t>
            </a:r>
            <a:r>
              <a:rPr lang="en-US" b="1" dirty="0"/>
              <a:t>, </a:t>
            </a:r>
            <a:r>
              <a:rPr lang="en-US" b="1" dirty="0" err="1"/>
              <a:t>brada</a:t>
            </a:r>
            <a:r>
              <a:rPr lang="en-US" b="1" dirty="0"/>
              <a:t>, </a:t>
            </a:r>
            <a:r>
              <a:rPr lang="en-US" b="1" dirty="0" err="1"/>
              <a:t>taki</a:t>
            </a:r>
            <a:r>
              <a:rPr lang="en-US" b="1" dirty="0"/>
              <a:t>: Skin </a:t>
            </a:r>
            <a:r>
              <a:rPr lang="en-US" b="1" dirty="0" err="1"/>
              <a:t>nanga</a:t>
            </a:r>
            <a:r>
              <a:rPr lang="en-US" b="1" dirty="0"/>
              <a:t> </a:t>
            </a:r>
            <a:r>
              <a:rPr lang="en-US" b="1" dirty="0" err="1"/>
              <a:t>broedoe</a:t>
            </a:r>
            <a:r>
              <a:rPr lang="en-US" b="1" dirty="0"/>
              <a:t> no </a:t>
            </a:r>
            <a:r>
              <a:rPr lang="en-US" b="1" dirty="0" err="1"/>
              <a:t>kan</a:t>
            </a:r>
            <a:r>
              <a:rPr lang="en-US" b="1" dirty="0"/>
              <a:t> </a:t>
            </a:r>
            <a:r>
              <a:rPr lang="en-US" b="1" dirty="0" err="1"/>
              <a:t>kisi</a:t>
            </a:r>
            <a:r>
              <a:rPr lang="en-US" b="1" dirty="0"/>
              <a:t> </a:t>
            </a:r>
            <a:r>
              <a:rPr lang="en-US" b="1" dirty="0" err="1"/>
              <a:t>da</a:t>
            </a:r>
            <a:r>
              <a:rPr lang="en-US" b="1" dirty="0"/>
              <a:t> </a:t>
            </a:r>
            <a:r>
              <a:rPr lang="en-US" b="1" dirty="0" err="1"/>
              <a:t>kownoekondroe</a:t>
            </a:r>
            <a:r>
              <a:rPr lang="en-US" b="1" dirty="0"/>
              <a:t> foe </a:t>
            </a:r>
            <a:r>
              <a:rPr lang="en-US" b="1" dirty="0" err="1"/>
              <a:t>Gado</a:t>
            </a:r>
            <a:r>
              <a:rPr lang="en-US" b="1" dirty="0"/>
              <a:t> </a:t>
            </a:r>
            <a:r>
              <a:rPr lang="en-US" b="1" dirty="0" err="1"/>
              <a:t>leki</a:t>
            </a:r>
            <a:r>
              <a:rPr lang="en-US" b="1" dirty="0"/>
              <a:t> wan </a:t>
            </a:r>
            <a:r>
              <a:rPr lang="en-US" b="1" dirty="0" err="1"/>
              <a:t>erfenis</a:t>
            </a:r>
            <a:r>
              <a:rPr lang="en-US" b="1" dirty="0"/>
              <a:t>; en </a:t>
            </a:r>
            <a:r>
              <a:rPr lang="en-US" b="1" dirty="0" err="1"/>
              <a:t>pori-fasi</a:t>
            </a:r>
            <a:r>
              <a:rPr lang="en-US" b="1" dirty="0"/>
              <a:t> no </a:t>
            </a:r>
            <a:r>
              <a:rPr lang="en-US" b="1" dirty="0" err="1"/>
              <a:t>kan</a:t>
            </a:r>
            <a:r>
              <a:rPr lang="en-US" b="1" dirty="0"/>
              <a:t> </a:t>
            </a:r>
            <a:r>
              <a:rPr lang="en-US" b="1" dirty="0" err="1"/>
              <a:t>kisi</a:t>
            </a:r>
            <a:r>
              <a:rPr lang="en-US" b="1" dirty="0"/>
              <a:t> </a:t>
            </a:r>
            <a:r>
              <a:rPr lang="en-US" b="1" dirty="0" err="1"/>
              <a:t>da</a:t>
            </a:r>
            <a:r>
              <a:rPr lang="en-US" b="1" dirty="0"/>
              <a:t> </a:t>
            </a:r>
            <a:r>
              <a:rPr lang="en-US" b="1" dirty="0" err="1"/>
              <a:t>fasi</a:t>
            </a:r>
            <a:r>
              <a:rPr lang="en-US" b="1" dirty="0"/>
              <a:t> </a:t>
            </a:r>
            <a:r>
              <a:rPr lang="en-US" b="1" dirty="0" err="1"/>
              <a:t>disi</a:t>
            </a:r>
            <a:r>
              <a:rPr lang="en-US" b="1" dirty="0"/>
              <a:t> no </a:t>
            </a:r>
            <a:r>
              <a:rPr lang="en-US" b="1" dirty="0" err="1"/>
              <a:t>pori</a:t>
            </a:r>
            <a:r>
              <a:rPr lang="en-US" b="1" dirty="0"/>
              <a:t> </a:t>
            </a:r>
            <a:r>
              <a:rPr lang="en-US" b="1" dirty="0" err="1"/>
              <a:t>leki</a:t>
            </a:r>
            <a:r>
              <a:rPr lang="en-US" b="1" dirty="0"/>
              <a:t> wan </a:t>
            </a:r>
            <a:r>
              <a:rPr lang="en-US" b="1" dirty="0" err="1"/>
              <a:t>erfenis</a:t>
            </a:r>
            <a:r>
              <a:rPr lang="en-US" b="1" dirty="0"/>
              <a:t>. 51. </a:t>
            </a:r>
            <a:r>
              <a:rPr lang="en-US" b="1" dirty="0" err="1"/>
              <a:t>Loekoe</a:t>
            </a:r>
            <a:r>
              <a:rPr lang="en-US" b="1" dirty="0"/>
              <a:t>, mi </a:t>
            </a:r>
            <a:r>
              <a:rPr lang="en-US" b="1" dirty="0" err="1"/>
              <a:t>sori</a:t>
            </a:r>
            <a:r>
              <a:rPr lang="en-US" b="1" dirty="0"/>
              <a:t> </a:t>
            </a:r>
            <a:r>
              <a:rPr lang="en-US" b="1" dirty="0" err="1"/>
              <a:t>oen</a:t>
            </a:r>
            <a:r>
              <a:rPr lang="en-US" b="1" dirty="0"/>
              <a:t> wan </a:t>
            </a:r>
            <a:r>
              <a:rPr lang="en-US" b="1" dirty="0" err="1"/>
              <a:t>kibri-tori</a:t>
            </a:r>
            <a:r>
              <a:rPr lang="en-US" b="1" dirty="0"/>
              <a:t>: </a:t>
            </a:r>
            <a:r>
              <a:rPr lang="en-US" b="1" dirty="0" err="1"/>
              <a:t>Wi</a:t>
            </a:r>
            <a:r>
              <a:rPr lang="en-US" b="1" dirty="0"/>
              <a:t> </a:t>
            </a:r>
            <a:r>
              <a:rPr lang="en-US" b="1" dirty="0" err="1"/>
              <a:t>alamala</a:t>
            </a:r>
            <a:r>
              <a:rPr lang="en-US" b="1" dirty="0"/>
              <a:t> no </a:t>
            </a:r>
            <a:r>
              <a:rPr lang="en-US" b="1" dirty="0" err="1"/>
              <a:t>sa</a:t>
            </a:r>
            <a:r>
              <a:rPr lang="en-US" b="1" dirty="0"/>
              <a:t> </a:t>
            </a:r>
            <a:r>
              <a:rPr lang="en-US" b="1" dirty="0" err="1"/>
              <a:t>sribi</a:t>
            </a:r>
            <a:r>
              <a:rPr lang="en-US" b="1" dirty="0"/>
              <a:t>, ma </a:t>
            </a:r>
            <a:r>
              <a:rPr lang="en-US" b="1" dirty="0" err="1"/>
              <a:t>wi</a:t>
            </a:r>
            <a:r>
              <a:rPr lang="en-US" b="1" dirty="0"/>
              <a:t> </a:t>
            </a:r>
            <a:r>
              <a:rPr lang="en-US" b="1" dirty="0" err="1"/>
              <a:t>alamala</a:t>
            </a:r>
            <a:r>
              <a:rPr lang="en-US" b="1" dirty="0"/>
              <a:t> </a:t>
            </a:r>
            <a:r>
              <a:rPr lang="en-US" b="1" dirty="0" err="1"/>
              <a:t>sa</a:t>
            </a:r>
            <a:r>
              <a:rPr lang="en-US" b="1" dirty="0"/>
              <a:t> </a:t>
            </a:r>
            <a:r>
              <a:rPr lang="en-US" b="1" dirty="0" err="1"/>
              <a:t>kenki</a:t>
            </a:r>
            <a:r>
              <a:rPr lang="en-US" b="1" dirty="0"/>
              <a:t>;</a:t>
            </a:r>
          </a:p>
          <a:p>
            <a:pPr>
              <a:lnSpc>
                <a:spcPct val="80000"/>
              </a:lnSpc>
            </a:pPr>
            <a:r>
              <a:rPr lang="en-US" b="1" dirty="0" err="1"/>
              <a:t>Wantoe</a:t>
            </a:r>
            <a:r>
              <a:rPr lang="en-US" b="1" dirty="0"/>
              <a:t> </a:t>
            </a:r>
            <a:r>
              <a:rPr lang="en-US" b="1" dirty="0" err="1"/>
              <a:t>soema</a:t>
            </a:r>
            <a:r>
              <a:rPr lang="en-US" b="1" dirty="0"/>
              <a:t> </a:t>
            </a:r>
            <a:r>
              <a:rPr lang="en-US" b="1" dirty="0" err="1"/>
              <a:t>sa</a:t>
            </a:r>
            <a:r>
              <a:rPr lang="en-US" b="1" dirty="0"/>
              <a:t> go </a:t>
            </a:r>
            <a:r>
              <a:rPr lang="en-US" b="1" dirty="0" err="1"/>
              <a:t>direkt</a:t>
            </a:r>
            <a:r>
              <a:rPr lang="en-US" b="1" dirty="0"/>
              <a:t> </a:t>
            </a:r>
            <a:r>
              <a:rPr lang="en-US" b="1" dirty="0" err="1"/>
              <a:t>na</a:t>
            </a:r>
            <a:r>
              <a:rPr lang="en-US" b="1" dirty="0"/>
              <a:t> </a:t>
            </a:r>
            <a:r>
              <a:rPr lang="en-US" b="1" dirty="0" err="1"/>
              <a:t>hemel</a:t>
            </a:r>
            <a:r>
              <a:rPr lang="en-US" b="1" dirty="0"/>
              <a:t> </a:t>
            </a:r>
            <a:r>
              <a:rPr lang="en-US" b="1" dirty="0" err="1"/>
              <a:t>na</a:t>
            </a:r>
            <a:r>
              <a:rPr lang="en-US" b="1" dirty="0"/>
              <a:t> </a:t>
            </a:r>
            <a:r>
              <a:rPr lang="en-US" b="1" dirty="0" err="1"/>
              <a:t>da</a:t>
            </a:r>
            <a:r>
              <a:rPr lang="en-US" b="1" dirty="0"/>
              <a:t> </a:t>
            </a:r>
            <a:r>
              <a:rPr lang="en-US" b="1" dirty="0" err="1"/>
              <a:t>opname</a:t>
            </a:r>
            <a:r>
              <a:rPr lang="en-US" b="1" dirty="0"/>
              <a:t> foe </a:t>
            </a:r>
            <a:r>
              <a:rPr lang="en-US" b="1" dirty="0" err="1"/>
              <a:t>da</a:t>
            </a:r>
            <a:r>
              <a:rPr lang="en-US" b="1" dirty="0"/>
              <a:t> </a:t>
            </a:r>
            <a:r>
              <a:rPr lang="en-US" b="1" dirty="0" err="1"/>
              <a:t>kerki</a:t>
            </a:r>
            <a:r>
              <a:rPr lang="en-US" b="1" dirty="0"/>
              <a:t>, ma </a:t>
            </a:r>
            <a:r>
              <a:rPr lang="en-US" b="1" dirty="0" err="1"/>
              <a:t>dem</a:t>
            </a:r>
            <a:r>
              <a:rPr lang="en-US" b="1" dirty="0"/>
              <a:t> </a:t>
            </a:r>
            <a:r>
              <a:rPr lang="en-US" b="1" dirty="0" err="1"/>
              <a:t>sa</a:t>
            </a:r>
            <a:r>
              <a:rPr lang="en-US" b="1" dirty="0"/>
              <a:t> </a:t>
            </a:r>
            <a:r>
              <a:rPr lang="en-US" b="1" dirty="0" err="1"/>
              <a:t>kenki</a:t>
            </a:r>
            <a:r>
              <a:rPr lang="en-US" b="1" dirty="0"/>
              <a:t> toe…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5526E17-18B6-4C71-B8CA-5F534B18EDBD}"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3365E861-1958-43BD-A8E3-BBCA55AB47AA}" type="slidenum">
              <a:rPr lang="en-US"/>
              <a:pPr lvl="1"/>
              <a:t>22</a:t>
            </a:fld>
            <a:endParaRPr lang="en-US">
              <a:latin typeface="Times New Roman" pitchFamily="18" charset="0"/>
            </a:endParaRPr>
          </a:p>
        </p:txBody>
      </p:sp>
      <p:sp>
        <p:nvSpPr>
          <p:cNvPr id="88066" name="Rectangle 2"/>
          <p:cNvSpPr>
            <a:spLocks noGrp="1" noChangeArrowheads="1"/>
          </p:cNvSpPr>
          <p:nvPr>
            <p:ph type="title"/>
          </p:nvPr>
        </p:nvSpPr>
        <p:spPr/>
        <p:txBody>
          <a:bodyPr/>
          <a:lstStyle/>
          <a:p>
            <a:r>
              <a:rPr lang="en-US"/>
              <a:t>Da opname foe da kerki</a:t>
            </a:r>
          </a:p>
        </p:txBody>
      </p:sp>
      <p:sp>
        <p:nvSpPr>
          <p:cNvPr id="88067" name="Rectangle 3"/>
          <p:cNvSpPr>
            <a:spLocks noGrp="1" noChangeArrowheads="1"/>
          </p:cNvSpPr>
          <p:nvPr>
            <p:ph type="body" idx="1"/>
          </p:nvPr>
        </p:nvSpPr>
        <p:spPr>
          <a:xfrm>
            <a:off x="336492" y="2017713"/>
            <a:ext cx="8618596" cy="4114800"/>
          </a:xfrm>
        </p:spPr>
        <p:txBody>
          <a:bodyPr/>
          <a:lstStyle/>
          <a:p>
            <a:r>
              <a:rPr lang="en-US" b="1" dirty="0"/>
              <a:t>I Kor. 15:52. Na wan bro so, </a:t>
            </a:r>
            <a:r>
              <a:rPr lang="en-US" b="1" dirty="0" err="1"/>
              <a:t>na</a:t>
            </a:r>
            <a:r>
              <a:rPr lang="en-US" b="1" dirty="0"/>
              <a:t> </a:t>
            </a:r>
            <a:r>
              <a:rPr lang="en-US" b="1" dirty="0" err="1"/>
              <a:t>da</a:t>
            </a:r>
            <a:r>
              <a:rPr lang="en-US" b="1" dirty="0"/>
              <a:t> </a:t>
            </a:r>
            <a:r>
              <a:rPr lang="en-US" b="1" dirty="0" err="1"/>
              <a:t>brinki</a:t>
            </a:r>
            <a:r>
              <a:rPr lang="en-US" b="1" dirty="0"/>
              <a:t> foe wan </a:t>
            </a:r>
            <a:r>
              <a:rPr lang="en-US" b="1" dirty="0" err="1"/>
              <a:t>ai</a:t>
            </a:r>
            <a:r>
              <a:rPr lang="en-US" b="1" dirty="0"/>
              <a:t>, </a:t>
            </a:r>
            <a:r>
              <a:rPr lang="en-US" b="1" dirty="0" err="1"/>
              <a:t>na</a:t>
            </a:r>
            <a:r>
              <a:rPr lang="en-US" b="1" dirty="0"/>
              <a:t> </a:t>
            </a:r>
            <a:r>
              <a:rPr lang="en-US" b="1" dirty="0" err="1"/>
              <a:t>da</a:t>
            </a:r>
            <a:r>
              <a:rPr lang="en-US" b="1" dirty="0"/>
              <a:t> </a:t>
            </a:r>
            <a:r>
              <a:rPr lang="en-US" b="1" dirty="0" err="1"/>
              <a:t>laasti</a:t>
            </a:r>
            <a:r>
              <a:rPr lang="en-US" b="1" dirty="0"/>
              <a:t> </a:t>
            </a:r>
            <a:r>
              <a:rPr lang="en-US" b="1" dirty="0" err="1"/>
              <a:t>trompeti</a:t>
            </a:r>
            <a:r>
              <a:rPr lang="en-US" b="1" dirty="0"/>
              <a:t>; </a:t>
            </a:r>
            <a:r>
              <a:rPr lang="en-US" b="1" dirty="0" err="1"/>
              <a:t>bikasi</a:t>
            </a:r>
            <a:r>
              <a:rPr lang="en-US" b="1" dirty="0"/>
              <a:t> </a:t>
            </a:r>
            <a:r>
              <a:rPr lang="en-US" b="1" dirty="0" err="1"/>
              <a:t>da</a:t>
            </a:r>
            <a:r>
              <a:rPr lang="en-US" b="1" dirty="0"/>
              <a:t> </a:t>
            </a:r>
            <a:r>
              <a:rPr lang="en-US" b="1" dirty="0" err="1"/>
              <a:t>trompeti</a:t>
            </a:r>
            <a:r>
              <a:rPr lang="en-US" b="1" dirty="0"/>
              <a:t> </a:t>
            </a:r>
            <a:r>
              <a:rPr lang="en-US" b="1" dirty="0" err="1"/>
              <a:t>sa</a:t>
            </a:r>
            <a:r>
              <a:rPr lang="en-US" b="1" dirty="0"/>
              <a:t> </a:t>
            </a:r>
            <a:r>
              <a:rPr lang="en-US" b="1" dirty="0" err="1"/>
              <a:t>bari</a:t>
            </a:r>
            <a:r>
              <a:rPr lang="en-US" b="1" dirty="0"/>
              <a:t>, en </a:t>
            </a:r>
            <a:r>
              <a:rPr lang="en-US" b="1" dirty="0" err="1"/>
              <a:t>dem</a:t>
            </a:r>
            <a:r>
              <a:rPr lang="en-US" b="1" dirty="0"/>
              <a:t> </a:t>
            </a:r>
            <a:r>
              <a:rPr lang="en-US" b="1" dirty="0" err="1"/>
              <a:t>dede</a:t>
            </a:r>
            <a:r>
              <a:rPr lang="en-US" b="1" dirty="0"/>
              <a:t> </a:t>
            </a:r>
            <a:r>
              <a:rPr lang="en-US" b="1" dirty="0" err="1"/>
              <a:t>soema</a:t>
            </a:r>
            <a:r>
              <a:rPr lang="en-US" b="1" dirty="0"/>
              <a:t> </a:t>
            </a:r>
            <a:r>
              <a:rPr lang="en-US" b="1" dirty="0" err="1"/>
              <a:t>sa</a:t>
            </a:r>
            <a:r>
              <a:rPr lang="en-US" b="1" dirty="0"/>
              <a:t> </a:t>
            </a:r>
            <a:r>
              <a:rPr lang="en-US" b="1" dirty="0" err="1"/>
              <a:t>opo</a:t>
            </a:r>
            <a:r>
              <a:rPr lang="en-US" b="1" dirty="0"/>
              <a:t> </a:t>
            </a:r>
            <a:r>
              <a:rPr lang="en-US" b="1" dirty="0" err="1"/>
              <a:t>baka</a:t>
            </a:r>
            <a:r>
              <a:rPr lang="en-US" b="1" dirty="0"/>
              <a:t> </a:t>
            </a:r>
            <a:r>
              <a:rPr lang="en-US" b="1" dirty="0" err="1"/>
              <a:t>sondro</a:t>
            </a:r>
            <a:r>
              <a:rPr lang="en-US" b="1" dirty="0"/>
              <a:t> </a:t>
            </a:r>
            <a:r>
              <a:rPr lang="en-US" b="1" dirty="0" err="1"/>
              <a:t>pori-fasi</a:t>
            </a:r>
            <a:r>
              <a:rPr lang="en-US" b="1" dirty="0"/>
              <a:t>, en </a:t>
            </a:r>
            <a:r>
              <a:rPr lang="en-US" b="1" dirty="0" err="1"/>
              <a:t>wi</a:t>
            </a:r>
            <a:r>
              <a:rPr lang="en-US" b="1" dirty="0"/>
              <a:t> </a:t>
            </a:r>
            <a:r>
              <a:rPr lang="en-US" b="1" dirty="0" err="1"/>
              <a:t>sa</a:t>
            </a:r>
            <a:r>
              <a:rPr lang="en-US" b="1" dirty="0"/>
              <a:t> </a:t>
            </a:r>
            <a:r>
              <a:rPr lang="en-US" b="1" dirty="0" err="1"/>
              <a:t>kenki</a:t>
            </a:r>
            <a:r>
              <a:rPr lang="en-US" b="1" dirty="0"/>
              <a:t>.  53. </a:t>
            </a:r>
            <a:r>
              <a:rPr lang="en-US" b="1" dirty="0" err="1"/>
              <a:t>Bikasi</a:t>
            </a:r>
            <a:r>
              <a:rPr lang="en-US" b="1" dirty="0"/>
              <a:t> </a:t>
            </a:r>
            <a:r>
              <a:rPr lang="en-US" b="1" dirty="0" err="1"/>
              <a:t>da</a:t>
            </a:r>
            <a:r>
              <a:rPr lang="en-US" b="1" dirty="0"/>
              <a:t> </a:t>
            </a:r>
            <a:r>
              <a:rPr lang="en-US" b="1" dirty="0" err="1"/>
              <a:t>fasi</a:t>
            </a:r>
            <a:r>
              <a:rPr lang="en-US" b="1" dirty="0"/>
              <a:t> </a:t>
            </a:r>
            <a:r>
              <a:rPr lang="en-US" b="1" dirty="0" err="1"/>
              <a:t>disi</a:t>
            </a:r>
            <a:r>
              <a:rPr lang="en-US" b="1" dirty="0"/>
              <a:t> </a:t>
            </a:r>
            <a:r>
              <a:rPr lang="en-US" b="1" dirty="0" err="1"/>
              <a:t>pori</a:t>
            </a:r>
            <a:r>
              <a:rPr lang="en-US" b="1" dirty="0"/>
              <a:t> </a:t>
            </a:r>
            <a:r>
              <a:rPr lang="en-US" b="1" dirty="0" err="1"/>
              <a:t>moesoe</a:t>
            </a:r>
            <a:r>
              <a:rPr lang="en-US" b="1" dirty="0"/>
              <a:t> </a:t>
            </a:r>
            <a:r>
              <a:rPr lang="en-US" b="1" dirty="0" err="1"/>
              <a:t>weri</a:t>
            </a:r>
            <a:r>
              <a:rPr lang="en-US" b="1" dirty="0"/>
              <a:t> </a:t>
            </a:r>
            <a:r>
              <a:rPr lang="en-US" b="1" dirty="0" err="1"/>
              <a:t>da</a:t>
            </a:r>
            <a:r>
              <a:rPr lang="en-US" b="1" dirty="0"/>
              <a:t> </a:t>
            </a:r>
            <a:r>
              <a:rPr lang="en-US" b="1" dirty="0" err="1"/>
              <a:t>fasi</a:t>
            </a:r>
            <a:r>
              <a:rPr lang="en-US" b="1" dirty="0"/>
              <a:t> </a:t>
            </a:r>
            <a:r>
              <a:rPr lang="en-US" b="1" dirty="0" err="1"/>
              <a:t>disi</a:t>
            </a:r>
            <a:r>
              <a:rPr lang="en-US" b="1" dirty="0"/>
              <a:t> no man </a:t>
            </a:r>
            <a:r>
              <a:rPr lang="en-US" b="1" dirty="0" err="1"/>
              <a:t>pori</a:t>
            </a:r>
            <a:r>
              <a:rPr lang="en-US" b="1" dirty="0"/>
              <a:t> </a:t>
            </a:r>
            <a:r>
              <a:rPr lang="en-US" b="1" dirty="0" err="1"/>
              <a:t>moro</a:t>
            </a:r>
            <a:r>
              <a:rPr lang="en-US" b="1" dirty="0"/>
              <a:t>; en </a:t>
            </a:r>
            <a:r>
              <a:rPr lang="en-US" b="1" dirty="0" err="1"/>
              <a:t>da</a:t>
            </a:r>
            <a:r>
              <a:rPr lang="en-US" b="1" dirty="0"/>
              <a:t> </a:t>
            </a:r>
            <a:r>
              <a:rPr lang="en-US" b="1" dirty="0" err="1"/>
              <a:t>fasi</a:t>
            </a:r>
            <a:r>
              <a:rPr lang="en-US" b="1" dirty="0"/>
              <a:t> </a:t>
            </a:r>
            <a:r>
              <a:rPr lang="en-US" b="1" dirty="0" err="1"/>
              <a:t>disi</a:t>
            </a:r>
            <a:r>
              <a:rPr lang="en-US" b="1" dirty="0"/>
              <a:t> </a:t>
            </a:r>
            <a:r>
              <a:rPr lang="en-US" b="1" dirty="0" err="1"/>
              <a:t>dede</a:t>
            </a:r>
            <a:r>
              <a:rPr lang="en-US" b="1" dirty="0"/>
              <a:t> </a:t>
            </a:r>
            <a:r>
              <a:rPr lang="en-US" b="1" i="1" dirty="0" err="1"/>
              <a:t>moesoe</a:t>
            </a:r>
            <a:r>
              <a:rPr lang="en-US" b="1" i="1" dirty="0"/>
              <a:t> </a:t>
            </a:r>
            <a:r>
              <a:rPr lang="en-US" b="1" dirty="0" err="1"/>
              <a:t>weri</a:t>
            </a:r>
            <a:r>
              <a:rPr lang="en-US" b="1" dirty="0"/>
              <a:t> </a:t>
            </a:r>
            <a:r>
              <a:rPr lang="en-US" b="1" dirty="0" err="1"/>
              <a:t>da</a:t>
            </a:r>
            <a:r>
              <a:rPr lang="en-US" b="1" dirty="0"/>
              <a:t> </a:t>
            </a:r>
            <a:r>
              <a:rPr lang="en-US" b="1" dirty="0" err="1"/>
              <a:t>fasi</a:t>
            </a:r>
            <a:r>
              <a:rPr lang="en-US" b="1" dirty="0"/>
              <a:t> </a:t>
            </a:r>
            <a:r>
              <a:rPr lang="en-US" b="1" dirty="0" err="1"/>
              <a:t>disi</a:t>
            </a:r>
            <a:r>
              <a:rPr lang="en-US" b="1" dirty="0"/>
              <a:t> </a:t>
            </a:r>
            <a:r>
              <a:rPr lang="en-US" b="1" dirty="0" err="1"/>
              <a:t>noiti</a:t>
            </a:r>
            <a:r>
              <a:rPr lang="en-US" b="1" dirty="0"/>
              <a:t> </a:t>
            </a:r>
            <a:r>
              <a:rPr lang="en-US" b="1" dirty="0" err="1"/>
              <a:t>kan</a:t>
            </a:r>
            <a:r>
              <a:rPr lang="en-US" b="1" dirty="0"/>
              <a:t> </a:t>
            </a:r>
            <a:r>
              <a:rPr lang="en-US" b="1" dirty="0" err="1"/>
              <a:t>dede</a:t>
            </a:r>
            <a:r>
              <a:rPr lang="en-US" b="1" dirty="0"/>
              <a:t> </a:t>
            </a:r>
            <a:r>
              <a:rPr lang="en-US" b="1" dirty="0" err="1"/>
              <a:t>moro</a:t>
            </a:r>
            <a:r>
              <a:rPr lang="en-US" b="1" dirty="0"/>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laasti</a:t>
            </a:r>
            <a:r>
              <a:rPr lang="en-US" dirty="0" smtClean="0"/>
              <a:t> </a:t>
            </a:r>
            <a:r>
              <a:rPr lang="en-US" dirty="0" err="1" smtClean="0"/>
              <a:t>trompeti</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a:t>
            </a:r>
            <a:r>
              <a:rPr lang="en-US" dirty="0" err="1" smtClean="0"/>
              <a:t>fosi</a:t>
            </a:r>
            <a:r>
              <a:rPr lang="en-US" dirty="0" smtClean="0"/>
              <a:t> wan </a:t>
            </a:r>
            <a:r>
              <a:rPr lang="en-US" dirty="0" err="1" smtClean="0"/>
              <a:t>na</a:t>
            </a:r>
            <a:r>
              <a:rPr lang="en-US" dirty="0" smtClean="0"/>
              <a:t> </a:t>
            </a:r>
            <a:r>
              <a:rPr lang="en-US" dirty="0" err="1" smtClean="0"/>
              <a:t>legre</a:t>
            </a:r>
            <a:r>
              <a:rPr lang="en-US" dirty="0" smtClean="0"/>
              <a:t> – </a:t>
            </a:r>
            <a:r>
              <a:rPr lang="en-US" dirty="0" err="1" smtClean="0"/>
              <a:t>broko</a:t>
            </a:r>
            <a:r>
              <a:rPr lang="en-US" dirty="0" smtClean="0"/>
              <a:t> </a:t>
            </a:r>
            <a:r>
              <a:rPr lang="en-US" dirty="0" err="1" smtClean="0"/>
              <a:t>joe</a:t>
            </a:r>
            <a:r>
              <a:rPr lang="en-US" dirty="0" smtClean="0"/>
              <a:t> </a:t>
            </a:r>
            <a:r>
              <a:rPr lang="en-US" dirty="0" err="1" smtClean="0"/>
              <a:t>tenti</a:t>
            </a:r>
            <a:endParaRPr lang="en-US" dirty="0" smtClean="0"/>
          </a:p>
          <a:p>
            <a:r>
              <a:rPr lang="en-US" dirty="0" smtClean="0"/>
              <a:t>Di foe toe -  </a:t>
            </a:r>
            <a:r>
              <a:rPr lang="en-US" dirty="0" err="1" smtClean="0"/>
              <a:t>kom</a:t>
            </a:r>
            <a:r>
              <a:rPr lang="en-US" dirty="0" smtClean="0"/>
              <a:t> </a:t>
            </a:r>
            <a:r>
              <a:rPr lang="en-US" dirty="0" err="1" smtClean="0"/>
              <a:t>na</a:t>
            </a:r>
            <a:r>
              <a:rPr lang="en-US" dirty="0" smtClean="0"/>
              <a:t> </a:t>
            </a:r>
            <a:r>
              <a:rPr lang="en-US" dirty="0" err="1" smtClean="0"/>
              <a:t>ini</a:t>
            </a:r>
            <a:r>
              <a:rPr lang="en-US" dirty="0" smtClean="0"/>
              <a:t> </a:t>
            </a:r>
            <a:r>
              <a:rPr lang="en-US" dirty="0" err="1" smtClean="0"/>
              <a:t>joe</a:t>
            </a:r>
            <a:r>
              <a:rPr lang="en-US" dirty="0" smtClean="0"/>
              <a:t> </a:t>
            </a:r>
            <a:r>
              <a:rPr lang="en-US" dirty="0" err="1" smtClean="0"/>
              <a:t>groepoe</a:t>
            </a:r>
            <a:endParaRPr lang="en-US" dirty="0" smtClean="0"/>
          </a:p>
          <a:p>
            <a:r>
              <a:rPr lang="en-US" dirty="0" err="1" smtClean="0"/>
              <a:t>Laasti</a:t>
            </a:r>
            <a:r>
              <a:rPr lang="en-US" dirty="0" smtClean="0"/>
              <a:t> -  </a:t>
            </a:r>
            <a:r>
              <a:rPr lang="en-US" dirty="0" err="1" smtClean="0"/>
              <a:t>waka</a:t>
            </a:r>
            <a:r>
              <a:rPr lang="en-US" dirty="0" smtClean="0"/>
              <a:t> </a:t>
            </a:r>
            <a:r>
              <a:rPr lang="en-US" dirty="0" err="1" smtClean="0"/>
              <a:t>gowe</a:t>
            </a:r>
            <a:endParaRPr lang="en-US" dirty="0" smtClean="0"/>
          </a:p>
          <a:p>
            <a:r>
              <a:rPr lang="en-US" dirty="0" err="1" smtClean="0"/>
              <a:t>Wi</a:t>
            </a:r>
            <a:r>
              <a:rPr lang="en-US" dirty="0" smtClean="0"/>
              <a:t> skin </a:t>
            </a:r>
            <a:r>
              <a:rPr lang="en-US" dirty="0" err="1" smtClean="0"/>
              <a:t>moesoe</a:t>
            </a:r>
            <a:r>
              <a:rPr lang="en-US" dirty="0" smtClean="0"/>
              <a:t> </a:t>
            </a:r>
            <a:r>
              <a:rPr lang="en-US" dirty="0" err="1" smtClean="0"/>
              <a:t>kenki</a:t>
            </a:r>
            <a:r>
              <a:rPr lang="en-US" dirty="0" smtClean="0"/>
              <a:t> foe </a:t>
            </a:r>
            <a:r>
              <a:rPr lang="en-US" dirty="0" err="1" smtClean="0"/>
              <a:t>tron</a:t>
            </a:r>
            <a:r>
              <a:rPr lang="en-US" dirty="0" smtClean="0"/>
              <a:t> </a:t>
            </a:r>
            <a:r>
              <a:rPr lang="en-US" dirty="0" err="1" smtClean="0"/>
              <a:t>fiti</a:t>
            </a:r>
            <a:r>
              <a:rPr lang="en-US" dirty="0" smtClean="0"/>
              <a:t> foe </a:t>
            </a:r>
            <a:r>
              <a:rPr lang="en-US" dirty="0" err="1" smtClean="0"/>
              <a:t>hemel</a:t>
            </a:r>
            <a:endParaRPr lang="en-US" dirty="0"/>
          </a:p>
        </p:txBody>
      </p:sp>
      <p:sp>
        <p:nvSpPr>
          <p:cNvPr id="4" name="Date Placeholder 3"/>
          <p:cNvSpPr>
            <a:spLocks noGrp="1"/>
          </p:cNvSpPr>
          <p:nvPr>
            <p:ph type="dt" sz="half" idx="10"/>
          </p:nvPr>
        </p:nvSpPr>
        <p:spPr/>
        <p:txBody>
          <a:bodyPr/>
          <a:lstStyle/>
          <a:p>
            <a:fld id="{3F385D0B-357B-46C5-A1AB-B7006FCEF0BB}"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23</a:t>
            </a:fld>
            <a:endParaRPr lang="en-US">
              <a:latin typeface="+mn-l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A30231B-360D-4958-BE5D-B2FA49CA7DA6}" type="datetime1">
              <a:rPr lang="en-US" smtClean="0"/>
              <a:pPr/>
              <a:t>3/9/2011</a:t>
            </a:fld>
            <a:endParaRPr lang="en-US" dirty="0"/>
          </a:p>
        </p:txBody>
      </p:sp>
      <p:sp>
        <p:nvSpPr>
          <p:cNvPr id="5" name="Footer Placeholder 4"/>
          <p:cNvSpPr>
            <a:spLocks noGrp="1"/>
          </p:cNvSpPr>
          <p:nvPr>
            <p:ph type="ftr" sz="quarter" idx="11"/>
          </p:nvPr>
        </p:nvSpPr>
        <p:spPr/>
        <p:txBody>
          <a:bodyPr/>
          <a:lstStyle/>
          <a:p>
            <a:r>
              <a:rPr lang="fr-FR" dirty="0" smtClean="0"/>
              <a:t>Les 5 - I </a:t>
            </a:r>
            <a:r>
              <a:rPr lang="fr-FR" dirty="0" err="1" smtClean="0"/>
              <a:t>Korintiers</a:t>
            </a:r>
            <a:r>
              <a:rPr lang="fr-FR" dirty="0" smtClean="0"/>
              <a:t> III</a:t>
            </a:r>
            <a:endParaRPr lang="en-US" dirty="0"/>
          </a:p>
        </p:txBody>
      </p:sp>
      <p:sp>
        <p:nvSpPr>
          <p:cNvPr id="6" name="Slide Number Placeholder 5"/>
          <p:cNvSpPr>
            <a:spLocks noGrp="1"/>
          </p:cNvSpPr>
          <p:nvPr>
            <p:ph type="sldNum" sz="quarter" idx="12"/>
          </p:nvPr>
        </p:nvSpPr>
        <p:spPr/>
        <p:txBody>
          <a:bodyPr/>
          <a:lstStyle/>
          <a:p>
            <a:pPr lvl="1"/>
            <a:fld id="{E946435D-0CF7-48CE-8E0E-39D5135272BF}" type="slidenum">
              <a:rPr lang="en-US"/>
              <a:pPr lvl="1"/>
              <a:t>24</a:t>
            </a:fld>
            <a:endParaRPr lang="en-US" dirty="0">
              <a:latin typeface="Times New Roman" pitchFamily="18" charset="0"/>
            </a:endParaRPr>
          </a:p>
        </p:txBody>
      </p:sp>
      <p:sp>
        <p:nvSpPr>
          <p:cNvPr id="89090" name="Rectangle 2"/>
          <p:cNvSpPr>
            <a:spLocks noGrp="1" noChangeArrowheads="1"/>
          </p:cNvSpPr>
          <p:nvPr>
            <p:ph type="title"/>
          </p:nvPr>
        </p:nvSpPr>
        <p:spPr/>
        <p:txBody>
          <a:bodyPr/>
          <a:lstStyle/>
          <a:p>
            <a:r>
              <a:rPr lang="en-US" dirty="0" err="1"/>
              <a:t>Wi</a:t>
            </a:r>
            <a:r>
              <a:rPr lang="en-US" dirty="0"/>
              <a:t> de </a:t>
            </a:r>
            <a:r>
              <a:rPr lang="en-US" dirty="0" err="1"/>
              <a:t>winiman</a:t>
            </a:r>
            <a:r>
              <a:rPr lang="en-US" dirty="0"/>
              <a:t> </a:t>
            </a:r>
            <a:r>
              <a:rPr lang="en-US" dirty="0" err="1"/>
              <a:t>na</a:t>
            </a:r>
            <a:r>
              <a:rPr lang="en-US" dirty="0"/>
              <a:t> </a:t>
            </a:r>
            <a:r>
              <a:rPr lang="en-US" dirty="0" err="1"/>
              <a:t>ini</a:t>
            </a:r>
            <a:r>
              <a:rPr lang="en-US" dirty="0"/>
              <a:t> </a:t>
            </a:r>
            <a:r>
              <a:rPr lang="en-US" dirty="0" err="1"/>
              <a:t>Kristus</a:t>
            </a:r>
            <a:endParaRPr lang="en-US" dirty="0"/>
          </a:p>
        </p:txBody>
      </p:sp>
      <p:sp>
        <p:nvSpPr>
          <p:cNvPr id="89091" name="Rectangle 3"/>
          <p:cNvSpPr>
            <a:spLocks noGrp="1" noChangeArrowheads="1"/>
          </p:cNvSpPr>
          <p:nvPr>
            <p:ph type="body" idx="1"/>
          </p:nvPr>
        </p:nvSpPr>
        <p:spPr>
          <a:xfrm>
            <a:off x="482544" y="2017713"/>
            <a:ext cx="8472544" cy="4114800"/>
          </a:xfrm>
        </p:spPr>
        <p:txBody>
          <a:bodyPr/>
          <a:lstStyle/>
          <a:p>
            <a:r>
              <a:rPr lang="en-US" sz="2800" b="1" dirty="0"/>
              <a:t>I Kor. 15:54. So </a:t>
            </a:r>
            <a:r>
              <a:rPr lang="en-US" sz="2800" b="1" dirty="0" err="1"/>
              <a:t>te</a:t>
            </a:r>
            <a:r>
              <a:rPr lang="en-US" sz="2800" b="1" dirty="0"/>
              <a:t> </a:t>
            </a:r>
            <a:r>
              <a:rPr lang="en-US" sz="2800" b="1" dirty="0" err="1"/>
              <a:t>da</a:t>
            </a:r>
            <a:r>
              <a:rPr lang="en-US" sz="2800" b="1" dirty="0"/>
              <a:t> </a:t>
            </a:r>
            <a:r>
              <a:rPr lang="en-US" sz="2800" b="1" dirty="0" err="1"/>
              <a:t>pori-fasi</a:t>
            </a:r>
            <a:r>
              <a:rPr lang="en-US" sz="2800" b="1" dirty="0"/>
              <a:t> </a:t>
            </a:r>
            <a:r>
              <a:rPr lang="en-US" sz="2800" b="1" dirty="0" err="1"/>
              <a:t>disi</a:t>
            </a:r>
            <a:r>
              <a:rPr lang="en-US" sz="2800" b="1" dirty="0"/>
              <a:t> </a:t>
            </a:r>
            <a:r>
              <a:rPr lang="en-US" sz="2800" b="1" dirty="0" err="1"/>
              <a:t>sa</a:t>
            </a:r>
            <a:r>
              <a:rPr lang="en-US" sz="2800" b="1" dirty="0"/>
              <a:t> </a:t>
            </a:r>
            <a:r>
              <a:rPr lang="en-US" sz="2800" b="1" dirty="0" err="1"/>
              <a:t>weri</a:t>
            </a:r>
            <a:r>
              <a:rPr lang="en-US" sz="2800" b="1" dirty="0"/>
              <a:t> </a:t>
            </a:r>
            <a:r>
              <a:rPr lang="en-US" sz="2800" b="1" dirty="0" err="1"/>
              <a:t>da</a:t>
            </a:r>
            <a:r>
              <a:rPr lang="en-US" sz="2800" b="1" dirty="0"/>
              <a:t> </a:t>
            </a:r>
            <a:r>
              <a:rPr lang="en-US" sz="2800" b="1" dirty="0" err="1"/>
              <a:t>fasi</a:t>
            </a:r>
            <a:r>
              <a:rPr lang="en-US" sz="2800" b="1" dirty="0"/>
              <a:t> </a:t>
            </a:r>
            <a:r>
              <a:rPr lang="en-US" sz="2800" b="1" dirty="0" err="1"/>
              <a:t>disi</a:t>
            </a:r>
            <a:r>
              <a:rPr lang="en-US" sz="2800" b="1" dirty="0"/>
              <a:t> </a:t>
            </a:r>
            <a:r>
              <a:rPr lang="en-US" sz="2800" b="1" dirty="0" err="1"/>
              <a:t>noiti</a:t>
            </a:r>
            <a:r>
              <a:rPr lang="en-US" sz="2800" b="1" dirty="0"/>
              <a:t> </a:t>
            </a:r>
            <a:r>
              <a:rPr lang="en-US" sz="2800" b="1" dirty="0" err="1"/>
              <a:t>sa</a:t>
            </a:r>
            <a:r>
              <a:rPr lang="en-US" sz="2800" b="1" dirty="0"/>
              <a:t> </a:t>
            </a:r>
            <a:r>
              <a:rPr lang="en-US" sz="2800" b="1" dirty="0" err="1"/>
              <a:t>pori</a:t>
            </a:r>
            <a:r>
              <a:rPr lang="en-US" sz="2800" b="1" dirty="0"/>
              <a:t>, en </a:t>
            </a:r>
            <a:r>
              <a:rPr lang="en-US" sz="2800" b="1" dirty="0" err="1"/>
              <a:t>da</a:t>
            </a:r>
            <a:r>
              <a:rPr lang="en-US" sz="2800" b="1" dirty="0"/>
              <a:t> </a:t>
            </a:r>
            <a:r>
              <a:rPr lang="en-US" sz="2800" b="1" dirty="0" err="1"/>
              <a:t>fasi</a:t>
            </a:r>
            <a:r>
              <a:rPr lang="en-US" sz="2800" b="1" dirty="0"/>
              <a:t> foe </a:t>
            </a:r>
            <a:r>
              <a:rPr lang="en-US" sz="2800" b="1" dirty="0" err="1"/>
              <a:t>dede</a:t>
            </a:r>
            <a:r>
              <a:rPr lang="en-US" sz="2800" b="1" dirty="0"/>
              <a:t> </a:t>
            </a:r>
            <a:r>
              <a:rPr lang="en-US" sz="2800" b="1" dirty="0" err="1"/>
              <a:t>disi</a:t>
            </a:r>
            <a:r>
              <a:rPr lang="en-US" sz="2800" b="1" dirty="0"/>
              <a:t> </a:t>
            </a:r>
            <a:r>
              <a:rPr lang="en-US" sz="2800" b="1" dirty="0" err="1"/>
              <a:t>sa</a:t>
            </a:r>
            <a:r>
              <a:rPr lang="en-US" sz="2800" b="1" dirty="0"/>
              <a:t> </a:t>
            </a:r>
            <a:r>
              <a:rPr lang="en-US" sz="2800" b="1" dirty="0" err="1"/>
              <a:t>weri</a:t>
            </a:r>
            <a:r>
              <a:rPr lang="en-US" sz="2800" b="1" dirty="0"/>
              <a:t> </a:t>
            </a:r>
            <a:r>
              <a:rPr lang="en-US" sz="2800" b="1" dirty="0" err="1"/>
              <a:t>da</a:t>
            </a:r>
            <a:r>
              <a:rPr lang="en-US" sz="2800" b="1" dirty="0"/>
              <a:t> </a:t>
            </a:r>
            <a:r>
              <a:rPr lang="en-US" sz="2800" b="1" dirty="0" err="1"/>
              <a:t>fasi</a:t>
            </a:r>
            <a:r>
              <a:rPr lang="en-US" sz="2800" b="1" dirty="0"/>
              <a:t> </a:t>
            </a:r>
            <a:r>
              <a:rPr lang="en-US" sz="2800" b="1" dirty="0" err="1"/>
              <a:t>disi</a:t>
            </a:r>
            <a:r>
              <a:rPr lang="en-US" sz="2800" b="1" dirty="0"/>
              <a:t> </a:t>
            </a:r>
            <a:r>
              <a:rPr lang="en-US" sz="2800" b="1" dirty="0" err="1"/>
              <a:t>noiti</a:t>
            </a:r>
            <a:r>
              <a:rPr lang="en-US" sz="2800" b="1" dirty="0"/>
              <a:t> </a:t>
            </a:r>
            <a:r>
              <a:rPr lang="en-US" sz="2800" b="1" dirty="0" err="1"/>
              <a:t>sa</a:t>
            </a:r>
            <a:r>
              <a:rPr lang="en-US" sz="2800" b="1" dirty="0"/>
              <a:t> </a:t>
            </a:r>
            <a:r>
              <a:rPr lang="en-US" sz="2800" b="1" dirty="0" err="1"/>
              <a:t>dede</a:t>
            </a:r>
            <a:r>
              <a:rPr lang="en-US" sz="2800" b="1" dirty="0"/>
              <a:t>, </a:t>
            </a:r>
            <a:r>
              <a:rPr lang="en-US" sz="2800" b="1" dirty="0" err="1"/>
              <a:t>dan</a:t>
            </a:r>
            <a:r>
              <a:rPr lang="en-US" sz="2800" b="1" dirty="0"/>
              <a:t> san </a:t>
            </a:r>
            <a:r>
              <a:rPr lang="en-US" sz="2800" b="1" dirty="0" err="1"/>
              <a:t>ben</a:t>
            </a:r>
            <a:r>
              <a:rPr lang="en-US" sz="2800" b="1" dirty="0"/>
              <a:t> </a:t>
            </a:r>
            <a:r>
              <a:rPr lang="en-US" sz="2800" b="1" dirty="0" err="1"/>
              <a:t>skrifi</a:t>
            </a:r>
            <a:r>
              <a:rPr lang="en-US" sz="2800" b="1" dirty="0"/>
              <a:t> </a:t>
            </a:r>
            <a:r>
              <a:rPr lang="en-US" sz="2800" b="1" dirty="0" err="1"/>
              <a:t>kaba</a:t>
            </a:r>
            <a:r>
              <a:rPr lang="en-US" sz="2800" b="1" dirty="0"/>
              <a:t> </a:t>
            </a:r>
            <a:r>
              <a:rPr lang="en-US" sz="2800" b="1" dirty="0" err="1"/>
              <a:t>sa</a:t>
            </a:r>
            <a:r>
              <a:rPr lang="en-US" sz="2800" b="1" dirty="0"/>
              <a:t> </a:t>
            </a:r>
            <a:r>
              <a:rPr lang="en-US" sz="2800" b="1" dirty="0" err="1"/>
              <a:t>pasa</a:t>
            </a:r>
            <a:r>
              <a:rPr lang="en-US" sz="2800" b="1" dirty="0"/>
              <a:t> </a:t>
            </a:r>
            <a:r>
              <a:rPr lang="en-US" sz="2800" b="1" dirty="0" err="1"/>
              <a:t>taki</a:t>
            </a:r>
            <a:r>
              <a:rPr lang="en-US" sz="2800" b="1" dirty="0"/>
              <a:t>: </a:t>
            </a:r>
            <a:r>
              <a:rPr lang="en-US" sz="2800" b="1" dirty="0" err="1"/>
              <a:t>Da</a:t>
            </a:r>
            <a:r>
              <a:rPr lang="en-US" sz="2800" b="1" dirty="0"/>
              <a:t> </a:t>
            </a:r>
            <a:r>
              <a:rPr lang="en-US" sz="2800" b="1" dirty="0" err="1"/>
              <a:t>wini</a:t>
            </a:r>
            <a:r>
              <a:rPr lang="en-US" sz="2800" b="1" dirty="0"/>
              <a:t> </a:t>
            </a:r>
            <a:r>
              <a:rPr lang="en-US" sz="2800" b="1" dirty="0" err="1"/>
              <a:t>swari</a:t>
            </a:r>
            <a:r>
              <a:rPr lang="en-US" sz="2800" b="1" dirty="0"/>
              <a:t> </a:t>
            </a:r>
            <a:r>
              <a:rPr lang="en-US" sz="2800" b="1" dirty="0" err="1"/>
              <a:t>da</a:t>
            </a:r>
            <a:r>
              <a:rPr lang="en-US" sz="2800" b="1" dirty="0"/>
              <a:t> </a:t>
            </a:r>
            <a:r>
              <a:rPr lang="en-US" sz="2800" b="1" dirty="0" err="1"/>
              <a:t>dede</a:t>
            </a:r>
            <a:r>
              <a:rPr lang="en-US" sz="2800" b="1" dirty="0"/>
              <a:t>.  55. O </a:t>
            </a:r>
            <a:r>
              <a:rPr lang="en-US" sz="2800" b="1" dirty="0" err="1"/>
              <a:t>dede</a:t>
            </a:r>
            <a:r>
              <a:rPr lang="en-US" sz="2800" b="1" dirty="0"/>
              <a:t>, </a:t>
            </a:r>
            <a:r>
              <a:rPr lang="en-US" sz="2800" b="1" dirty="0" err="1"/>
              <a:t>pe</a:t>
            </a:r>
            <a:r>
              <a:rPr lang="en-US" sz="2800" b="1" dirty="0"/>
              <a:t> </a:t>
            </a:r>
            <a:r>
              <a:rPr lang="en-US" sz="2800" b="1" dirty="0" err="1"/>
              <a:t>joe</a:t>
            </a:r>
            <a:r>
              <a:rPr lang="en-US" sz="2800" b="1" dirty="0"/>
              <a:t> </a:t>
            </a:r>
            <a:r>
              <a:rPr lang="en-US" sz="2800" b="1" dirty="0" err="1"/>
              <a:t>maka</a:t>
            </a:r>
            <a:r>
              <a:rPr lang="en-US" sz="2800" b="1" dirty="0"/>
              <a:t> de? O </a:t>
            </a:r>
            <a:r>
              <a:rPr lang="en-US" sz="2800" b="1" dirty="0" err="1"/>
              <a:t>grebi</a:t>
            </a:r>
            <a:r>
              <a:rPr lang="en-US" sz="2800" b="1" dirty="0"/>
              <a:t>, </a:t>
            </a:r>
            <a:r>
              <a:rPr lang="en-US" sz="2800" b="1" dirty="0" err="1"/>
              <a:t>pe</a:t>
            </a:r>
            <a:r>
              <a:rPr lang="en-US" sz="2800" b="1" dirty="0"/>
              <a:t> </a:t>
            </a:r>
            <a:r>
              <a:rPr lang="en-US" sz="2800" b="1" dirty="0" err="1"/>
              <a:t>joe</a:t>
            </a:r>
            <a:r>
              <a:rPr lang="en-US" sz="2800" b="1" dirty="0"/>
              <a:t> </a:t>
            </a:r>
            <a:r>
              <a:rPr lang="en-US" sz="2800" b="1" dirty="0" err="1"/>
              <a:t>wini</a:t>
            </a:r>
            <a:r>
              <a:rPr lang="en-US" sz="2800" b="1" dirty="0"/>
              <a:t> de?  56. </a:t>
            </a:r>
            <a:r>
              <a:rPr lang="en-US" sz="2800" b="1" dirty="0" err="1"/>
              <a:t>Da</a:t>
            </a:r>
            <a:r>
              <a:rPr lang="en-US" sz="2800" b="1" dirty="0"/>
              <a:t> </a:t>
            </a:r>
            <a:r>
              <a:rPr lang="en-US" sz="2800" b="1" dirty="0" err="1"/>
              <a:t>maka</a:t>
            </a:r>
            <a:r>
              <a:rPr lang="en-US" sz="2800" b="1" dirty="0"/>
              <a:t> foe </a:t>
            </a:r>
            <a:r>
              <a:rPr lang="en-US" sz="2800" b="1" dirty="0" err="1"/>
              <a:t>dede</a:t>
            </a:r>
            <a:r>
              <a:rPr lang="en-US" sz="2800" b="1" dirty="0"/>
              <a:t> de </a:t>
            </a:r>
            <a:r>
              <a:rPr lang="en-US" sz="2800" b="1" dirty="0" err="1"/>
              <a:t>da</a:t>
            </a:r>
            <a:r>
              <a:rPr lang="en-US" sz="2800" b="1" dirty="0"/>
              <a:t> </a:t>
            </a:r>
            <a:r>
              <a:rPr lang="en-US" sz="2800" b="1" dirty="0" err="1"/>
              <a:t>sondoe</a:t>
            </a:r>
            <a:r>
              <a:rPr lang="en-US" sz="2800" b="1" dirty="0"/>
              <a:t>; en </a:t>
            </a:r>
            <a:r>
              <a:rPr lang="en-US" sz="2800" b="1" dirty="0" err="1"/>
              <a:t>da</a:t>
            </a:r>
            <a:r>
              <a:rPr lang="en-US" sz="2800" b="1" dirty="0"/>
              <a:t> </a:t>
            </a:r>
            <a:r>
              <a:rPr lang="en-US" sz="2800" b="1" dirty="0" err="1"/>
              <a:t>tranga</a:t>
            </a:r>
            <a:r>
              <a:rPr lang="en-US" sz="2800" b="1" dirty="0"/>
              <a:t> foe </a:t>
            </a:r>
            <a:r>
              <a:rPr lang="en-US" sz="2800" b="1" dirty="0" err="1"/>
              <a:t>da</a:t>
            </a:r>
            <a:r>
              <a:rPr lang="en-US" sz="2800" b="1" dirty="0"/>
              <a:t> </a:t>
            </a:r>
            <a:r>
              <a:rPr lang="en-US" sz="2800" b="1" dirty="0" err="1"/>
              <a:t>sondoe</a:t>
            </a:r>
            <a:r>
              <a:rPr lang="en-US" sz="2800" b="1" dirty="0"/>
              <a:t> de </a:t>
            </a:r>
            <a:r>
              <a:rPr lang="en-US" sz="2800" b="1" dirty="0" err="1"/>
              <a:t>da</a:t>
            </a:r>
            <a:r>
              <a:rPr lang="en-US" sz="2800" b="1" dirty="0"/>
              <a:t> wet.  57. Ma </a:t>
            </a:r>
            <a:r>
              <a:rPr lang="en-US" sz="2800" b="1" dirty="0" err="1"/>
              <a:t>grantangi</a:t>
            </a:r>
            <a:r>
              <a:rPr lang="en-US" sz="2800" b="1" dirty="0"/>
              <a:t> foe </a:t>
            </a:r>
            <a:r>
              <a:rPr lang="en-US" sz="2800" b="1" dirty="0" err="1"/>
              <a:t>Gado</a:t>
            </a:r>
            <a:r>
              <a:rPr lang="en-US" sz="2800" b="1" dirty="0"/>
              <a:t>, </a:t>
            </a:r>
            <a:r>
              <a:rPr lang="en-US" sz="2800" b="1" dirty="0" err="1"/>
              <a:t>disi</a:t>
            </a:r>
            <a:r>
              <a:rPr lang="en-US" sz="2800" b="1" dirty="0"/>
              <a:t> </a:t>
            </a:r>
            <a:r>
              <a:rPr lang="en-US" sz="2800" b="1" dirty="0" err="1"/>
              <a:t>ben</a:t>
            </a:r>
            <a:r>
              <a:rPr lang="en-US" sz="2800" b="1" dirty="0"/>
              <a:t> </a:t>
            </a:r>
            <a:r>
              <a:rPr lang="en-US" sz="2800" b="1" dirty="0" err="1"/>
              <a:t>meki</a:t>
            </a:r>
            <a:r>
              <a:rPr lang="en-US" sz="2800" b="1" dirty="0"/>
              <a:t> </a:t>
            </a:r>
            <a:r>
              <a:rPr lang="en-US" sz="2800" b="1" dirty="0" err="1"/>
              <a:t>wi</a:t>
            </a:r>
            <a:r>
              <a:rPr lang="en-US" sz="2800" b="1" dirty="0"/>
              <a:t> </a:t>
            </a:r>
            <a:r>
              <a:rPr lang="en-US" sz="2800" b="1" dirty="0" err="1"/>
              <a:t>tron</a:t>
            </a:r>
            <a:r>
              <a:rPr lang="en-US" sz="2800" b="1" dirty="0"/>
              <a:t> </a:t>
            </a:r>
            <a:r>
              <a:rPr lang="en-US" sz="2800" b="1" dirty="0" err="1"/>
              <a:t>winiman</a:t>
            </a:r>
            <a:r>
              <a:rPr lang="en-US" sz="2800" b="1" dirty="0"/>
              <a:t> </a:t>
            </a:r>
            <a:r>
              <a:rPr lang="en-US" sz="2800" b="1" dirty="0" err="1"/>
              <a:t>doro</a:t>
            </a:r>
            <a:r>
              <a:rPr lang="en-US" sz="2800" b="1" dirty="0"/>
              <a:t> </a:t>
            </a:r>
            <a:r>
              <a:rPr lang="en-US" sz="2800" b="1" dirty="0" err="1"/>
              <a:t>wi</a:t>
            </a:r>
            <a:r>
              <a:rPr lang="en-US" sz="2800" b="1" dirty="0"/>
              <a:t> </a:t>
            </a:r>
            <a:r>
              <a:rPr lang="en-US" sz="2800" b="1" dirty="0" err="1"/>
              <a:t>Masra</a:t>
            </a:r>
            <a:r>
              <a:rPr lang="en-US" sz="2800" b="1" dirty="0"/>
              <a:t> </a:t>
            </a:r>
            <a:r>
              <a:rPr lang="en-US" sz="2800" b="1" dirty="0" err="1"/>
              <a:t>Jezus</a:t>
            </a:r>
            <a:r>
              <a:rPr lang="en-US" sz="2800" b="1" dirty="0"/>
              <a:t> </a:t>
            </a:r>
            <a:r>
              <a:rPr lang="en-US" sz="2800" b="1" dirty="0" err="1"/>
              <a:t>Kristus</a:t>
            </a:r>
            <a:r>
              <a:rPr lang="en-US" sz="2800" b="1" dirty="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 wan </a:t>
            </a:r>
            <a:r>
              <a:rPr lang="en-US" dirty="0" err="1" smtClean="0"/>
              <a:t>disi</a:t>
            </a:r>
            <a:r>
              <a:rPr lang="en-US" dirty="0" smtClean="0"/>
              <a:t> </a:t>
            </a:r>
            <a:r>
              <a:rPr lang="en-US" dirty="0" err="1" smtClean="0"/>
              <a:t>dede</a:t>
            </a:r>
            <a:r>
              <a:rPr lang="en-US" dirty="0" smtClean="0"/>
              <a:t>, en </a:t>
            </a:r>
            <a:r>
              <a:rPr lang="en-US" dirty="0" err="1" smtClean="0"/>
              <a:t>dem</a:t>
            </a:r>
            <a:r>
              <a:rPr lang="en-US" dirty="0" smtClean="0"/>
              <a:t> wan </a:t>
            </a:r>
            <a:r>
              <a:rPr lang="en-US" dirty="0" err="1" smtClean="0"/>
              <a:t>disi</a:t>
            </a:r>
            <a:r>
              <a:rPr lang="en-US" dirty="0" smtClean="0"/>
              <a:t> no </a:t>
            </a:r>
            <a:r>
              <a:rPr lang="en-US" dirty="0" err="1" smtClean="0"/>
              <a:t>dede</a:t>
            </a:r>
            <a:r>
              <a:rPr lang="en-US" dirty="0" smtClean="0"/>
              <a:t> </a:t>
            </a:r>
            <a:r>
              <a:rPr lang="en-US" dirty="0" err="1" smtClean="0"/>
              <a:t>ete</a:t>
            </a:r>
            <a:r>
              <a:rPr lang="en-US" dirty="0" smtClean="0"/>
              <a:t>…</a:t>
            </a:r>
            <a:endParaRPr lang="en-US" dirty="0"/>
          </a:p>
        </p:txBody>
      </p:sp>
      <p:sp>
        <p:nvSpPr>
          <p:cNvPr id="3" name="Content Placeholder 2"/>
          <p:cNvSpPr>
            <a:spLocks noGrp="1"/>
          </p:cNvSpPr>
          <p:nvPr>
            <p:ph idx="1"/>
          </p:nvPr>
        </p:nvSpPr>
        <p:spPr/>
        <p:txBody>
          <a:bodyPr/>
          <a:lstStyle/>
          <a:p>
            <a:r>
              <a:rPr lang="en-US" dirty="0" smtClean="0"/>
              <a:t>Ala </a:t>
            </a:r>
            <a:r>
              <a:rPr lang="en-US" dirty="0" err="1" smtClean="0"/>
              <a:t>dem</a:t>
            </a:r>
            <a:r>
              <a:rPr lang="en-US" dirty="0" smtClean="0"/>
              <a:t> </a:t>
            </a:r>
            <a:r>
              <a:rPr lang="en-US" dirty="0" err="1" smtClean="0"/>
              <a:t>sa</a:t>
            </a:r>
            <a:r>
              <a:rPr lang="en-US" dirty="0" smtClean="0"/>
              <a:t> </a:t>
            </a:r>
            <a:r>
              <a:rPr lang="en-US" dirty="0" err="1" smtClean="0"/>
              <a:t>kenki</a:t>
            </a:r>
            <a:r>
              <a:rPr lang="en-US" dirty="0" smtClean="0"/>
              <a:t> </a:t>
            </a:r>
            <a:r>
              <a:rPr lang="en-US" dirty="0" err="1" smtClean="0"/>
              <a:t>na</a:t>
            </a:r>
            <a:r>
              <a:rPr lang="en-US" dirty="0" smtClean="0"/>
              <a:t> wan </a:t>
            </a:r>
            <a:r>
              <a:rPr lang="en-US" dirty="0" err="1" smtClean="0"/>
              <a:t>fasi</a:t>
            </a:r>
            <a:r>
              <a:rPr lang="en-US" dirty="0" smtClean="0"/>
              <a:t> </a:t>
            </a:r>
            <a:r>
              <a:rPr lang="en-US" dirty="0" err="1" smtClean="0"/>
              <a:t>disi</a:t>
            </a:r>
            <a:r>
              <a:rPr lang="en-US" dirty="0" smtClean="0"/>
              <a:t> de </a:t>
            </a:r>
            <a:r>
              <a:rPr lang="en-US" dirty="0" err="1" smtClean="0"/>
              <a:t>fiti</a:t>
            </a:r>
            <a:r>
              <a:rPr lang="en-US" dirty="0" smtClean="0"/>
              <a:t> foe go </a:t>
            </a:r>
            <a:r>
              <a:rPr lang="en-US" dirty="0" err="1" smtClean="0"/>
              <a:t>na</a:t>
            </a:r>
            <a:r>
              <a:rPr lang="en-US" dirty="0" smtClean="0"/>
              <a:t> </a:t>
            </a:r>
            <a:r>
              <a:rPr lang="en-US" dirty="0" err="1" smtClean="0"/>
              <a:t>hemel</a:t>
            </a:r>
            <a:endParaRPr lang="en-US" dirty="0" smtClean="0"/>
          </a:p>
          <a:p>
            <a:r>
              <a:rPr lang="en-US" dirty="0" err="1" smtClean="0"/>
              <a:t>Sondoe</a:t>
            </a:r>
            <a:r>
              <a:rPr lang="en-US" dirty="0" smtClean="0"/>
              <a:t> no tai </a:t>
            </a:r>
            <a:r>
              <a:rPr lang="en-US" dirty="0" err="1" smtClean="0"/>
              <a:t>wi</a:t>
            </a:r>
            <a:r>
              <a:rPr lang="en-US" dirty="0" smtClean="0"/>
              <a:t> </a:t>
            </a:r>
            <a:r>
              <a:rPr lang="en-US" dirty="0" err="1" smtClean="0"/>
              <a:t>moro</a:t>
            </a:r>
            <a:r>
              <a:rPr lang="en-US" dirty="0" smtClean="0"/>
              <a:t>, </a:t>
            </a:r>
            <a:r>
              <a:rPr lang="en-US" dirty="0" err="1" smtClean="0"/>
              <a:t>bikasi</a:t>
            </a:r>
            <a:r>
              <a:rPr lang="en-US" dirty="0" smtClean="0"/>
              <a:t> </a:t>
            </a:r>
            <a:r>
              <a:rPr lang="en-US" dirty="0" err="1" smtClean="0"/>
              <a:t>Jezus</a:t>
            </a:r>
            <a:r>
              <a:rPr lang="en-US" dirty="0" smtClean="0"/>
              <a:t> </a:t>
            </a:r>
            <a:r>
              <a:rPr lang="en-US" dirty="0" err="1" smtClean="0"/>
              <a:t>ben</a:t>
            </a:r>
            <a:r>
              <a:rPr lang="en-US" dirty="0" smtClean="0"/>
              <a:t> </a:t>
            </a:r>
            <a:r>
              <a:rPr lang="en-US" dirty="0" err="1" smtClean="0"/>
              <a:t>wini</a:t>
            </a:r>
            <a:r>
              <a:rPr lang="en-US" dirty="0" smtClean="0"/>
              <a:t> </a:t>
            </a:r>
            <a:r>
              <a:rPr lang="en-US" dirty="0" err="1" smtClean="0"/>
              <a:t>sondoe</a:t>
            </a:r>
            <a:r>
              <a:rPr lang="en-US" dirty="0" smtClean="0"/>
              <a:t> </a:t>
            </a:r>
            <a:r>
              <a:rPr lang="en-US" dirty="0" err="1" smtClean="0"/>
              <a:t>gi</a:t>
            </a:r>
            <a:r>
              <a:rPr lang="en-US" dirty="0" smtClean="0"/>
              <a:t> </a:t>
            </a:r>
            <a:r>
              <a:rPr lang="en-US" dirty="0" err="1" smtClean="0"/>
              <a:t>wi</a:t>
            </a:r>
            <a:r>
              <a:rPr lang="en-US" dirty="0" smtClean="0"/>
              <a:t>.  </a:t>
            </a:r>
            <a:r>
              <a:rPr lang="en-US" dirty="0" err="1" smtClean="0"/>
              <a:t>Da</a:t>
            </a:r>
            <a:r>
              <a:rPr lang="en-US" dirty="0" smtClean="0"/>
              <a:t> </a:t>
            </a:r>
            <a:r>
              <a:rPr lang="en-US" dirty="0" err="1" smtClean="0"/>
              <a:t>tranga</a:t>
            </a:r>
            <a:r>
              <a:rPr lang="en-US" dirty="0" smtClean="0"/>
              <a:t> foe </a:t>
            </a:r>
            <a:r>
              <a:rPr lang="en-US" dirty="0" err="1" smtClean="0"/>
              <a:t>sondoe</a:t>
            </a:r>
            <a:r>
              <a:rPr lang="en-US" dirty="0" smtClean="0"/>
              <a:t> de </a:t>
            </a:r>
            <a:r>
              <a:rPr lang="en-US" dirty="0" err="1" smtClean="0"/>
              <a:t>da</a:t>
            </a:r>
            <a:r>
              <a:rPr lang="en-US" dirty="0" smtClean="0"/>
              <a:t> wet, ma </a:t>
            </a:r>
            <a:r>
              <a:rPr lang="en-US" dirty="0" err="1" smtClean="0"/>
              <a:t>Jezus</a:t>
            </a:r>
            <a:r>
              <a:rPr lang="en-US" dirty="0" smtClean="0"/>
              <a:t> </a:t>
            </a:r>
            <a:r>
              <a:rPr lang="en-US" dirty="0" err="1" smtClean="0"/>
              <a:t>ben</a:t>
            </a:r>
            <a:r>
              <a:rPr lang="en-US" dirty="0" smtClean="0"/>
              <a:t> </a:t>
            </a:r>
            <a:r>
              <a:rPr lang="en-US" dirty="0" err="1" smtClean="0"/>
              <a:t>hori</a:t>
            </a:r>
            <a:r>
              <a:rPr lang="en-US" dirty="0" smtClean="0"/>
              <a:t> </a:t>
            </a:r>
            <a:r>
              <a:rPr lang="en-US" dirty="0" err="1" smtClean="0"/>
              <a:t>da</a:t>
            </a:r>
            <a:r>
              <a:rPr lang="en-US" dirty="0" smtClean="0"/>
              <a:t> wet en </a:t>
            </a:r>
            <a:r>
              <a:rPr lang="en-US" dirty="0" err="1" smtClean="0"/>
              <a:t>teki</a:t>
            </a:r>
            <a:r>
              <a:rPr lang="en-US" dirty="0" smtClean="0"/>
              <a:t> </a:t>
            </a:r>
            <a:r>
              <a:rPr lang="en-US" dirty="0" err="1" smtClean="0"/>
              <a:t>wi</a:t>
            </a:r>
            <a:r>
              <a:rPr lang="en-US" dirty="0" smtClean="0"/>
              <a:t> </a:t>
            </a:r>
            <a:r>
              <a:rPr lang="en-US" dirty="0" err="1" smtClean="0"/>
              <a:t>presi</a:t>
            </a:r>
            <a:r>
              <a:rPr lang="en-US" dirty="0" smtClean="0"/>
              <a:t> so </a:t>
            </a:r>
            <a:r>
              <a:rPr lang="en-US" dirty="0" err="1" smtClean="0"/>
              <a:t>dati</a:t>
            </a:r>
            <a:r>
              <a:rPr lang="en-US" dirty="0" smtClean="0"/>
              <a:t> </a:t>
            </a:r>
            <a:r>
              <a:rPr lang="en-US" dirty="0" err="1" smtClean="0"/>
              <a:t>wi</a:t>
            </a:r>
            <a:r>
              <a:rPr lang="en-US" dirty="0" smtClean="0"/>
              <a:t> </a:t>
            </a:r>
            <a:r>
              <a:rPr lang="en-US" dirty="0" err="1" smtClean="0"/>
              <a:t>kan</a:t>
            </a:r>
            <a:r>
              <a:rPr lang="en-US" dirty="0" smtClean="0"/>
              <a:t> </a:t>
            </a:r>
            <a:r>
              <a:rPr lang="en-US" dirty="0" err="1" smtClean="0"/>
              <a:t>loekoe</a:t>
            </a:r>
            <a:r>
              <a:rPr lang="en-US" dirty="0" smtClean="0"/>
              <a:t> </a:t>
            </a:r>
            <a:r>
              <a:rPr lang="en-US" dirty="0" err="1" smtClean="0"/>
              <a:t>na</a:t>
            </a:r>
            <a:r>
              <a:rPr lang="en-US" dirty="0" smtClean="0"/>
              <a:t> Hem</a:t>
            </a:r>
            <a:endParaRPr lang="en-US" dirty="0"/>
          </a:p>
        </p:txBody>
      </p:sp>
      <p:sp>
        <p:nvSpPr>
          <p:cNvPr id="4" name="Date Placeholder 3"/>
          <p:cNvSpPr>
            <a:spLocks noGrp="1"/>
          </p:cNvSpPr>
          <p:nvPr>
            <p:ph type="dt" sz="half" idx="10"/>
          </p:nvPr>
        </p:nvSpPr>
        <p:spPr/>
        <p:txBody>
          <a:bodyPr/>
          <a:lstStyle/>
          <a:p>
            <a:fld id="{3F385D0B-357B-46C5-A1AB-B7006FCEF0BB}"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25</a:t>
            </a:fld>
            <a:endParaRPr lang="en-US">
              <a:latin typeface="+mn-lt"/>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7EEA307-3B2B-4F71-9B63-B260A0774FFA}"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58C78501-2D72-4F44-90C6-0002B3928D41}" type="slidenum">
              <a:rPr lang="en-US"/>
              <a:pPr lvl="1"/>
              <a:t>26</a:t>
            </a:fld>
            <a:endParaRPr lang="en-US">
              <a:latin typeface="Times New Roman" pitchFamily="18" charset="0"/>
            </a:endParaRPr>
          </a:p>
        </p:txBody>
      </p:sp>
      <p:sp>
        <p:nvSpPr>
          <p:cNvPr id="90114" name="Rectangle 2"/>
          <p:cNvSpPr>
            <a:spLocks noGrp="1" noChangeArrowheads="1"/>
          </p:cNvSpPr>
          <p:nvPr>
            <p:ph type="title"/>
          </p:nvPr>
        </p:nvSpPr>
        <p:spPr/>
        <p:txBody>
          <a:bodyPr/>
          <a:lstStyle/>
          <a:p>
            <a:r>
              <a:rPr lang="en-US"/>
              <a:t>No frede – joe no sa lasi noti</a:t>
            </a:r>
          </a:p>
        </p:txBody>
      </p:sp>
      <p:sp>
        <p:nvSpPr>
          <p:cNvPr id="90115" name="Rectangle 3"/>
          <p:cNvSpPr>
            <a:spLocks noGrp="1" noChangeArrowheads="1"/>
          </p:cNvSpPr>
          <p:nvPr>
            <p:ph type="body" idx="1"/>
          </p:nvPr>
        </p:nvSpPr>
        <p:spPr/>
        <p:txBody>
          <a:bodyPr/>
          <a:lstStyle/>
          <a:p>
            <a:r>
              <a:rPr lang="en-US" b="1" dirty="0"/>
              <a:t>I Kor. 15:58  Foe </a:t>
            </a:r>
            <a:r>
              <a:rPr lang="en-US" b="1" dirty="0" err="1"/>
              <a:t>dat'ede</a:t>
            </a:r>
            <a:r>
              <a:rPr lang="en-US" b="1" dirty="0"/>
              <a:t>, mi </a:t>
            </a:r>
            <a:r>
              <a:rPr lang="en-US" b="1" dirty="0" err="1"/>
              <a:t>lobi</a:t>
            </a:r>
            <a:r>
              <a:rPr lang="en-US" b="1" dirty="0"/>
              <a:t> </a:t>
            </a:r>
            <a:r>
              <a:rPr lang="en-US" b="1" dirty="0" err="1"/>
              <a:t>brada</a:t>
            </a:r>
            <a:r>
              <a:rPr lang="en-US" b="1" dirty="0"/>
              <a:t>, tan </a:t>
            </a:r>
            <a:r>
              <a:rPr lang="en-US" b="1" dirty="0" err="1"/>
              <a:t>faste</a:t>
            </a:r>
            <a:r>
              <a:rPr lang="en-US" b="1" dirty="0"/>
              <a:t>, no </a:t>
            </a:r>
            <a:r>
              <a:rPr lang="en-US" b="1" dirty="0" err="1"/>
              <a:t>seki</a:t>
            </a:r>
            <a:r>
              <a:rPr lang="en-US" b="1" dirty="0"/>
              <a:t>, ma doe </a:t>
            </a:r>
            <a:r>
              <a:rPr lang="en-US" b="1" dirty="0" err="1"/>
              <a:t>foeroe</a:t>
            </a:r>
            <a:r>
              <a:rPr lang="en-US" b="1" dirty="0"/>
              <a:t> </a:t>
            </a:r>
            <a:r>
              <a:rPr lang="en-US" b="1" dirty="0" err="1"/>
              <a:t>wroko</a:t>
            </a:r>
            <a:r>
              <a:rPr lang="en-US" b="1" dirty="0"/>
              <a:t> </a:t>
            </a:r>
            <a:r>
              <a:rPr lang="en-US" b="1" dirty="0" err="1"/>
              <a:t>alatem</a:t>
            </a:r>
            <a:r>
              <a:rPr lang="en-US" b="1" dirty="0"/>
              <a:t> </a:t>
            </a:r>
            <a:r>
              <a:rPr lang="en-US" b="1" dirty="0" err="1"/>
              <a:t>na</a:t>
            </a:r>
            <a:r>
              <a:rPr lang="en-US" b="1" dirty="0"/>
              <a:t> </a:t>
            </a:r>
            <a:r>
              <a:rPr lang="en-US" b="1" dirty="0" err="1"/>
              <a:t>ini</a:t>
            </a:r>
            <a:r>
              <a:rPr lang="en-US" b="1" dirty="0"/>
              <a:t> </a:t>
            </a:r>
            <a:r>
              <a:rPr lang="en-US" b="1" dirty="0" err="1"/>
              <a:t>Masra</a:t>
            </a:r>
            <a:r>
              <a:rPr lang="en-US" b="1" dirty="0"/>
              <a:t>, </a:t>
            </a:r>
            <a:r>
              <a:rPr lang="en-US" b="1" dirty="0" err="1"/>
              <a:t>bikasi</a:t>
            </a:r>
            <a:r>
              <a:rPr lang="en-US" b="1" dirty="0"/>
              <a:t> </a:t>
            </a:r>
            <a:r>
              <a:rPr lang="en-US" b="1" dirty="0" err="1"/>
              <a:t>oen</a:t>
            </a:r>
            <a:r>
              <a:rPr lang="en-US" b="1" dirty="0"/>
              <a:t> </a:t>
            </a:r>
            <a:r>
              <a:rPr lang="en-US" b="1" dirty="0" err="1"/>
              <a:t>sabi</a:t>
            </a:r>
            <a:r>
              <a:rPr lang="en-US" b="1" dirty="0"/>
              <a:t> </a:t>
            </a:r>
            <a:r>
              <a:rPr lang="en-US" b="1" dirty="0" err="1"/>
              <a:t>taki</a:t>
            </a:r>
            <a:r>
              <a:rPr lang="en-US" b="1" dirty="0"/>
              <a:t> </a:t>
            </a:r>
            <a:r>
              <a:rPr lang="en-US" b="1" dirty="0" err="1">
                <a:solidFill>
                  <a:srgbClr val="FF0000"/>
                </a:solidFill>
              </a:rPr>
              <a:t>oen</a:t>
            </a:r>
            <a:r>
              <a:rPr lang="en-US" b="1" dirty="0">
                <a:solidFill>
                  <a:srgbClr val="FF0000"/>
                </a:solidFill>
              </a:rPr>
              <a:t> </a:t>
            </a:r>
            <a:r>
              <a:rPr lang="en-US" b="1" dirty="0" err="1">
                <a:solidFill>
                  <a:srgbClr val="FF0000"/>
                </a:solidFill>
              </a:rPr>
              <a:t>wroko</a:t>
            </a:r>
            <a:r>
              <a:rPr lang="en-US" b="1" dirty="0">
                <a:solidFill>
                  <a:srgbClr val="FF0000"/>
                </a:solidFill>
              </a:rPr>
              <a:t> </a:t>
            </a:r>
            <a:r>
              <a:rPr lang="en-US" b="1" dirty="0" err="1">
                <a:solidFill>
                  <a:srgbClr val="FF0000"/>
                </a:solidFill>
              </a:rPr>
              <a:t>na</a:t>
            </a:r>
            <a:r>
              <a:rPr lang="en-US" b="1" dirty="0">
                <a:solidFill>
                  <a:srgbClr val="FF0000"/>
                </a:solidFill>
              </a:rPr>
              <a:t> </a:t>
            </a:r>
            <a:r>
              <a:rPr lang="en-US" b="1" dirty="0" err="1">
                <a:solidFill>
                  <a:srgbClr val="FF0000"/>
                </a:solidFill>
              </a:rPr>
              <a:t>ini</a:t>
            </a:r>
            <a:r>
              <a:rPr lang="en-US" b="1" dirty="0">
                <a:solidFill>
                  <a:srgbClr val="FF0000"/>
                </a:solidFill>
              </a:rPr>
              <a:t> </a:t>
            </a:r>
            <a:r>
              <a:rPr lang="en-US" b="1" dirty="0" err="1">
                <a:solidFill>
                  <a:srgbClr val="FF0000"/>
                </a:solidFill>
              </a:rPr>
              <a:t>Masra</a:t>
            </a:r>
            <a:r>
              <a:rPr lang="en-US" b="1" dirty="0">
                <a:solidFill>
                  <a:srgbClr val="FF0000"/>
                </a:solidFill>
              </a:rPr>
              <a:t> no de foe </a:t>
            </a:r>
            <a:r>
              <a:rPr lang="en-US" b="1" dirty="0" err="1">
                <a:solidFill>
                  <a:srgbClr val="FF0000"/>
                </a:solidFill>
              </a:rPr>
              <a:t>soso</a:t>
            </a:r>
            <a:r>
              <a:rPr lang="en-US" b="1" dirty="0"/>
              <a:t>.</a:t>
            </a:r>
          </a:p>
          <a:p>
            <a:r>
              <a:rPr lang="en-US" b="1" dirty="0" err="1">
                <a:solidFill>
                  <a:srgbClr val="FF0000"/>
                </a:solidFill>
              </a:rPr>
              <a:t>Dini</a:t>
            </a:r>
            <a:r>
              <a:rPr lang="en-US" b="1" dirty="0">
                <a:solidFill>
                  <a:srgbClr val="FF0000"/>
                </a:solidFill>
              </a:rPr>
              <a:t> </a:t>
            </a:r>
            <a:r>
              <a:rPr lang="en-US" b="1" dirty="0" err="1">
                <a:solidFill>
                  <a:srgbClr val="FF0000"/>
                </a:solidFill>
              </a:rPr>
              <a:t>Gado</a:t>
            </a:r>
            <a:r>
              <a:rPr lang="en-US" b="1" dirty="0">
                <a:solidFill>
                  <a:srgbClr val="FF0000"/>
                </a:solidFill>
              </a:rPr>
              <a:t> </a:t>
            </a:r>
            <a:r>
              <a:rPr lang="en-US" b="1" dirty="0" err="1">
                <a:solidFill>
                  <a:srgbClr val="FF0000"/>
                </a:solidFill>
              </a:rPr>
              <a:t>nanga</a:t>
            </a:r>
            <a:r>
              <a:rPr lang="en-US" b="1" dirty="0">
                <a:solidFill>
                  <a:srgbClr val="FF0000"/>
                </a:solidFill>
              </a:rPr>
              <a:t> </a:t>
            </a:r>
            <a:r>
              <a:rPr lang="en-US" b="1" dirty="0" err="1">
                <a:solidFill>
                  <a:srgbClr val="FF0000"/>
                </a:solidFill>
              </a:rPr>
              <a:t>joe</a:t>
            </a:r>
            <a:r>
              <a:rPr lang="en-US" b="1" dirty="0">
                <a:solidFill>
                  <a:srgbClr val="FF0000"/>
                </a:solidFill>
              </a:rPr>
              <a:t> </a:t>
            </a:r>
            <a:r>
              <a:rPr lang="en-US" b="1" dirty="0" err="1">
                <a:solidFill>
                  <a:srgbClr val="FF0000"/>
                </a:solidFill>
              </a:rPr>
              <a:t>heri</a:t>
            </a:r>
            <a:r>
              <a:rPr lang="en-US" b="1" dirty="0">
                <a:solidFill>
                  <a:srgbClr val="FF0000"/>
                </a:solidFill>
              </a:rPr>
              <a:t> </a:t>
            </a:r>
            <a:r>
              <a:rPr lang="en-US" b="1" dirty="0" err="1" smtClean="0">
                <a:solidFill>
                  <a:srgbClr val="FF0000"/>
                </a:solidFill>
              </a:rPr>
              <a:t>hati</a:t>
            </a:r>
            <a:r>
              <a:rPr lang="en-US" b="1" dirty="0" smtClean="0">
                <a:solidFill>
                  <a:srgbClr val="FF0000"/>
                </a:solidFill>
              </a:rPr>
              <a:t>.  </a:t>
            </a:r>
            <a:r>
              <a:rPr lang="en-US" b="1" dirty="0" err="1" smtClean="0">
                <a:solidFill>
                  <a:srgbClr val="FF0000"/>
                </a:solidFill>
              </a:rPr>
              <a:t>Noiti</a:t>
            </a:r>
            <a:r>
              <a:rPr lang="en-US" b="1" dirty="0" smtClean="0">
                <a:solidFill>
                  <a:srgbClr val="FF0000"/>
                </a:solidFill>
              </a:rPr>
              <a:t> </a:t>
            </a:r>
            <a:r>
              <a:rPr lang="en-US" b="1" dirty="0" err="1" smtClean="0">
                <a:solidFill>
                  <a:srgbClr val="FF0000"/>
                </a:solidFill>
              </a:rPr>
              <a:t>joe</a:t>
            </a:r>
            <a:r>
              <a:rPr lang="en-US" b="1" dirty="0" smtClean="0">
                <a:solidFill>
                  <a:srgbClr val="FF0000"/>
                </a:solidFill>
              </a:rPr>
              <a:t> </a:t>
            </a:r>
            <a:r>
              <a:rPr lang="en-US" b="1" dirty="0" err="1" smtClean="0">
                <a:solidFill>
                  <a:srgbClr val="FF0000"/>
                </a:solidFill>
              </a:rPr>
              <a:t>sa</a:t>
            </a:r>
            <a:r>
              <a:rPr lang="en-US" b="1" dirty="0" smtClean="0">
                <a:solidFill>
                  <a:srgbClr val="FF0000"/>
                </a:solidFill>
              </a:rPr>
              <a:t> </a:t>
            </a:r>
            <a:r>
              <a:rPr lang="en-US" b="1" dirty="0" err="1" smtClean="0">
                <a:solidFill>
                  <a:srgbClr val="FF0000"/>
                </a:solidFill>
              </a:rPr>
              <a:t>lasi</a:t>
            </a:r>
            <a:r>
              <a:rPr lang="en-US" b="1" dirty="0" smtClean="0">
                <a:solidFill>
                  <a:srgbClr val="FF0000"/>
                </a:solidFill>
              </a:rPr>
              <a:t> </a:t>
            </a:r>
            <a:r>
              <a:rPr lang="en-US" b="1" dirty="0" err="1" smtClean="0">
                <a:solidFill>
                  <a:srgbClr val="FF0000"/>
                </a:solidFill>
              </a:rPr>
              <a:t>da</a:t>
            </a:r>
            <a:r>
              <a:rPr lang="en-US" b="1" dirty="0" smtClean="0">
                <a:solidFill>
                  <a:srgbClr val="FF0000"/>
                </a:solidFill>
              </a:rPr>
              <a:t> </a:t>
            </a:r>
            <a:r>
              <a:rPr lang="en-US" b="1" dirty="0" err="1" smtClean="0">
                <a:solidFill>
                  <a:srgbClr val="FF0000"/>
                </a:solidFill>
              </a:rPr>
              <a:t>blesi</a:t>
            </a:r>
            <a:r>
              <a:rPr lang="en-US" b="1" dirty="0" smtClean="0">
                <a:solidFill>
                  <a:srgbClr val="FF0000"/>
                </a:solidFill>
              </a:rPr>
              <a:t> foe </a:t>
            </a:r>
            <a:r>
              <a:rPr lang="en-US" b="1" dirty="0" err="1" smtClean="0">
                <a:solidFill>
                  <a:srgbClr val="FF0000"/>
                </a:solidFill>
              </a:rPr>
              <a:t>dati</a:t>
            </a:r>
            <a:r>
              <a:rPr lang="en-US" b="1" dirty="0" smtClean="0"/>
              <a:t>.</a:t>
            </a:r>
            <a:endParaRPr lang="en-US"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158665C-B0AD-4394-AC0F-0264B9888760}"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155C07B-A008-48BC-A6CB-B1508B9FC0E4}" type="slidenum">
              <a:rPr lang="en-US"/>
              <a:pPr lvl="1"/>
              <a:t>27</a:t>
            </a:fld>
            <a:endParaRPr lang="en-US">
              <a:latin typeface="Times New Roman" pitchFamily="18" charset="0"/>
            </a:endParaRPr>
          </a:p>
        </p:txBody>
      </p:sp>
      <p:sp>
        <p:nvSpPr>
          <p:cNvPr id="91138" name="Rectangle 2"/>
          <p:cNvSpPr>
            <a:spLocks noGrp="1" noChangeArrowheads="1"/>
          </p:cNvSpPr>
          <p:nvPr>
            <p:ph type="title"/>
          </p:nvPr>
        </p:nvSpPr>
        <p:spPr/>
        <p:txBody>
          <a:bodyPr/>
          <a:lstStyle/>
          <a:p>
            <a:r>
              <a:rPr lang="en-US"/>
              <a:t>Ofrandi tori</a:t>
            </a:r>
          </a:p>
        </p:txBody>
      </p:sp>
      <p:sp>
        <p:nvSpPr>
          <p:cNvPr id="91139" name="Rectangle 3"/>
          <p:cNvSpPr>
            <a:spLocks noGrp="1" noChangeArrowheads="1"/>
          </p:cNvSpPr>
          <p:nvPr>
            <p:ph type="body" idx="1"/>
          </p:nvPr>
        </p:nvSpPr>
        <p:spPr/>
        <p:txBody>
          <a:bodyPr/>
          <a:lstStyle/>
          <a:p>
            <a:pPr>
              <a:lnSpc>
                <a:spcPct val="80000"/>
              </a:lnSpc>
            </a:pPr>
            <a:r>
              <a:rPr lang="en-US" sz="2800" b="1"/>
              <a:t>I Kor. 16:1. Now foe taki abra da moni gi dem santawan, mi ben gi wan opdrakti na dem kerki na ini Galatië; oen doe so srefi.  2. Na da fosi dei foe da wiki, ibriwan foe oen moesoe poti moni na wan sei, so leki Gado ben gi hem, so dati te mi sa kom mi no sa</a:t>
            </a:r>
            <a:r>
              <a:rPr lang="en-US" sz="2800" b="1" i="1"/>
              <a:t> abi fanowdoe </a:t>
            </a:r>
            <a:r>
              <a:rPr lang="en-US" sz="2800" b="1"/>
              <a:t>foe tjari moni kom makandra.  3. En te mi sa kom, mi sa seni dem soema disi oen feni boen foe tjari oen brifi nanga oen presenti go na Jerusalem. 4. En efoe a sa fiti foe mi go toe, dem sa go nanga mi.</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AB5E37A-E440-4B20-A032-BB278DF35775}"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D1AD1D8-1AFC-47EF-B5AB-D386E8F4DAFD}" type="slidenum">
              <a:rPr lang="en-US"/>
              <a:pPr lvl="1"/>
              <a:t>28</a:t>
            </a:fld>
            <a:endParaRPr lang="en-US">
              <a:latin typeface="Times New Roman" pitchFamily="18" charset="0"/>
            </a:endParaRPr>
          </a:p>
        </p:txBody>
      </p:sp>
      <p:sp>
        <p:nvSpPr>
          <p:cNvPr id="92162" name="Rectangle 2"/>
          <p:cNvSpPr>
            <a:spLocks noGrp="1" noChangeArrowheads="1"/>
          </p:cNvSpPr>
          <p:nvPr>
            <p:ph type="title"/>
          </p:nvPr>
        </p:nvSpPr>
        <p:spPr/>
        <p:txBody>
          <a:bodyPr/>
          <a:lstStyle/>
          <a:p>
            <a:r>
              <a:rPr lang="en-US"/>
              <a:t>Da fosi dei foe da wiki…</a:t>
            </a:r>
          </a:p>
        </p:txBody>
      </p:sp>
      <p:sp>
        <p:nvSpPr>
          <p:cNvPr id="92163" name="Rectangle 3"/>
          <p:cNvSpPr>
            <a:spLocks noGrp="1" noChangeArrowheads="1"/>
          </p:cNvSpPr>
          <p:nvPr>
            <p:ph type="body" idx="1"/>
          </p:nvPr>
        </p:nvSpPr>
        <p:spPr/>
        <p:txBody>
          <a:bodyPr/>
          <a:lstStyle/>
          <a:p>
            <a:r>
              <a:rPr lang="en-US"/>
              <a:t>Paulus ben wani tjari wan ofrandi gi dem potiwan na ini Jerusalem</a:t>
            </a:r>
          </a:p>
          <a:p>
            <a:r>
              <a:rPr lang="en-US"/>
              <a:t>N.B. – da fosi dei foe da wiki.  Dem Djoe ben abi zaterdag leki dem santa dei, ma da kerki ben teki zondag.  Zaterdag loekoe na da rostoe foe da schepping.  Zondag loekoe na da njoen schepping doro da opo baka foe Kristus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23768BD-70BD-49A2-BE07-47FAD5D92C70}"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A2AB0613-25D7-4823-85B9-E61F60C8B154}" type="slidenum">
              <a:rPr lang="en-US"/>
              <a:pPr lvl="1"/>
              <a:t>29</a:t>
            </a:fld>
            <a:endParaRPr lang="en-US">
              <a:latin typeface="Times New Roman" pitchFamily="18" charset="0"/>
            </a:endParaRPr>
          </a:p>
        </p:txBody>
      </p:sp>
      <p:sp>
        <p:nvSpPr>
          <p:cNvPr id="93186" name="Rectangle 2"/>
          <p:cNvSpPr>
            <a:spLocks noGrp="1" noChangeArrowheads="1"/>
          </p:cNvSpPr>
          <p:nvPr>
            <p:ph type="title"/>
          </p:nvPr>
        </p:nvSpPr>
        <p:spPr/>
        <p:txBody>
          <a:bodyPr/>
          <a:lstStyle/>
          <a:p>
            <a:r>
              <a:rPr lang="en-US"/>
              <a:t>Ofrandi</a:t>
            </a:r>
          </a:p>
        </p:txBody>
      </p:sp>
      <p:sp>
        <p:nvSpPr>
          <p:cNvPr id="93187" name="Rectangle 3"/>
          <p:cNvSpPr>
            <a:spLocks noGrp="1" noChangeArrowheads="1"/>
          </p:cNvSpPr>
          <p:nvPr>
            <p:ph type="body" idx="1"/>
          </p:nvPr>
        </p:nvSpPr>
        <p:spPr/>
        <p:txBody>
          <a:bodyPr/>
          <a:lstStyle/>
          <a:p>
            <a:r>
              <a:rPr lang="en-US"/>
              <a:t>Teki hem ala wiki so dati a no abi foe abi wan spesroetoe ofrandi</a:t>
            </a:r>
          </a:p>
          <a:p>
            <a:r>
              <a:rPr lang="en-US"/>
              <a:t>Paulus sa sorgoe dati a seni hem nanga dem soema disi da kerki feni betrouwbaar</a:t>
            </a:r>
          </a:p>
          <a:p>
            <a:r>
              <a:rPr lang="en-US"/>
              <a:t>Efoe dem wani, a sa go nanga dem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Dopoe</a:t>
            </a:r>
            <a:r>
              <a:rPr lang="en-US" dirty="0" smtClean="0"/>
              <a:t> foe </a:t>
            </a:r>
            <a:r>
              <a:rPr lang="en-US" dirty="0" err="1" smtClean="0"/>
              <a:t>dem</a:t>
            </a:r>
            <a:r>
              <a:rPr lang="en-US" dirty="0" smtClean="0"/>
              <a:t> </a:t>
            </a:r>
            <a:r>
              <a:rPr lang="en-US" dirty="0" err="1" smtClean="0"/>
              <a:t>dedewan</a:t>
            </a:r>
            <a:endParaRPr lang="en-US" dirty="0"/>
          </a:p>
        </p:txBody>
      </p:sp>
      <p:sp>
        <p:nvSpPr>
          <p:cNvPr id="3" name="Content Placeholder 2"/>
          <p:cNvSpPr>
            <a:spLocks noGrp="1"/>
          </p:cNvSpPr>
          <p:nvPr>
            <p:ph idx="1"/>
          </p:nvPr>
        </p:nvSpPr>
        <p:spPr/>
        <p:txBody>
          <a:bodyPr/>
          <a:lstStyle/>
          <a:p>
            <a:r>
              <a:rPr lang="en-US" dirty="0" err="1" smtClean="0"/>
              <a:t>Waarschijnlijk</a:t>
            </a:r>
            <a:r>
              <a:rPr lang="en-US" dirty="0" smtClean="0"/>
              <a:t> a </a:t>
            </a:r>
            <a:r>
              <a:rPr lang="en-US" dirty="0" err="1" smtClean="0"/>
              <a:t>taki</a:t>
            </a:r>
            <a:r>
              <a:rPr lang="en-US" dirty="0" smtClean="0"/>
              <a:t> foe </a:t>
            </a:r>
            <a:r>
              <a:rPr lang="en-US" dirty="0" err="1" smtClean="0"/>
              <a:t>njoen</a:t>
            </a:r>
            <a:r>
              <a:rPr lang="en-US" dirty="0" smtClean="0"/>
              <a:t> </a:t>
            </a:r>
            <a:r>
              <a:rPr lang="en-US" dirty="0" err="1" smtClean="0"/>
              <a:t>bribiwan</a:t>
            </a:r>
            <a:r>
              <a:rPr lang="en-US" dirty="0" smtClean="0"/>
              <a:t> </a:t>
            </a:r>
            <a:r>
              <a:rPr lang="en-US" dirty="0" err="1" smtClean="0"/>
              <a:t>disi</a:t>
            </a:r>
            <a:r>
              <a:rPr lang="en-US" dirty="0" smtClean="0"/>
              <a:t> </a:t>
            </a:r>
            <a:r>
              <a:rPr lang="en-US" dirty="0" err="1" smtClean="0"/>
              <a:t>teki</a:t>
            </a:r>
            <a:r>
              <a:rPr lang="en-US" dirty="0" smtClean="0"/>
              <a:t> </a:t>
            </a:r>
            <a:r>
              <a:rPr lang="en-US" dirty="0" err="1" smtClean="0"/>
              <a:t>da</a:t>
            </a:r>
            <a:r>
              <a:rPr lang="en-US" dirty="0" smtClean="0"/>
              <a:t> </a:t>
            </a:r>
            <a:r>
              <a:rPr lang="en-US" dirty="0" err="1" smtClean="0"/>
              <a:t>presi</a:t>
            </a:r>
            <a:r>
              <a:rPr lang="en-US" dirty="0" smtClean="0"/>
              <a:t> foe </a:t>
            </a:r>
            <a:r>
              <a:rPr lang="en-US" dirty="0" err="1" smtClean="0"/>
              <a:t>dem</a:t>
            </a:r>
            <a:r>
              <a:rPr lang="en-US" dirty="0" smtClean="0"/>
              <a:t> </a:t>
            </a:r>
            <a:r>
              <a:rPr lang="en-US" dirty="0" err="1" smtClean="0"/>
              <a:t>soema</a:t>
            </a:r>
            <a:r>
              <a:rPr lang="en-US" dirty="0" smtClean="0"/>
              <a:t> </a:t>
            </a:r>
            <a:r>
              <a:rPr lang="en-US" dirty="0" err="1" smtClean="0"/>
              <a:t>disi</a:t>
            </a:r>
            <a:r>
              <a:rPr lang="en-US" dirty="0" smtClean="0"/>
              <a:t> </a:t>
            </a:r>
            <a:r>
              <a:rPr lang="en-US" dirty="0" err="1" smtClean="0"/>
              <a:t>ben</a:t>
            </a:r>
            <a:r>
              <a:rPr lang="en-US" dirty="0" smtClean="0"/>
              <a:t> </a:t>
            </a:r>
            <a:r>
              <a:rPr lang="en-US" dirty="0" err="1" smtClean="0"/>
              <a:t>dede</a:t>
            </a:r>
            <a:r>
              <a:rPr lang="en-US" dirty="0" smtClean="0"/>
              <a:t> </a:t>
            </a:r>
            <a:r>
              <a:rPr lang="en-US" dirty="0" err="1" smtClean="0"/>
              <a:t>na</a:t>
            </a:r>
            <a:r>
              <a:rPr lang="en-US" dirty="0" smtClean="0"/>
              <a:t> </a:t>
            </a:r>
            <a:r>
              <a:rPr lang="en-US" dirty="0" err="1" smtClean="0"/>
              <a:t>ini</a:t>
            </a:r>
            <a:r>
              <a:rPr lang="en-US" dirty="0" smtClean="0"/>
              <a:t> </a:t>
            </a:r>
            <a:r>
              <a:rPr lang="en-US" dirty="0" err="1" smtClean="0"/>
              <a:t>Kristus</a:t>
            </a:r>
            <a:r>
              <a:rPr lang="en-US" dirty="0" smtClean="0"/>
              <a:t>.  Dem </a:t>
            </a:r>
            <a:r>
              <a:rPr lang="en-US" dirty="0" err="1" smtClean="0"/>
              <a:t>fadon</a:t>
            </a:r>
            <a:r>
              <a:rPr lang="en-US" dirty="0" smtClean="0"/>
              <a:t> </a:t>
            </a:r>
            <a:r>
              <a:rPr lang="en-US" dirty="0" err="1" smtClean="0"/>
              <a:t>na</a:t>
            </a:r>
            <a:r>
              <a:rPr lang="en-US" dirty="0" smtClean="0"/>
              <a:t> </a:t>
            </a:r>
            <a:r>
              <a:rPr lang="en-US" dirty="0" err="1" smtClean="0"/>
              <a:t>sribi</a:t>
            </a:r>
            <a:r>
              <a:rPr lang="en-US" dirty="0" smtClean="0"/>
              <a:t>, ma </a:t>
            </a:r>
            <a:r>
              <a:rPr lang="en-US" dirty="0" err="1" smtClean="0"/>
              <a:t>trawan</a:t>
            </a:r>
            <a:r>
              <a:rPr lang="en-US" dirty="0" smtClean="0"/>
              <a:t> </a:t>
            </a:r>
            <a:r>
              <a:rPr lang="en-US" dirty="0" err="1" smtClean="0"/>
              <a:t>drai</a:t>
            </a:r>
            <a:r>
              <a:rPr lang="en-US" dirty="0" smtClean="0"/>
              <a:t> </a:t>
            </a:r>
            <a:r>
              <a:rPr lang="en-US" dirty="0" err="1" smtClean="0"/>
              <a:t>libi</a:t>
            </a:r>
            <a:r>
              <a:rPr lang="en-US" dirty="0" smtClean="0"/>
              <a:t> en </a:t>
            </a:r>
            <a:r>
              <a:rPr lang="en-US" dirty="0" err="1" smtClean="0"/>
              <a:t>teki</a:t>
            </a:r>
            <a:r>
              <a:rPr lang="en-US" dirty="0" smtClean="0"/>
              <a:t> </a:t>
            </a:r>
            <a:r>
              <a:rPr lang="en-US" dirty="0" err="1" smtClean="0"/>
              <a:t>dem</a:t>
            </a:r>
            <a:r>
              <a:rPr lang="en-US" dirty="0" smtClean="0"/>
              <a:t> </a:t>
            </a:r>
            <a:r>
              <a:rPr lang="en-US" dirty="0" err="1" smtClean="0"/>
              <a:t>presi</a:t>
            </a:r>
            <a:r>
              <a:rPr lang="en-US" dirty="0" smtClean="0"/>
              <a:t>.</a:t>
            </a:r>
          </a:p>
          <a:p>
            <a:r>
              <a:rPr lang="en-US" dirty="0" err="1" smtClean="0"/>
              <a:t>Dopoe</a:t>
            </a:r>
            <a:r>
              <a:rPr lang="en-US" dirty="0" smtClean="0"/>
              <a:t> de wan </a:t>
            </a:r>
            <a:r>
              <a:rPr lang="en-US" dirty="0" err="1" smtClean="0"/>
              <a:t>openbaar</a:t>
            </a:r>
            <a:r>
              <a:rPr lang="en-US" dirty="0" smtClean="0"/>
              <a:t> </a:t>
            </a:r>
            <a:r>
              <a:rPr lang="en-US" dirty="0" err="1" smtClean="0"/>
              <a:t>getuigi</a:t>
            </a:r>
            <a:r>
              <a:rPr lang="en-US" dirty="0" smtClean="0"/>
              <a:t> </a:t>
            </a:r>
            <a:r>
              <a:rPr lang="en-US" dirty="0" err="1" smtClean="0"/>
              <a:t>dati</a:t>
            </a:r>
            <a:r>
              <a:rPr lang="en-US" dirty="0" smtClean="0"/>
              <a:t> </a:t>
            </a:r>
            <a:r>
              <a:rPr lang="en-US" dirty="0" err="1" smtClean="0"/>
              <a:t>wi</a:t>
            </a:r>
            <a:r>
              <a:rPr lang="en-US" dirty="0" smtClean="0"/>
              <a:t> </a:t>
            </a:r>
            <a:r>
              <a:rPr lang="en-US" dirty="0" err="1" smtClean="0"/>
              <a:t>bribiwan</a:t>
            </a:r>
            <a:r>
              <a:rPr lang="en-US" dirty="0" smtClean="0"/>
              <a:t> </a:t>
            </a:r>
            <a:r>
              <a:rPr lang="en-US" dirty="0" err="1" smtClean="0"/>
              <a:t>ben</a:t>
            </a:r>
            <a:r>
              <a:rPr lang="en-US" dirty="0" smtClean="0"/>
              <a:t> </a:t>
            </a:r>
            <a:r>
              <a:rPr lang="en-US" dirty="0" err="1" smtClean="0"/>
              <a:t>tron</a:t>
            </a:r>
            <a:r>
              <a:rPr lang="en-US" dirty="0" smtClean="0"/>
              <a:t> wan </a:t>
            </a:r>
            <a:r>
              <a:rPr lang="en-US" dirty="0" err="1" smtClean="0"/>
              <a:t>pisi</a:t>
            </a:r>
            <a:r>
              <a:rPr lang="en-US" dirty="0" smtClean="0"/>
              <a:t> foe </a:t>
            </a:r>
            <a:r>
              <a:rPr lang="en-US" dirty="0" err="1" smtClean="0"/>
              <a:t>da</a:t>
            </a:r>
            <a:r>
              <a:rPr lang="en-US" dirty="0" smtClean="0"/>
              <a:t> </a:t>
            </a:r>
            <a:r>
              <a:rPr lang="en-US" dirty="0" err="1" smtClean="0"/>
              <a:t>legre</a:t>
            </a:r>
            <a:r>
              <a:rPr lang="en-US" dirty="0" smtClean="0"/>
              <a:t> foe </a:t>
            </a:r>
            <a:r>
              <a:rPr lang="en-US" dirty="0" err="1" smtClean="0"/>
              <a:t>Masra</a:t>
            </a:r>
            <a:r>
              <a:rPr lang="en-US" dirty="0" smtClean="0"/>
              <a:t> </a:t>
            </a:r>
            <a:r>
              <a:rPr lang="en-US" dirty="0" err="1" smtClean="0"/>
              <a:t>Jezus</a:t>
            </a:r>
            <a:endParaRPr lang="en-US" dirty="0"/>
          </a:p>
        </p:txBody>
      </p:sp>
      <p:sp>
        <p:nvSpPr>
          <p:cNvPr id="4" name="Date Placeholder 3"/>
          <p:cNvSpPr>
            <a:spLocks noGrp="1"/>
          </p:cNvSpPr>
          <p:nvPr>
            <p:ph type="dt" sz="half" idx="10"/>
          </p:nvPr>
        </p:nvSpPr>
        <p:spPr/>
        <p:txBody>
          <a:bodyPr/>
          <a:lstStyle/>
          <a:p>
            <a:fld id="{3F385D0B-357B-46C5-A1AB-B7006FCEF0BB}"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3</a:t>
            </a:fld>
            <a:endParaRPr lang="en-US">
              <a:latin typeface="+mn-lt"/>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D9FECB6-BAC6-4CFD-9D66-CC573663ADAC}"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4BD69273-5950-4FD9-B688-400E0E18F06C}" type="slidenum">
              <a:rPr lang="en-US"/>
              <a:pPr lvl="1"/>
              <a:t>30</a:t>
            </a:fld>
            <a:endParaRPr lang="en-US">
              <a:latin typeface="Times New Roman" pitchFamily="18" charset="0"/>
            </a:endParaRPr>
          </a:p>
        </p:txBody>
      </p:sp>
      <p:sp>
        <p:nvSpPr>
          <p:cNvPr id="94210" name="Rectangle 2"/>
          <p:cNvSpPr>
            <a:spLocks noGrp="1" noChangeArrowheads="1"/>
          </p:cNvSpPr>
          <p:nvPr>
            <p:ph type="title"/>
          </p:nvPr>
        </p:nvSpPr>
        <p:spPr/>
        <p:txBody>
          <a:bodyPr/>
          <a:lstStyle/>
          <a:p>
            <a:r>
              <a:rPr lang="en-US"/>
              <a:t>Paulus hopoe foe si dem…</a:t>
            </a:r>
          </a:p>
        </p:txBody>
      </p:sp>
      <p:sp>
        <p:nvSpPr>
          <p:cNvPr id="94211" name="Rectangle 3"/>
          <p:cNvSpPr>
            <a:spLocks noGrp="1" noChangeArrowheads="1"/>
          </p:cNvSpPr>
          <p:nvPr>
            <p:ph type="body" idx="1"/>
          </p:nvPr>
        </p:nvSpPr>
        <p:spPr/>
        <p:txBody>
          <a:bodyPr/>
          <a:lstStyle/>
          <a:p>
            <a:r>
              <a:rPr lang="en-US" sz="2800" b="1"/>
              <a:t>I Kor. 16:5. Now mi sa kom na oen te mi sa pasa doro Macedonië, bikasi mi sa pasa doro Macedonië.  6. Ja, en kande mi sa tan na da kowroetem nanga oen, so dati oen kan jepi mi pe mi sa waka go.  7. Bikasi mi no sa si oen now na mi waka, ma mi hopoe foe tan wan pisi tem nanga oen efoe Masra gi mi pasi.  8. Ma mi sa tan na Efeze te leki Pinkster.  9. Bikasi wan bigi makti doro de opo gi mi, en foeroe feanti de.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46E6373-80CA-412B-BD1A-5425ACDF2962}"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8C159D3F-C048-4917-A245-14F71AC8F53C}" type="slidenum">
              <a:rPr lang="en-US"/>
              <a:pPr lvl="1"/>
              <a:t>31</a:t>
            </a:fld>
            <a:endParaRPr lang="en-US">
              <a:latin typeface="Times New Roman" pitchFamily="18" charset="0"/>
            </a:endParaRPr>
          </a:p>
        </p:txBody>
      </p:sp>
      <p:sp>
        <p:nvSpPr>
          <p:cNvPr id="95234" name="Rectangle 2"/>
          <p:cNvSpPr>
            <a:spLocks noGrp="1" noChangeArrowheads="1"/>
          </p:cNvSpPr>
          <p:nvPr>
            <p:ph type="title"/>
          </p:nvPr>
        </p:nvSpPr>
        <p:spPr/>
        <p:txBody>
          <a:bodyPr/>
          <a:lstStyle/>
          <a:p>
            <a:r>
              <a:rPr lang="en-US"/>
              <a:t>Merk op</a:t>
            </a:r>
          </a:p>
        </p:txBody>
      </p:sp>
      <p:sp>
        <p:nvSpPr>
          <p:cNvPr id="95235" name="Rectangle 3"/>
          <p:cNvSpPr>
            <a:spLocks noGrp="1" noChangeArrowheads="1"/>
          </p:cNvSpPr>
          <p:nvPr>
            <p:ph type="body" idx="1"/>
          </p:nvPr>
        </p:nvSpPr>
        <p:spPr/>
        <p:txBody>
          <a:bodyPr/>
          <a:lstStyle/>
          <a:p>
            <a:r>
              <a:rPr lang="en-US"/>
              <a:t>Wan bigi doro opo gi Paulus</a:t>
            </a:r>
          </a:p>
          <a:p>
            <a:r>
              <a:rPr lang="en-US"/>
              <a:t>Foeroe feanti de toe</a:t>
            </a:r>
          </a:p>
          <a:p>
            <a:r>
              <a:rPr lang="en-US"/>
              <a:t>Foeroe leisi wi abi ala toe moksi na wan</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A60E390-26DB-4A80-8D83-24E675985173}"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9A76779D-67E5-467B-BE54-844970BFE454}" type="slidenum">
              <a:rPr lang="en-US"/>
              <a:pPr lvl="1"/>
              <a:t>32</a:t>
            </a:fld>
            <a:endParaRPr lang="en-US">
              <a:latin typeface="Times New Roman" pitchFamily="18" charset="0"/>
            </a:endParaRPr>
          </a:p>
        </p:txBody>
      </p:sp>
      <p:sp>
        <p:nvSpPr>
          <p:cNvPr id="96258" name="Rectangle 2"/>
          <p:cNvSpPr>
            <a:spLocks noGrp="1" noChangeArrowheads="1"/>
          </p:cNvSpPr>
          <p:nvPr>
            <p:ph type="title"/>
          </p:nvPr>
        </p:nvSpPr>
        <p:spPr/>
        <p:txBody>
          <a:bodyPr/>
          <a:lstStyle/>
          <a:p>
            <a:r>
              <a:rPr lang="en-US"/>
              <a:t>Kande Timoteus sa kom</a:t>
            </a:r>
          </a:p>
        </p:txBody>
      </p:sp>
      <p:sp>
        <p:nvSpPr>
          <p:cNvPr id="96259" name="Rectangle 3"/>
          <p:cNvSpPr>
            <a:spLocks noGrp="1" noChangeArrowheads="1"/>
          </p:cNvSpPr>
          <p:nvPr>
            <p:ph type="body" idx="1"/>
          </p:nvPr>
        </p:nvSpPr>
        <p:spPr/>
        <p:txBody>
          <a:bodyPr/>
          <a:lstStyle/>
          <a:p>
            <a:pPr>
              <a:lnSpc>
                <a:spcPct val="80000"/>
              </a:lnSpc>
            </a:pPr>
            <a:r>
              <a:rPr lang="en-US" sz="2800" b="1"/>
              <a:t>I Kor. 16:10. Now efoe Timoteüs sa kom, sorgoe dati a sa de nanga oen sondro foe frede, bikasi a doe da wroko foe Masra so leki mi doe toe.  11. Foe dat'ede no gi pasi foe wan soema veragti hem; ma tjari hem go na fesi na ini vrede, so dati a kan kom na mi; bikasi mi loekoe foe hem nanga dem brada.  12. Foe taki abra wi brada Apollos, mi ben angri foe hem sa kom na oen nanga dem brada; ma a no ben wani kom kwet'kweti na da tem disi, ma a sa kom te a sa feni wan boen okasi.</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E401767-6ED1-4E42-910A-BF8EF44FBAF1}"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E917A7A2-74FD-438C-9F6E-947F08881B33}" type="slidenum">
              <a:rPr lang="en-US"/>
              <a:pPr lvl="1"/>
              <a:t>33</a:t>
            </a:fld>
            <a:endParaRPr lang="en-US">
              <a:latin typeface="Times New Roman" pitchFamily="18" charset="0"/>
            </a:endParaRPr>
          </a:p>
        </p:txBody>
      </p:sp>
      <p:sp>
        <p:nvSpPr>
          <p:cNvPr id="97282" name="Rectangle 2"/>
          <p:cNvSpPr>
            <a:spLocks noGrp="1" noChangeArrowheads="1"/>
          </p:cNvSpPr>
          <p:nvPr>
            <p:ph type="title"/>
          </p:nvPr>
        </p:nvSpPr>
        <p:spPr/>
        <p:txBody>
          <a:bodyPr/>
          <a:lstStyle/>
          <a:p>
            <a:r>
              <a:rPr lang="en-US"/>
              <a:t>Belangrijk vermane</a:t>
            </a:r>
          </a:p>
        </p:txBody>
      </p:sp>
      <p:sp>
        <p:nvSpPr>
          <p:cNvPr id="97283" name="Rectangle 3"/>
          <p:cNvSpPr>
            <a:spLocks noGrp="1" noChangeArrowheads="1"/>
          </p:cNvSpPr>
          <p:nvPr>
            <p:ph type="body" idx="1"/>
          </p:nvPr>
        </p:nvSpPr>
        <p:spPr/>
        <p:txBody>
          <a:bodyPr/>
          <a:lstStyle/>
          <a:p>
            <a:r>
              <a:rPr lang="en-US" b="1"/>
              <a:t>I Kor. 16:13. Loekoe boen; tan faste na ini bribi; sori oensrefi leki mansoema; de tranga.  14. Doe ala oen sani nanga lobi.</a:t>
            </a:r>
          </a:p>
          <a:p>
            <a:r>
              <a:rPr lang="en-US" b="1"/>
              <a:t>Tan faste na ini bribi</a:t>
            </a:r>
          </a:p>
          <a:p>
            <a:r>
              <a:rPr lang="en-US" b="1"/>
              <a:t>Sori man-hati na ini joe bribi</a:t>
            </a:r>
          </a:p>
          <a:p>
            <a:r>
              <a:rPr lang="en-US" b="1"/>
              <a:t>Doe alasani na ini lobi</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00A656D-60E9-468D-8751-CBFD3FA8397C}"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770C1DBA-AA46-4542-85BF-3C95EF11FF12}" type="slidenum">
              <a:rPr lang="en-US"/>
              <a:pPr lvl="1"/>
              <a:t>34</a:t>
            </a:fld>
            <a:endParaRPr lang="en-US">
              <a:latin typeface="Times New Roman" pitchFamily="18" charset="0"/>
            </a:endParaRPr>
          </a:p>
        </p:txBody>
      </p:sp>
      <p:sp>
        <p:nvSpPr>
          <p:cNvPr id="98306" name="Rectangle 2"/>
          <p:cNvSpPr>
            <a:spLocks noGrp="1" noChangeArrowheads="1"/>
          </p:cNvSpPr>
          <p:nvPr>
            <p:ph type="title"/>
          </p:nvPr>
        </p:nvSpPr>
        <p:spPr/>
        <p:txBody>
          <a:bodyPr/>
          <a:lstStyle/>
          <a:p>
            <a:r>
              <a:rPr lang="en-US" sz="4000"/>
              <a:t>Wantoe brada gi Paulus wan toto</a:t>
            </a:r>
          </a:p>
        </p:txBody>
      </p:sp>
      <p:sp>
        <p:nvSpPr>
          <p:cNvPr id="98307" name="Rectangle 3"/>
          <p:cNvSpPr>
            <a:spLocks noGrp="1" noChangeArrowheads="1"/>
          </p:cNvSpPr>
          <p:nvPr>
            <p:ph type="body" idx="1"/>
          </p:nvPr>
        </p:nvSpPr>
        <p:spPr/>
        <p:txBody>
          <a:bodyPr/>
          <a:lstStyle/>
          <a:p>
            <a:pPr>
              <a:lnSpc>
                <a:spcPct val="80000"/>
              </a:lnSpc>
            </a:pPr>
            <a:r>
              <a:rPr lang="en-US" sz="2800" b="1"/>
              <a:t>I Kor. 16:15. Mi begi oen, brada, (oen sabi da oso foe Stefanas, dati a de dem fosi-froktoe foe Achaje, en dati dem ben lobi foe dini dem santawan,)  16. Dati oen saka oensrefi na ondro dem sortoe soema disi, nanga ibri soema disi jepi wi, en disi wroko.  17. Mi breiti di Stefanas nanga Fortunatus nanga Achaïkus ben kom; bikasi dem ben gi oen san oen ben mankeri.  18. Bikasi dem ben meki mi jeje en di foe oen kisi tranga baka; foe dat'ede sori dati oen sabi dem sortoe soema disi.</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699DDB9-5CE9-4ACE-B70A-8130FD443C03}"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DBA334F3-3472-440B-A425-116799DCBDF8}" type="slidenum">
              <a:rPr lang="en-US"/>
              <a:pPr lvl="1"/>
              <a:t>35</a:t>
            </a:fld>
            <a:endParaRPr lang="en-US">
              <a:latin typeface="Times New Roman" pitchFamily="18" charset="0"/>
            </a:endParaRPr>
          </a:p>
        </p:txBody>
      </p:sp>
      <p:sp>
        <p:nvSpPr>
          <p:cNvPr id="99330" name="Rectangle 2"/>
          <p:cNvSpPr>
            <a:spLocks noGrp="1" noChangeArrowheads="1"/>
          </p:cNvSpPr>
          <p:nvPr>
            <p:ph type="title"/>
          </p:nvPr>
        </p:nvSpPr>
        <p:spPr/>
        <p:txBody>
          <a:bodyPr/>
          <a:lstStyle/>
          <a:p>
            <a:r>
              <a:rPr lang="en-US"/>
              <a:t>Wantoe soema seni odi</a:t>
            </a:r>
          </a:p>
        </p:txBody>
      </p:sp>
      <p:sp>
        <p:nvSpPr>
          <p:cNvPr id="99331" name="Rectangle 3"/>
          <p:cNvSpPr>
            <a:spLocks noGrp="1" noChangeArrowheads="1"/>
          </p:cNvSpPr>
          <p:nvPr>
            <p:ph type="body" idx="1"/>
          </p:nvPr>
        </p:nvSpPr>
        <p:spPr/>
        <p:txBody>
          <a:bodyPr/>
          <a:lstStyle/>
          <a:p>
            <a:r>
              <a:rPr lang="en-US" b="1"/>
              <a:t>I Kor. 16:19. Dem kerki na ini Asia seni odi gi oenoe. Aquila nanga Priscilla nanga da kerki disi de na ini dem oso seni wan bigi odi na ini Masra.  20. Ala dem brada seni odi. Gi odi wan na trawan nanga wan santa bosi.  21. Mi, Paulus, skrifi wan odi nanga mi egi anoe.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06332DC-03EA-43B6-8A7E-957FF834FC38}"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9012C5F8-6F9D-41B2-95D7-89CD36729CC6}" type="slidenum">
              <a:rPr lang="en-US"/>
              <a:pPr lvl="1"/>
              <a:t>36</a:t>
            </a:fld>
            <a:endParaRPr lang="en-US">
              <a:latin typeface="Times New Roman" pitchFamily="18" charset="0"/>
            </a:endParaRPr>
          </a:p>
        </p:txBody>
      </p:sp>
      <p:sp>
        <p:nvSpPr>
          <p:cNvPr id="100354" name="Rectangle 2"/>
          <p:cNvSpPr>
            <a:spLocks noGrp="1" noChangeArrowheads="1"/>
          </p:cNvSpPr>
          <p:nvPr>
            <p:ph type="title"/>
          </p:nvPr>
        </p:nvSpPr>
        <p:spPr/>
        <p:txBody>
          <a:bodyPr/>
          <a:lstStyle/>
          <a:p>
            <a:r>
              <a:rPr lang="en-US" dirty="0" smtClean="0"/>
              <a:t>Anathema &amp; </a:t>
            </a:r>
            <a:r>
              <a:rPr lang="en-US" dirty="0" err="1" smtClean="0"/>
              <a:t>maranatha</a:t>
            </a:r>
            <a:endParaRPr lang="en-US" dirty="0"/>
          </a:p>
        </p:txBody>
      </p:sp>
      <p:sp>
        <p:nvSpPr>
          <p:cNvPr id="100355" name="Rectangle 3"/>
          <p:cNvSpPr>
            <a:spLocks noGrp="1" noChangeArrowheads="1"/>
          </p:cNvSpPr>
          <p:nvPr>
            <p:ph type="body" idx="1"/>
          </p:nvPr>
        </p:nvSpPr>
        <p:spPr/>
        <p:txBody>
          <a:bodyPr/>
          <a:lstStyle/>
          <a:p>
            <a:pPr>
              <a:lnSpc>
                <a:spcPct val="80000"/>
              </a:lnSpc>
            </a:pPr>
            <a:r>
              <a:rPr lang="en-US" b="1"/>
              <a:t>I Kor. 16:22. Efoe iniwan soema no lobi wi Masra Jezus Kristus, meki hem de floekoe! Maranata!  23. Da gnade foe wi Masra Jezus Kristus de nanga oen.  24. Mi lobi de nanga oen alamala na ini Kristus Jezus. Amen.</a:t>
            </a:r>
          </a:p>
          <a:p>
            <a:pPr>
              <a:lnSpc>
                <a:spcPct val="80000"/>
              </a:lnSpc>
            </a:pPr>
            <a:r>
              <a:rPr lang="en-US" b="1"/>
              <a:t>Masra sa kom (Maranata)</a:t>
            </a:r>
          </a:p>
          <a:p>
            <a:pPr>
              <a:lnSpc>
                <a:spcPct val="80000"/>
              </a:lnSpc>
            </a:pPr>
            <a:r>
              <a:rPr lang="en-US" b="1"/>
              <a:t>Gado gnade gi wi</a:t>
            </a:r>
          </a:p>
          <a:p>
            <a:pPr>
              <a:lnSpc>
                <a:spcPct val="80000"/>
              </a:lnSpc>
            </a:pPr>
            <a:r>
              <a:rPr lang="en-US" b="1"/>
              <a:t>Paulus seni hem lobi…</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F690B6C-F5DB-4F52-B579-76829E4D9717}"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785A672D-3C8B-4C74-B4FA-32A77F068F20}" type="slidenum">
              <a:rPr lang="en-US"/>
              <a:pPr lvl="1"/>
              <a:t>37</a:t>
            </a:fld>
            <a:endParaRPr lang="en-US">
              <a:latin typeface="Times New Roman" pitchFamily="18" charset="0"/>
            </a:endParaRPr>
          </a:p>
        </p:txBody>
      </p:sp>
      <p:sp>
        <p:nvSpPr>
          <p:cNvPr id="161794" name="Rectangle 2"/>
          <p:cNvSpPr>
            <a:spLocks noGrp="1" noChangeArrowheads="1"/>
          </p:cNvSpPr>
          <p:nvPr>
            <p:ph type="title"/>
          </p:nvPr>
        </p:nvSpPr>
        <p:spPr/>
        <p:txBody>
          <a:bodyPr/>
          <a:lstStyle/>
          <a:p>
            <a:r>
              <a:rPr lang="en-US"/>
              <a:t>Anathema &amp; Maranata</a:t>
            </a:r>
          </a:p>
        </p:txBody>
      </p:sp>
      <p:sp>
        <p:nvSpPr>
          <p:cNvPr id="161795" name="Rectangle 3"/>
          <p:cNvSpPr>
            <a:spLocks noGrp="1" noChangeArrowheads="1"/>
          </p:cNvSpPr>
          <p:nvPr>
            <p:ph type="body" idx="1"/>
          </p:nvPr>
        </p:nvSpPr>
        <p:spPr/>
        <p:txBody>
          <a:bodyPr/>
          <a:lstStyle/>
          <a:p>
            <a:r>
              <a:rPr lang="en-US" sz="2800" b="1"/>
              <a:t>I Kor. 16:22. Efoe iniwan soema no lobi wi Masra Jezus Kristus, meki hem de floekoe! Maranata!  23. Da gnade foe wi Masra Jezus Kristus de nanga oen.  24. Mi lobi de nanga oen alamala na ini Kristus Jezus. Amen.</a:t>
            </a:r>
          </a:p>
          <a:p>
            <a:r>
              <a:rPr lang="en-US" sz="2800" b="1"/>
              <a:t>Gado floekoe (anathema)</a:t>
            </a:r>
          </a:p>
          <a:p>
            <a:r>
              <a:rPr lang="en-US" sz="2800" b="1"/>
              <a:t>Masra sa kom (Maranata)</a:t>
            </a:r>
          </a:p>
          <a:p>
            <a:r>
              <a:rPr lang="en-US" sz="2800" b="1"/>
              <a:t>Gado gnade gi wi</a:t>
            </a:r>
          </a:p>
          <a:p>
            <a:r>
              <a:rPr lang="en-US" sz="2800" b="1"/>
              <a:t>Paulus seni hem lobi…</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1031"/>
          <p:cNvSpPr>
            <a:spLocks noGrp="1" noChangeArrowheads="1"/>
          </p:cNvSpPr>
          <p:nvPr>
            <p:ph type="dt" sz="quarter" idx="2"/>
          </p:nvPr>
        </p:nvSpPr>
        <p:spPr/>
        <p:txBody>
          <a:bodyPr/>
          <a:lstStyle/>
          <a:p>
            <a:fld id="{39D5A1B2-7948-4F41-8887-1B9FE1F14F74}" type="datetime1">
              <a:rPr lang="en-US" smtClean="0"/>
              <a:pPr/>
              <a:t>3/9/2011</a:t>
            </a:fld>
            <a:endParaRPr lang="en-US"/>
          </a:p>
        </p:txBody>
      </p:sp>
      <p:sp>
        <p:nvSpPr>
          <p:cNvPr id="6" name="Rectangle 1032"/>
          <p:cNvSpPr>
            <a:spLocks noGrp="1" noChangeArrowheads="1"/>
          </p:cNvSpPr>
          <p:nvPr>
            <p:ph type="ftr" sz="quarter" idx="3"/>
          </p:nvPr>
        </p:nvSpPr>
        <p:spPr/>
        <p:txBody>
          <a:bodyPr/>
          <a:lstStyle/>
          <a:p>
            <a:r>
              <a:rPr lang="fr-FR" smtClean="0"/>
              <a:t>Les 5 - I Korintiers III</a:t>
            </a:r>
            <a:endParaRPr lang="en-US"/>
          </a:p>
        </p:txBody>
      </p:sp>
      <p:sp>
        <p:nvSpPr>
          <p:cNvPr id="7" name="Rectangle 1033"/>
          <p:cNvSpPr>
            <a:spLocks noGrp="1" noChangeArrowheads="1"/>
          </p:cNvSpPr>
          <p:nvPr>
            <p:ph type="sldNum" sz="quarter" idx="4"/>
          </p:nvPr>
        </p:nvSpPr>
        <p:spPr/>
        <p:txBody>
          <a:bodyPr/>
          <a:lstStyle/>
          <a:p>
            <a:pPr lvl="1"/>
            <a:fld id="{66FA72A6-AC2B-4167-8EF6-3756DC7BF30D}" type="slidenum">
              <a:rPr lang="en-US"/>
              <a:pPr lvl="1"/>
              <a:t>38</a:t>
            </a:fld>
            <a:endParaRPr lang="en-US"/>
          </a:p>
        </p:txBody>
      </p:sp>
      <p:sp>
        <p:nvSpPr>
          <p:cNvPr id="162818" name="Rectangle 2"/>
          <p:cNvSpPr>
            <a:spLocks noGrp="1" noChangeArrowheads="1"/>
          </p:cNvSpPr>
          <p:nvPr>
            <p:ph type="ctrTitle"/>
          </p:nvPr>
        </p:nvSpPr>
        <p:spPr>
          <a:xfrm>
            <a:off x="0" y="2960688"/>
            <a:ext cx="9144000" cy="1143000"/>
          </a:xfrm>
        </p:spPr>
        <p:txBody>
          <a:bodyPr/>
          <a:lstStyle/>
          <a:p>
            <a:pPr algn="ctr"/>
            <a:r>
              <a:rPr lang="en-US" b="1">
                <a:solidFill>
                  <a:schemeClr val="accent2"/>
                </a:solidFill>
              </a:rPr>
              <a:t>Bijbel Instituut</a:t>
            </a:r>
            <a:br>
              <a:rPr lang="en-US" b="1">
                <a:solidFill>
                  <a:schemeClr val="accent2"/>
                </a:solidFill>
              </a:rPr>
            </a:br>
            <a:r>
              <a:rPr lang="en-US" b="1">
                <a:solidFill>
                  <a:schemeClr val="accent2"/>
                </a:solidFill>
              </a:rPr>
              <a:t> Njoen Testamenti II </a:t>
            </a:r>
            <a:br>
              <a:rPr lang="en-US" b="1">
                <a:solidFill>
                  <a:schemeClr val="accent2"/>
                </a:solidFill>
              </a:rPr>
            </a:br>
            <a:r>
              <a:rPr lang="en-US" b="1">
                <a:solidFill>
                  <a:schemeClr val="accent2"/>
                </a:solidFill>
              </a:rPr>
              <a:t>Les 6 - IIKorintiers</a:t>
            </a:r>
          </a:p>
        </p:txBody>
      </p:sp>
      <p:sp>
        <p:nvSpPr>
          <p:cNvPr id="162819" name="Rectangle 3"/>
          <p:cNvSpPr>
            <a:spLocks noGrp="1" noChangeArrowheads="1"/>
          </p:cNvSpPr>
          <p:nvPr>
            <p:ph type="subTitle" idx="1"/>
          </p:nvPr>
        </p:nvSpPr>
        <p:spPr>
          <a:xfrm>
            <a:off x="3505200" y="5049838"/>
            <a:ext cx="5638800" cy="1038225"/>
          </a:xfrm>
        </p:spPr>
        <p:txBody>
          <a:bodyPr/>
          <a:lstStyle/>
          <a:p>
            <a:r>
              <a:rPr lang="en-US"/>
              <a:t>Robert D. Patton</a:t>
            </a:r>
          </a:p>
        </p:txBody>
      </p:sp>
      <p:sp>
        <p:nvSpPr>
          <p:cNvPr id="162820" name="Text Box 4"/>
          <p:cNvSpPr txBox="1">
            <a:spLocks noChangeArrowheads="1"/>
          </p:cNvSpPr>
          <p:nvPr/>
        </p:nvSpPr>
        <p:spPr bwMode="auto">
          <a:xfrm>
            <a:off x="827088" y="728663"/>
            <a:ext cx="7170737" cy="1098550"/>
          </a:xfrm>
          <a:prstGeom prst="rect">
            <a:avLst/>
          </a:prstGeom>
          <a:noFill/>
          <a:ln w="12700">
            <a:noFill/>
            <a:miter lim="800000"/>
            <a:headEnd type="none" w="sm" len="sm"/>
            <a:tailEnd type="none" w="sm" len="sm"/>
          </a:ln>
          <a:effectLst>
            <a:outerShdw dist="107763" dir="13500000" algn="ctr" rotWithShape="0">
              <a:schemeClr val="bg2">
                <a:alpha val="50000"/>
              </a:schemeClr>
            </a:outerShdw>
          </a:effectLst>
        </p:spPr>
        <p:txBody>
          <a:bodyPr wrap="none">
            <a:spAutoFit/>
          </a:bodyPr>
          <a:lstStyle/>
          <a:p>
            <a:r>
              <a:rPr lang="en-US" sz="6600" b="1">
                <a:solidFill>
                  <a:schemeClr val="accent1"/>
                </a:solidFill>
              </a:rPr>
              <a:t>Bijbel Baptist Kerk</a:t>
            </a:r>
          </a:p>
        </p:txBody>
      </p:sp>
    </p:spTree>
  </p:cSld>
  <p:clrMapOvr>
    <a:masterClrMapping/>
  </p:clrMapOvr>
  <p:transition>
    <p:cut/>
  </p:transition>
  <p:timing>
    <p:tnLst>
      <p:par>
        <p:cTn id="1" dur="indefinite" restart="never" nodeType="tmRoot">
          <p:childTnLst>
            <p:seq concurrent="1" nextAc="seek">
              <p:cTn id="2" dur="indefinite">
                <p:childTnLst>
                  <p:par>
                    <p:cTn id="3" fill="hold">
                      <p:stCondLst>
                        <p:cond evt="onBegin" delay="0">
                          <p:tn val="2"/>
                        </p:cond>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62818">
                                            <p:txEl>
                                              <p:pRg st="0" end="0"/>
                                            </p:txEl>
                                          </p:spTgt>
                                        </p:tgtEl>
                                        <p:attrNameLst>
                                          <p:attrName>style.visibility</p:attrName>
                                        </p:attrNameLst>
                                      </p:cBhvr>
                                      <p:to>
                                        <p:strVal val="visible"/>
                                      </p:to>
                                    </p:set>
                                    <p:anim calcmode="lin" valueType="num">
                                      <p:cBhvr additive="base">
                                        <p:cTn id="7" dur="500" fill="hold">
                                          <p:stCondLst>
                                            <p:cond delay="0"/>
                                          </p:stCondLst>
                                        </p:cTn>
                                        <p:tgtEl>
                                          <p:spTgt spid="16281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stCondLst>
                                            <p:cond delay="0"/>
                                          </p:stCondLst>
                                        </p:cTn>
                                        <p:tgtEl>
                                          <p:spTgt spid="162818">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62819">
                                            <p:txEl>
                                              <p:pRg st="0" end="0"/>
                                            </p:txEl>
                                          </p:spTgt>
                                        </p:tgtEl>
                                        <p:attrNameLst>
                                          <p:attrName>style.visibility</p:attrName>
                                        </p:attrNameLst>
                                      </p:cBhvr>
                                      <p:to>
                                        <p:strVal val="visible"/>
                                      </p:to>
                                    </p:set>
                                    <p:animEffect transition="in" filter="dissolve">
                                      <p:cBhvr>
                                        <p:cTn id="13" dur="500">
                                          <p:stCondLst>
                                            <p:cond delay="0"/>
                                          </p:stCondLst>
                                        </p:cTn>
                                        <p:tgtEl>
                                          <p:spTgt spid="1628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8" grpId="0" build="allAtOnce"/>
      <p:bldP spid="162819" grpId="0" build="allAtOnce"/>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52897BF-4CF3-4C3F-A17D-BF6B9C1D4502}"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4D4742DE-52C4-4B8A-BCB7-08A3F50BF0DC}" type="slidenum">
              <a:rPr lang="en-US"/>
              <a:pPr lvl="1"/>
              <a:t>39</a:t>
            </a:fld>
            <a:endParaRPr lang="en-US">
              <a:latin typeface="Times New Roman" pitchFamily="18" charset="0"/>
            </a:endParaRPr>
          </a:p>
        </p:txBody>
      </p:sp>
      <p:sp>
        <p:nvSpPr>
          <p:cNvPr id="163842" name="Rectangle 2"/>
          <p:cNvSpPr>
            <a:spLocks noGrp="1" noChangeArrowheads="1"/>
          </p:cNvSpPr>
          <p:nvPr>
            <p:ph type="title"/>
          </p:nvPr>
        </p:nvSpPr>
        <p:spPr/>
        <p:txBody>
          <a:bodyPr/>
          <a:lstStyle/>
          <a:p>
            <a:r>
              <a:rPr lang="en-US"/>
              <a:t>Situatie na Korinte</a:t>
            </a:r>
          </a:p>
        </p:txBody>
      </p:sp>
      <p:sp>
        <p:nvSpPr>
          <p:cNvPr id="163843" name="Rectangle 3"/>
          <p:cNvSpPr>
            <a:spLocks noGrp="1" noChangeArrowheads="1"/>
          </p:cNvSpPr>
          <p:nvPr>
            <p:ph type="body" idx="1"/>
          </p:nvPr>
        </p:nvSpPr>
        <p:spPr>
          <a:xfrm>
            <a:off x="299979" y="2017713"/>
            <a:ext cx="8655109" cy="4114800"/>
          </a:xfrm>
        </p:spPr>
        <p:txBody>
          <a:bodyPr/>
          <a:lstStyle/>
          <a:p>
            <a:r>
              <a:rPr lang="en-US" dirty="0" err="1"/>
              <a:t>Paulus</a:t>
            </a:r>
            <a:r>
              <a:rPr lang="en-US" dirty="0"/>
              <a:t> </a:t>
            </a:r>
            <a:r>
              <a:rPr lang="en-US" dirty="0" err="1"/>
              <a:t>ben</a:t>
            </a:r>
            <a:r>
              <a:rPr lang="en-US" dirty="0"/>
              <a:t> </a:t>
            </a:r>
            <a:r>
              <a:rPr lang="en-US" dirty="0" err="1"/>
              <a:t>bigin</a:t>
            </a:r>
            <a:r>
              <a:rPr lang="en-US" dirty="0"/>
              <a:t> </a:t>
            </a:r>
            <a:r>
              <a:rPr lang="en-US" dirty="0" err="1"/>
              <a:t>da</a:t>
            </a:r>
            <a:r>
              <a:rPr lang="en-US" dirty="0"/>
              <a:t> </a:t>
            </a:r>
            <a:r>
              <a:rPr lang="en-US" dirty="0" err="1"/>
              <a:t>kerki</a:t>
            </a:r>
            <a:r>
              <a:rPr lang="en-US" dirty="0"/>
              <a:t> </a:t>
            </a:r>
            <a:r>
              <a:rPr lang="en-US" dirty="0" err="1"/>
              <a:t>na</a:t>
            </a:r>
            <a:r>
              <a:rPr lang="en-US" dirty="0"/>
              <a:t> </a:t>
            </a:r>
            <a:r>
              <a:rPr lang="en-US" dirty="0" err="1"/>
              <a:t>Korinte</a:t>
            </a:r>
            <a:r>
              <a:rPr lang="en-US" dirty="0"/>
              <a:t> </a:t>
            </a:r>
            <a:r>
              <a:rPr lang="en-US" dirty="0" err="1"/>
              <a:t>na</a:t>
            </a:r>
            <a:r>
              <a:rPr lang="en-US" dirty="0"/>
              <a:t> </a:t>
            </a:r>
            <a:r>
              <a:rPr lang="en-US" dirty="0" err="1"/>
              <a:t>di</a:t>
            </a:r>
            <a:r>
              <a:rPr lang="en-US" dirty="0"/>
              <a:t> foe toe </a:t>
            </a:r>
            <a:r>
              <a:rPr lang="en-US" dirty="0" err="1"/>
              <a:t>zendingsreis</a:t>
            </a:r>
            <a:r>
              <a:rPr lang="en-US" dirty="0"/>
              <a:t> – 18 </a:t>
            </a:r>
            <a:r>
              <a:rPr lang="en-US" dirty="0" err="1"/>
              <a:t>maanden</a:t>
            </a:r>
            <a:r>
              <a:rPr lang="en-US" dirty="0"/>
              <a:t> drape</a:t>
            </a:r>
          </a:p>
          <a:p>
            <a:r>
              <a:rPr lang="en-US" dirty="0" err="1"/>
              <a:t>Baka</a:t>
            </a:r>
            <a:r>
              <a:rPr lang="en-US" dirty="0"/>
              <a:t> </a:t>
            </a:r>
            <a:r>
              <a:rPr lang="en-US" dirty="0" err="1"/>
              <a:t>di</a:t>
            </a:r>
            <a:r>
              <a:rPr lang="en-US" dirty="0"/>
              <a:t> foe 3 </a:t>
            </a:r>
            <a:r>
              <a:rPr lang="en-US" dirty="0" err="1"/>
              <a:t>zendingsreis</a:t>
            </a:r>
            <a:r>
              <a:rPr lang="en-US" dirty="0"/>
              <a:t>, a </a:t>
            </a:r>
            <a:r>
              <a:rPr lang="en-US" dirty="0" err="1"/>
              <a:t>ben</a:t>
            </a:r>
            <a:r>
              <a:rPr lang="en-US" dirty="0"/>
              <a:t> </a:t>
            </a:r>
            <a:r>
              <a:rPr lang="en-US" dirty="0" err="1"/>
              <a:t>loekoe</a:t>
            </a:r>
            <a:r>
              <a:rPr lang="en-US" dirty="0"/>
              <a:t> </a:t>
            </a:r>
            <a:r>
              <a:rPr lang="en-US" dirty="0" err="1"/>
              <a:t>Korinte</a:t>
            </a:r>
            <a:r>
              <a:rPr lang="en-US" dirty="0"/>
              <a:t> </a:t>
            </a:r>
            <a:r>
              <a:rPr lang="en-US" dirty="0" err="1"/>
              <a:t>baka</a:t>
            </a:r>
            <a:r>
              <a:rPr lang="en-US" dirty="0"/>
              <a:t> (II Kor. 12:14; 13:1)</a:t>
            </a:r>
          </a:p>
          <a:p>
            <a:r>
              <a:rPr lang="en-US" dirty="0"/>
              <a:t>A </a:t>
            </a:r>
            <a:r>
              <a:rPr lang="en-US" dirty="0" err="1"/>
              <a:t>ben</a:t>
            </a:r>
            <a:r>
              <a:rPr lang="en-US" dirty="0"/>
              <a:t> </a:t>
            </a:r>
            <a:r>
              <a:rPr lang="en-US" dirty="0" err="1"/>
              <a:t>seni</a:t>
            </a:r>
            <a:r>
              <a:rPr lang="en-US" dirty="0"/>
              <a:t> Titus go foe </a:t>
            </a:r>
            <a:r>
              <a:rPr lang="en-US" dirty="0" err="1"/>
              <a:t>kisi</a:t>
            </a:r>
            <a:r>
              <a:rPr lang="en-US" dirty="0"/>
              <a:t> wan </a:t>
            </a:r>
            <a:r>
              <a:rPr lang="en-US" dirty="0" err="1"/>
              <a:t>spesroetoe</a:t>
            </a:r>
            <a:r>
              <a:rPr lang="en-US" dirty="0"/>
              <a:t> </a:t>
            </a:r>
            <a:r>
              <a:rPr lang="en-US" dirty="0" err="1"/>
              <a:t>ofrandi</a:t>
            </a:r>
            <a:r>
              <a:rPr lang="en-US" dirty="0"/>
              <a:t> </a:t>
            </a:r>
            <a:r>
              <a:rPr lang="en-US" dirty="0" err="1"/>
              <a:t>gi</a:t>
            </a:r>
            <a:r>
              <a:rPr lang="en-US" dirty="0"/>
              <a:t> </a:t>
            </a:r>
            <a:r>
              <a:rPr lang="en-US" dirty="0" err="1"/>
              <a:t>dem</a:t>
            </a:r>
            <a:r>
              <a:rPr lang="en-US" dirty="0"/>
              <a:t> </a:t>
            </a:r>
            <a:r>
              <a:rPr lang="en-US" dirty="0" err="1"/>
              <a:t>potiwan</a:t>
            </a:r>
            <a:r>
              <a:rPr lang="en-US" dirty="0"/>
              <a:t> </a:t>
            </a:r>
            <a:r>
              <a:rPr lang="en-US" dirty="0" err="1"/>
              <a:t>na</a:t>
            </a:r>
            <a:r>
              <a:rPr lang="en-US" dirty="0"/>
              <a:t> </a:t>
            </a:r>
            <a:r>
              <a:rPr lang="en-US" dirty="0" err="1"/>
              <a:t>ini</a:t>
            </a:r>
            <a:r>
              <a:rPr lang="en-US" dirty="0"/>
              <a:t> Jerusalem</a:t>
            </a:r>
          </a:p>
          <a:p>
            <a:r>
              <a:rPr lang="en-US" dirty="0"/>
              <a:t>Titus </a:t>
            </a:r>
            <a:r>
              <a:rPr lang="en-US" dirty="0" err="1"/>
              <a:t>ben</a:t>
            </a:r>
            <a:r>
              <a:rPr lang="en-US" dirty="0"/>
              <a:t> </a:t>
            </a:r>
            <a:r>
              <a:rPr lang="en-US" dirty="0" err="1"/>
              <a:t>doro</a:t>
            </a:r>
            <a:r>
              <a:rPr lang="en-US" dirty="0"/>
              <a:t> </a:t>
            </a:r>
            <a:r>
              <a:rPr lang="en-US" dirty="0" err="1"/>
              <a:t>baka</a:t>
            </a:r>
            <a:r>
              <a:rPr lang="en-US" dirty="0"/>
              <a:t> </a:t>
            </a:r>
            <a:r>
              <a:rPr lang="en-US" dirty="0" err="1"/>
              <a:t>na</a:t>
            </a:r>
            <a:r>
              <a:rPr lang="en-US" dirty="0"/>
              <a:t> </a:t>
            </a:r>
            <a:r>
              <a:rPr lang="en-US" dirty="0" err="1"/>
              <a:t>Paulus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AA5D03D-A0E4-4242-8CD7-AA65FABBDF21}"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70A9B958-01D8-4EC2-B42C-1DA09B476694}" type="slidenum">
              <a:rPr lang="en-US"/>
              <a:pPr lvl="1"/>
              <a:t>4</a:t>
            </a:fld>
            <a:endParaRPr lang="en-US">
              <a:latin typeface="Times New Roman" pitchFamily="18" charset="0"/>
            </a:endParaRPr>
          </a:p>
        </p:txBody>
      </p:sp>
      <p:sp>
        <p:nvSpPr>
          <p:cNvPr id="76802" name="Rectangle 2"/>
          <p:cNvSpPr>
            <a:spLocks noGrp="1" noChangeArrowheads="1"/>
          </p:cNvSpPr>
          <p:nvPr>
            <p:ph type="title"/>
          </p:nvPr>
        </p:nvSpPr>
        <p:spPr/>
        <p:txBody>
          <a:bodyPr/>
          <a:lstStyle/>
          <a:p>
            <a:r>
              <a:rPr lang="en-US" sz="4000"/>
              <a:t>Paulus fesi dede bikasi a sabi dati a sa libi baka</a:t>
            </a:r>
          </a:p>
        </p:txBody>
      </p:sp>
      <p:sp>
        <p:nvSpPr>
          <p:cNvPr id="76803" name="Rectangle 3"/>
          <p:cNvSpPr>
            <a:spLocks noGrp="1" noChangeArrowheads="1"/>
          </p:cNvSpPr>
          <p:nvPr>
            <p:ph type="body" idx="1"/>
          </p:nvPr>
        </p:nvSpPr>
        <p:spPr>
          <a:xfrm>
            <a:off x="592083" y="2017713"/>
            <a:ext cx="8363005" cy="4114800"/>
          </a:xfrm>
        </p:spPr>
        <p:txBody>
          <a:bodyPr/>
          <a:lstStyle/>
          <a:p>
            <a:r>
              <a:rPr lang="en-US" sz="2800" b="1" dirty="0"/>
              <a:t>I Kor. 15:30. En foe </a:t>
            </a:r>
            <a:r>
              <a:rPr lang="en-US" sz="2800" b="1" dirty="0" err="1"/>
              <a:t>san'ede</a:t>
            </a:r>
            <a:r>
              <a:rPr lang="en-US" sz="2800" b="1" dirty="0"/>
              <a:t> </a:t>
            </a:r>
            <a:r>
              <a:rPr lang="en-US" sz="2800" b="1" dirty="0" err="1"/>
              <a:t>wi</a:t>
            </a:r>
            <a:r>
              <a:rPr lang="en-US" sz="2800" b="1" dirty="0"/>
              <a:t> tan </a:t>
            </a:r>
            <a:r>
              <a:rPr lang="en-US" sz="2800" b="1" dirty="0" err="1"/>
              <a:t>na</a:t>
            </a:r>
            <a:r>
              <a:rPr lang="en-US" sz="2800" b="1" dirty="0"/>
              <a:t> </a:t>
            </a:r>
            <a:r>
              <a:rPr lang="en-US" sz="2800" b="1" dirty="0" err="1"/>
              <a:t>ini</a:t>
            </a:r>
            <a:r>
              <a:rPr lang="en-US" sz="2800" b="1" dirty="0"/>
              <a:t> </a:t>
            </a:r>
            <a:r>
              <a:rPr lang="en-US" sz="2800" b="1" dirty="0" err="1"/>
              <a:t>gevaar</a:t>
            </a:r>
            <a:r>
              <a:rPr lang="en-US" sz="2800" b="1" dirty="0"/>
              <a:t> </a:t>
            </a:r>
            <a:r>
              <a:rPr lang="en-US" sz="2800" b="1" dirty="0" err="1"/>
              <a:t>ibri</a:t>
            </a:r>
            <a:r>
              <a:rPr lang="en-US" sz="2800" b="1" dirty="0"/>
              <a:t> </a:t>
            </a:r>
            <a:r>
              <a:rPr lang="en-US" sz="2800" b="1" dirty="0" err="1"/>
              <a:t>joeroe</a:t>
            </a:r>
            <a:r>
              <a:rPr lang="en-US" sz="2800" b="1" dirty="0"/>
              <a:t>?  31. Mi </a:t>
            </a:r>
            <a:r>
              <a:rPr lang="en-US" sz="2800" b="1" dirty="0" err="1"/>
              <a:t>taki</a:t>
            </a:r>
            <a:r>
              <a:rPr lang="en-US" sz="2800" b="1" dirty="0"/>
              <a:t> </a:t>
            </a:r>
            <a:r>
              <a:rPr lang="en-US" sz="2800" b="1" dirty="0" err="1"/>
              <a:t>doro</a:t>
            </a:r>
            <a:r>
              <a:rPr lang="en-US" sz="2800" b="1" dirty="0"/>
              <a:t> </a:t>
            </a:r>
            <a:r>
              <a:rPr lang="en-US" sz="2800" b="1" dirty="0" err="1"/>
              <a:t>da</a:t>
            </a:r>
            <a:r>
              <a:rPr lang="en-US" sz="2800" b="1" dirty="0"/>
              <a:t> </a:t>
            </a:r>
            <a:r>
              <a:rPr lang="en-US" sz="2800" b="1" dirty="0" err="1"/>
              <a:t>prisiri</a:t>
            </a:r>
            <a:r>
              <a:rPr lang="en-US" sz="2800" b="1" dirty="0"/>
              <a:t> foe </a:t>
            </a:r>
            <a:r>
              <a:rPr lang="en-US" sz="2800" b="1" dirty="0" err="1"/>
              <a:t>oen</a:t>
            </a:r>
            <a:r>
              <a:rPr lang="en-US" sz="2800" b="1" dirty="0"/>
              <a:t> </a:t>
            </a:r>
            <a:r>
              <a:rPr lang="en-US" sz="2800" b="1" dirty="0" err="1"/>
              <a:t>disi</a:t>
            </a:r>
            <a:r>
              <a:rPr lang="en-US" sz="2800" b="1" dirty="0"/>
              <a:t> mi </a:t>
            </a:r>
            <a:r>
              <a:rPr lang="en-US" sz="2800" b="1" dirty="0" err="1"/>
              <a:t>abi</a:t>
            </a:r>
            <a:r>
              <a:rPr lang="en-US" sz="2800" b="1" dirty="0"/>
              <a:t> </a:t>
            </a:r>
            <a:r>
              <a:rPr lang="en-US" sz="2800" b="1" dirty="0" err="1"/>
              <a:t>na</a:t>
            </a:r>
            <a:r>
              <a:rPr lang="en-US" sz="2800" b="1" dirty="0"/>
              <a:t> </a:t>
            </a:r>
            <a:r>
              <a:rPr lang="en-US" sz="2800" b="1" dirty="0" err="1"/>
              <a:t>ini</a:t>
            </a:r>
            <a:r>
              <a:rPr lang="en-US" sz="2800" b="1" dirty="0"/>
              <a:t> </a:t>
            </a:r>
            <a:r>
              <a:rPr lang="en-US" sz="2800" b="1" dirty="0" err="1"/>
              <a:t>Kristus</a:t>
            </a:r>
            <a:r>
              <a:rPr lang="en-US" sz="2800" b="1" dirty="0"/>
              <a:t> </a:t>
            </a:r>
            <a:r>
              <a:rPr lang="en-US" sz="2800" b="1" dirty="0" err="1"/>
              <a:t>Jezus</a:t>
            </a:r>
            <a:r>
              <a:rPr lang="en-US" sz="2800" b="1" dirty="0"/>
              <a:t> </a:t>
            </a:r>
            <a:r>
              <a:rPr lang="en-US" sz="2800" b="1" dirty="0" err="1"/>
              <a:t>wi</a:t>
            </a:r>
            <a:r>
              <a:rPr lang="en-US" sz="2800" b="1" dirty="0"/>
              <a:t> </a:t>
            </a:r>
            <a:r>
              <a:rPr lang="en-US" sz="2800" b="1" dirty="0" err="1"/>
              <a:t>Masra</a:t>
            </a:r>
            <a:r>
              <a:rPr lang="en-US" sz="2800" b="1" dirty="0"/>
              <a:t>, mi </a:t>
            </a:r>
            <a:r>
              <a:rPr lang="en-US" sz="2800" b="1" dirty="0" err="1"/>
              <a:t>dede</a:t>
            </a:r>
            <a:r>
              <a:rPr lang="en-US" sz="2800" b="1" dirty="0"/>
              <a:t> </a:t>
            </a:r>
            <a:r>
              <a:rPr lang="en-US" sz="2800" b="1" dirty="0" err="1"/>
              <a:t>ibri</a:t>
            </a:r>
            <a:r>
              <a:rPr lang="en-US" sz="2800" b="1" dirty="0"/>
              <a:t> </a:t>
            </a:r>
            <a:r>
              <a:rPr lang="en-US" sz="2800" b="1" dirty="0" err="1"/>
              <a:t>dei</a:t>
            </a:r>
            <a:r>
              <a:rPr lang="en-US" sz="2800" b="1" dirty="0"/>
              <a:t>.  32. </a:t>
            </a:r>
            <a:r>
              <a:rPr lang="en-US" sz="2800" b="1" dirty="0" err="1"/>
              <a:t>Efoe</a:t>
            </a:r>
            <a:r>
              <a:rPr lang="en-US" sz="2800" b="1" dirty="0"/>
              <a:t> </a:t>
            </a:r>
            <a:r>
              <a:rPr lang="en-US" sz="2800" b="1" dirty="0" err="1"/>
              <a:t>leki</a:t>
            </a:r>
            <a:r>
              <a:rPr lang="en-US" sz="2800" b="1" dirty="0"/>
              <a:t> wan </a:t>
            </a:r>
            <a:r>
              <a:rPr lang="en-US" sz="2800" b="1" dirty="0" err="1"/>
              <a:t>libisoema</a:t>
            </a:r>
            <a:r>
              <a:rPr lang="en-US" sz="2800" b="1" dirty="0"/>
              <a:t>, mi </a:t>
            </a:r>
            <a:r>
              <a:rPr lang="en-US" sz="2800" b="1" dirty="0" err="1"/>
              <a:t>ben</a:t>
            </a:r>
            <a:r>
              <a:rPr lang="en-US" sz="2800" b="1" dirty="0"/>
              <a:t> </a:t>
            </a:r>
            <a:r>
              <a:rPr lang="en-US" sz="2800" b="1" dirty="0" err="1"/>
              <a:t>feti</a:t>
            </a:r>
            <a:r>
              <a:rPr lang="en-US" sz="2800" b="1" dirty="0"/>
              <a:t> </a:t>
            </a:r>
            <a:r>
              <a:rPr lang="en-US" sz="2800" b="1" dirty="0" err="1"/>
              <a:t>nanga</a:t>
            </a:r>
            <a:r>
              <a:rPr lang="en-US" sz="2800" b="1" dirty="0"/>
              <a:t> </a:t>
            </a:r>
            <a:r>
              <a:rPr lang="en-US" sz="2800" b="1" dirty="0" err="1"/>
              <a:t>dem</a:t>
            </a:r>
            <a:r>
              <a:rPr lang="en-US" sz="2800" b="1" dirty="0"/>
              <a:t> </a:t>
            </a:r>
            <a:r>
              <a:rPr lang="en-US" sz="2800" b="1" dirty="0" err="1"/>
              <a:t>krasi</a:t>
            </a:r>
            <a:r>
              <a:rPr lang="en-US" sz="2800" b="1" dirty="0"/>
              <a:t> </a:t>
            </a:r>
            <a:r>
              <a:rPr lang="en-US" sz="2800" b="1" dirty="0" err="1"/>
              <a:t>meti</a:t>
            </a:r>
            <a:r>
              <a:rPr lang="en-US" sz="2800" b="1" dirty="0"/>
              <a:t> </a:t>
            </a:r>
            <a:r>
              <a:rPr lang="en-US" sz="2800" b="1" dirty="0" err="1"/>
              <a:t>na</a:t>
            </a:r>
            <a:r>
              <a:rPr lang="en-US" sz="2800" b="1" dirty="0"/>
              <a:t> </a:t>
            </a:r>
            <a:r>
              <a:rPr lang="en-US" sz="2800" b="1" dirty="0" err="1"/>
              <a:t>Efeze</a:t>
            </a:r>
            <a:r>
              <a:rPr lang="en-US" sz="2800" b="1" dirty="0"/>
              <a:t>, </a:t>
            </a:r>
            <a:r>
              <a:rPr lang="en-US" sz="2800" b="1" dirty="0" err="1"/>
              <a:t>sortoe</a:t>
            </a:r>
            <a:r>
              <a:rPr lang="en-US" sz="2800" b="1" dirty="0"/>
              <a:t> </a:t>
            </a:r>
            <a:r>
              <a:rPr lang="en-US" sz="2800" b="1" dirty="0" err="1"/>
              <a:t>wini</a:t>
            </a:r>
            <a:r>
              <a:rPr lang="en-US" sz="2800" b="1" dirty="0"/>
              <a:t> mi </a:t>
            </a:r>
            <a:r>
              <a:rPr lang="en-US" sz="2800" b="1" dirty="0" err="1"/>
              <a:t>ben</a:t>
            </a:r>
            <a:r>
              <a:rPr lang="en-US" sz="2800" b="1" dirty="0"/>
              <a:t> </a:t>
            </a:r>
            <a:r>
              <a:rPr lang="en-US" sz="2800" b="1" dirty="0" err="1"/>
              <a:t>sa</a:t>
            </a:r>
            <a:r>
              <a:rPr lang="en-US" sz="2800" b="1" dirty="0"/>
              <a:t> </a:t>
            </a:r>
            <a:r>
              <a:rPr lang="en-US" sz="2800" b="1" dirty="0" err="1"/>
              <a:t>kisi</a:t>
            </a:r>
            <a:r>
              <a:rPr lang="en-US" sz="2800" b="1" dirty="0"/>
              <a:t>, </a:t>
            </a:r>
            <a:r>
              <a:rPr lang="en-US" sz="2800" b="1" dirty="0" err="1"/>
              <a:t>efoe</a:t>
            </a:r>
            <a:r>
              <a:rPr lang="en-US" sz="2800" b="1" dirty="0"/>
              <a:t> </a:t>
            </a:r>
            <a:r>
              <a:rPr lang="en-US" sz="2800" b="1" dirty="0" err="1"/>
              <a:t>dem</a:t>
            </a:r>
            <a:r>
              <a:rPr lang="en-US" sz="2800" b="1" dirty="0"/>
              <a:t> </a:t>
            </a:r>
            <a:r>
              <a:rPr lang="en-US" sz="2800" b="1" dirty="0" err="1"/>
              <a:t>dede</a:t>
            </a:r>
            <a:r>
              <a:rPr lang="en-US" sz="2800" b="1" dirty="0"/>
              <a:t> </a:t>
            </a:r>
            <a:r>
              <a:rPr lang="en-US" sz="2800" b="1" dirty="0" err="1"/>
              <a:t>soema</a:t>
            </a:r>
            <a:r>
              <a:rPr lang="en-US" sz="2800" b="1" dirty="0"/>
              <a:t> no </a:t>
            </a:r>
            <a:r>
              <a:rPr lang="en-US" sz="2800" b="1" dirty="0" err="1"/>
              <a:t>opo</a:t>
            </a:r>
            <a:r>
              <a:rPr lang="en-US" sz="2800" b="1" dirty="0"/>
              <a:t> </a:t>
            </a:r>
            <a:r>
              <a:rPr lang="en-US" sz="2800" b="1" dirty="0" err="1"/>
              <a:t>baka</a:t>
            </a:r>
            <a:r>
              <a:rPr lang="en-US" sz="2800" b="1" dirty="0"/>
              <a:t>? Dan </a:t>
            </a:r>
            <a:r>
              <a:rPr lang="en-US" sz="2800" b="1" dirty="0" err="1"/>
              <a:t>meki</a:t>
            </a:r>
            <a:r>
              <a:rPr lang="en-US" sz="2800" b="1" dirty="0"/>
              <a:t> </a:t>
            </a:r>
            <a:r>
              <a:rPr lang="en-US" sz="2800" b="1" dirty="0" err="1"/>
              <a:t>wi</a:t>
            </a:r>
            <a:r>
              <a:rPr lang="en-US" sz="2800" b="1" dirty="0"/>
              <a:t> </a:t>
            </a:r>
            <a:r>
              <a:rPr lang="en-US" sz="2800" b="1" dirty="0" err="1"/>
              <a:t>njan</a:t>
            </a:r>
            <a:r>
              <a:rPr lang="en-US" sz="2800" b="1" dirty="0"/>
              <a:t> en </a:t>
            </a:r>
            <a:r>
              <a:rPr lang="en-US" sz="2800" b="1" dirty="0" err="1"/>
              <a:t>dringi</a:t>
            </a:r>
            <a:r>
              <a:rPr lang="en-US" sz="2800" b="1" dirty="0"/>
              <a:t>, </a:t>
            </a:r>
            <a:r>
              <a:rPr lang="en-US" sz="2800" b="1" dirty="0" err="1"/>
              <a:t>bikasi</a:t>
            </a:r>
            <a:r>
              <a:rPr lang="en-US" sz="2800" b="1" dirty="0"/>
              <a:t> </a:t>
            </a:r>
            <a:r>
              <a:rPr lang="en-US" sz="2800" b="1" dirty="0" err="1"/>
              <a:t>tamara</a:t>
            </a:r>
            <a:r>
              <a:rPr lang="en-US" sz="2800" b="1" dirty="0"/>
              <a:t> </a:t>
            </a:r>
            <a:r>
              <a:rPr lang="en-US" sz="2800" b="1" dirty="0" err="1"/>
              <a:t>wi</a:t>
            </a:r>
            <a:r>
              <a:rPr lang="en-US" sz="2800" b="1" dirty="0"/>
              <a:t> </a:t>
            </a:r>
            <a:r>
              <a:rPr lang="en-US" sz="2800" b="1" dirty="0" err="1"/>
              <a:t>sa</a:t>
            </a:r>
            <a:r>
              <a:rPr lang="en-US" sz="2800" b="1" dirty="0"/>
              <a:t> </a:t>
            </a:r>
            <a:r>
              <a:rPr lang="en-US" sz="2800" b="1" dirty="0" err="1"/>
              <a:t>dede</a:t>
            </a:r>
            <a:r>
              <a:rPr lang="en-US" sz="2800" b="1" dirty="0"/>
              <a: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A095E34-4682-40D0-9F35-428B6BB86A0E}"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4BE4BA6D-CD95-44CB-AF2D-299E965FA21A}" type="slidenum">
              <a:rPr lang="en-US"/>
              <a:pPr lvl="1"/>
              <a:t>40</a:t>
            </a:fld>
            <a:endParaRPr lang="en-US">
              <a:latin typeface="Times New Roman" pitchFamily="18" charset="0"/>
            </a:endParaRPr>
          </a:p>
        </p:txBody>
      </p:sp>
      <p:sp>
        <p:nvSpPr>
          <p:cNvPr id="164866" name="Rectangle 2"/>
          <p:cNvSpPr>
            <a:spLocks noGrp="1" noChangeArrowheads="1"/>
          </p:cNvSpPr>
          <p:nvPr>
            <p:ph type="title"/>
          </p:nvPr>
        </p:nvSpPr>
        <p:spPr/>
        <p:txBody>
          <a:bodyPr/>
          <a:lstStyle/>
          <a:p>
            <a:r>
              <a:rPr lang="en-US"/>
              <a:t>Situatie na ini Korinte</a:t>
            </a:r>
          </a:p>
        </p:txBody>
      </p:sp>
      <p:sp>
        <p:nvSpPr>
          <p:cNvPr id="164867" name="Rectangle 3"/>
          <p:cNvSpPr>
            <a:spLocks noGrp="1" noChangeArrowheads="1"/>
          </p:cNvSpPr>
          <p:nvPr>
            <p:ph type="body" idx="1"/>
          </p:nvPr>
        </p:nvSpPr>
        <p:spPr>
          <a:xfrm>
            <a:off x="482544" y="2017713"/>
            <a:ext cx="8472544" cy="4114800"/>
          </a:xfrm>
        </p:spPr>
        <p:txBody>
          <a:bodyPr/>
          <a:lstStyle/>
          <a:p>
            <a:r>
              <a:rPr lang="en-US" dirty="0"/>
              <a:t>A </a:t>
            </a:r>
            <a:r>
              <a:rPr lang="en-US" dirty="0" err="1"/>
              <a:t>ben</a:t>
            </a:r>
            <a:r>
              <a:rPr lang="en-US" dirty="0"/>
              <a:t> </a:t>
            </a:r>
            <a:r>
              <a:rPr lang="en-US" dirty="0" err="1"/>
              <a:t>skrifi</a:t>
            </a:r>
            <a:r>
              <a:rPr lang="en-US" dirty="0"/>
              <a:t> wan </a:t>
            </a:r>
            <a:r>
              <a:rPr lang="en-US" dirty="0" err="1"/>
              <a:t>brifi</a:t>
            </a:r>
            <a:r>
              <a:rPr lang="en-US" dirty="0"/>
              <a:t> </a:t>
            </a:r>
            <a:r>
              <a:rPr lang="en-US" dirty="0" err="1"/>
              <a:t>na</a:t>
            </a:r>
            <a:r>
              <a:rPr lang="en-US" dirty="0"/>
              <a:t> </a:t>
            </a:r>
            <a:r>
              <a:rPr lang="en-US" dirty="0" err="1"/>
              <a:t>Korinte</a:t>
            </a:r>
            <a:r>
              <a:rPr lang="en-US" dirty="0"/>
              <a:t> (I Kor. 5:9)</a:t>
            </a:r>
          </a:p>
          <a:p>
            <a:r>
              <a:rPr lang="en-US" dirty="0" err="1"/>
              <a:t>Wi</a:t>
            </a:r>
            <a:r>
              <a:rPr lang="en-US" dirty="0"/>
              <a:t> no </a:t>
            </a:r>
            <a:r>
              <a:rPr lang="en-US" dirty="0" err="1"/>
              <a:t>abi</a:t>
            </a:r>
            <a:r>
              <a:rPr lang="en-US" dirty="0"/>
              <a:t> </a:t>
            </a:r>
            <a:r>
              <a:rPr lang="en-US" dirty="0" err="1"/>
              <a:t>da</a:t>
            </a:r>
            <a:r>
              <a:rPr lang="en-US" dirty="0"/>
              <a:t> </a:t>
            </a:r>
            <a:r>
              <a:rPr lang="en-US" dirty="0" err="1"/>
              <a:t>brifi</a:t>
            </a:r>
            <a:r>
              <a:rPr lang="en-US" dirty="0"/>
              <a:t> </a:t>
            </a:r>
            <a:r>
              <a:rPr lang="en-US" dirty="0" err="1"/>
              <a:t>disi</a:t>
            </a:r>
            <a:r>
              <a:rPr lang="en-US" dirty="0"/>
              <a:t> – </a:t>
            </a:r>
            <a:r>
              <a:rPr lang="en-US" dirty="0" err="1"/>
              <a:t>membre</a:t>
            </a:r>
            <a:r>
              <a:rPr lang="en-US" dirty="0"/>
              <a:t> </a:t>
            </a:r>
            <a:r>
              <a:rPr lang="en-US" dirty="0" err="1"/>
              <a:t>dati</a:t>
            </a:r>
            <a:r>
              <a:rPr lang="en-US" dirty="0"/>
              <a:t> a no de ala </a:t>
            </a:r>
            <a:r>
              <a:rPr lang="en-US" dirty="0" err="1"/>
              <a:t>brifi</a:t>
            </a:r>
            <a:r>
              <a:rPr lang="en-US" dirty="0"/>
              <a:t> </a:t>
            </a:r>
            <a:r>
              <a:rPr lang="en-US" dirty="0" err="1"/>
              <a:t>disi</a:t>
            </a:r>
            <a:r>
              <a:rPr lang="en-US" dirty="0"/>
              <a:t> de </a:t>
            </a:r>
            <a:r>
              <a:rPr lang="en-US" dirty="0" err="1"/>
              <a:t>da</a:t>
            </a:r>
            <a:r>
              <a:rPr lang="en-US" dirty="0"/>
              <a:t> </a:t>
            </a:r>
            <a:r>
              <a:rPr lang="en-US" dirty="0" err="1"/>
              <a:t>woortoe</a:t>
            </a:r>
            <a:r>
              <a:rPr lang="en-US" dirty="0"/>
              <a:t> foe </a:t>
            </a:r>
            <a:r>
              <a:rPr lang="en-US" dirty="0" err="1"/>
              <a:t>Gado</a:t>
            </a:r>
            <a:endParaRPr lang="en-US" dirty="0"/>
          </a:p>
          <a:p>
            <a:r>
              <a:rPr lang="en-US" dirty="0" err="1"/>
              <a:t>Baka</a:t>
            </a:r>
            <a:r>
              <a:rPr lang="en-US" dirty="0"/>
              <a:t> wan tem a </a:t>
            </a:r>
            <a:r>
              <a:rPr lang="en-US" dirty="0" err="1"/>
              <a:t>ben</a:t>
            </a:r>
            <a:r>
              <a:rPr lang="en-US" dirty="0"/>
              <a:t> </a:t>
            </a:r>
            <a:r>
              <a:rPr lang="en-US" dirty="0" err="1"/>
              <a:t>skrifi</a:t>
            </a:r>
            <a:r>
              <a:rPr lang="en-US" dirty="0"/>
              <a:t> </a:t>
            </a:r>
            <a:r>
              <a:rPr lang="en-US" dirty="0" err="1"/>
              <a:t>da</a:t>
            </a:r>
            <a:r>
              <a:rPr lang="en-US" dirty="0"/>
              <a:t> </a:t>
            </a:r>
            <a:r>
              <a:rPr lang="en-US" dirty="0" err="1"/>
              <a:t>di</a:t>
            </a:r>
            <a:r>
              <a:rPr lang="en-US" dirty="0"/>
              <a:t> foe toe </a:t>
            </a:r>
            <a:r>
              <a:rPr lang="en-US" dirty="0" err="1"/>
              <a:t>brifi</a:t>
            </a:r>
            <a:r>
              <a:rPr lang="en-US" dirty="0"/>
              <a:t>, </a:t>
            </a:r>
            <a:r>
              <a:rPr lang="en-US" dirty="0" err="1"/>
              <a:t>disi</a:t>
            </a:r>
            <a:r>
              <a:rPr lang="en-US" dirty="0"/>
              <a:t> de I </a:t>
            </a:r>
            <a:r>
              <a:rPr lang="en-US" dirty="0" err="1"/>
              <a:t>Korinte</a:t>
            </a:r>
            <a:r>
              <a:rPr lang="en-US" dirty="0"/>
              <a:t>, </a:t>
            </a:r>
            <a:r>
              <a:rPr lang="en-US" dirty="0" err="1"/>
              <a:t>bikasi</a:t>
            </a:r>
            <a:r>
              <a:rPr lang="en-US" dirty="0"/>
              <a:t> </a:t>
            </a:r>
            <a:r>
              <a:rPr lang="en-US" dirty="0" err="1"/>
              <a:t>da</a:t>
            </a:r>
            <a:r>
              <a:rPr lang="en-US" dirty="0"/>
              <a:t> </a:t>
            </a:r>
            <a:r>
              <a:rPr lang="en-US" dirty="0" err="1"/>
              <a:t>kerki</a:t>
            </a:r>
            <a:r>
              <a:rPr lang="en-US" dirty="0"/>
              <a:t> </a:t>
            </a:r>
            <a:r>
              <a:rPr lang="en-US" dirty="0" err="1"/>
              <a:t>ben</a:t>
            </a:r>
            <a:r>
              <a:rPr lang="en-US" dirty="0"/>
              <a:t> </a:t>
            </a:r>
            <a:r>
              <a:rPr lang="en-US" dirty="0" err="1"/>
              <a:t>abi</a:t>
            </a:r>
            <a:r>
              <a:rPr lang="en-US" dirty="0"/>
              <a:t> </a:t>
            </a:r>
            <a:r>
              <a:rPr lang="en-US" dirty="0" err="1"/>
              <a:t>foeroe</a:t>
            </a:r>
            <a:r>
              <a:rPr lang="en-US" dirty="0"/>
              <a:t> </a:t>
            </a:r>
            <a:r>
              <a:rPr lang="en-US" dirty="0" err="1"/>
              <a:t>vermane</a:t>
            </a:r>
            <a:r>
              <a:rPr lang="en-US" dirty="0"/>
              <a:t> </a:t>
            </a:r>
            <a:r>
              <a:rPr lang="en-US" dirty="0" err="1"/>
              <a:t>fanowdoe</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F062CF1-CE47-4465-ABED-E4215875627A}"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C74A80C3-0893-4661-BFDB-6C2F301ADC04}" type="slidenum">
              <a:rPr lang="en-US"/>
              <a:pPr lvl="1"/>
              <a:t>41</a:t>
            </a:fld>
            <a:endParaRPr lang="en-US">
              <a:latin typeface="Times New Roman" pitchFamily="18" charset="0"/>
            </a:endParaRPr>
          </a:p>
        </p:txBody>
      </p:sp>
      <p:sp>
        <p:nvSpPr>
          <p:cNvPr id="165890" name="Rectangle 2"/>
          <p:cNvSpPr>
            <a:spLocks noGrp="1" noChangeArrowheads="1"/>
          </p:cNvSpPr>
          <p:nvPr>
            <p:ph type="title"/>
          </p:nvPr>
        </p:nvSpPr>
        <p:spPr/>
        <p:txBody>
          <a:bodyPr/>
          <a:lstStyle/>
          <a:p>
            <a:r>
              <a:rPr lang="en-US"/>
              <a:t>Situatie na ini Korinte</a:t>
            </a:r>
          </a:p>
        </p:txBody>
      </p:sp>
      <p:sp>
        <p:nvSpPr>
          <p:cNvPr id="165891" name="Rectangle 3"/>
          <p:cNvSpPr>
            <a:spLocks noGrp="1" noChangeArrowheads="1"/>
          </p:cNvSpPr>
          <p:nvPr>
            <p:ph type="body" idx="1"/>
          </p:nvPr>
        </p:nvSpPr>
        <p:spPr>
          <a:xfrm>
            <a:off x="263466" y="2017713"/>
            <a:ext cx="8691622" cy="4114800"/>
          </a:xfrm>
        </p:spPr>
        <p:txBody>
          <a:bodyPr/>
          <a:lstStyle/>
          <a:p>
            <a:r>
              <a:rPr lang="en-US" dirty="0" err="1"/>
              <a:t>Paulus</a:t>
            </a:r>
            <a:r>
              <a:rPr lang="en-US" dirty="0"/>
              <a:t> </a:t>
            </a:r>
            <a:r>
              <a:rPr lang="en-US" dirty="0" err="1"/>
              <a:t>seni</a:t>
            </a:r>
            <a:r>
              <a:rPr lang="en-US" dirty="0"/>
              <a:t> </a:t>
            </a:r>
            <a:r>
              <a:rPr lang="en-US" dirty="0" err="1"/>
              <a:t>Timoteus</a:t>
            </a:r>
            <a:r>
              <a:rPr lang="en-US" dirty="0"/>
              <a:t> go </a:t>
            </a:r>
            <a:r>
              <a:rPr lang="en-US" dirty="0" err="1"/>
              <a:t>nanga</a:t>
            </a:r>
            <a:r>
              <a:rPr lang="en-US" dirty="0"/>
              <a:t> I </a:t>
            </a:r>
            <a:r>
              <a:rPr lang="en-US" dirty="0" err="1"/>
              <a:t>Korintiers</a:t>
            </a:r>
            <a:endParaRPr lang="en-US" dirty="0"/>
          </a:p>
          <a:p>
            <a:r>
              <a:rPr lang="en-US" dirty="0" err="1"/>
              <a:t>Timoteus</a:t>
            </a:r>
            <a:r>
              <a:rPr lang="en-US" dirty="0"/>
              <a:t> </a:t>
            </a:r>
            <a:r>
              <a:rPr lang="en-US" dirty="0" err="1"/>
              <a:t>ben</a:t>
            </a:r>
            <a:r>
              <a:rPr lang="en-US" dirty="0"/>
              <a:t> doe hem </a:t>
            </a:r>
            <a:r>
              <a:rPr lang="en-US" dirty="0" err="1"/>
              <a:t>beste</a:t>
            </a:r>
            <a:r>
              <a:rPr lang="en-US" dirty="0"/>
              <a:t>, ma a no </a:t>
            </a:r>
            <a:r>
              <a:rPr lang="en-US" dirty="0" err="1"/>
              <a:t>boek</a:t>
            </a:r>
            <a:r>
              <a:rPr lang="en-US" dirty="0"/>
              <a:t> success foe </a:t>
            </a:r>
            <a:r>
              <a:rPr lang="en-US" dirty="0" err="1"/>
              <a:t>drai</a:t>
            </a:r>
            <a:r>
              <a:rPr lang="en-US" dirty="0"/>
              <a:t> </a:t>
            </a:r>
            <a:r>
              <a:rPr lang="en-US" dirty="0" err="1"/>
              <a:t>da</a:t>
            </a:r>
            <a:r>
              <a:rPr lang="en-US" dirty="0"/>
              <a:t> </a:t>
            </a:r>
            <a:r>
              <a:rPr lang="en-US" dirty="0" err="1"/>
              <a:t>kerki</a:t>
            </a:r>
            <a:r>
              <a:rPr lang="en-US" dirty="0"/>
              <a:t> </a:t>
            </a:r>
            <a:r>
              <a:rPr lang="en-US" dirty="0" err="1"/>
              <a:t>lontoe</a:t>
            </a:r>
            <a:endParaRPr lang="en-US" dirty="0"/>
          </a:p>
          <a:p>
            <a:r>
              <a:rPr lang="en-US" dirty="0"/>
              <a:t>Moro </a:t>
            </a:r>
            <a:r>
              <a:rPr lang="en-US" dirty="0" err="1"/>
              <a:t>fara</a:t>
            </a:r>
            <a:r>
              <a:rPr lang="en-US" dirty="0"/>
              <a:t>, a </a:t>
            </a:r>
            <a:r>
              <a:rPr lang="en-US" dirty="0" err="1"/>
              <a:t>ben</a:t>
            </a:r>
            <a:r>
              <a:rPr lang="en-US" dirty="0"/>
              <a:t> </a:t>
            </a:r>
            <a:r>
              <a:rPr lang="en-US" dirty="0" err="1"/>
              <a:t>jere</a:t>
            </a:r>
            <a:r>
              <a:rPr lang="en-US" dirty="0"/>
              <a:t> </a:t>
            </a:r>
            <a:r>
              <a:rPr lang="en-US" dirty="0" err="1"/>
              <a:t>dati</a:t>
            </a:r>
            <a:r>
              <a:rPr lang="en-US" dirty="0"/>
              <a:t> </a:t>
            </a:r>
            <a:r>
              <a:rPr lang="en-US" dirty="0" err="1"/>
              <a:t>som</a:t>
            </a:r>
            <a:r>
              <a:rPr lang="en-US" dirty="0"/>
              <a:t> </a:t>
            </a:r>
            <a:r>
              <a:rPr lang="en-US" dirty="0" err="1"/>
              <a:t>Djoe</a:t>
            </a:r>
            <a:r>
              <a:rPr lang="en-US" dirty="0"/>
              <a:t> </a:t>
            </a:r>
            <a:r>
              <a:rPr lang="en-US" dirty="0" err="1"/>
              <a:t>ben</a:t>
            </a:r>
            <a:r>
              <a:rPr lang="en-US" dirty="0"/>
              <a:t> </a:t>
            </a:r>
            <a:r>
              <a:rPr lang="en-US" dirty="0" err="1"/>
              <a:t>kom</a:t>
            </a:r>
            <a:r>
              <a:rPr lang="en-US" dirty="0"/>
              <a:t> </a:t>
            </a:r>
            <a:r>
              <a:rPr lang="en-US" dirty="0" err="1"/>
              <a:t>disi</a:t>
            </a:r>
            <a:r>
              <a:rPr lang="en-US" dirty="0"/>
              <a:t> </a:t>
            </a:r>
            <a:r>
              <a:rPr lang="en-US" dirty="0" err="1"/>
              <a:t>wani</a:t>
            </a:r>
            <a:r>
              <a:rPr lang="en-US" dirty="0"/>
              <a:t> </a:t>
            </a:r>
            <a:r>
              <a:rPr lang="en-US" dirty="0" err="1"/>
              <a:t>dem</a:t>
            </a:r>
            <a:r>
              <a:rPr lang="en-US" dirty="0"/>
              <a:t> </a:t>
            </a:r>
            <a:r>
              <a:rPr lang="en-US" dirty="0" err="1"/>
              <a:t>Korintier</a:t>
            </a:r>
            <a:r>
              <a:rPr lang="en-US" dirty="0"/>
              <a:t> </a:t>
            </a:r>
            <a:r>
              <a:rPr lang="en-US" dirty="0" err="1"/>
              <a:t>soema</a:t>
            </a:r>
            <a:r>
              <a:rPr lang="en-US" dirty="0"/>
              <a:t> foe </a:t>
            </a:r>
            <a:r>
              <a:rPr lang="en-US" dirty="0" err="1"/>
              <a:t>tron</a:t>
            </a:r>
            <a:r>
              <a:rPr lang="en-US" dirty="0"/>
              <a:t> </a:t>
            </a:r>
            <a:r>
              <a:rPr lang="en-US" dirty="0" err="1"/>
              <a:t>Djoe</a:t>
            </a:r>
            <a:endParaRPr lang="en-US" dirty="0"/>
          </a:p>
          <a:p>
            <a:r>
              <a:rPr lang="en-US" dirty="0" err="1"/>
              <a:t>Paulus</a:t>
            </a:r>
            <a:r>
              <a:rPr lang="en-US" dirty="0"/>
              <a:t> </a:t>
            </a:r>
            <a:r>
              <a:rPr lang="en-US" dirty="0" err="1"/>
              <a:t>ben</a:t>
            </a:r>
            <a:r>
              <a:rPr lang="en-US" dirty="0"/>
              <a:t> </a:t>
            </a:r>
            <a:r>
              <a:rPr lang="en-US" dirty="0" err="1"/>
              <a:t>wani</a:t>
            </a:r>
            <a:r>
              <a:rPr lang="en-US" dirty="0"/>
              <a:t> go </a:t>
            </a:r>
            <a:r>
              <a:rPr lang="en-US" dirty="0" err="1"/>
              <a:t>na</a:t>
            </a:r>
            <a:r>
              <a:rPr lang="en-US" dirty="0"/>
              <a:t> </a:t>
            </a:r>
            <a:r>
              <a:rPr lang="en-US" dirty="0" err="1"/>
              <a:t>Korinte</a:t>
            </a:r>
            <a:r>
              <a:rPr lang="en-US" dirty="0"/>
              <a:t> </a:t>
            </a:r>
            <a:r>
              <a:rPr lang="en-US" dirty="0" err="1"/>
              <a:t>hemsrefi</a:t>
            </a:r>
            <a:r>
              <a:rPr lang="en-US" dirty="0"/>
              <a:t>, ma a no </a:t>
            </a:r>
            <a:r>
              <a:rPr lang="en-US" dirty="0" err="1"/>
              <a:t>ben</a:t>
            </a:r>
            <a:r>
              <a:rPr lang="en-US" dirty="0"/>
              <a:t> man go</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21554D2-1F01-4675-939B-21F5D52A7FE6}"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11B0A13E-82F3-400C-A891-DED61D49036B}" type="slidenum">
              <a:rPr lang="en-US"/>
              <a:pPr lvl="1"/>
              <a:t>42</a:t>
            </a:fld>
            <a:endParaRPr lang="en-US">
              <a:latin typeface="Times New Roman" pitchFamily="18" charset="0"/>
            </a:endParaRPr>
          </a:p>
        </p:txBody>
      </p:sp>
      <p:sp>
        <p:nvSpPr>
          <p:cNvPr id="166914" name="Rectangle 2"/>
          <p:cNvSpPr>
            <a:spLocks noGrp="1" noChangeArrowheads="1"/>
          </p:cNvSpPr>
          <p:nvPr>
            <p:ph type="title"/>
          </p:nvPr>
        </p:nvSpPr>
        <p:spPr/>
        <p:txBody>
          <a:bodyPr/>
          <a:lstStyle/>
          <a:p>
            <a:r>
              <a:rPr lang="en-US"/>
              <a:t>Situatie na ini Korinte</a:t>
            </a:r>
          </a:p>
        </p:txBody>
      </p:sp>
      <p:sp>
        <p:nvSpPr>
          <p:cNvPr id="166915" name="Rectangle 3"/>
          <p:cNvSpPr>
            <a:spLocks noGrp="1" noChangeArrowheads="1"/>
          </p:cNvSpPr>
          <p:nvPr>
            <p:ph type="body" idx="1"/>
          </p:nvPr>
        </p:nvSpPr>
        <p:spPr>
          <a:xfrm>
            <a:off x="628596" y="2017713"/>
            <a:ext cx="8326492" cy="4114800"/>
          </a:xfrm>
        </p:spPr>
        <p:txBody>
          <a:bodyPr/>
          <a:lstStyle/>
          <a:p>
            <a:r>
              <a:rPr lang="en-US" dirty="0"/>
              <a:t>Now </a:t>
            </a:r>
            <a:r>
              <a:rPr lang="en-US" dirty="0" err="1"/>
              <a:t>Paulus</a:t>
            </a:r>
            <a:r>
              <a:rPr lang="en-US" dirty="0"/>
              <a:t> </a:t>
            </a:r>
            <a:r>
              <a:rPr lang="en-US" dirty="0" err="1"/>
              <a:t>seni</a:t>
            </a:r>
            <a:r>
              <a:rPr lang="en-US" dirty="0"/>
              <a:t> Titus go </a:t>
            </a:r>
            <a:r>
              <a:rPr lang="en-US" dirty="0" err="1"/>
              <a:t>na</a:t>
            </a:r>
            <a:r>
              <a:rPr lang="en-US" dirty="0"/>
              <a:t> </a:t>
            </a:r>
            <a:r>
              <a:rPr lang="en-US" dirty="0" err="1"/>
              <a:t>Korinte</a:t>
            </a:r>
            <a:r>
              <a:rPr lang="en-US" dirty="0"/>
              <a:t> foe </a:t>
            </a:r>
            <a:r>
              <a:rPr lang="en-US" dirty="0" err="1"/>
              <a:t>seti</a:t>
            </a:r>
            <a:r>
              <a:rPr lang="en-US" dirty="0"/>
              <a:t> </a:t>
            </a:r>
            <a:r>
              <a:rPr lang="en-US" dirty="0" err="1"/>
              <a:t>sani</a:t>
            </a:r>
            <a:r>
              <a:rPr lang="en-US" dirty="0"/>
              <a:t> </a:t>
            </a:r>
            <a:r>
              <a:rPr lang="en-US" dirty="0" err="1"/>
              <a:t>boen</a:t>
            </a:r>
            <a:endParaRPr lang="en-US" dirty="0"/>
          </a:p>
          <a:p>
            <a:r>
              <a:rPr lang="en-US" dirty="0"/>
              <a:t>Dan Titus </a:t>
            </a:r>
            <a:r>
              <a:rPr lang="en-US" dirty="0" err="1"/>
              <a:t>moesoe</a:t>
            </a:r>
            <a:r>
              <a:rPr lang="en-US" dirty="0"/>
              <a:t> </a:t>
            </a:r>
            <a:r>
              <a:rPr lang="en-US" dirty="0" err="1"/>
              <a:t>miti</a:t>
            </a:r>
            <a:r>
              <a:rPr lang="en-US" dirty="0"/>
              <a:t> </a:t>
            </a:r>
            <a:r>
              <a:rPr lang="en-US" dirty="0" err="1"/>
              <a:t>Paulus</a:t>
            </a:r>
            <a:r>
              <a:rPr lang="en-US" dirty="0"/>
              <a:t> </a:t>
            </a:r>
            <a:r>
              <a:rPr lang="en-US" dirty="0" err="1"/>
              <a:t>na</a:t>
            </a:r>
            <a:r>
              <a:rPr lang="en-US" dirty="0"/>
              <a:t> Troas</a:t>
            </a:r>
          </a:p>
          <a:p>
            <a:r>
              <a:rPr lang="en-US" dirty="0"/>
              <a:t>Ma </a:t>
            </a:r>
            <a:r>
              <a:rPr lang="en-US" dirty="0" err="1"/>
              <a:t>di</a:t>
            </a:r>
            <a:r>
              <a:rPr lang="en-US" dirty="0"/>
              <a:t> </a:t>
            </a:r>
            <a:r>
              <a:rPr lang="en-US" dirty="0" err="1"/>
              <a:t>Paulus</a:t>
            </a:r>
            <a:r>
              <a:rPr lang="en-US" dirty="0"/>
              <a:t> </a:t>
            </a:r>
            <a:r>
              <a:rPr lang="en-US" dirty="0" err="1"/>
              <a:t>doro</a:t>
            </a:r>
            <a:r>
              <a:rPr lang="en-US" dirty="0"/>
              <a:t> Troas, Titus no </a:t>
            </a:r>
            <a:r>
              <a:rPr lang="en-US" dirty="0" err="1"/>
              <a:t>ben</a:t>
            </a:r>
            <a:r>
              <a:rPr lang="en-US" dirty="0"/>
              <a:t> de</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1262F9A-2F1C-4ABC-A0B2-62F4303A16D1}"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E7803053-24A5-46E5-BA9A-96184079E070}" type="slidenum">
              <a:rPr lang="en-US"/>
              <a:pPr lvl="1"/>
              <a:t>43</a:t>
            </a:fld>
            <a:endParaRPr lang="en-US">
              <a:latin typeface="Times New Roman" pitchFamily="18" charset="0"/>
            </a:endParaRPr>
          </a:p>
        </p:txBody>
      </p:sp>
      <p:sp>
        <p:nvSpPr>
          <p:cNvPr id="167938" name="Rectangle 2"/>
          <p:cNvSpPr>
            <a:spLocks noGrp="1" noChangeArrowheads="1"/>
          </p:cNvSpPr>
          <p:nvPr>
            <p:ph type="title"/>
          </p:nvPr>
        </p:nvSpPr>
        <p:spPr/>
        <p:txBody>
          <a:bodyPr/>
          <a:lstStyle/>
          <a:p>
            <a:r>
              <a:rPr lang="en-US"/>
              <a:t>Situatie na ini Korinte</a:t>
            </a:r>
          </a:p>
        </p:txBody>
      </p:sp>
      <p:sp>
        <p:nvSpPr>
          <p:cNvPr id="167939" name="Rectangle 3"/>
          <p:cNvSpPr>
            <a:spLocks noGrp="1" noChangeArrowheads="1"/>
          </p:cNvSpPr>
          <p:nvPr>
            <p:ph type="body" idx="1"/>
          </p:nvPr>
        </p:nvSpPr>
        <p:spPr/>
        <p:txBody>
          <a:bodyPr/>
          <a:lstStyle/>
          <a:p>
            <a:r>
              <a:rPr lang="en-US" dirty="0" err="1"/>
              <a:t>Paulus</a:t>
            </a:r>
            <a:r>
              <a:rPr lang="en-US" dirty="0"/>
              <a:t> </a:t>
            </a:r>
            <a:r>
              <a:rPr lang="en-US" dirty="0" err="1"/>
              <a:t>ben</a:t>
            </a:r>
            <a:r>
              <a:rPr lang="en-US" dirty="0"/>
              <a:t> </a:t>
            </a:r>
            <a:r>
              <a:rPr lang="en-US" dirty="0" err="1"/>
              <a:t>waka</a:t>
            </a:r>
            <a:r>
              <a:rPr lang="en-US" dirty="0"/>
              <a:t> go </a:t>
            </a:r>
            <a:r>
              <a:rPr lang="en-US" dirty="0" err="1"/>
              <a:t>moro</a:t>
            </a:r>
            <a:r>
              <a:rPr lang="en-US" dirty="0"/>
              <a:t> </a:t>
            </a:r>
            <a:r>
              <a:rPr lang="en-US" dirty="0" err="1"/>
              <a:t>fara</a:t>
            </a:r>
            <a:r>
              <a:rPr lang="en-US" dirty="0"/>
              <a:t> </a:t>
            </a:r>
            <a:r>
              <a:rPr lang="en-US" dirty="0" err="1"/>
              <a:t>te</a:t>
            </a:r>
            <a:r>
              <a:rPr lang="en-US" dirty="0"/>
              <a:t> </a:t>
            </a:r>
            <a:r>
              <a:rPr lang="en-US" dirty="0" err="1"/>
              <a:t>leki</a:t>
            </a:r>
            <a:r>
              <a:rPr lang="en-US" dirty="0"/>
              <a:t> </a:t>
            </a:r>
            <a:r>
              <a:rPr lang="en-US" dirty="0" err="1"/>
              <a:t>Macedonie</a:t>
            </a:r>
            <a:endParaRPr lang="en-US" dirty="0"/>
          </a:p>
          <a:p>
            <a:r>
              <a:rPr lang="en-US" dirty="0" err="1"/>
              <a:t>Eindelijk</a:t>
            </a:r>
            <a:r>
              <a:rPr lang="en-US" dirty="0"/>
              <a:t> a </a:t>
            </a:r>
            <a:r>
              <a:rPr lang="en-US" dirty="0" err="1"/>
              <a:t>miti</a:t>
            </a:r>
            <a:r>
              <a:rPr lang="en-US" dirty="0"/>
              <a:t> Titus</a:t>
            </a:r>
          </a:p>
          <a:p>
            <a:r>
              <a:rPr lang="en-US" dirty="0"/>
              <a:t>Titus </a:t>
            </a:r>
            <a:r>
              <a:rPr lang="en-US" dirty="0" err="1"/>
              <a:t>taki</a:t>
            </a:r>
            <a:r>
              <a:rPr lang="en-US" dirty="0"/>
              <a:t> </a:t>
            </a:r>
            <a:r>
              <a:rPr lang="en-US" dirty="0" err="1"/>
              <a:t>dati</a:t>
            </a:r>
            <a:r>
              <a:rPr lang="en-US" dirty="0"/>
              <a:t> </a:t>
            </a:r>
            <a:r>
              <a:rPr lang="en-US" dirty="0" err="1"/>
              <a:t>alasani</a:t>
            </a:r>
            <a:r>
              <a:rPr lang="en-US" dirty="0"/>
              <a:t> </a:t>
            </a:r>
            <a:r>
              <a:rPr lang="en-US" dirty="0" err="1"/>
              <a:t>ben</a:t>
            </a:r>
            <a:r>
              <a:rPr lang="en-US" dirty="0"/>
              <a:t> </a:t>
            </a:r>
            <a:r>
              <a:rPr lang="en-US" dirty="0" err="1"/>
              <a:t>waka</a:t>
            </a:r>
            <a:r>
              <a:rPr lang="en-US" dirty="0"/>
              <a:t> </a:t>
            </a:r>
            <a:r>
              <a:rPr lang="en-US" dirty="0" err="1"/>
              <a:t>boen</a:t>
            </a:r>
            <a:endParaRPr lang="en-US" dirty="0"/>
          </a:p>
          <a:p>
            <a:r>
              <a:rPr lang="en-US" dirty="0" err="1"/>
              <a:t>Paulus</a:t>
            </a:r>
            <a:r>
              <a:rPr lang="en-US" dirty="0"/>
              <a:t> </a:t>
            </a:r>
            <a:r>
              <a:rPr lang="en-US" dirty="0" err="1"/>
              <a:t>skrifi</a:t>
            </a:r>
            <a:r>
              <a:rPr lang="en-US" dirty="0"/>
              <a:t> II </a:t>
            </a:r>
            <a:r>
              <a:rPr lang="en-US" dirty="0" err="1"/>
              <a:t>Korintiers</a:t>
            </a:r>
            <a:endParaRPr lang="en-US" dirty="0"/>
          </a:p>
          <a:p>
            <a:r>
              <a:rPr lang="en-US" dirty="0"/>
              <a:t>Moro </a:t>
            </a:r>
            <a:r>
              <a:rPr lang="en-US" dirty="0" err="1"/>
              <a:t>lati</a:t>
            </a:r>
            <a:r>
              <a:rPr lang="en-US" dirty="0"/>
              <a:t>, </a:t>
            </a:r>
            <a:r>
              <a:rPr lang="en-US" dirty="0" err="1"/>
              <a:t>Paulus</a:t>
            </a:r>
            <a:r>
              <a:rPr lang="en-US" dirty="0"/>
              <a:t> </a:t>
            </a:r>
            <a:r>
              <a:rPr lang="en-US" dirty="0" err="1"/>
              <a:t>ben</a:t>
            </a:r>
            <a:r>
              <a:rPr lang="en-US" dirty="0"/>
              <a:t> </a:t>
            </a:r>
            <a:r>
              <a:rPr lang="en-US" dirty="0" err="1"/>
              <a:t>kom</a:t>
            </a:r>
            <a:r>
              <a:rPr lang="en-US" dirty="0"/>
              <a:t> </a:t>
            </a:r>
            <a:r>
              <a:rPr lang="en-US" dirty="0" err="1"/>
              <a:t>na</a:t>
            </a:r>
            <a:r>
              <a:rPr lang="en-US" dirty="0"/>
              <a:t> </a:t>
            </a:r>
            <a:r>
              <a:rPr lang="en-US" dirty="0" err="1"/>
              <a:t>Korinte</a:t>
            </a:r>
            <a:r>
              <a:rPr lang="en-US" dirty="0"/>
              <a:t> foe 3 </a:t>
            </a:r>
            <a:r>
              <a:rPr lang="en-US" dirty="0" err="1"/>
              <a:t>moen</a:t>
            </a:r>
            <a:r>
              <a:rPr lang="en-US" dirty="0"/>
              <a:t>, en a </a:t>
            </a:r>
            <a:r>
              <a:rPr lang="en-US" dirty="0" err="1"/>
              <a:t>skrifi</a:t>
            </a:r>
            <a:r>
              <a:rPr lang="en-US" dirty="0"/>
              <a:t> </a:t>
            </a:r>
            <a:r>
              <a:rPr lang="en-US" dirty="0" err="1"/>
              <a:t>Romeini</a:t>
            </a:r>
            <a:r>
              <a:rPr lang="en-US" dirty="0"/>
              <a:t> drape</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Fa</a:t>
            </a:r>
            <a:r>
              <a:rPr lang="en-US" dirty="0" smtClean="0"/>
              <a:t> </a:t>
            </a:r>
            <a:r>
              <a:rPr lang="en-US" dirty="0" err="1" smtClean="0"/>
              <a:t>da</a:t>
            </a:r>
            <a:r>
              <a:rPr lang="en-US" dirty="0" smtClean="0"/>
              <a:t> </a:t>
            </a:r>
            <a:r>
              <a:rPr lang="en-US" dirty="0" err="1" smtClean="0"/>
              <a:t>brifi</a:t>
            </a:r>
            <a:r>
              <a:rPr lang="en-US" dirty="0" smtClean="0"/>
              <a:t> </a:t>
            </a:r>
            <a:r>
              <a:rPr lang="en-US" dirty="0" err="1" smtClean="0"/>
              <a:t>seti</a:t>
            </a:r>
            <a:endParaRPr lang="en-US" dirty="0"/>
          </a:p>
        </p:txBody>
      </p:sp>
      <p:sp>
        <p:nvSpPr>
          <p:cNvPr id="3" name="Content Placeholder 2"/>
          <p:cNvSpPr>
            <a:spLocks noGrp="1"/>
          </p:cNvSpPr>
          <p:nvPr>
            <p:ph idx="1"/>
          </p:nvPr>
        </p:nvSpPr>
        <p:spPr/>
        <p:txBody>
          <a:bodyPr/>
          <a:lstStyle/>
          <a:p>
            <a:r>
              <a:rPr lang="en-US" dirty="0" err="1" smtClean="0"/>
              <a:t>Hoofdstuk</a:t>
            </a:r>
            <a:r>
              <a:rPr lang="en-US" dirty="0" smtClean="0"/>
              <a:t> 1-7</a:t>
            </a:r>
          </a:p>
          <a:p>
            <a:pPr lvl="1"/>
            <a:r>
              <a:rPr lang="en-US" dirty="0" err="1" smtClean="0"/>
              <a:t>Tesi</a:t>
            </a:r>
            <a:r>
              <a:rPr lang="en-US" dirty="0" smtClean="0"/>
              <a:t>, character &amp; </a:t>
            </a:r>
            <a:r>
              <a:rPr lang="en-US" dirty="0" err="1" smtClean="0"/>
              <a:t>opleiding</a:t>
            </a:r>
            <a:r>
              <a:rPr lang="en-US" dirty="0" smtClean="0"/>
              <a:t> foe </a:t>
            </a:r>
            <a:r>
              <a:rPr lang="en-US" dirty="0" err="1" smtClean="0"/>
              <a:t>da</a:t>
            </a:r>
            <a:r>
              <a:rPr lang="en-US" dirty="0" smtClean="0"/>
              <a:t> </a:t>
            </a:r>
            <a:r>
              <a:rPr lang="en-US" dirty="0" err="1" smtClean="0"/>
              <a:t>dinari</a:t>
            </a:r>
            <a:r>
              <a:rPr lang="en-US" dirty="0" smtClean="0"/>
              <a:t> foe </a:t>
            </a:r>
            <a:r>
              <a:rPr lang="en-US" dirty="0" err="1" smtClean="0"/>
              <a:t>Gado</a:t>
            </a:r>
            <a:endParaRPr lang="en-US" dirty="0" smtClean="0"/>
          </a:p>
          <a:p>
            <a:pPr lvl="1"/>
            <a:r>
              <a:rPr lang="en-US" dirty="0" err="1" smtClean="0"/>
              <a:t>Resultaat</a:t>
            </a:r>
            <a:r>
              <a:rPr lang="en-US" dirty="0" smtClean="0"/>
              <a:t> foe so wan </a:t>
            </a:r>
            <a:r>
              <a:rPr lang="en-US" dirty="0" err="1" smtClean="0"/>
              <a:t>dienst</a:t>
            </a:r>
            <a:endParaRPr lang="en-US" dirty="0" smtClean="0"/>
          </a:p>
          <a:p>
            <a:r>
              <a:rPr lang="en-US" dirty="0" err="1" smtClean="0"/>
              <a:t>Hoofdstuk</a:t>
            </a:r>
            <a:r>
              <a:rPr lang="en-US" dirty="0" smtClean="0"/>
              <a:t> 8-9  </a:t>
            </a:r>
            <a:r>
              <a:rPr lang="en-US" dirty="0" err="1" smtClean="0"/>
              <a:t>Moni-tori</a:t>
            </a:r>
            <a:endParaRPr lang="en-US" dirty="0" smtClean="0"/>
          </a:p>
          <a:p>
            <a:r>
              <a:rPr lang="en-US" dirty="0" err="1" smtClean="0"/>
              <a:t>Hoofdstuk</a:t>
            </a:r>
            <a:r>
              <a:rPr lang="en-US" dirty="0" smtClean="0"/>
              <a:t> 10-12  </a:t>
            </a:r>
            <a:r>
              <a:rPr lang="en-US" dirty="0" err="1" smtClean="0"/>
              <a:t>Paulus</a:t>
            </a:r>
            <a:r>
              <a:rPr lang="en-US" dirty="0" smtClean="0"/>
              <a:t> </a:t>
            </a:r>
            <a:r>
              <a:rPr lang="en-US" dirty="0" err="1" smtClean="0"/>
              <a:t>verdedig</a:t>
            </a:r>
            <a:r>
              <a:rPr lang="en-US" dirty="0" smtClean="0"/>
              <a:t> hem </a:t>
            </a:r>
            <a:r>
              <a:rPr lang="en-US" dirty="0" err="1" smtClean="0"/>
              <a:t>apostelschap</a:t>
            </a:r>
            <a:endParaRPr lang="en-US" dirty="0"/>
          </a:p>
        </p:txBody>
      </p:sp>
      <p:sp>
        <p:nvSpPr>
          <p:cNvPr id="4" name="Date Placeholder 3"/>
          <p:cNvSpPr>
            <a:spLocks noGrp="1"/>
          </p:cNvSpPr>
          <p:nvPr>
            <p:ph type="dt" sz="half" idx="10"/>
          </p:nvPr>
        </p:nvSpPr>
        <p:spPr/>
        <p:txBody>
          <a:bodyPr/>
          <a:lstStyle/>
          <a:p>
            <a:fld id="{3F385D0B-357B-46C5-A1AB-B7006FCEF0BB}" type="datetime1">
              <a:rPr lang="en-US" smtClean="0"/>
              <a:pPr/>
              <a:t>3/9/2011</a:t>
            </a:fld>
            <a:endParaRPr lang="en-US" dirty="0"/>
          </a:p>
        </p:txBody>
      </p:sp>
      <p:sp>
        <p:nvSpPr>
          <p:cNvPr id="5" name="Footer Placeholder 4"/>
          <p:cNvSpPr>
            <a:spLocks noGrp="1"/>
          </p:cNvSpPr>
          <p:nvPr>
            <p:ph type="ftr" sz="quarter" idx="11"/>
          </p:nvPr>
        </p:nvSpPr>
        <p:spPr/>
        <p:txBody>
          <a:bodyPr/>
          <a:lstStyle/>
          <a:p>
            <a:r>
              <a:rPr lang="fr-FR" dirty="0" smtClean="0"/>
              <a:t>Les 5 - I </a:t>
            </a:r>
            <a:r>
              <a:rPr lang="fr-FR" dirty="0" err="1" smtClean="0"/>
              <a:t>Korintiers</a:t>
            </a:r>
            <a:r>
              <a:rPr lang="fr-FR" dirty="0" smtClean="0"/>
              <a:t> III</a:t>
            </a:r>
            <a:endParaRPr lang="en-US" dirty="0"/>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44</a:t>
            </a:fld>
            <a:endParaRPr lang="en-US" dirty="0">
              <a:latin typeface="+mn-lt"/>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E5F4107-F62A-4AD5-9B7E-EE2C907BE60A}"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AE657D20-8FAB-45A6-AC1B-2E4C104AA104}" type="slidenum">
              <a:rPr lang="en-US"/>
              <a:pPr lvl="1"/>
              <a:t>45</a:t>
            </a:fld>
            <a:endParaRPr lang="en-US" dirty="0">
              <a:latin typeface="Times New Roman" pitchFamily="18" charset="0"/>
            </a:endParaRPr>
          </a:p>
        </p:txBody>
      </p:sp>
      <p:sp>
        <p:nvSpPr>
          <p:cNvPr id="168962" name="Rectangle 2"/>
          <p:cNvSpPr>
            <a:spLocks noGrp="1" noChangeArrowheads="1"/>
          </p:cNvSpPr>
          <p:nvPr>
            <p:ph type="title"/>
          </p:nvPr>
        </p:nvSpPr>
        <p:spPr>
          <a:xfrm>
            <a:off x="539750" y="188913"/>
            <a:ext cx="8080375" cy="1143000"/>
          </a:xfrm>
        </p:spPr>
        <p:txBody>
          <a:bodyPr/>
          <a:lstStyle/>
          <a:p>
            <a:r>
              <a:rPr lang="en-US" dirty="0"/>
              <a:t>Wan </a:t>
            </a:r>
            <a:r>
              <a:rPr lang="en-US" dirty="0" err="1"/>
              <a:t>odi</a:t>
            </a:r>
            <a:endParaRPr lang="en-US" dirty="0"/>
          </a:p>
        </p:txBody>
      </p:sp>
      <p:sp>
        <p:nvSpPr>
          <p:cNvPr id="168963" name="Rectangle 3"/>
          <p:cNvSpPr>
            <a:spLocks noGrp="1" noChangeArrowheads="1"/>
          </p:cNvSpPr>
          <p:nvPr>
            <p:ph type="body" idx="1"/>
          </p:nvPr>
        </p:nvSpPr>
        <p:spPr>
          <a:xfrm>
            <a:off x="299979" y="1233488"/>
            <a:ext cx="8617068" cy="4862512"/>
          </a:xfrm>
        </p:spPr>
        <p:txBody>
          <a:bodyPr/>
          <a:lstStyle/>
          <a:p>
            <a:pPr>
              <a:lnSpc>
                <a:spcPct val="80000"/>
              </a:lnSpc>
            </a:pPr>
            <a:r>
              <a:rPr lang="en-US" b="1" dirty="0"/>
              <a:t>II Kor. 1:1. </a:t>
            </a:r>
            <a:r>
              <a:rPr lang="en-US" b="1" dirty="0" err="1"/>
              <a:t>Paulus</a:t>
            </a:r>
            <a:r>
              <a:rPr lang="en-US" b="1" dirty="0"/>
              <a:t>, </a:t>
            </a:r>
            <a:r>
              <a:rPr lang="en-US" b="1" dirty="0">
                <a:solidFill>
                  <a:srgbClr val="FF0000"/>
                </a:solidFill>
              </a:rPr>
              <a:t>wan </a:t>
            </a:r>
            <a:r>
              <a:rPr lang="en-US" b="1" dirty="0" err="1">
                <a:solidFill>
                  <a:srgbClr val="FF0000"/>
                </a:solidFill>
              </a:rPr>
              <a:t>apostel</a:t>
            </a:r>
            <a:r>
              <a:rPr lang="en-US" b="1" dirty="0">
                <a:solidFill>
                  <a:srgbClr val="FF0000"/>
                </a:solidFill>
              </a:rPr>
              <a:t> foe </a:t>
            </a:r>
            <a:r>
              <a:rPr lang="en-US" b="1" dirty="0" err="1">
                <a:solidFill>
                  <a:srgbClr val="FF0000"/>
                </a:solidFill>
              </a:rPr>
              <a:t>Jezus</a:t>
            </a:r>
            <a:r>
              <a:rPr lang="en-US" b="1" dirty="0">
                <a:solidFill>
                  <a:srgbClr val="FF0000"/>
                </a:solidFill>
              </a:rPr>
              <a:t> </a:t>
            </a:r>
            <a:r>
              <a:rPr lang="en-US" b="1" dirty="0" err="1">
                <a:solidFill>
                  <a:srgbClr val="FF0000"/>
                </a:solidFill>
              </a:rPr>
              <a:t>Kristus</a:t>
            </a:r>
            <a:r>
              <a:rPr lang="en-US" b="1" dirty="0">
                <a:solidFill>
                  <a:srgbClr val="FF0000"/>
                </a:solidFill>
              </a:rPr>
              <a:t> </a:t>
            </a:r>
            <a:r>
              <a:rPr lang="en-US" b="1" dirty="0" err="1">
                <a:solidFill>
                  <a:srgbClr val="FF0000"/>
                </a:solidFill>
              </a:rPr>
              <a:t>nanga</a:t>
            </a:r>
            <a:r>
              <a:rPr lang="en-US" b="1" dirty="0">
                <a:solidFill>
                  <a:srgbClr val="FF0000"/>
                </a:solidFill>
              </a:rPr>
              <a:t> </a:t>
            </a:r>
            <a:r>
              <a:rPr lang="en-US" b="1" dirty="0" err="1">
                <a:solidFill>
                  <a:srgbClr val="FF0000"/>
                </a:solidFill>
              </a:rPr>
              <a:t>da</a:t>
            </a:r>
            <a:r>
              <a:rPr lang="en-US" b="1" dirty="0">
                <a:solidFill>
                  <a:srgbClr val="FF0000"/>
                </a:solidFill>
              </a:rPr>
              <a:t> </a:t>
            </a:r>
            <a:r>
              <a:rPr lang="en-US" b="1" dirty="0" err="1">
                <a:solidFill>
                  <a:srgbClr val="FF0000"/>
                </a:solidFill>
              </a:rPr>
              <a:t>wani</a:t>
            </a:r>
            <a:r>
              <a:rPr lang="en-US" b="1" dirty="0">
                <a:solidFill>
                  <a:srgbClr val="FF0000"/>
                </a:solidFill>
              </a:rPr>
              <a:t> foe </a:t>
            </a:r>
            <a:r>
              <a:rPr lang="en-US" b="1" dirty="0" err="1">
                <a:solidFill>
                  <a:srgbClr val="FF0000"/>
                </a:solidFill>
              </a:rPr>
              <a:t>Gado</a:t>
            </a:r>
            <a:r>
              <a:rPr lang="en-US" b="1" dirty="0"/>
              <a:t>, </a:t>
            </a:r>
            <a:r>
              <a:rPr lang="en-US" b="1" dirty="0" err="1"/>
              <a:t>nanga</a:t>
            </a:r>
            <a:r>
              <a:rPr lang="en-US" b="1" dirty="0"/>
              <a:t> </a:t>
            </a:r>
            <a:r>
              <a:rPr lang="en-US" b="1" dirty="0" err="1"/>
              <a:t>Timoteüs</a:t>
            </a:r>
            <a:r>
              <a:rPr lang="en-US" b="1" dirty="0"/>
              <a:t>, </a:t>
            </a:r>
            <a:r>
              <a:rPr lang="en-US" b="1" dirty="0" err="1"/>
              <a:t>wi</a:t>
            </a:r>
            <a:r>
              <a:rPr lang="en-US" b="1" dirty="0"/>
              <a:t> </a:t>
            </a:r>
            <a:r>
              <a:rPr lang="en-US" b="1" dirty="0" err="1"/>
              <a:t>brada</a:t>
            </a:r>
            <a:r>
              <a:rPr lang="en-US" b="1" dirty="0"/>
              <a:t>, </a:t>
            </a:r>
            <a:r>
              <a:rPr lang="en-US" b="1" dirty="0" err="1"/>
              <a:t>gi</a:t>
            </a:r>
            <a:r>
              <a:rPr lang="en-US" b="1" dirty="0"/>
              <a:t> </a:t>
            </a:r>
            <a:r>
              <a:rPr lang="en-US" b="1" dirty="0" err="1"/>
              <a:t>da</a:t>
            </a:r>
            <a:r>
              <a:rPr lang="en-US" b="1" dirty="0"/>
              <a:t> </a:t>
            </a:r>
            <a:r>
              <a:rPr lang="en-US" b="1" dirty="0" err="1"/>
              <a:t>kerki</a:t>
            </a:r>
            <a:r>
              <a:rPr lang="en-US" b="1" dirty="0"/>
              <a:t> foe </a:t>
            </a:r>
            <a:r>
              <a:rPr lang="en-US" b="1" dirty="0" err="1"/>
              <a:t>Gado</a:t>
            </a:r>
            <a:r>
              <a:rPr lang="en-US" b="1" dirty="0"/>
              <a:t> </a:t>
            </a:r>
            <a:r>
              <a:rPr lang="en-US" b="1" dirty="0" err="1"/>
              <a:t>disi</a:t>
            </a:r>
            <a:r>
              <a:rPr lang="en-US" b="1" dirty="0"/>
              <a:t> de </a:t>
            </a:r>
            <a:r>
              <a:rPr lang="en-US" b="1" dirty="0" err="1"/>
              <a:t>na</a:t>
            </a:r>
            <a:r>
              <a:rPr lang="en-US" b="1" dirty="0"/>
              <a:t> </a:t>
            </a:r>
            <a:r>
              <a:rPr lang="en-US" b="1" dirty="0" err="1"/>
              <a:t>Korinte</a:t>
            </a:r>
            <a:r>
              <a:rPr lang="en-US" b="1" dirty="0"/>
              <a:t>, </a:t>
            </a:r>
            <a:r>
              <a:rPr lang="en-US" b="1" dirty="0" err="1"/>
              <a:t>nanga</a:t>
            </a:r>
            <a:r>
              <a:rPr lang="en-US" b="1" dirty="0"/>
              <a:t> ala </a:t>
            </a:r>
            <a:r>
              <a:rPr lang="en-US" b="1" dirty="0" err="1"/>
              <a:t>dem</a:t>
            </a:r>
            <a:r>
              <a:rPr lang="en-US" b="1" dirty="0"/>
              <a:t> </a:t>
            </a:r>
            <a:r>
              <a:rPr lang="en-US" b="1" dirty="0" err="1"/>
              <a:t>santawan</a:t>
            </a:r>
            <a:r>
              <a:rPr lang="en-US" b="1" dirty="0"/>
              <a:t> </a:t>
            </a:r>
            <a:r>
              <a:rPr lang="en-US" b="1" dirty="0" err="1"/>
              <a:t>disi</a:t>
            </a:r>
            <a:r>
              <a:rPr lang="en-US" b="1" dirty="0"/>
              <a:t> de </a:t>
            </a:r>
            <a:r>
              <a:rPr lang="en-US" b="1" dirty="0" err="1"/>
              <a:t>na</a:t>
            </a:r>
            <a:r>
              <a:rPr lang="en-US" b="1" dirty="0"/>
              <a:t> </a:t>
            </a:r>
            <a:r>
              <a:rPr lang="en-US" b="1" dirty="0" err="1"/>
              <a:t>ini</a:t>
            </a:r>
            <a:r>
              <a:rPr lang="en-US" b="1" dirty="0"/>
              <a:t> </a:t>
            </a:r>
            <a:r>
              <a:rPr lang="en-US" b="1" dirty="0" err="1"/>
              <a:t>heri</a:t>
            </a:r>
            <a:r>
              <a:rPr lang="en-US" b="1" dirty="0"/>
              <a:t> </a:t>
            </a:r>
            <a:r>
              <a:rPr lang="en-US" b="1" dirty="0" err="1"/>
              <a:t>Achaje</a:t>
            </a:r>
            <a:r>
              <a:rPr lang="en-US" b="1" dirty="0"/>
              <a:t>;  2. </a:t>
            </a:r>
            <a:r>
              <a:rPr lang="en-US" b="1" dirty="0" err="1">
                <a:solidFill>
                  <a:srgbClr val="FF0000"/>
                </a:solidFill>
              </a:rPr>
              <a:t>Gnade</a:t>
            </a:r>
            <a:r>
              <a:rPr lang="en-US" b="1" dirty="0"/>
              <a:t> </a:t>
            </a:r>
            <a:r>
              <a:rPr lang="en-US" b="1" dirty="0" err="1"/>
              <a:t>moesoe</a:t>
            </a:r>
            <a:r>
              <a:rPr lang="en-US" b="1" dirty="0"/>
              <a:t> de </a:t>
            </a:r>
            <a:r>
              <a:rPr lang="en-US" b="1" dirty="0" err="1"/>
              <a:t>na</a:t>
            </a:r>
            <a:r>
              <a:rPr lang="en-US" b="1" dirty="0"/>
              <a:t> </a:t>
            </a:r>
            <a:r>
              <a:rPr lang="en-US" b="1" dirty="0" err="1"/>
              <a:t>oen</a:t>
            </a:r>
            <a:r>
              <a:rPr lang="en-US" b="1" dirty="0"/>
              <a:t> </a:t>
            </a:r>
            <a:r>
              <a:rPr lang="en-US" b="1" dirty="0" err="1"/>
              <a:t>nanga</a:t>
            </a:r>
            <a:r>
              <a:rPr lang="en-US" b="1" dirty="0"/>
              <a:t> </a:t>
            </a:r>
            <a:r>
              <a:rPr lang="en-US" b="1" dirty="0" err="1"/>
              <a:t>vrede</a:t>
            </a:r>
            <a:r>
              <a:rPr lang="en-US" b="1" dirty="0"/>
              <a:t> foe </a:t>
            </a:r>
            <a:r>
              <a:rPr lang="en-US" b="1" dirty="0" err="1"/>
              <a:t>Gado</a:t>
            </a:r>
            <a:r>
              <a:rPr lang="en-US" b="1" dirty="0"/>
              <a:t> </a:t>
            </a:r>
            <a:r>
              <a:rPr lang="en-US" b="1" dirty="0" err="1"/>
              <a:t>wi</a:t>
            </a:r>
            <a:r>
              <a:rPr lang="en-US" b="1" dirty="0"/>
              <a:t> Tata, en foe </a:t>
            </a:r>
            <a:r>
              <a:rPr lang="en-US" b="1" dirty="0" err="1"/>
              <a:t>Masra</a:t>
            </a:r>
            <a:r>
              <a:rPr lang="en-US" b="1" dirty="0"/>
              <a:t> </a:t>
            </a:r>
            <a:r>
              <a:rPr lang="en-US" b="1" dirty="0" err="1"/>
              <a:t>Jezus</a:t>
            </a:r>
            <a:r>
              <a:rPr lang="en-US" b="1" dirty="0"/>
              <a:t> </a:t>
            </a:r>
            <a:r>
              <a:rPr lang="en-US" b="1" dirty="0" err="1"/>
              <a:t>Kristus</a:t>
            </a:r>
            <a:r>
              <a:rPr lang="en-US" b="1" dirty="0"/>
              <a:t>.</a:t>
            </a:r>
          </a:p>
          <a:p>
            <a:pPr>
              <a:lnSpc>
                <a:spcPct val="80000"/>
              </a:lnSpc>
            </a:pPr>
            <a:r>
              <a:rPr lang="en-US" b="1" dirty="0" err="1"/>
              <a:t>Paulus</a:t>
            </a:r>
            <a:r>
              <a:rPr lang="en-US" b="1" dirty="0"/>
              <a:t> de wan </a:t>
            </a:r>
            <a:r>
              <a:rPr lang="en-US" b="1" dirty="0" err="1"/>
              <a:t>apostel</a:t>
            </a:r>
            <a:endParaRPr lang="en-US" b="1" dirty="0"/>
          </a:p>
          <a:p>
            <a:pPr>
              <a:lnSpc>
                <a:spcPct val="80000"/>
              </a:lnSpc>
            </a:pPr>
            <a:r>
              <a:rPr lang="en-US" b="1" dirty="0" err="1"/>
              <a:t>Disi</a:t>
            </a:r>
            <a:r>
              <a:rPr lang="en-US" b="1" dirty="0"/>
              <a:t> </a:t>
            </a:r>
            <a:r>
              <a:rPr lang="en-US" b="1" dirty="0" err="1"/>
              <a:t>komopo</a:t>
            </a:r>
            <a:r>
              <a:rPr lang="en-US" b="1" dirty="0"/>
              <a:t> foe </a:t>
            </a:r>
            <a:r>
              <a:rPr lang="en-US" b="1" dirty="0" err="1"/>
              <a:t>da</a:t>
            </a:r>
            <a:r>
              <a:rPr lang="en-US" b="1" dirty="0"/>
              <a:t> </a:t>
            </a:r>
            <a:r>
              <a:rPr lang="en-US" b="1" dirty="0" err="1"/>
              <a:t>wani</a:t>
            </a:r>
            <a:r>
              <a:rPr lang="en-US" b="1" dirty="0"/>
              <a:t> foe </a:t>
            </a:r>
            <a:r>
              <a:rPr lang="en-US" b="1" dirty="0" err="1"/>
              <a:t>Gado</a:t>
            </a:r>
            <a:endParaRPr lang="en-US" b="1" dirty="0"/>
          </a:p>
          <a:p>
            <a:pPr>
              <a:lnSpc>
                <a:spcPct val="80000"/>
              </a:lnSpc>
            </a:pPr>
            <a:r>
              <a:rPr lang="en-US" b="1" dirty="0" err="1"/>
              <a:t>Timoteus</a:t>
            </a:r>
            <a:r>
              <a:rPr lang="en-US" b="1" dirty="0"/>
              <a:t> </a:t>
            </a:r>
            <a:r>
              <a:rPr lang="en-US" b="1" dirty="0" err="1"/>
              <a:t>ben</a:t>
            </a:r>
            <a:r>
              <a:rPr lang="en-US" b="1" dirty="0"/>
              <a:t> de </a:t>
            </a:r>
            <a:r>
              <a:rPr lang="en-US" b="1" dirty="0" err="1"/>
              <a:t>nanga</a:t>
            </a:r>
            <a:r>
              <a:rPr lang="en-US" b="1" dirty="0"/>
              <a:t> hem</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0CEC883-0F9E-4668-A16D-4A5A7013FAB4}"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4221405-A5D9-45F1-9C0D-F78143FEB789}" type="slidenum">
              <a:rPr lang="en-US"/>
              <a:pPr lvl="1"/>
              <a:t>46</a:t>
            </a:fld>
            <a:endParaRPr lang="en-US">
              <a:latin typeface="Times New Roman" pitchFamily="18" charset="0"/>
            </a:endParaRPr>
          </a:p>
        </p:txBody>
      </p:sp>
      <p:sp>
        <p:nvSpPr>
          <p:cNvPr id="169986" name="Rectangle 2"/>
          <p:cNvSpPr>
            <a:spLocks noGrp="1" noChangeArrowheads="1"/>
          </p:cNvSpPr>
          <p:nvPr>
            <p:ph type="title"/>
          </p:nvPr>
        </p:nvSpPr>
        <p:spPr/>
        <p:txBody>
          <a:bodyPr/>
          <a:lstStyle/>
          <a:p>
            <a:r>
              <a:rPr lang="en-US"/>
              <a:t>Wan odi</a:t>
            </a:r>
          </a:p>
        </p:txBody>
      </p:sp>
      <p:sp>
        <p:nvSpPr>
          <p:cNvPr id="169987" name="Rectangle 3"/>
          <p:cNvSpPr>
            <a:spLocks noGrp="1" noChangeArrowheads="1"/>
          </p:cNvSpPr>
          <p:nvPr>
            <p:ph type="body" idx="1"/>
          </p:nvPr>
        </p:nvSpPr>
        <p:spPr>
          <a:xfrm>
            <a:off x="188912" y="1639863"/>
            <a:ext cx="8955088" cy="4114800"/>
          </a:xfrm>
        </p:spPr>
        <p:txBody>
          <a:bodyPr/>
          <a:lstStyle/>
          <a:p>
            <a:r>
              <a:rPr lang="en-US" dirty="0"/>
              <a:t>A </a:t>
            </a:r>
            <a:r>
              <a:rPr lang="en-US" dirty="0" err="1"/>
              <a:t>skrifi</a:t>
            </a:r>
            <a:r>
              <a:rPr lang="en-US" dirty="0"/>
              <a:t> </a:t>
            </a:r>
            <a:r>
              <a:rPr lang="en-US" dirty="0" err="1"/>
              <a:t>gi</a:t>
            </a:r>
            <a:r>
              <a:rPr lang="en-US" dirty="0"/>
              <a:t> </a:t>
            </a:r>
            <a:r>
              <a:rPr lang="en-US" dirty="0" err="1"/>
              <a:t>dem</a:t>
            </a:r>
            <a:r>
              <a:rPr lang="en-US" dirty="0"/>
              <a:t> </a:t>
            </a:r>
            <a:r>
              <a:rPr lang="en-US" dirty="0" err="1"/>
              <a:t>santawan</a:t>
            </a:r>
            <a:endParaRPr lang="en-US" dirty="0"/>
          </a:p>
          <a:p>
            <a:pPr lvl="1"/>
            <a:r>
              <a:rPr lang="en-US" dirty="0" err="1"/>
              <a:t>Wi</a:t>
            </a:r>
            <a:r>
              <a:rPr lang="en-US" dirty="0"/>
              <a:t> </a:t>
            </a:r>
            <a:r>
              <a:rPr lang="en-US" dirty="0" err="1"/>
              <a:t>ben</a:t>
            </a:r>
            <a:r>
              <a:rPr lang="en-US" dirty="0"/>
              <a:t> de </a:t>
            </a:r>
            <a:r>
              <a:rPr lang="en-US" dirty="0" err="1"/>
              <a:t>sondari</a:t>
            </a:r>
            <a:endParaRPr lang="en-US" dirty="0"/>
          </a:p>
          <a:p>
            <a:pPr lvl="1"/>
            <a:r>
              <a:rPr lang="en-US" dirty="0" err="1"/>
              <a:t>Wi</a:t>
            </a:r>
            <a:r>
              <a:rPr lang="en-US" dirty="0"/>
              <a:t> </a:t>
            </a:r>
            <a:r>
              <a:rPr lang="en-US" dirty="0" err="1"/>
              <a:t>ben</a:t>
            </a:r>
            <a:r>
              <a:rPr lang="en-US" dirty="0"/>
              <a:t> </a:t>
            </a:r>
            <a:r>
              <a:rPr lang="en-US" dirty="0" err="1"/>
              <a:t>drai</a:t>
            </a:r>
            <a:r>
              <a:rPr lang="en-US" dirty="0"/>
              <a:t> </a:t>
            </a:r>
            <a:r>
              <a:rPr lang="en-US" dirty="0" err="1"/>
              <a:t>wi</a:t>
            </a:r>
            <a:r>
              <a:rPr lang="en-US" dirty="0"/>
              <a:t> </a:t>
            </a:r>
            <a:r>
              <a:rPr lang="en-US" dirty="0" err="1"/>
              <a:t>libi</a:t>
            </a:r>
            <a:r>
              <a:rPr lang="en-US" dirty="0"/>
              <a:t>, en </a:t>
            </a:r>
            <a:r>
              <a:rPr lang="en-US" dirty="0" err="1"/>
              <a:t>kisi</a:t>
            </a:r>
            <a:r>
              <a:rPr lang="en-US" dirty="0"/>
              <a:t> pardon foe </a:t>
            </a:r>
            <a:r>
              <a:rPr lang="en-US" dirty="0" err="1"/>
              <a:t>wi</a:t>
            </a:r>
            <a:r>
              <a:rPr lang="en-US" dirty="0"/>
              <a:t> </a:t>
            </a:r>
            <a:r>
              <a:rPr lang="en-US" dirty="0" err="1"/>
              <a:t>sondoe</a:t>
            </a:r>
            <a:endParaRPr lang="en-US" dirty="0"/>
          </a:p>
          <a:p>
            <a:r>
              <a:rPr lang="en-US" dirty="0" err="1"/>
              <a:t>Jezus</a:t>
            </a:r>
            <a:r>
              <a:rPr lang="en-US" dirty="0"/>
              <a:t> </a:t>
            </a:r>
            <a:r>
              <a:rPr lang="en-US" dirty="0" err="1"/>
              <a:t>kom</a:t>
            </a:r>
            <a:r>
              <a:rPr lang="en-US" dirty="0"/>
              <a:t> </a:t>
            </a:r>
            <a:r>
              <a:rPr lang="en-US" dirty="0" err="1"/>
              <a:t>libi</a:t>
            </a:r>
            <a:r>
              <a:rPr lang="en-US" dirty="0"/>
              <a:t> </a:t>
            </a:r>
            <a:r>
              <a:rPr lang="en-US" dirty="0" err="1"/>
              <a:t>na</a:t>
            </a:r>
            <a:r>
              <a:rPr lang="en-US" dirty="0"/>
              <a:t> </a:t>
            </a:r>
            <a:r>
              <a:rPr lang="en-US" dirty="0" err="1"/>
              <a:t>wi</a:t>
            </a:r>
            <a:r>
              <a:rPr lang="en-US" dirty="0"/>
              <a:t> </a:t>
            </a:r>
            <a:r>
              <a:rPr lang="en-US" dirty="0" err="1"/>
              <a:t>ini</a:t>
            </a:r>
            <a:r>
              <a:rPr lang="en-US" dirty="0"/>
              <a:t> – </a:t>
            </a:r>
            <a:r>
              <a:rPr lang="en-US" dirty="0" err="1"/>
              <a:t>da</a:t>
            </a:r>
            <a:r>
              <a:rPr lang="en-US" dirty="0"/>
              <a:t> </a:t>
            </a:r>
            <a:r>
              <a:rPr lang="en-US" dirty="0" err="1"/>
              <a:t>Santawan</a:t>
            </a:r>
            <a:endParaRPr lang="en-US" dirty="0"/>
          </a:p>
          <a:p>
            <a:r>
              <a:rPr lang="en-US" dirty="0"/>
              <a:t>A </a:t>
            </a:r>
            <a:r>
              <a:rPr lang="en-US" dirty="0" err="1"/>
              <a:t>tjari</a:t>
            </a:r>
            <a:r>
              <a:rPr lang="en-US" dirty="0"/>
              <a:t> </a:t>
            </a:r>
            <a:r>
              <a:rPr lang="en-US" dirty="0" err="1"/>
              <a:t>da</a:t>
            </a:r>
            <a:r>
              <a:rPr lang="en-US" dirty="0"/>
              <a:t> Santa </a:t>
            </a:r>
            <a:r>
              <a:rPr lang="en-US" dirty="0" err="1"/>
              <a:t>Jeje</a:t>
            </a:r>
            <a:r>
              <a:rPr lang="en-US" dirty="0"/>
              <a:t> </a:t>
            </a:r>
            <a:r>
              <a:rPr lang="en-US" dirty="0" err="1"/>
              <a:t>kom</a:t>
            </a:r>
            <a:r>
              <a:rPr lang="en-US" dirty="0"/>
              <a:t> </a:t>
            </a:r>
            <a:r>
              <a:rPr lang="en-US" dirty="0" err="1"/>
              <a:t>libi</a:t>
            </a:r>
            <a:r>
              <a:rPr lang="en-US" dirty="0"/>
              <a:t> </a:t>
            </a:r>
            <a:r>
              <a:rPr lang="en-US" dirty="0" err="1"/>
              <a:t>na</a:t>
            </a:r>
            <a:r>
              <a:rPr lang="en-US" dirty="0"/>
              <a:t> </a:t>
            </a:r>
            <a:r>
              <a:rPr lang="en-US" dirty="0" err="1"/>
              <a:t>wi</a:t>
            </a:r>
            <a:r>
              <a:rPr lang="en-US" dirty="0"/>
              <a:t> </a:t>
            </a:r>
            <a:r>
              <a:rPr lang="en-US" dirty="0" err="1"/>
              <a:t>ini</a:t>
            </a:r>
            <a:endParaRPr lang="en-US" dirty="0"/>
          </a:p>
          <a:p>
            <a:r>
              <a:rPr lang="en-US" dirty="0"/>
              <a:t>Now </a:t>
            </a:r>
            <a:r>
              <a:rPr lang="en-US" dirty="0" err="1"/>
              <a:t>Gado</a:t>
            </a:r>
            <a:r>
              <a:rPr lang="en-US" dirty="0"/>
              <a:t> no </a:t>
            </a:r>
            <a:r>
              <a:rPr lang="en-US" dirty="0" err="1"/>
              <a:t>kari</a:t>
            </a:r>
            <a:r>
              <a:rPr lang="en-US" dirty="0"/>
              <a:t> </a:t>
            </a:r>
            <a:r>
              <a:rPr lang="en-US" dirty="0" err="1"/>
              <a:t>wi</a:t>
            </a:r>
            <a:r>
              <a:rPr lang="en-US" dirty="0"/>
              <a:t> </a:t>
            </a:r>
            <a:r>
              <a:rPr lang="en-US" dirty="0" err="1"/>
              <a:t>sondari</a:t>
            </a:r>
            <a:r>
              <a:rPr lang="en-US" dirty="0"/>
              <a:t> </a:t>
            </a:r>
            <a:r>
              <a:rPr lang="en-US" dirty="0" err="1" smtClean="0"/>
              <a:t>moro</a:t>
            </a:r>
            <a:r>
              <a:rPr lang="en-US" dirty="0" smtClean="0"/>
              <a:t> </a:t>
            </a:r>
            <a:r>
              <a:rPr lang="en-US" dirty="0" err="1" smtClean="0"/>
              <a:t>alwasi</a:t>
            </a:r>
            <a:r>
              <a:rPr lang="en-US" dirty="0" smtClean="0"/>
              <a:t> </a:t>
            </a:r>
            <a:r>
              <a:rPr lang="en-US" dirty="0" err="1" smtClean="0"/>
              <a:t>wi</a:t>
            </a:r>
            <a:r>
              <a:rPr lang="en-US" dirty="0" smtClean="0"/>
              <a:t> </a:t>
            </a:r>
            <a:r>
              <a:rPr lang="en-US" dirty="0" err="1" smtClean="0"/>
              <a:t>dati</a:t>
            </a:r>
            <a:r>
              <a:rPr lang="en-US" dirty="0" smtClean="0"/>
              <a:t> </a:t>
            </a:r>
            <a:r>
              <a:rPr lang="en-US" dirty="0" err="1" smtClean="0"/>
              <a:t>ete</a:t>
            </a:r>
            <a:r>
              <a:rPr lang="en-US" dirty="0" smtClean="0"/>
              <a:t>, </a:t>
            </a:r>
            <a:r>
              <a:rPr lang="en-US" dirty="0"/>
              <a:t>ma A </a:t>
            </a:r>
            <a:r>
              <a:rPr lang="en-US" dirty="0" err="1"/>
              <a:t>kari</a:t>
            </a:r>
            <a:r>
              <a:rPr lang="en-US" dirty="0"/>
              <a:t> </a:t>
            </a:r>
            <a:r>
              <a:rPr lang="en-US" dirty="0" err="1"/>
              <a:t>wi</a:t>
            </a:r>
            <a:r>
              <a:rPr lang="en-US" dirty="0"/>
              <a:t> </a:t>
            </a:r>
            <a:r>
              <a:rPr lang="en-US" dirty="0" err="1" smtClean="0"/>
              <a:t>santawan</a:t>
            </a:r>
            <a:r>
              <a:rPr lang="en-US" dirty="0" smtClean="0"/>
              <a:t>,  </a:t>
            </a:r>
            <a:r>
              <a:rPr lang="en-US" dirty="0" err="1" smtClean="0"/>
              <a:t>sondari</a:t>
            </a:r>
            <a:r>
              <a:rPr lang="en-US" dirty="0" smtClean="0"/>
              <a:t> </a:t>
            </a:r>
            <a:r>
              <a:rPr lang="en-US" dirty="0" err="1" smtClean="0"/>
              <a:t>disi</a:t>
            </a:r>
            <a:r>
              <a:rPr lang="en-US" dirty="0" smtClean="0"/>
              <a:t> </a:t>
            </a:r>
            <a:r>
              <a:rPr lang="en-US" dirty="0" err="1" smtClean="0"/>
              <a:t>ben</a:t>
            </a:r>
            <a:r>
              <a:rPr lang="en-US" dirty="0" smtClean="0"/>
              <a:t> </a:t>
            </a:r>
            <a:r>
              <a:rPr lang="en-US" dirty="0" err="1" smtClean="0"/>
              <a:t>kisi</a:t>
            </a:r>
            <a:r>
              <a:rPr lang="en-US" dirty="0" smtClean="0"/>
              <a:t> pardon en </a:t>
            </a:r>
            <a:r>
              <a:rPr lang="en-US" dirty="0" err="1" smtClean="0"/>
              <a:t>Gado</a:t>
            </a:r>
            <a:r>
              <a:rPr lang="en-US" dirty="0" smtClean="0"/>
              <a:t> </a:t>
            </a:r>
            <a:r>
              <a:rPr lang="en-US" dirty="0" err="1" smtClean="0"/>
              <a:t>poti</a:t>
            </a:r>
            <a:r>
              <a:rPr lang="en-US" dirty="0" smtClean="0"/>
              <a:t> </a:t>
            </a:r>
            <a:r>
              <a:rPr lang="en-US" dirty="0" err="1" smtClean="0"/>
              <a:t>aparti</a:t>
            </a:r>
            <a:r>
              <a:rPr lang="en-US" dirty="0" smtClean="0"/>
              <a:t> </a:t>
            </a:r>
            <a:r>
              <a:rPr lang="en-US" dirty="0" err="1" smtClean="0"/>
              <a:t>gi</a:t>
            </a:r>
            <a:r>
              <a:rPr lang="en-US" dirty="0" smtClean="0"/>
              <a:t> </a:t>
            </a:r>
            <a:r>
              <a:rPr lang="en-US" dirty="0" err="1" smtClean="0"/>
              <a:t>Hemsrefi</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68FB982-0CAE-4653-99D8-823A650C0BD3}"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9DCAAFD-F99E-4890-931E-E934C726DB28}" type="slidenum">
              <a:rPr lang="en-US"/>
              <a:pPr lvl="1"/>
              <a:t>47</a:t>
            </a:fld>
            <a:endParaRPr lang="en-US">
              <a:latin typeface="Times New Roman" pitchFamily="18" charset="0"/>
            </a:endParaRPr>
          </a:p>
        </p:txBody>
      </p:sp>
      <p:sp>
        <p:nvSpPr>
          <p:cNvPr id="171010" name="Rectangle 2"/>
          <p:cNvSpPr>
            <a:spLocks noGrp="1" noChangeArrowheads="1"/>
          </p:cNvSpPr>
          <p:nvPr>
            <p:ph type="title"/>
          </p:nvPr>
        </p:nvSpPr>
        <p:spPr/>
        <p:txBody>
          <a:bodyPr/>
          <a:lstStyle/>
          <a:p>
            <a:r>
              <a:rPr lang="en-US"/>
              <a:t>San Gado gi wi</a:t>
            </a:r>
          </a:p>
        </p:txBody>
      </p:sp>
      <p:sp>
        <p:nvSpPr>
          <p:cNvPr id="171011" name="Rectangle 3"/>
          <p:cNvSpPr>
            <a:spLocks noGrp="1" noChangeArrowheads="1"/>
          </p:cNvSpPr>
          <p:nvPr>
            <p:ph type="body" idx="1"/>
          </p:nvPr>
        </p:nvSpPr>
        <p:spPr/>
        <p:txBody>
          <a:bodyPr/>
          <a:lstStyle/>
          <a:p>
            <a:r>
              <a:rPr lang="en-US" dirty="0" err="1"/>
              <a:t>Gnade</a:t>
            </a:r>
            <a:r>
              <a:rPr lang="en-US" dirty="0"/>
              <a:t> – </a:t>
            </a:r>
            <a:r>
              <a:rPr lang="en-US" dirty="0" err="1"/>
              <a:t>boen-hati</a:t>
            </a:r>
            <a:r>
              <a:rPr lang="en-US" dirty="0"/>
              <a:t>.  </a:t>
            </a:r>
            <a:r>
              <a:rPr lang="en-US" dirty="0" err="1"/>
              <a:t>Gado</a:t>
            </a:r>
            <a:r>
              <a:rPr lang="en-US" dirty="0"/>
              <a:t> </a:t>
            </a:r>
            <a:r>
              <a:rPr lang="en-US" dirty="0" err="1"/>
              <a:t>gi</a:t>
            </a:r>
            <a:r>
              <a:rPr lang="en-US" dirty="0"/>
              <a:t> </a:t>
            </a:r>
            <a:r>
              <a:rPr lang="en-US" dirty="0" err="1"/>
              <a:t>wi</a:t>
            </a:r>
            <a:r>
              <a:rPr lang="en-US" dirty="0"/>
              <a:t> san </a:t>
            </a:r>
            <a:r>
              <a:rPr lang="en-US" dirty="0" err="1"/>
              <a:t>wi</a:t>
            </a:r>
            <a:r>
              <a:rPr lang="en-US" dirty="0"/>
              <a:t> no </a:t>
            </a:r>
            <a:r>
              <a:rPr lang="en-US" dirty="0" err="1"/>
              <a:t>ben</a:t>
            </a:r>
            <a:r>
              <a:rPr lang="en-US" dirty="0"/>
              <a:t> </a:t>
            </a:r>
            <a:r>
              <a:rPr lang="en-US" dirty="0" err="1"/>
              <a:t>verdini</a:t>
            </a:r>
            <a:r>
              <a:rPr lang="en-US" dirty="0"/>
              <a:t> – </a:t>
            </a:r>
            <a:r>
              <a:rPr lang="en-US" dirty="0" err="1"/>
              <a:t>da</a:t>
            </a:r>
            <a:r>
              <a:rPr lang="en-US" dirty="0"/>
              <a:t> </a:t>
            </a:r>
            <a:r>
              <a:rPr lang="en-US" dirty="0" err="1"/>
              <a:t>libi</a:t>
            </a:r>
            <a:r>
              <a:rPr lang="en-US" dirty="0"/>
              <a:t> foe </a:t>
            </a:r>
            <a:r>
              <a:rPr lang="en-US" dirty="0" err="1"/>
              <a:t>teego</a:t>
            </a:r>
            <a:r>
              <a:rPr lang="en-US" dirty="0"/>
              <a:t>, </a:t>
            </a:r>
            <a:r>
              <a:rPr lang="en-US" dirty="0" err="1"/>
              <a:t>da</a:t>
            </a:r>
            <a:r>
              <a:rPr lang="en-US" dirty="0"/>
              <a:t> </a:t>
            </a:r>
            <a:r>
              <a:rPr lang="en-US" dirty="0" err="1"/>
              <a:t>gerechtigheid</a:t>
            </a:r>
            <a:r>
              <a:rPr lang="en-US" dirty="0"/>
              <a:t> foe </a:t>
            </a:r>
            <a:r>
              <a:rPr lang="en-US" dirty="0" err="1"/>
              <a:t>Kristus</a:t>
            </a:r>
            <a:r>
              <a:rPr lang="en-US" dirty="0"/>
              <a:t>, </a:t>
            </a:r>
            <a:r>
              <a:rPr lang="en-US" dirty="0" err="1" smtClean="0"/>
              <a:t>enz</a:t>
            </a:r>
            <a:r>
              <a:rPr lang="en-US" dirty="0" smtClean="0"/>
              <a:t>. A no de </a:t>
            </a:r>
            <a:r>
              <a:rPr lang="en-US" dirty="0" err="1" smtClean="0"/>
              <a:t>da</a:t>
            </a:r>
            <a:r>
              <a:rPr lang="en-US" dirty="0" smtClean="0"/>
              <a:t> </a:t>
            </a:r>
            <a:r>
              <a:rPr lang="en-US" dirty="0" err="1" smtClean="0"/>
              <a:t>boen-hati</a:t>
            </a:r>
            <a:r>
              <a:rPr lang="en-US" dirty="0" smtClean="0"/>
              <a:t> </a:t>
            </a:r>
            <a:r>
              <a:rPr lang="en-US" dirty="0" err="1" smtClean="0"/>
              <a:t>nanga</a:t>
            </a:r>
            <a:r>
              <a:rPr lang="en-US" dirty="0" smtClean="0"/>
              <a:t> </a:t>
            </a:r>
            <a:r>
              <a:rPr lang="en-US" dirty="0" err="1" smtClean="0"/>
              <a:t>krakti</a:t>
            </a:r>
            <a:r>
              <a:rPr lang="en-US" dirty="0" smtClean="0"/>
              <a:t> foe </a:t>
            </a:r>
            <a:r>
              <a:rPr lang="en-US" dirty="0" err="1" smtClean="0"/>
              <a:t>drai</a:t>
            </a:r>
            <a:r>
              <a:rPr lang="en-US" dirty="0" smtClean="0"/>
              <a:t> </a:t>
            </a:r>
            <a:r>
              <a:rPr lang="en-US" dirty="0" err="1" smtClean="0"/>
              <a:t>libi</a:t>
            </a:r>
            <a:r>
              <a:rPr lang="en-US" dirty="0" smtClean="0"/>
              <a:t>, </a:t>
            </a:r>
            <a:r>
              <a:rPr lang="en-US" dirty="0" err="1" smtClean="0"/>
              <a:t>bikasi</a:t>
            </a:r>
            <a:r>
              <a:rPr lang="en-US" dirty="0" smtClean="0"/>
              <a:t> </a:t>
            </a:r>
            <a:r>
              <a:rPr lang="en-US" dirty="0" err="1" smtClean="0"/>
              <a:t>dem</a:t>
            </a:r>
            <a:r>
              <a:rPr lang="en-US" dirty="0" smtClean="0"/>
              <a:t> </a:t>
            </a:r>
            <a:r>
              <a:rPr lang="en-US" dirty="0" err="1" smtClean="0"/>
              <a:t>abi</a:t>
            </a:r>
            <a:r>
              <a:rPr lang="en-US" dirty="0" smtClean="0"/>
              <a:t> </a:t>
            </a:r>
            <a:r>
              <a:rPr lang="en-US" dirty="0" err="1" smtClean="0"/>
              <a:t>dati</a:t>
            </a:r>
            <a:r>
              <a:rPr lang="en-US" dirty="0" smtClean="0"/>
              <a:t> </a:t>
            </a:r>
            <a:r>
              <a:rPr lang="en-US" dirty="0" err="1" smtClean="0"/>
              <a:t>kaba</a:t>
            </a:r>
            <a:r>
              <a:rPr lang="en-US" dirty="0" smtClean="0"/>
              <a:t> – ma foe </a:t>
            </a:r>
            <a:r>
              <a:rPr lang="en-US" dirty="0" err="1" smtClean="0"/>
              <a:t>hori</a:t>
            </a:r>
            <a:r>
              <a:rPr lang="en-US" dirty="0" smtClean="0"/>
              <a:t> </a:t>
            </a:r>
            <a:r>
              <a:rPr lang="en-US" dirty="0" err="1" smtClean="0"/>
              <a:t>doro</a:t>
            </a:r>
            <a:endParaRPr lang="en-US" dirty="0"/>
          </a:p>
          <a:p>
            <a:r>
              <a:rPr lang="en-US" dirty="0" err="1"/>
              <a:t>Vrede</a:t>
            </a:r>
            <a:r>
              <a:rPr lang="en-US" dirty="0"/>
              <a:t> – </a:t>
            </a:r>
            <a:r>
              <a:rPr lang="en-US" dirty="0" err="1"/>
              <a:t>disi</a:t>
            </a:r>
            <a:r>
              <a:rPr lang="en-US" dirty="0"/>
              <a:t> </a:t>
            </a:r>
            <a:r>
              <a:rPr lang="en-US" dirty="0" err="1"/>
              <a:t>komopo</a:t>
            </a:r>
            <a:r>
              <a:rPr lang="en-US" dirty="0"/>
              <a:t> foe </a:t>
            </a:r>
            <a:r>
              <a:rPr lang="en-US" dirty="0" err="1"/>
              <a:t>Gado</a:t>
            </a:r>
            <a:r>
              <a:rPr lang="en-US" dirty="0"/>
              <a:t>, ma </a:t>
            </a:r>
            <a:r>
              <a:rPr lang="en-US" dirty="0" err="1"/>
              <a:t>ook</a:t>
            </a:r>
            <a:r>
              <a:rPr lang="en-US" dirty="0"/>
              <a:t> toe foe </a:t>
            </a:r>
            <a:r>
              <a:rPr lang="en-US" dirty="0" err="1"/>
              <a:t>Jezus</a:t>
            </a:r>
            <a:r>
              <a:rPr lang="en-US" dirty="0"/>
              <a:t> </a:t>
            </a:r>
            <a:r>
              <a:rPr lang="en-US" dirty="0" err="1"/>
              <a:t>Kristus</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68FB982-0CAE-4653-99D8-823A650C0BD3}"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9DCAAFD-F99E-4890-931E-E934C726DB28}" type="slidenum">
              <a:rPr lang="en-US"/>
              <a:pPr lvl="1"/>
              <a:t>48</a:t>
            </a:fld>
            <a:endParaRPr lang="en-US">
              <a:latin typeface="Times New Roman" pitchFamily="18" charset="0"/>
            </a:endParaRPr>
          </a:p>
        </p:txBody>
      </p:sp>
      <p:sp>
        <p:nvSpPr>
          <p:cNvPr id="171010" name="Rectangle 2"/>
          <p:cNvSpPr>
            <a:spLocks noGrp="1" noChangeArrowheads="1"/>
          </p:cNvSpPr>
          <p:nvPr>
            <p:ph type="title"/>
          </p:nvPr>
        </p:nvSpPr>
        <p:spPr/>
        <p:txBody>
          <a:bodyPr/>
          <a:lstStyle/>
          <a:p>
            <a:r>
              <a:rPr lang="en-US"/>
              <a:t>San Gado gi wi</a:t>
            </a:r>
          </a:p>
        </p:txBody>
      </p:sp>
      <p:sp>
        <p:nvSpPr>
          <p:cNvPr id="171011" name="Rectangle 3"/>
          <p:cNvSpPr>
            <a:spLocks noGrp="1" noChangeArrowheads="1"/>
          </p:cNvSpPr>
          <p:nvPr>
            <p:ph type="body" idx="1"/>
          </p:nvPr>
        </p:nvSpPr>
        <p:spPr/>
        <p:txBody>
          <a:bodyPr/>
          <a:lstStyle/>
          <a:p>
            <a:r>
              <a:rPr lang="en-US" dirty="0" err="1" smtClean="0"/>
              <a:t>Vrede</a:t>
            </a:r>
            <a:r>
              <a:rPr lang="en-US" dirty="0" smtClean="0"/>
              <a:t> </a:t>
            </a:r>
            <a:r>
              <a:rPr lang="en-US" dirty="0"/>
              <a:t>– </a:t>
            </a:r>
            <a:r>
              <a:rPr lang="en-US" dirty="0" err="1"/>
              <a:t>disi</a:t>
            </a:r>
            <a:r>
              <a:rPr lang="en-US" dirty="0"/>
              <a:t> </a:t>
            </a:r>
            <a:r>
              <a:rPr lang="en-US" dirty="0" err="1"/>
              <a:t>komopo</a:t>
            </a:r>
            <a:r>
              <a:rPr lang="en-US" dirty="0"/>
              <a:t> foe </a:t>
            </a:r>
            <a:r>
              <a:rPr lang="en-US" dirty="0" err="1"/>
              <a:t>Gado</a:t>
            </a:r>
            <a:r>
              <a:rPr lang="en-US" dirty="0"/>
              <a:t>, ma </a:t>
            </a:r>
            <a:r>
              <a:rPr lang="en-US" dirty="0" err="1"/>
              <a:t>ook</a:t>
            </a:r>
            <a:r>
              <a:rPr lang="en-US" dirty="0"/>
              <a:t> toe foe </a:t>
            </a:r>
            <a:r>
              <a:rPr lang="en-US" dirty="0" err="1"/>
              <a:t>Jezus</a:t>
            </a:r>
            <a:r>
              <a:rPr lang="en-US" dirty="0"/>
              <a:t> </a:t>
            </a:r>
            <a:r>
              <a:rPr lang="en-US" dirty="0" err="1" smtClean="0"/>
              <a:t>Kristus</a:t>
            </a:r>
            <a:r>
              <a:rPr lang="en-US" dirty="0" smtClean="0"/>
              <a:t>.  Ma a no de </a:t>
            </a:r>
            <a:r>
              <a:rPr lang="en-US" dirty="0" err="1" smtClean="0"/>
              <a:t>da</a:t>
            </a:r>
            <a:r>
              <a:rPr lang="en-US" dirty="0" smtClean="0"/>
              <a:t> </a:t>
            </a:r>
            <a:r>
              <a:rPr lang="en-US" dirty="0" err="1" smtClean="0"/>
              <a:t>vrede</a:t>
            </a:r>
            <a:r>
              <a:rPr lang="en-US" dirty="0" smtClean="0"/>
              <a:t> </a:t>
            </a:r>
            <a:r>
              <a:rPr lang="en-US" dirty="0" err="1" smtClean="0"/>
              <a:t>nanga</a:t>
            </a:r>
            <a:r>
              <a:rPr lang="en-US" dirty="0" smtClean="0"/>
              <a:t> </a:t>
            </a:r>
            <a:r>
              <a:rPr lang="en-US" dirty="0" err="1" smtClean="0"/>
              <a:t>Gado</a:t>
            </a:r>
            <a:r>
              <a:rPr lang="en-US" dirty="0" smtClean="0"/>
              <a:t>, </a:t>
            </a:r>
            <a:r>
              <a:rPr lang="en-US" dirty="0" err="1" smtClean="0"/>
              <a:t>bikasi</a:t>
            </a:r>
            <a:r>
              <a:rPr lang="en-US" dirty="0" smtClean="0"/>
              <a:t> </a:t>
            </a:r>
            <a:r>
              <a:rPr lang="en-US" dirty="0" err="1" smtClean="0"/>
              <a:t>dati</a:t>
            </a:r>
            <a:r>
              <a:rPr lang="en-US" dirty="0" smtClean="0"/>
              <a:t> </a:t>
            </a:r>
            <a:r>
              <a:rPr lang="en-US" dirty="0" err="1" smtClean="0"/>
              <a:t>dem</a:t>
            </a:r>
            <a:r>
              <a:rPr lang="en-US" dirty="0" smtClean="0"/>
              <a:t> </a:t>
            </a:r>
            <a:r>
              <a:rPr lang="en-US" dirty="0" err="1" smtClean="0"/>
              <a:t>abi</a:t>
            </a:r>
            <a:r>
              <a:rPr lang="en-US" dirty="0" smtClean="0"/>
              <a:t> </a:t>
            </a:r>
            <a:r>
              <a:rPr lang="en-US" dirty="0" err="1" smtClean="0"/>
              <a:t>kaba</a:t>
            </a:r>
            <a:r>
              <a:rPr lang="en-US" dirty="0" smtClean="0"/>
              <a:t>.</a:t>
            </a:r>
          </a:p>
          <a:p>
            <a:r>
              <a:rPr lang="en-US" dirty="0" smtClean="0"/>
              <a:t>A de </a:t>
            </a:r>
            <a:r>
              <a:rPr lang="en-US" dirty="0" err="1" smtClean="0"/>
              <a:t>da</a:t>
            </a:r>
            <a:r>
              <a:rPr lang="en-US" dirty="0" smtClean="0"/>
              <a:t> </a:t>
            </a:r>
            <a:r>
              <a:rPr lang="en-US" dirty="0" err="1" smtClean="0"/>
              <a:t>vrede</a:t>
            </a:r>
            <a:r>
              <a:rPr lang="en-US" dirty="0" smtClean="0"/>
              <a:t> </a:t>
            </a:r>
            <a:r>
              <a:rPr lang="en-US" dirty="0" err="1" smtClean="0"/>
              <a:t>disi</a:t>
            </a:r>
            <a:r>
              <a:rPr lang="en-US" dirty="0" smtClean="0"/>
              <a:t> </a:t>
            </a:r>
            <a:r>
              <a:rPr lang="en-US" dirty="0" err="1" smtClean="0"/>
              <a:t>komopo</a:t>
            </a:r>
            <a:r>
              <a:rPr lang="en-US" dirty="0" smtClean="0"/>
              <a:t> foe </a:t>
            </a:r>
            <a:r>
              <a:rPr lang="en-US" dirty="0" err="1" smtClean="0"/>
              <a:t>Gado</a:t>
            </a:r>
            <a:r>
              <a:rPr lang="en-US" dirty="0" smtClean="0"/>
              <a:t> </a:t>
            </a:r>
            <a:r>
              <a:rPr lang="en-US" dirty="0" err="1" smtClean="0"/>
              <a:t>na</a:t>
            </a:r>
            <a:r>
              <a:rPr lang="en-US" dirty="0" smtClean="0"/>
              <a:t> </a:t>
            </a:r>
            <a:r>
              <a:rPr lang="en-US" dirty="0" err="1" smtClean="0"/>
              <a:t>ini</a:t>
            </a:r>
            <a:r>
              <a:rPr lang="en-US" dirty="0" smtClean="0"/>
              <a:t> </a:t>
            </a:r>
            <a:r>
              <a:rPr lang="en-US" dirty="0" err="1" smtClean="0"/>
              <a:t>dem</a:t>
            </a:r>
            <a:r>
              <a:rPr lang="en-US" dirty="0" smtClean="0"/>
              <a:t> tem foe </a:t>
            </a:r>
            <a:r>
              <a:rPr lang="en-US" dirty="0" err="1" smtClean="0"/>
              <a:t>tesi</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0089474-3A8F-401F-8A5F-FE64C7603333}" type="datetime1">
              <a:rPr lang="en-US" smtClean="0"/>
              <a:pPr/>
              <a:t>3/9/2011</a:t>
            </a:fld>
            <a:endParaRPr lang="en-US" dirty="0"/>
          </a:p>
        </p:txBody>
      </p:sp>
      <p:sp>
        <p:nvSpPr>
          <p:cNvPr id="5" name="Footer Placeholder 4"/>
          <p:cNvSpPr>
            <a:spLocks noGrp="1"/>
          </p:cNvSpPr>
          <p:nvPr>
            <p:ph type="ftr" sz="quarter" idx="11"/>
          </p:nvPr>
        </p:nvSpPr>
        <p:spPr/>
        <p:txBody>
          <a:bodyPr/>
          <a:lstStyle/>
          <a:p>
            <a:r>
              <a:rPr lang="fr-FR" dirty="0" smtClean="0"/>
              <a:t>Les 5 - I </a:t>
            </a:r>
            <a:r>
              <a:rPr lang="fr-FR" dirty="0" err="1" smtClean="0"/>
              <a:t>Korintiers</a:t>
            </a:r>
            <a:r>
              <a:rPr lang="fr-FR" dirty="0" smtClean="0"/>
              <a:t> III</a:t>
            </a:r>
            <a:endParaRPr lang="en-US" dirty="0"/>
          </a:p>
        </p:txBody>
      </p:sp>
      <p:sp>
        <p:nvSpPr>
          <p:cNvPr id="6" name="Slide Number Placeholder 5"/>
          <p:cNvSpPr>
            <a:spLocks noGrp="1"/>
          </p:cNvSpPr>
          <p:nvPr>
            <p:ph type="sldNum" sz="quarter" idx="12"/>
          </p:nvPr>
        </p:nvSpPr>
        <p:spPr/>
        <p:txBody>
          <a:bodyPr/>
          <a:lstStyle/>
          <a:p>
            <a:pPr lvl="1"/>
            <a:fld id="{7BD96178-8F47-43E5-9719-FA1D8EFF90CB}" type="slidenum">
              <a:rPr lang="en-US"/>
              <a:pPr lvl="1"/>
              <a:t>49</a:t>
            </a:fld>
            <a:endParaRPr lang="en-US" dirty="0">
              <a:latin typeface="Times New Roman" pitchFamily="18" charset="0"/>
            </a:endParaRPr>
          </a:p>
        </p:txBody>
      </p:sp>
      <p:sp>
        <p:nvSpPr>
          <p:cNvPr id="172034" name="Rectangle 2"/>
          <p:cNvSpPr>
            <a:spLocks noGrp="1" noChangeArrowheads="1"/>
          </p:cNvSpPr>
          <p:nvPr>
            <p:ph type="title"/>
          </p:nvPr>
        </p:nvSpPr>
        <p:spPr>
          <a:xfrm>
            <a:off x="684213" y="333375"/>
            <a:ext cx="8080375" cy="1143000"/>
          </a:xfrm>
        </p:spPr>
        <p:txBody>
          <a:bodyPr/>
          <a:lstStyle/>
          <a:p>
            <a:r>
              <a:rPr lang="en-US" dirty="0" err="1"/>
              <a:t>Gado</a:t>
            </a:r>
            <a:r>
              <a:rPr lang="en-US" dirty="0"/>
              <a:t> </a:t>
            </a:r>
            <a:r>
              <a:rPr lang="en-US" dirty="0" err="1"/>
              <a:t>troostoe</a:t>
            </a:r>
            <a:r>
              <a:rPr lang="en-US" dirty="0"/>
              <a:t> </a:t>
            </a:r>
            <a:r>
              <a:rPr lang="en-US" dirty="0" err="1"/>
              <a:t>wi</a:t>
            </a:r>
            <a:endParaRPr lang="en-US" dirty="0"/>
          </a:p>
        </p:txBody>
      </p:sp>
      <p:sp>
        <p:nvSpPr>
          <p:cNvPr id="172035" name="Rectangle 3"/>
          <p:cNvSpPr>
            <a:spLocks noGrp="1" noChangeArrowheads="1"/>
          </p:cNvSpPr>
          <p:nvPr>
            <p:ph type="body" idx="1"/>
          </p:nvPr>
        </p:nvSpPr>
        <p:spPr>
          <a:xfrm>
            <a:off x="0" y="1628775"/>
            <a:ext cx="9143999" cy="4467225"/>
          </a:xfrm>
        </p:spPr>
        <p:txBody>
          <a:bodyPr/>
          <a:lstStyle/>
          <a:p>
            <a:pPr>
              <a:lnSpc>
                <a:spcPct val="80000"/>
              </a:lnSpc>
            </a:pPr>
            <a:r>
              <a:rPr lang="en-US" b="1" dirty="0"/>
              <a:t>II Kor. 1:3. </a:t>
            </a:r>
            <a:r>
              <a:rPr lang="en-US" b="1" dirty="0" err="1"/>
              <a:t>Blesi</a:t>
            </a:r>
            <a:r>
              <a:rPr lang="en-US" b="1" dirty="0"/>
              <a:t> foe </a:t>
            </a:r>
            <a:r>
              <a:rPr lang="en-US" b="1" dirty="0" err="1"/>
              <a:t>Gado</a:t>
            </a:r>
            <a:r>
              <a:rPr lang="en-US" b="1" dirty="0"/>
              <a:t>, </a:t>
            </a:r>
            <a:r>
              <a:rPr lang="en-US" b="1" dirty="0" err="1"/>
              <a:t>da</a:t>
            </a:r>
            <a:r>
              <a:rPr lang="en-US" b="1" dirty="0"/>
              <a:t> Tata foe </a:t>
            </a:r>
            <a:r>
              <a:rPr lang="en-US" b="1" dirty="0" err="1"/>
              <a:t>wi</a:t>
            </a:r>
            <a:r>
              <a:rPr lang="en-US" b="1" dirty="0"/>
              <a:t> </a:t>
            </a:r>
            <a:r>
              <a:rPr lang="en-US" b="1" dirty="0" err="1"/>
              <a:t>Masra</a:t>
            </a:r>
            <a:r>
              <a:rPr lang="en-US" b="1" dirty="0"/>
              <a:t> </a:t>
            </a:r>
            <a:r>
              <a:rPr lang="en-US" b="1" dirty="0" err="1"/>
              <a:t>Jezus</a:t>
            </a:r>
            <a:r>
              <a:rPr lang="en-US" b="1" dirty="0"/>
              <a:t> </a:t>
            </a:r>
            <a:r>
              <a:rPr lang="en-US" b="1" dirty="0" err="1"/>
              <a:t>Kristus</a:t>
            </a:r>
            <a:r>
              <a:rPr lang="en-US" b="1" dirty="0"/>
              <a:t>, </a:t>
            </a:r>
            <a:r>
              <a:rPr lang="en-US" b="1" dirty="0" err="1"/>
              <a:t>da</a:t>
            </a:r>
            <a:r>
              <a:rPr lang="en-US" b="1" dirty="0"/>
              <a:t> Tata foe sari-</a:t>
            </a:r>
            <a:r>
              <a:rPr lang="en-US" b="1" dirty="0" err="1"/>
              <a:t>hati</a:t>
            </a:r>
            <a:r>
              <a:rPr lang="en-US" b="1" dirty="0"/>
              <a:t>, en </a:t>
            </a:r>
            <a:r>
              <a:rPr lang="en-US" b="1" dirty="0" err="1"/>
              <a:t>da</a:t>
            </a:r>
            <a:r>
              <a:rPr lang="en-US" b="1" dirty="0"/>
              <a:t> </a:t>
            </a:r>
            <a:r>
              <a:rPr lang="en-US" b="1" dirty="0" err="1"/>
              <a:t>Gado</a:t>
            </a:r>
            <a:r>
              <a:rPr lang="en-US" b="1" dirty="0"/>
              <a:t> foe ala </a:t>
            </a:r>
            <a:r>
              <a:rPr lang="en-US" b="1" dirty="0" err="1"/>
              <a:t>troostoe</a:t>
            </a:r>
            <a:r>
              <a:rPr lang="en-US" b="1" dirty="0"/>
              <a:t>,  4. </a:t>
            </a:r>
            <a:r>
              <a:rPr lang="en-US" b="1" dirty="0" err="1"/>
              <a:t>Disi</a:t>
            </a:r>
            <a:r>
              <a:rPr lang="en-US" b="1" dirty="0"/>
              <a:t> de </a:t>
            </a:r>
            <a:r>
              <a:rPr lang="en-US" b="1" dirty="0" err="1"/>
              <a:t>troostoe</a:t>
            </a:r>
            <a:r>
              <a:rPr lang="en-US" b="1" dirty="0"/>
              <a:t> </a:t>
            </a:r>
            <a:r>
              <a:rPr lang="en-US" b="1" dirty="0" err="1"/>
              <a:t>wi</a:t>
            </a:r>
            <a:r>
              <a:rPr lang="en-US" b="1" dirty="0"/>
              <a:t> </a:t>
            </a:r>
            <a:r>
              <a:rPr lang="en-US" b="1" dirty="0" err="1"/>
              <a:t>na</a:t>
            </a:r>
            <a:r>
              <a:rPr lang="en-US" b="1" dirty="0"/>
              <a:t> </a:t>
            </a:r>
            <a:r>
              <a:rPr lang="en-US" b="1" dirty="0" err="1"/>
              <a:t>ini</a:t>
            </a:r>
            <a:r>
              <a:rPr lang="en-US" b="1" dirty="0"/>
              <a:t> ala </a:t>
            </a:r>
            <a:r>
              <a:rPr lang="en-US" b="1" dirty="0" err="1"/>
              <a:t>wi</a:t>
            </a:r>
            <a:r>
              <a:rPr lang="en-US" b="1" dirty="0"/>
              <a:t> </a:t>
            </a:r>
            <a:r>
              <a:rPr lang="en-US" b="1" dirty="0" err="1"/>
              <a:t>trobi</a:t>
            </a:r>
            <a:r>
              <a:rPr lang="en-US" b="1" dirty="0"/>
              <a:t>, so </a:t>
            </a:r>
            <a:r>
              <a:rPr lang="en-US" b="1" dirty="0" err="1"/>
              <a:t>dati</a:t>
            </a:r>
            <a:r>
              <a:rPr lang="en-US" b="1" dirty="0"/>
              <a:t> </a:t>
            </a:r>
            <a:r>
              <a:rPr lang="en-US" b="1" dirty="0" err="1"/>
              <a:t>wi</a:t>
            </a:r>
            <a:r>
              <a:rPr lang="en-US" b="1" dirty="0"/>
              <a:t> </a:t>
            </a:r>
            <a:r>
              <a:rPr lang="en-US" b="1" dirty="0" err="1"/>
              <a:t>kan</a:t>
            </a:r>
            <a:r>
              <a:rPr lang="en-US" b="1" dirty="0"/>
              <a:t> </a:t>
            </a:r>
            <a:r>
              <a:rPr lang="en-US" b="1" dirty="0" err="1"/>
              <a:t>troostoe</a:t>
            </a:r>
            <a:r>
              <a:rPr lang="en-US" b="1" dirty="0"/>
              <a:t> </a:t>
            </a:r>
            <a:r>
              <a:rPr lang="en-US" b="1" dirty="0" err="1"/>
              <a:t>dem</a:t>
            </a:r>
            <a:r>
              <a:rPr lang="en-US" b="1" dirty="0"/>
              <a:t> </a:t>
            </a:r>
            <a:r>
              <a:rPr lang="en-US" b="1" dirty="0" err="1"/>
              <a:t>soema</a:t>
            </a:r>
            <a:r>
              <a:rPr lang="en-US" b="1" dirty="0"/>
              <a:t> </a:t>
            </a:r>
            <a:r>
              <a:rPr lang="en-US" b="1" dirty="0" err="1"/>
              <a:t>di</a:t>
            </a:r>
            <a:r>
              <a:rPr lang="en-US" b="1" dirty="0"/>
              <a:t> </a:t>
            </a:r>
            <a:r>
              <a:rPr lang="en-US" b="1" dirty="0" err="1"/>
              <a:t>iniwan</a:t>
            </a:r>
            <a:r>
              <a:rPr lang="en-US" b="1" dirty="0"/>
              <a:t> </a:t>
            </a:r>
            <a:r>
              <a:rPr lang="en-US" b="1" dirty="0" err="1"/>
              <a:t>sortoe</a:t>
            </a:r>
            <a:r>
              <a:rPr lang="en-US" b="1" dirty="0"/>
              <a:t> </a:t>
            </a:r>
            <a:r>
              <a:rPr lang="en-US" b="1" dirty="0" err="1"/>
              <a:t>trobi</a:t>
            </a:r>
            <a:r>
              <a:rPr lang="en-US" b="1" dirty="0"/>
              <a:t> </a:t>
            </a:r>
            <a:r>
              <a:rPr lang="en-US" b="1" dirty="0" err="1"/>
              <a:t>miti</a:t>
            </a:r>
            <a:r>
              <a:rPr lang="en-US" b="1" dirty="0"/>
              <a:t> </a:t>
            </a:r>
            <a:r>
              <a:rPr lang="en-US" b="1" dirty="0" err="1"/>
              <a:t>dem</a:t>
            </a:r>
            <a:r>
              <a:rPr lang="en-US" b="1" dirty="0"/>
              <a:t> </a:t>
            </a:r>
            <a:r>
              <a:rPr lang="en-US" b="1" dirty="0" err="1"/>
              <a:t>nanga</a:t>
            </a:r>
            <a:r>
              <a:rPr lang="en-US" b="1" dirty="0"/>
              <a:t> </a:t>
            </a:r>
            <a:r>
              <a:rPr lang="en-US" b="1" dirty="0" err="1"/>
              <a:t>da</a:t>
            </a:r>
            <a:r>
              <a:rPr lang="en-US" b="1" dirty="0"/>
              <a:t> </a:t>
            </a:r>
            <a:r>
              <a:rPr lang="en-US" b="1" i="1" dirty="0" err="1"/>
              <a:t>srefi</a:t>
            </a:r>
            <a:r>
              <a:rPr lang="en-US" b="1" i="1" dirty="0"/>
              <a:t> </a:t>
            </a:r>
            <a:r>
              <a:rPr lang="en-US" b="1" dirty="0" err="1"/>
              <a:t>troostoe</a:t>
            </a:r>
            <a:r>
              <a:rPr lang="en-US" b="1" dirty="0"/>
              <a:t> </a:t>
            </a:r>
            <a:r>
              <a:rPr lang="en-US" b="1" dirty="0" err="1"/>
              <a:t>disi</a:t>
            </a:r>
            <a:r>
              <a:rPr lang="en-US" b="1" dirty="0"/>
              <a:t> </a:t>
            </a:r>
            <a:r>
              <a:rPr lang="en-US" b="1" dirty="0" err="1"/>
              <a:t>Gado</a:t>
            </a:r>
            <a:r>
              <a:rPr lang="en-US" b="1" dirty="0"/>
              <a:t> </a:t>
            </a:r>
            <a:r>
              <a:rPr lang="en-US" b="1" dirty="0" err="1"/>
              <a:t>ben</a:t>
            </a:r>
            <a:r>
              <a:rPr lang="en-US" b="1" dirty="0"/>
              <a:t> </a:t>
            </a:r>
            <a:r>
              <a:rPr lang="en-US" b="1" dirty="0" err="1"/>
              <a:t>troostoe</a:t>
            </a:r>
            <a:r>
              <a:rPr lang="en-US" b="1" dirty="0"/>
              <a:t> </a:t>
            </a:r>
            <a:r>
              <a:rPr lang="en-US" b="1" dirty="0" err="1"/>
              <a:t>wi</a:t>
            </a:r>
            <a:r>
              <a:rPr lang="en-US" b="1" dirty="0"/>
              <a:t>.</a:t>
            </a:r>
          </a:p>
          <a:p>
            <a:pPr>
              <a:lnSpc>
                <a:spcPct val="80000"/>
              </a:lnSpc>
            </a:pPr>
            <a:r>
              <a:rPr lang="en-US" b="1" dirty="0" err="1"/>
              <a:t>Jezus</a:t>
            </a:r>
            <a:r>
              <a:rPr lang="en-US" b="1" dirty="0"/>
              <a:t> = </a:t>
            </a:r>
            <a:r>
              <a:rPr lang="en-US" b="1" dirty="0" err="1"/>
              <a:t>Gado</a:t>
            </a:r>
            <a:endParaRPr lang="en-US" b="1" dirty="0"/>
          </a:p>
          <a:p>
            <a:pPr>
              <a:lnSpc>
                <a:spcPct val="80000"/>
              </a:lnSpc>
            </a:pPr>
            <a:r>
              <a:rPr lang="en-US" b="1" dirty="0" err="1"/>
              <a:t>Gado</a:t>
            </a:r>
            <a:r>
              <a:rPr lang="en-US" b="1" dirty="0"/>
              <a:t> </a:t>
            </a:r>
            <a:r>
              <a:rPr lang="en-US" b="1" dirty="0" err="1"/>
              <a:t>troostoe</a:t>
            </a:r>
            <a:r>
              <a:rPr lang="en-US" b="1" dirty="0"/>
              <a:t> </a:t>
            </a:r>
            <a:r>
              <a:rPr lang="en-US" b="1" dirty="0" err="1"/>
              <a:t>wi</a:t>
            </a:r>
            <a:r>
              <a:rPr lang="en-US" b="1" dirty="0"/>
              <a:t> so </a:t>
            </a:r>
            <a:r>
              <a:rPr lang="en-US" b="1" dirty="0" err="1"/>
              <a:t>dati</a:t>
            </a:r>
            <a:r>
              <a:rPr lang="en-US" b="1" dirty="0"/>
              <a:t> </a:t>
            </a:r>
            <a:r>
              <a:rPr lang="en-US" b="1" dirty="0" err="1"/>
              <a:t>wi</a:t>
            </a:r>
            <a:r>
              <a:rPr lang="en-US" b="1" dirty="0"/>
              <a:t> </a:t>
            </a:r>
            <a:r>
              <a:rPr lang="en-US" b="1" dirty="0" err="1"/>
              <a:t>kan</a:t>
            </a:r>
            <a:r>
              <a:rPr lang="en-US" b="1" dirty="0"/>
              <a:t> </a:t>
            </a:r>
            <a:r>
              <a:rPr lang="en-US" b="1" dirty="0" err="1"/>
              <a:t>troostoe</a:t>
            </a:r>
            <a:r>
              <a:rPr lang="en-US" b="1" dirty="0"/>
              <a:t> </a:t>
            </a:r>
            <a:r>
              <a:rPr lang="en-US" b="1" dirty="0" err="1"/>
              <a:t>trawan</a:t>
            </a:r>
            <a:r>
              <a:rPr lang="en-US" b="1" dirty="0"/>
              <a:t> </a:t>
            </a:r>
            <a:r>
              <a:rPr lang="en-US" b="1" dirty="0" err="1"/>
              <a:t>nanga</a:t>
            </a:r>
            <a:r>
              <a:rPr lang="en-US" b="1" dirty="0"/>
              <a:t> </a:t>
            </a:r>
            <a:r>
              <a:rPr lang="en-US" b="1" dirty="0" err="1"/>
              <a:t>da</a:t>
            </a:r>
            <a:r>
              <a:rPr lang="en-US" b="1" dirty="0"/>
              <a:t> </a:t>
            </a:r>
            <a:r>
              <a:rPr lang="en-US" b="1" dirty="0" err="1"/>
              <a:t>srefi</a:t>
            </a:r>
            <a:r>
              <a:rPr lang="en-US" b="1" dirty="0"/>
              <a:t> </a:t>
            </a:r>
            <a:r>
              <a:rPr lang="en-US" b="1" dirty="0" err="1"/>
              <a:t>troostoe</a:t>
            </a:r>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7745057-A90F-45A4-8037-22427B28EE23}"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8C7907F3-6E1E-4E27-81EB-EA6F2B9BBDCF}" type="slidenum">
              <a:rPr lang="en-US"/>
              <a:pPr lvl="1"/>
              <a:t>5</a:t>
            </a:fld>
            <a:endParaRPr lang="en-US">
              <a:latin typeface="Times New Roman" pitchFamily="18" charset="0"/>
            </a:endParaRPr>
          </a:p>
        </p:txBody>
      </p:sp>
      <p:sp>
        <p:nvSpPr>
          <p:cNvPr id="77826" name="Rectangle 2"/>
          <p:cNvSpPr>
            <a:spLocks noGrp="1" noChangeArrowheads="1"/>
          </p:cNvSpPr>
          <p:nvPr>
            <p:ph type="title"/>
          </p:nvPr>
        </p:nvSpPr>
        <p:spPr/>
        <p:txBody>
          <a:bodyPr/>
          <a:lstStyle/>
          <a:p>
            <a:r>
              <a:rPr lang="en-US"/>
              <a:t>Paulus ben feti krasi meti</a:t>
            </a:r>
          </a:p>
        </p:txBody>
      </p:sp>
      <p:sp>
        <p:nvSpPr>
          <p:cNvPr id="77827" name="Rectangle 3"/>
          <p:cNvSpPr>
            <a:spLocks noGrp="1" noChangeArrowheads="1"/>
          </p:cNvSpPr>
          <p:nvPr>
            <p:ph type="body" idx="1"/>
          </p:nvPr>
        </p:nvSpPr>
        <p:spPr>
          <a:xfrm>
            <a:off x="299979" y="2017713"/>
            <a:ext cx="8655109" cy="4114800"/>
          </a:xfrm>
        </p:spPr>
        <p:txBody>
          <a:bodyPr/>
          <a:lstStyle/>
          <a:p>
            <a:r>
              <a:rPr lang="en-US" dirty="0" err="1"/>
              <a:t>Disi</a:t>
            </a:r>
            <a:r>
              <a:rPr lang="en-US" dirty="0"/>
              <a:t> de </a:t>
            </a:r>
            <a:r>
              <a:rPr lang="en-US" dirty="0" err="1"/>
              <a:t>da</a:t>
            </a:r>
            <a:r>
              <a:rPr lang="en-US" dirty="0"/>
              <a:t> wan </a:t>
            </a:r>
            <a:r>
              <a:rPr lang="en-US" dirty="0" err="1"/>
              <a:t>enkri</a:t>
            </a:r>
            <a:r>
              <a:rPr lang="en-US" dirty="0"/>
              <a:t> </a:t>
            </a:r>
            <a:r>
              <a:rPr lang="en-US" dirty="0" err="1"/>
              <a:t>presi</a:t>
            </a:r>
            <a:r>
              <a:rPr lang="en-US" dirty="0"/>
              <a:t> </a:t>
            </a:r>
            <a:r>
              <a:rPr lang="en-US" dirty="0" err="1"/>
              <a:t>wi</a:t>
            </a:r>
            <a:r>
              <a:rPr lang="en-US" dirty="0"/>
              <a:t> </a:t>
            </a:r>
            <a:r>
              <a:rPr lang="en-US" dirty="0" err="1"/>
              <a:t>feni</a:t>
            </a:r>
            <a:r>
              <a:rPr lang="en-US" dirty="0"/>
              <a:t> </a:t>
            </a:r>
            <a:r>
              <a:rPr lang="en-US" dirty="0" err="1"/>
              <a:t>dati</a:t>
            </a:r>
            <a:r>
              <a:rPr lang="en-US" dirty="0"/>
              <a:t> </a:t>
            </a:r>
            <a:r>
              <a:rPr lang="en-US" dirty="0" err="1"/>
              <a:t>Paulus</a:t>
            </a:r>
            <a:r>
              <a:rPr lang="en-US" dirty="0"/>
              <a:t> </a:t>
            </a:r>
            <a:r>
              <a:rPr lang="en-US" dirty="0" err="1"/>
              <a:t>ben</a:t>
            </a:r>
            <a:r>
              <a:rPr lang="en-US" dirty="0"/>
              <a:t> </a:t>
            </a:r>
            <a:r>
              <a:rPr lang="en-US" dirty="0" err="1"/>
              <a:t>feti</a:t>
            </a:r>
            <a:r>
              <a:rPr lang="en-US" dirty="0"/>
              <a:t> </a:t>
            </a:r>
            <a:r>
              <a:rPr lang="en-US" dirty="0" err="1"/>
              <a:t>nanga</a:t>
            </a:r>
            <a:r>
              <a:rPr lang="en-US" dirty="0"/>
              <a:t> </a:t>
            </a:r>
            <a:r>
              <a:rPr lang="en-US" dirty="0" err="1"/>
              <a:t>krasi</a:t>
            </a:r>
            <a:r>
              <a:rPr lang="en-US" dirty="0"/>
              <a:t> </a:t>
            </a:r>
            <a:r>
              <a:rPr lang="en-US" dirty="0" err="1"/>
              <a:t>meti</a:t>
            </a:r>
            <a:r>
              <a:rPr lang="en-US" dirty="0"/>
              <a:t> </a:t>
            </a:r>
            <a:r>
              <a:rPr lang="en-US" dirty="0" err="1"/>
              <a:t>na</a:t>
            </a:r>
            <a:r>
              <a:rPr lang="en-US" dirty="0"/>
              <a:t> </a:t>
            </a:r>
            <a:r>
              <a:rPr lang="en-US" dirty="0" err="1"/>
              <a:t>ini</a:t>
            </a:r>
            <a:r>
              <a:rPr lang="en-US" dirty="0"/>
              <a:t> </a:t>
            </a:r>
            <a:r>
              <a:rPr lang="en-US" dirty="0" err="1"/>
              <a:t>Efesi</a:t>
            </a:r>
            <a:r>
              <a:rPr lang="en-US" dirty="0" smtClean="0"/>
              <a:t>.  </a:t>
            </a:r>
            <a:r>
              <a:rPr lang="en-US" dirty="0" err="1" smtClean="0"/>
              <a:t>Som</a:t>
            </a:r>
            <a:r>
              <a:rPr lang="en-US" dirty="0" smtClean="0"/>
              <a:t> </a:t>
            </a:r>
            <a:r>
              <a:rPr lang="en-US" dirty="0" err="1" smtClean="0"/>
              <a:t>denki</a:t>
            </a:r>
            <a:r>
              <a:rPr lang="en-US" dirty="0" smtClean="0"/>
              <a:t> </a:t>
            </a:r>
            <a:r>
              <a:rPr lang="en-US" dirty="0" err="1" smtClean="0"/>
              <a:t>dati</a:t>
            </a:r>
            <a:r>
              <a:rPr lang="en-US" dirty="0" smtClean="0"/>
              <a:t> a </a:t>
            </a:r>
            <a:r>
              <a:rPr lang="en-US" dirty="0" err="1" smtClean="0"/>
              <a:t>taki</a:t>
            </a:r>
            <a:r>
              <a:rPr lang="en-US" dirty="0" smtClean="0"/>
              <a:t> foe </a:t>
            </a:r>
            <a:r>
              <a:rPr lang="en-US" dirty="0" err="1" smtClean="0"/>
              <a:t>mansoema</a:t>
            </a:r>
            <a:r>
              <a:rPr lang="en-US" dirty="0" smtClean="0"/>
              <a:t> </a:t>
            </a:r>
            <a:r>
              <a:rPr lang="en-US" dirty="0" err="1" smtClean="0"/>
              <a:t>disi</a:t>
            </a:r>
            <a:r>
              <a:rPr lang="en-US" dirty="0" smtClean="0"/>
              <a:t> </a:t>
            </a:r>
            <a:r>
              <a:rPr lang="en-US" dirty="0" err="1" smtClean="0"/>
              <a:t>ben</a:t>
            </a:r>
            <a:r>
              <a:rPr lang="en-US" dirty="0" smtClean="0"/>
              <a:t> de </a:t>
            </a:r>
            <a:r>
              <a:rPr lang="en-US" dirty="0" err="1" smtClean="0"/>
              <a:t>leki</a:t>
            </a:r>
            <a:r>
              <a:rPr lang="en-US" dirty="0" smtClean="0"/>
              <a:t> </a:t>
            </a:r>
            <a:r>
              <a:rPr lang="en-US" dirty="0" err="1" smtClean="0"/>
              <a:t>krasi</a:t>
            </a:r>
            <a:r>
              <a:rPr lang="en-US" dirty="0" smtClean="0"/>
              <a:t> </a:t>
            </a:r>
            <a:r>
              <a:rPr lang="en-US" dirty="0" err="1" smtClean="0"/>
              <a:t>meti</a:t>
            </a:r>
            <a:r>
              <a:rPr lang="en-US" dirty="0" smtClean="0"/>
              <a:t> foe </a:t>
            </a:r>
            <a:r>
              <a:rPr lang="en-US" dirty="0" err="1" smtClean="0"/>
              <a:t>kiri</a:t>
            </a:r>
            <a:r>
              <a:rPr lang="en-US" dirty="0" smtClean="0"/>
              <a:t> hem</a:t>
            </a:r>
            <a:endParaRPr lang="en-US" dirty="0"/>
          </a:p>
          <a:p>
            <a:r>
              <a:rPr lang="en-US" dirty="0" err="1"/>
              <a:t>Efoe</a:t>
            </a:r>
            <a:r>
              <a:rPr lang="en-US" dirty="0"/>
              <a:t> no wan </a:t>
            </a:r>
            <a:r>
              <a:rPr lang="en-US" dirty="0" err="1"/>
              <a:t>opo</a:t>
            </a:r>
            <a:r>
              <a:rPr lang="en-US" dirty="0"/>
              <a:t> </a:t>
            </a:r>
            <a:r>
              <a:rPr lang="en-US" dirty="0" err="1"/>
              <a:t>baka</a:t>
            </a:r>
            <a:r>
              <a:rPr lang="en-US" dirty="0"/>
              <a:t> de, </a:t>
            </a:r>
            <a:r>
              <a:rPr lang="en-US" dirty="0" err="1"/>
              <a:t>meki</a:t>
            </a:r>
            <a:r>
              <a:rPr lang="en-US" dirty="0"/>
              <a:t> </a:t>
            </a:r>
            <a:r>
              <a:rPr lang="en-US" dirty="0" err="1"/>
              <a:t>wi</a:t>
            </a:r>
            <a:r>
              <a:rPr lang="en-US" dirty="0"/>
              <a:t> </a:t>
            </a:r>
            <a:r>
              <a:rPr lang="en-US" dirty="0" err="1"/>
              <a:t>prisiri</a:t>
            </a:r>
            <a:r>
              <a:rPr lang="en-US" dirty="0"/>
              <a:t> foe tide, </a:t>
            </a:r>
            <a:r>
              <a:rPr lang="en-US" dirty="0" err="1"/>
              <a:t>bikasi</a:t>
            </a:r>
            <a:r>
              <a:rPr lang="en-US" dirty="0"/>
              <a:t> </a:t>
            </a:r>
            <a:r>
              <a:rPr lang="en-US" dirty="0" err="1"/>
              <a:t>dan</a:t>
            </a:r>
            <a:r>
              <a:rPr lang="en-US" dirty="0"/>
              <a:t> </a:t>
            </a:r>
            <a:r>
              <a:rPr lang="en-US" dirty="0" err="1"/>
              <a:t>wi</a:t>
            </a:r>
            <a:r>
              <a:rPr lang="en-US" dirty="0"/>
              <a:t> </a:t>
            </a:r>
            <a:r>
              <a:rPr lang="en-US" dirty="0" err="1"/>
              <a:t>sa</a:t>
            </a:r>
            <a:r>
              <a:rPr lang="en-US" dirty="0"/>
              <a:t> </a:t>
            </a:r>
            <a:r>
              <a:rPr lang="en-US" dirty="0" err="1"/>
              <a:t>dede</a:t>
            </a:r>
            <a:r>
              <a:rPr lang="en-US" dirty="0"/>
              <a:t> en </a:t>
            </a:r>
            <a:r>
              <a:rPr lang="en-US" dirty="0" err="1"/>
              <a:t>alasani</a:t>
            </a:r>
            <a:r>
              <a:rPr lang="en-US" dirty="0"/>
              <a:t> </a:t>
            </a:r>
            <a:r>
              <a:rPr lang="en-US" dirty="0" err="1"/>
              <a:t>sa</a:t>
            </a:r>
            <a:r>
              <a:rPr lang="en-US" dirty="0"/>
              <a:t> </a:t>
            </a:r>
            <a:r>
              <a:rPr lang="en-US" dirty="0" err="1"/>
              <a:t>kaba</a:t>
            </a:r>
            <a:r>
              <a:rPr lang="en-US" dirty="0"/>
              <a:t> – so </a:t>
            </a:r>
            <a:r>
              <a:rPr lang="en-US" dirty="0" err="1"/>
              <a:t>foeroe</a:t>
            </a:r>
            <a:r>
              <a:rPr lang="en-US" dirty="0"/>
              <a:t> </a:t>
            </a:r>
            <a:r>
              <a:rPr lang="en-US" dirty="0" err="1"/>
              <a:t>soema</a:t>
            </a:r>
            <a:r>
              <a:rPr lang="en-US" dirty="0"/>
              <a:t> </a:t>
            </a:r>
            <a:r>
              <a:rPr lang="en-US" dirty="0" err="1"/>
              <a:t>bribi</a:t>
            </a:r>
            <a:r>
              <a:rPr lang="en-US" dirty="0"/>
              <a:t> tide…</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Blesi</a:t>
            </a:r>
            <a:r>
              <a:rPr lang="en-US" dirty="0" smtClean="0"/>
              <a:t> </a:t>
            </a:r>
            <a:r>
              <a:rPr lang="en-US" dirty="0" err="1" smtClean="0"/>
              <a:t>komopo</a:t>
            </a:r>
            <a:endParaRPr lang="en-US" dirty="0"/>
          </a:p>
        </p:txBody>
      </p:sp>
      <p:sp>
        <p:nvSpPr>
          <p:cNvPr id="3" name="Content Placeholder 2"/>
          <p:cNvSpPr>
            <a:spLocks noGrp="1"/>
          </p:cNvSpPr>
          <p:nvPr>
            <p:ph idx="1"/>
          </p:nvPr>
        </p:nvSpPr>
        <p:spPr/>
        <p:txBody>
          <a:bodyPr/>
          <a:lstStyle/>
          <a:p>
            <a:r>
              <a:rPr lang="en-US" dirty="0" smtClean="0"/>
              <a:t>Foe </a:t>
            </a:r>
            <a:r>
              <a:rPr lang="en-US" dirty="0" err="1" smtClean="0"/>
              <a:t>Gado</a:t>
            </a:r>
            <a:r>
              <a:rPr lang="en-US" dirty="0" smtClean="0"/>
              <a:t>, </a:t>
            </a:r>
            <a:r>
              <a:rPr lang="en-US" dirty="0" err="1" smtClean="0"/>
              <a:t>da</a:t>
            </a:r>
            <a:r>
              <a:rPr lang="en-US" dirty="0" smtClean="0"/>
              <a:t> Tata foe </a:t>
            </a:r>
            <a:r>
              <a:rPr lang="en-US" dirty="0" err="1" smtClean="0"/>
              <a:t>Jezus</a:t>
            </a:r>
            <a:r>
              <a:rPr lang="en-US" dirty="0" smtClean="0"/>
              <a:t> </a:t>
            </a:r>
            <a:r>
              <a:rPr lang="en-US" dirty="0" err="1" smtClean="0"/>
              <a:t>Kristus</a:t>
            </a:r>
            <a:endParaRPr lang="en-US" dirty="0" smtClean="0"/>
          </a:p>
          <a:p>
            <a:r>
              <a:rPr lang="en-US" dirty="0" smtClean="0"/>
              <a:t>Foe </a:t>
            </a:r>
            <a:r>
              <a:rPr lang="en-US" dirty="0" err="1" smtClean="0"/>
              <a:t>Gado</a:t>
            </a:r>
            <a:r>
              <a:rPr lang="en-US" dirty="0" smtClean="0"/>
              <a:t>, </a:t>
            </a:r>
            <a:r>
              <a:rPr lang="en-US" dirty="0" err="1" smtClean="0"/>
              <a:t>da</a:t>
            </a:r>
            <a:r>
              <a:rPr lang="en-US" dirty="0" smtClean="0"/>
              <a:t> Tata foe ala sari-</a:t>
            </a:r>
            <a:r>
              <a:rPr lang="en-US" dirty="0" err="1" smtClean="0"/>
              <a:t>hati</a:t>
            </a:r>
            <a:endParaRPr lang="en-US" dirty="0" smtClean="0"/>
          </a:p>
          <a:p>
            <a:r>
              <a:rPr lang="en-US" dirty="0" smtClean="0"/>
              <a:t>Ala sari-</a:t>
            </a:r>
            <a:r>
              <a:rPr lang="en-US" dirty="0" err="1" smtClean="0"/>
              <a:t>hati</a:t>
            </a:r>
            <a:r>
              <a:rPr lang="en-US" dirty="0" smtClean="0"/>
              <a:t> </a:t>
            </a:r>
            <a:r>
              <a:rPr lang="en-US" dirty="0" err="1" smtClean="0"/>
              <a:t>disi</a:t>
            </a:r>
            <a:r>
              <a:rPr lang="en-US" dirty="0" smtClean="0"/>
              <a:t> </a:t>
            </a:r>
            <a:r>
              <a:rPr lang="en-US" dirty="0" err="1" smtClean="0"/>
              <a:t>Gado</a:t>
            </a:r>
            <a:r>
              <a:rPr lang="en-US" dirty="0" smtClean="0"/>
              <a:t> </a:t>
            </a:r>
            <a:r>
              <a:rPr lang="en-US" dirty="0" err="1" smtClean="0"/>
              <a:t>gi</a:t>
            </a:r>
            <a:r>
              <a:rPr lang="en-US" dirty="0" smtClean="0"/>
              <a:t> </a:t>
            </a:r>
            <a:r>
              <a:rPr lang="en-US" dirty="0" err="1" smtClean="0"/>
              <a:t>wi</a:t>
            </a:r>
            <a:r>
              <a:rPr lang="en-US" dirty="0" smtClean="0"/>
              <a:t> </a:t>
            </a:r>
            <a:r>
              <a:rPr lang="en-US" dirty="0" err="1" smtClean="0"/>
              <a:t>komopo</a:t>
            </a:r>
            <a:r>
              <a:rPr lang="en-US" dirty="0" smtClean="0"/>
              <a:t> foe </a:t>
            </a:r>
            <a:r>
              <a:rPr lang="en-US" dirty="0" err="1" smtClean="0"/>
              <a:t>Gado</a:t>
            </a:r>
            <a:r>
              <a:rPr lang="en-US" dirty="0" smtClean="0"/>
              <a:t> </a:t>
            </a:r>
            <a:r>
              <a:rPr lang="en-US" dirty="0" err="1" smtClean="0"/>
              <a:t>srefi</a:t>
            </a:r>
            <a:endParaRPr lang="en-US" dirty="0"/>
          </a:p>
        </p:txBody>
      </p:sp>
      <p:sp>
        <p:nvSpPr>
          <p:cNvPr id="4" name="Date Placeholder 3"/>
          <p:cNvSpPr>
            <a:spLocks noGrp="1"/>
          </p:cNvSpPr>
          <p:nvPr>
            <p:ph type="dt" sz="half" idx="10"/>
          </p:nvPr>
        </p:nvSpPr>
        <p:spPr/>
        <p:txBody>
          <a:bodyPr/>
          <a:lstStyle/>
          <a:p>
            <a:fld id="{3F385D0B-357B-46C5-A1AB-B7006FCEF0BB}" type="datetime1">
              <a:rPr lang="en-US" smtClean="0"/>
              <a:pPr/>
              <a:t>3/9/2011</a:t>
            </a:fld>
            <a:endParaRPr lang="en-US" dirty="0"/>
          </a:p>
        </p:txBody>
      </p:sp>
      <p:sp>
        <p:nvSpPr>
          <p:cNvPr id="5" name="Footer Placeholder 4"/>
          <p:cNvSpPr>
            <a:spLocks noGrp="1"/>
          </p:cNvSpPr>
          <p:nvPr>
            <p:ph type="ftr" sz="quarter" idx="11"/>
          </p:nvPr>
        </p:nvSpPr>
        <p:spPr/>
        <p:txBody>
          <a:bodyPr/>
          <a:lstStyle/>
          <a:p>
            <a:r>
              <a:rPr lang="fr-FR" dirty="0" smtClean="0"/>
              <a:t>Les 5 - I </a:t>
            </a:r>
            <a:r>
              <a:rPr lang="fr-FR" dirty="0" err="1" smtClean="0"/>
              <a:t>Korintiers</a:t>
            </a:r>
            <a:r>
              <a:rPr lang="fr-FR" dirty="0" smtClean="0"/>
              <a:t> III</a:t>
            </a:r>
            <a:endParaRPr lang="en-US" dirty="0"/>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50</a:t>
            </a:fld>
            <a:endParaRPr lang="en-US" dirty="0">
              <a:latin typeface="+mn-lt"/>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Gado</a:t>
            </a:r>
            <a:r>
              <a:rPr lang="en-US" dirty="0" smtClean="0"/>
              <a:t> foe ALA </a:t>
            </a:r>
            <a:r>
              <a:rPr lang="en-US" dirty="0" err="1" smtClean="0"/>
              <a:t>troostoe</a:t>
            </a:r>
            <a:endParaRPr lang="en-US" dirty="0"/>
          </a:p>
        </p:txBody>
      </p:sp>
      <p:sp>
        <p:nvSpPr>
          <p:cNvPr id="3" name="Content Placeholder 2"/>
          <p:cNvSpPr>
            <a:spLocks noGrp="1"/>
          </p:cNvSpPr>
          <p:nvPr>
            <p:ph idx="1"/>
          </p:nvPr>
        </p:nvSpPr>
        <p:spPr/>
        <p:txBody>
          <a:bodyPr/>
          <a:lstStyle/>
          <a:p>
            <a:r>
              <a:rPr lang="en-US" dirty="0" err="1" smtClean="0"/>
              <a:t>Gado</a:t>
            </a:r>
            <a:r>
              <a:rPr lang="en-US" dirty="0" smtClean="0"/>
              <a:t> de </a:t>
            </a:r>
            <a:r>
              <a:rPr lang="en-US" dirty="0" err="1" smtClean="0"/>
              <a:t>da</a:t>
            </a:r>
            <a:r>
              <a:rPr lang="en-US" dirty="0" smtClean="0"/>
              <a:t> </a:t>
            </a:r>
            <a:r>
              <a:rPr lang="en-US" dirty="0" err="1" smtClean="0"/>
              <a:t>Gado</a:t>
            </a:r>
            <a:r>
              <a:rPr lang="en-US" dirty="0" smtClean="0"/>
              <a:t> foe ala </a:t>
            </a:r>
            <a:r>
              <a:rPr lang="en-US" dirty="0" err="1" smtClean="0"/>
              <a:t>gnade</a:t>
            </a:r>
            <a:endParaRPr lang="en-US" dirty="0" smtClean="0"/>
          </a:p>
          <a:p>
            <a:r>
              <a:rPr lang="en-US" dirty="0" err="1" smtClean="0"/>
              <a:t>Gado</a:t>
            </a:r>
            <a:r>
              <a:rPr lang="en-US" dirty="0" smtClean="0"/>
              <a:t> de </a:t>
            </a:r>
            <a:r>
              <a:rPr lang="en-US" dirty="0" err="1" smtClean="0"/>
              <a:t>da</a:t>
            </a:r>
            <a:r>
              <a:rPr lang="en-US" dirty="0" smtClean="0"/>
              <a:t> </a:t>
            </a:r>
            <a:r>
              <a:rPr lang="en-US" dirty="0" err="1" smtClean="0"/>
              <a:t>Gado</a:t>
            </a:r>
            <a:r>
              <a:rPr lang="en-US" dirty="0" smtClean="0"/>
              <a:t> foe ala </a:t>
            </a:r>
            <a:r>
              <a:rPr lang="en-US" dirty="0" err="1" smtClean="0"/>
              <a:t>troostoe</a:t>
            </a:r>
            <a:endParaRPr lang="en-US" dirty="0" smtClean="0"/>
          </a:p>
          <a:p>
            <a:r>
              <a:rPr lang="en-US" dirty="0" err="1" smtClean="0"/>
              <a:t>Ook</a:t>
            </a:r>
            <a:r>
              <a:rPr lang="en-US" dirty="0" smtClean="0"/>
              <a:t> toe </a:t>
            </a:r>
            <a:r>
              <a:rPr lang="en-US" dirty="0" err="1" smtClean="0"/>
              <a:t>tra</a:t>
            </a:r>
            <a:r>
              <a:rPr lang="en-US" dirty="0" smtClean="0"/>
              <a:t> </a:t>
            </a:r>
            <a:r>
              <a:rPr lang="en-US" dirty="0" err="1" smtClean="0"/>
              <a:t>presi</a:t>
            </a:r>
            <a:r>
              <a:rPr lang="en-US" dirty="0" smtClean="0"/>
              <a:t> </a:t>
            </a:r>
            <a:r>
              <a:rPr lang="en-US" dirty="0" err="1" smtClean="0"/>
              <a:t>wi</a:t>
            </a:r>
            <a:r>
              <a:rPr lang="en-US" dirty="0" smtClean="0"/>
              <a:t> </a:t>
            </a:r>
            <a:r>
              <a:rPr lang="en-US" dirty="0" err="1" smtClean="0"/>
              <a:t>feni</a:t>
            </a:r>
            <a:r>
              <a:rPr lang="en-US" dirty="0" smtClean="0"/>
              <a:t> </a:t>
            </a:r>
            <a:r>
              <a:rPr lang="en-US" dirty="0" err="1" smtClean="0"/>
              <a:t>dati</a:t>
            </a:r>
            <a:r>
              <a:rPr lang="en-US" dirty="0" smtClean="0"/>
              <a:t> </a:t>
            </a:r>
            <a:r>
              <a:rPr lang="en-US" dirty="0" err="1" smtClean="0"/>
              <a:t>Gado</a:t>
            </a:r>
            <a:r>
              <a:rPr lang="en-US" dirty="0" smtClean="0"/>
              <a:t> </a:t>
            </a:r>
            <a:r>
              <a:rPr lang="en-US" dirty="0" err="1" smtClean="0"/>
              <a:t>da</a:t>
            </a:r>
            <a:r>
              <a:rPr lang="en-US" dirty="0" smtClean="0"/>
              <a:t> </a:t>
            </a:r>
            <a:r>
              <a:rPr lang="en-US" dirty="0" err="1" smtClean="0"/>
              <a:t>Pikin</a:t>
            </a:r>
            <a:r>
              <a:rPr lang="en-US" dirty="0" smtClean="0"/>
              <a:t> de </a:t>
            </a:r>
            <a:r>
              <a:rPr lang="en-US" dirty="0" err="1" smtClean="0"/>
              <a:t>da</a:t>
            </a:r>
            <a:r>
              <a:rPr lang="en-US" dirty="0" smtClean="0"/>
              <a:t> </a:t>
            </a:r>
            <a:r>
              <a:rPr lang="en-US" dirty="0" err="1" smtClean="0"/>
              <a:t>Gado</a:t>
            </a:r>
            <a:r>
              <a:rPr lang="en-US" dirty="0" smtClean="0"/>
              <a:t> foe </a:t>
            </a:r>
            <a:r>
              <a:rPr lang="en-US" dirty="0" err="1" smtClean="0"/>
              <a:t>troostoe</a:t>
            </a:r>
            <a:endParaRPr lang="en-US" dirty="0" smtClean="0"/>
          </a:p>
          <a:p>
            <a:r>
              <a:rPr lang="en-US" dirty="0" smtClean="0"/>
              <a:t>En </a:t>
            </a:r>
            <a:r>
              <a:rPr lang="en-US" dirty="0" err="1" smtClean="0"/>
              <a:t>Gado</a:t>
            </a:r>
            <a:r>
              <a:rPr lang="en-US" dirty="0" smtClean="0"/>
              <a:t> </a:t>
            </a:r>
            <a:r>
              <a:rPr lang="en-US" dirty="0" err="1" smtClean="0"/>
              <a:t>da</a:t>
            </a:r>
            <a:r>
              <a:rPr lang="en-US" dirty="0" smtClean="0"/>
              <a:t> Santa </a:t>
            </a:r>
            <a:r>
              <a:rPr lang="en-US" dirty="0" err="1" smtClean="0"/>
              <a:t>Jeje</a:t>
            </a:r>
            <a:r>
              <a:rPr lang="en-US" dirty="0" smtClean="0"/>
              <a:t> de </a:t>
            </a:r>
            <a:r>
              <a:rPr lang="en-US" dirty="0" err="1" smtClean="0"/>
              <a:t>da</a:t>
            </a:r>
            <a:r>
              <a:rPr lang="en-US" dirty="0" smtClean="0"/>
              <a:t> </a:t>
            </a:r>
            <a:r>
              <a:rPr lang="en-US" dirty="0" err="1" smtClean="0"/>
              <a:t>Jeje</a:t>
            </a:r>
            <a:r>
              <a:rPr lang="en-US" dirty="0" smtClean="0"/>
              <a:t> foe </a:t>
            </a:r>
            <a:r>
              <a:rPr lang="en-US" dirty="0" err="1" smtClean="0"/>
              <a:t>troostoe</a:t>
            </a:r>
            <a:endParaRPr lang="en-US" dirty="0"/>
          </a:p>
        </p:txBody>
      </p:sp>
      <p:sp>
        <p:nvSpPr>
          <p:cNvPr id="4" name="Date Placeholder 3"/>
          <p:cNvSpPr>
            <a:spLocks noGrp="1"/>
          </p:cNvSpPr>
          <p:nvPr>
            <p:ph type="dt" sz="half" idx="10"/>
          </p:nvPr>
        </p:nvSpPr>
        <p:spPr/>
        <p:txBody>
          <a:bodyPr/>
          <a:lstStyle/>
          <a:p>
            <a:fld id="{3F385D0B-357B-46C5-A1AB-B7006FCEF0BB}"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51</a:t>
            </a:fld>
            <a:endParaRPr lang="en-US">
              <a:latin typeface="+mn-lt"/>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658E5BD-BCFC-4BE2-9692-81DE7D87F5AA}"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D1553E43-491D-4652-9BBC-6D0C6A019E69}" type="slidenum">
              <a:rPr lang="en-US"/>
              <a:pPr lvl="1"/>
              <a:t>52</a:t>
            </a:fld>
            <a:endParaRPr lang="en-US">
              <a:latin typeface="Times New Roman" pitchFamily="18" charset="0"/>
            </a:endParaRPr>
          </a:p>
        </p:txBody>
      </p:sp>
      <p:sp>
        <p:nvSpPr>
          <p:cNvPr id="173058" name="Rectangle 2"/>
          <p:cNvSpPr>
            <a:spLocks noGrp="1" noChangeArrowheads="1"/>
          </p:cNvSpPr>
          <p:nvPr>
            <p:ph type="title"/>
          </p:nvPr>
        </p:nvSpPr>
        <p:spPr/>
        <p:txBody>
          <a:bodyPr/>
          <a:lstStyle/>
          <a:p>
            <a:r>
              <a:rPr lang="en-US"/>
              <a:t>Pina nanga troostoe</a:t>
            </a:r>
          </a:p>
        </p:txBody>
      </p:sp>
      <p:sp>
        <p:nvSpPr>
          <p:cNvPr id="173059" name="Rectangle 3"/>
          <p:cNvSpPr>
            <a:spLocks noGrp="1" noChangeArrowheads="1"/>
          </p:cNvSpPr>
          <p:nvPr>
            <p:ph type="body" idx="1"/>
          </p:nvPr>
        </p:nvSpPr>
        <p:spPr/>
        <p:txBody>
          <a:bodyPr/>
          <a:lstStyle/>
          <a:p>
            <a:r>
              <a:rPr lang="en-US" sz="2800" b="1" dirty="0"/>
              <a:t>II Kor. 1:5. </a:t>
            </a:r>
            <a:r>
              <a:rPr lang="en-US" sz="2800" b="1" dirty="0" err="1"/>
              <a:t>Bikasi</a:t>
            </a:r>
            <a:r>
              <a:rPr lang="en-US" sz="2800" b="1" dirty="0"/>
              <a:t> so </a:t>
            </a:r>
            <a:r>
              <a:rPr lang="en-US" sz="2800" b="1" dirty="0" err="1"/>
              <a:t>leki</a:t>
            </a:r>
            <a:r>
              <a:rPr lang="en-US" sz="2800" b="1" dirty="0"/>
              <a:t> </a:t>
            </a:r>
            <a:r>
              <a:rPr lang="en-US" sz="2800" b="1" dirty="0" err="1"/>
              <a:t>da</a:t>
            </a:r>
            <a:r>
              <a:rPr lang="en-US" sz="2800" b="1" dirty="0"/>
              <a:t> </a:t>
            </a:r>
            <a:r>
              <a:rPr lang="en-US" sz="2800" b="1" dirty="0" err="1"/>
              <a:t>pina</a:t>
            </a:r>
            <a:r>
              <a:rPr lang="en-US" sz="2800" b="1" dirty="0"/>
              <a:t> foe </a:t>
            </a:r>
            <a:r>
              <a:rPr lang="en-US" sz="2800" b="1" dirty="0" err="1"/>
              <a:t>Kristus</a:t>
            </a:r>
            <a:r>
              <a:rPr lang="en-US" sz="2800" b="1" dirty="0"/>
              <a:t> </a:t>
            </a:r>
            <a:r>
              <a:rPr lang="en-US" sz="2800" b="1" dirty="0" err="1"/>
              <a:t>ben</a:t>
            </a:r>
            <a:r>
              <a:rPr lang="en-US" sz="2800" b="1" dirty="0"/>
              <a:t> </a:t>
            </a:r>
            <a:r>
              <a:rPr lang="en-US" sz="2800" b="1" dirty="0" err="1"/>
              <a:t>kom</a:t>
            </a:r>
            <a:r>
              <a:rPr lang="en-US" sz="2800" b="1" dirty="0"/>
              <a:t> </a:t>
            </a:r>
            <a:r>
              <a:rPr lang="en-US" sz="2800" b="1" dirty="0" err="1"/>
              <a:t>hipi</a:t>
            </a:r>
            <a:r>
              <a:rPr lang="en-US" sz="2800" b="1" dirty="0"/>
              <a:t> </a:t>
            </a:r>
            <a:r>
              <a:rPr lang="en-US" sz="2800" b="1" dirty="0" err="1"/>
              <a:t>na</a:t>
            </a:r>
            <a:r>
              <a:rPr lang="en-US" sz="2800" b="1" dirty="0"/>
              <a:t> </a:t>
            </a:r>
            <a:r>
              <a:rPr lang="en-US" sz="2800" b="1" dirty="0" err="1"/>
              <a:t>wi</a:t>
            </a:r>
            <a:r>
              <a:rPr lang="en-US" sz="2800" b="1" dirty="0"/>
              <a:t> </a:t>
            </a:r>
            <a:r>
              <a:rPr lang="en-US" sz="2800" b="1" dirty="0" err="1"/>
              <a:t>ini</a:t>
            </a:r>
            <a:r>
              <a:rPr lang="en-US" sz="2800" b="1" dirty="0"/>
              <a:t>, so </a:t>
            </a:r>
            <a:r>
              <a:rPr lang="en-US" sz="2800" b="1" dirty="0" err="1"/>
              <a:t>srefi</a:t>
            </a:r>
            <a:r>
              <a:rPr lang="en-US" sz="2800" b="1" dirty="0"/>
              <a:t> </a:t>
            </a:r>
            <a:r>
              <a:rPr lang="en-US" sz="2800" b="1" dirty="0" err="1"/>
              <a:t>wi</a:t>
            </a:r>
            <a:r>
              <a:rPr lang="en-US" sz="2800" b="1" dirty="0"/>
              <a:t> </a:t>
            </a:r>
            <a:r>
              <a:rPr lang="en-US" sz="2800" b="1" dirty="0" err="1"/>
              <a:t>troostoe</a:t>
            </a:r>
            <a:r>
              <a:rPr lang="en-US" sz="2800" b="1" dirty="0"/>
              <a:t> </a:t>
            </a:r>
            <a:r>
              <a:rPr lang="en-US" sz="2800" b="1" dirty="0" err="1"/>
              <a:t>kom</a:t>
            </a:r>
            <a:r>
              <a:rPr lang="en-US" sz="2800" b="1" dirty="0"/>
              <a:t> </a:t>
            </a:r>
            <a:r>
              <a:rPr lang="en-US" sz="2800" b="1" dirty="0" err="1"/>
              <a:t>hipi</a:t>
            </a:r>
            <a:r>
              <a:rPr lang="en-US" sz="2800" b="1" dirty="0"/>
              <a:t> toe </a:t>
            </a:r>
            <a:r>
              <a:rPr lang="en-US" sz="2800" b="1" dirty="0" err="1"/>
              <a:t>doro</a:t>
            </a:r>
            <a:r>
              <a:rPr lang="en-US" sz="2800" b="1" dirty="0"/>
              <a:t> </a:t>
            </a:r>
            <a:r>
              <a:rPr lang="en-US" sz="2800" b="1" dirty="0" err="1"/>
              <a:t>Kristus</a:t>
            </a:r>
            <a:r>
              <a:rPr lang="en-US" sz="2800" b="1" dirty="0"/>
              <a:t>.  6. En </a:t>
            </a:r>
            <a:r>
              <a:rPr lang="en-US" sz="2800" b="1" dirty="0" err="1"/>
              <a:t>efoe</a:t>
            </a:r>
            <a:r>
              <a:rPr lang="en-US" sz="2800" b="1" dirty="0"/>
              <a:t> </a:t>
            </a:r>
            <a:r>
              <a:rPr lang="en-US" sz="2800" b="1" dirty="0" err="1"/>
              <a:t>wi</a:t>
            </a:r>
            <a:r>
              <a:rPr lang="en-US" sz="2800" b="1" dirty="0"/>
              <a:t> </a:t>
            </a:r>
            <a:r>
              <a:rPr lang="en-US" sz="2800" b="1" dirty="0" err="1"/>
              <a:t>pina</a:t>
            </a:r>
            <a:r>
              <a:rPr lang="en-US" sz="2800" b="1" dirty="0"/>
              <a:t>, a de foe </a:t>
            </a:r>
            <a:r>
              <a:rPr lang="en-US" sz="2800" b="1" dirty="0" err="1"/>
              <a:t>oen</a:t>
            </a:r>
            <a:r>
              <a:rPr lang="en-US" sz="2800" b="1" dirty="0"/>
              <a:t> </a:t>
            </a:r>
            <a:r>
              <a:rPr lang="en-US" sz="2800" b="1" dirty="0" err="1"/>
              <a:t>troostoe</a:t>
            </a:r>
            <a:r>
              <a:rPr lang="en-US" sz="2800" b="1" dirty="0"/>
              <a:t> </a:t>
            </a:r>
            <a:r>
              <a:rPr lang="en-US" sz="2800" b="1" dirty="0" err="1"/>
              <a:t>nanga</a:t>
            </a:r>
            <a:r>
              <a:rPr lang="en-US" sz="2800" b="1" dirty="0"/>
              <a:t> </a:t>
            </a:r>
            <a:r>
              <a:rPr lang="en-US" sz="2800" b="1" dirty="0" err="1"/>
              <a:t>oen</a:t>
            </a:r>
            <a:r>
              <a:rPr lang="en-US" sz="2800" b="1" dirty="0"/>
              <a:t> </a:t>
            </a:r>
            <a:r>
              <a:rPr lang="en-US" sz="2800" b="1" dirty="0" err="1"/>
              <a:t>verloesoe</a:t>
            </a:r>
            <a:r>
              <a:rPr lang="en-US" sz="2800" b="1" dirty="0"/>
              <a:t> </a:t>
            </a:r>
            <a:r>
              <a:rPr lang="en-US" sz="2800" b="1" dirty="0" err="1"/>
              <a:t>ede</a:t>
            </a:r>
            <a:r>
              <a:rPr lang="en-US" sz="2800" b="1" dirty="0"/>
              <a:t>, </a:t>
            </a:r>
            <a:r>
              <a:rPr lang="en-US" sz="2800" b="1" dirty="0" err="1"/>
              <a:t>disi</a:t>
            </a:r>
            <a:r>
              <a:rPr lang="en-US" sz="2800" b="1" dirty="0"/>
              <a:t> de </a:t>
            </a:r>
            <a:r>
              <a:rPr lang="en-US" sz="2800" b="1" dirty="0" err="1"/>
              <a:t>wroko</a:t>
            </a:r>
            <a:r>
              <a:rPr lang="en-US" sz="2800" b="1" dirty="0"/>
              <a:t> foe </a:t>
            </a:r>
            <a:r>
              <a:rPr lang="en-US" sz="2800" b="1" dirty="0" err="1"/>
              <a:t>hori</a:t>
            </a:r>
            <a:r>
              <a:rPr lang="en-US" sz="2800" b="1" dirty="0"/>
              <a:t> </a:t>
            </a:r>
            <a:r>
              <a:rPr lang="en-US" sz="2800" b="1" dirty="0" err="1"/>
              <a:t>doro</a:t>
            </a:r>
            <a:r>
              <a:rPr lang="en-US" sz="2800" b="1" dirty="0"/>
              <a:t> </a:t>
            </a:r>
            <a:r>
              <a:rPr lang="en-US" sz="2800" b="1" dirty="0" err="1"/>
              <a:t>na</a:t>
            </a:r>
            <a:r>
              <a:rPr lang="en-US" sz="2800" b="1" dirty="0"/>
              <a:t> </a:t>
            </a:r>
            <a:r>
              <a:rPr lang="en-US" sz="2800" b="1" dirty="0" err="1"/>
              <a:t>ini</a:t>
            </a:r>
            <a:r>
              <a:rPr lang="en-US" sz="2800" b="1" dirty="0"/>
              <a:t> </a:t>
            </a:r>
            <a:r>
              <a:rPr lang="en-US" sz="2800" b="1" dirty="0" err="1"/>
              <a:t>dem</a:t>
            </a:r>
            <a:r>
              <a:rPr lang="en-US" sz="2800" b="1" dirty="0"/>
              <a:t> </a:t>
            </a:r>
            <a:r>
              <a:rPr lang="en-US" sz="2800" b="1" dirty="0" err="1"/>
              <a:t>srefi</a:t>
            </a:r>
            <a:r>
              <a:rPr lang="en-US" sz="2800" b="1" dirty="0"/>
              <a:t> </a:t>
            </a:r>
            <a:r>
              <a:rPr lang="en-US" sz="2800" b="1" dirty="0" err="1"/>
              <a:t>pina</a:t>
            </a:r>
            <a:r>
              <a:rPr lang="en-US" sz="2800" b="1" dirty="0"/>
              <a:t> </a:t>
            </a:r>
            <a:r>
              <a:rPr lang="en-US" sz="2800" b="1" dirty="0" err="1"/>
              <a:t>disi</a:t>
            </a:r>
            <a:r>
              <a:rPr lang="en-US" sz="2800" b="1" dirty="0"/>
              <a:t> </a:t>
            </a:r>
            <a:r>
              <a:rPr lang="en-US" sz="2800" b="1" dirty="0" err="1"/>
              <a:t>wi</a:t>
            </a:r>
            <a:r>
              <a:rPr lang="en-US" sz="2800" b="1" dirty="0"/>
              <a:t> </a:t>
            </a:r>
            <a:r>
              <a:rPr lang="en-US" sz="2800" b="1" dirty="0" err="1"/>
              <a:t>pina</a:t>
            </a:r>
            <a:r>
              <a:rPr lang="en-US" sz="2800" b="1" dirty="0"/>
              <a:t> toe; en </a:t>
            </a:r>
            <a:r>
              <a:rPr lang="en-US" sz="2800" b="1" dirty="0" err="1"/>
              <a:t>efoe</a:t>
            </a:r>
            <a:r>
              <a:rPr lang="en-US" sz="2800" b="1" dirty="0"/>
              <a:t> </a:t>
            </a:r>
            <a:r>
              <a:rPr lang="en-US" sz="2800" b="1" dirty="0" err="1"/>
              <a:t>wi</a:t>
            </a:r>
            <a:r>
              <a:rPr lang="en-US" sz="2800" b="1" dirty="0"/>
              <a:t> </a:t>
            </a:r>
            <a:r>
              <a:rPr lang="en-US" sz="2800" b="1" dirty="0" err="1"/>
              <a:t>kisi</a:t>
            </a:r>
            <a:r>
              <a:rPr lang="en-US" sz="2800" b="1" dirty="0"/>
              <a:t> </a:t>
            </a:r>
            <a:r>
              <a:rPr lang="en-US" sz="2800" b="1" dirty="0" err="1"/>
              <a:t>troostoe</a:t>
            </a:r>
            <a:r>
              <a:rPr lang="en-US" sz="2800" b="1" dirty="0"/>
              <a:t>, a de foe </a:t>
            </a:r>
            <a:r>
              <a:rPr lang="en-US" sz="2800" b="1" dirty="0" err="1"/>
              <a:t>gi</a:t>
            </a:r>
            <a:r>
              <a:rPr lang="en-US" sz="2800" b="1" dirty="0"/>
              <a:t> </a:t>
            </a:r>
            <a:r>
              <a:rPr lang="en-US" sz="2800" b="1" dirty="0" err="1"/>
              <a:t>oen</a:t>
            </a:r>
            <a:r>
              <a:rPr lang="en-US" sz="2800" b="1" dirty="0"/>
              <a:t> </a:t>
            </a:r>
            <a:r>
              <a:rPr lang="en-US" sz="2800" b="1" dirty="0" err="1"/>
              <a:t>troostoe</a:t>
            </a:r>
            <a:r>
              <a:rPr lang="en-US" sz="2800" b="1" dirty="0"/>
              <a:t> </a:t>
            </a:r>
            <a:r>
              <a:rPr lang="en-US" sz="2800" b="1" dirty="0" err="1"/>
              <a:t>nanga</a:t>
            </a:r>
            <a:r>
              <a:rPr lang="en-US" sz="2800" b="1" dirty="0"/>
              <a:t> </a:t>
            </a:r>
            <a:r>
              <a:rPr lang="en-US" sz="2800" b="1" dirty="0" err="1"/>
              <a:t>verloesoe</a:t>
            </a:r>
            <a:r>
              <a:rPr lang="en-US" sz="2800" b="1" dirty="0"/>
              <a:t>.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658E5BD-BCFC-4BE2-9692-81DE7D87F5AA}"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D1553E43-491D-4652-9BBC-6D0C6A019E69}" type="slidenum">
              <a:rPr lang="en-US"/>
              <a:pPr lvl="1"/>
              <a:t>53</a:t>
            </a:fld>
            <a:endParaRPr lang="en-US">
              <a:latin typeface="Times New Roman" pitchFamily="18" charset="0"/>
            </a:endParaRPr>
          </a:p>
        </p:txBody>
      </p:sp>
      <p:sp>
        <p:nvSpPr>
          <p:cNvPr id="173058" name="Rectangle 2"/>
          <p:cNvSpPr>
            <a:spLocks noGrp="1" noChangeArrowheads="1"/>
          </p:cNvSpPr>
          <p:nvPr>
            <p:ph type="title"/>
          </p:nvPr>
        </p:nvSpPr>
        <p:spPr/>
        <p:txBody>
          <a:bodyPr/>
          <a:lstStyle/>
          <a:p>
            <a:r>
              <a:rPr lang="en-US"/>
              <a:t>Pina nanga troostoe</a:t>
            </a:r>
          </a:p>
        </p:txBody>
      </p:sp>
      <p:sp>
        <p:nvSpPr>
          <p:cNvPr id="173059" name="Rectangle 3"/>
          <p:cNvSpPr>
            <a:spLocks noGrp="1" noChangeArrowheads="1"/>
          </p:cNvSpPr>
          <p:nvPr>
            <p:ph type="body" idx="1"/>
          </p:nvPr>
        </p:nvSpPr>
        <p:spPr>
          <a:xfrm>
            <a:off x="701622" y="2017713"/>
            <a:ext cx="8253466" cy="4114800"/>
          </a:xfrm>
        </p:spPr>
        <p:txBody>
          <a:bodyPr/>
          <a:lstStyle/>
          <a:p>
            <a:r>
              <a:rPr lang="en-US" sz="2800" b="1" dirty="0"/>
              <a:t>II Kor. </a:t>
            </a:r>
            <a:r>
              <a:rPr lang="en-US" sz="2800" b="1" dirty="0" smtClean="0"/>
              <a:t>1:7</a:t>
            </a:r>
            <a:r>
              <a:rPr lang="en-US" sz="2800" b="1" dirty="0"/>
              <a:t>. En </a:t>
            </a:r>
            <a:r>
              <a:rPr lang="en-US" sz="2800" b="1" dirty="0" err="1"/>
              <a:t>da</a:t>
            </a:r>
            <a:r>
              <a:rPr lang="en-US" sz="2800" b="1" dirty="0"/>
              <a:t> </a:t>
            </a:r>
            <a:r>
              <a:rPr lang="en-US" sz="2800" b="1" dirty="0" err="1"/>
              <a:t>hopoe</a:t>
            </a:r>
            <a:r>
              <a:rPr lang="en-US" sz="2800" b="1" dirty="0"/>
              <a:t> foe </a:t>
            </a:r>
            <a:r>
              <a:rPr lang="en-US" sz="2800" b="1" dirty="0" err="1"/>
              <a:t>oen</a:t>
            </a:r>
            <a:r>
              <a:rPr lang="en-US" sz="2800" b="1" dirty="0"/>
              <a:t> de tan </a:t>
            </a:r>
            <a:r>
              <a:rPr lang="en-US" sz="2800" b="1" dirty="0" err="1"/>
              <a:t>faste</a:t>
            </a:r>
            <a:r>
              <a:rPr lang="en-US" sz="2800" b="1" dirty="0"/>
              <a:t>, </a:t>
            </a:r>
            <a:r>
              <a:rPr lang="en-US" sz="2800" b="1" dirty="0" err="1"/>
              <a:t>bikasi</a:t>
            </a:r>
            <a:r>
              <a:rPr lang="en-US" sz="2800" b="1" dirty="0"/>
              <a:t> </a:t>
            </a:r>
            <a:r>
              <a:rPr lang="en-US" sz="2800" b="1" dirty="0" err="1"/>
              <a:t>wi</a:t>
            </a:r>
            <a:r>
              <a:rPr lang="en-US" sz="2800" b="1" dirty="0"/>
              <a:t> </a:t>
            </a:r>
            <a:r>
              <a:rPr lang="en-US" sz="2800" b="1" dirty="0" err="1"/>
              <a:t>sabi</a:t>
            </a:r>
            <a:r>
              <a:rPr lang="en-US" sz="2800" b="1" dirty="0"/>
              <a:t> </a:t>
            </a:r>
            <a:r>
              <a:rPr lang="en-US" sz="2800" b="1" dirty="0" err="1"/>
              <a:t>dati</a:t>
            </a:r>
            <a:r>
              <a:rPr lang="en-US" sz="2800" b="1" dirty="0"/>
              <a:t> so </a:t>
            </a:r>
            <a:r>
              <a:rPr lang="en-US" sz="2800" b="1" dirty="0" err="1"/>
              <a:t>leki</a:t>
            </a:r>
            <a:r>
              <a:rPr lang="en-US" sz="2800" b="1" dirty="0"/>
              <a:t> </a:t>
            </a:r>
            <a:r>
              <a:rPr lang="en-US" sz="2800" b="1" dirty="0" err="1"/>
              <a:t>oen</a:t>
            </a:r>
            <a:r>
              <a:rPr lang="en-US" sz="2800" b="1" dirty="0"/>
              <a:t> </a:t>
            </a:r>
            <a:r>
              <a:rPr lang="en-US" sz="2800" b="1" dirty="0" err="1"/>
              <a:t>teki</a:t>
            </a:r>
            <a:r>
              <a:rPr lang="en-US" sz="2800" b="1" dirty="0"/>
              <a:t> wan </a:t>
            </a:r>
            <a:r>
              <a:rPr lang="en-US" sz="2800" b="1" dirty="0" err="1"/>
              <a:t>pisi</a:t>
            </a:r>
            <a:r>
              <a:rPr lang="en-US" sz="2800" b="1" dirty="0"/>
              <a:t> foe </a:t>
            </a:r>
            <a:r>
              <a:rPr lang="en-US" sz="2800" b="1" dirty="0" err="1"/>
              <a:t>da</a:t>
            </a:r>
            <a:r>
              <a:rPr lang="en-US" sz="2800" b="1" dirty="0"/>
              <a:t> </a:t>
            </a:r>
            <a:r>
              <a:rPr lang="en-US" sz="2800" b="1" dirty="0" err="1"/>
              <a:t>pina</a:t>
            </a:r>
            <a:r>
              <a:rPr lang="en-US" sz="2800" b="1" dirty="0"/>
              <a:t>, so </a:t>
            </a:r>
            <a:r>
              <a:rPr lang="en-US" sz="2800" b="1" dirty="0" err="1"/>
              <a:t>srefi</a:t>
            </a:r>
            <a:r>
              <a:rPr lang="en-US" sz="2800" b="1" dirty="0"/>
              <a:t> </a:t>
            </a:r>
            <a:r>
              <a:rPr lang="en-US" sz="2800" b="1" dirty="0" err="1"/>
              <a:t>oen</a:t>
            </a:r>
            <a:r>
              <a:rPr lang="en-US" sz="2800" b="1" dirty="0"/>
              <a:t> </a:t>
            </a:r>
            <a:r>
              <a:rPr lang="en-US" sz="2800" b="1" dirty="0" err="1"/>
              <a:t>sa</a:t>
            </a:r>
            <a:r>
              <a:rPr lang="en-US" sz="2800" b="1" dirty="0"/>
              <a:t> </a:t>
            </a:r>
            <a:r>
              <a:rPr lang="en-US" sz="2800" b="1" dirty="0" err="1"/>
              <a:t>kisi</a:t>
            </a:r>
            <a:r>
              <a:rPr lang="en-US" sz="2800" b="1" dirty="0"/>
              <a:t> wan </a:t>
            </a:r>
            <a:r>
              <a:rPr lang="en-US" sz="2800" b="1" dirty="0" err="1"/>
              <a:t>pisi</a:t>
            </a:r>
            <a:r>
              <a:rPr lang="en-US" sz="2800" b="1" dirty="0"/>
              <a:t> foe </a:t>
            </a:r>
            <a:r>
              <a:rPr lang="en-US" sz="2800" b="1" dirty="0" err="1"/>
              <a:t>da</a:t>
            </a:r>
            <a:r>
              <a:rPr lang="en-US" sz="2800" b="1" dirty="0"/>
              <a:t> </a:t>
            </a:r>
            <a:r>
              <a:rPr lang="en-US" sz="2800" b="1" dirty="0" err="1"/>
              <a:t>troostoe</a:t>
            </a:r>
            <a:r>
              <a:rPr lang="en-US" sz="2800" b="1" dirty="0"/>
              <a:t> toe</a:t>
            </a:r>
            <a:r>
              <a:rPr lang="en-US" sz="2800" b="1" dirty="0" smtClean="0"/>
              <a:t>.</a:t>
            </a:r>
          </a:p>
          <a:p>
            <a:endParaRPr lang="en-US" sz="2800" b="1" dirty="0" smtClean="0"/>
          </a:p>
          <a:p>
            <a:r>
              <a:rPr lang="en-US" sz="2800" b="1" dirty="0" err="1" smtClean="0"/>
              <a:t>Wi</a:t>
            </a:r>
            <a:r>
              <a:rPr lang="en-US" sz="2800" b="1" dirty="0" smtClean="0"/>
              <a:t> </a:t>
            </a:r>
            <a:r>
              <a:rPr lang="en-US" sz="2800" b="1" dirty="0" err="1" smtClean="0"/>
              <a:t>kisi</a:t>
            </a:r>
            <a:r>
              <a:rPr lang="en-US" sz="2800" b="1" dirty="0" smtClean="0"/>
              <a:t> </a:t>
            </a:r>
            <a:r>
              <a:rPr lang="en-US" sz="2800" b="1" dirty="0" err="1" smtClean="0"/>
              <a:t>troostoe</a:t>
            </a:r>
            <a:r>
              <a:rPr lang="en-US" sz="2800" b="1" dirty="0" smtClean="0"/>
              <a:t> </a:t>
            </a:r>
            <a:r>
              <a:rPr lang="en-US" sz="2800" b="1" dirty="0" err="1" smtClean="0"/>
              <a:t>bikasi</a:t>
            </a:r>
            <a:r>
              <a:rPr lang="en-US" sz="2800" b="1" dirty="0" smtClean="0"/>
              <a:t> </a:t>
            </a:r>
            <a:r>
              <a:rPr lang="en-US" sz="2800" b="1" dirty="0" err="1" smtClean="0"/>
              <a:t>wi</a:t>
            </a:r>
            <a:r>
              <a:rPr lang="en-US" sz="2800" b="1" dirty="0" smtClean="0"/>
              <a:t> </a:t>
            </a:r>
            <a:r>
              <a:rPr lang="en-US" sz="2800" b="1" dirty="0" err="1" smtClean="0"/>
              <a:t>kisi</a:t>
            </a:r>
            <a:r>
              <a:rPr lang="en-US" sz="2800" b="1" dirty="0" smtClean="0"/>
              <a:t> pardon foe </a:t>
            </a:r>
            <a:r>
              <a:rPr lang="en-US" sz="2800" b="1" dirty="0" err="1" smtClean="0"/>
              <a:t>sondoe</a:t>
            </a:r>
            <a:endParaRPr lang="en-US" sz="2800" b="1" dirty="0" smtClean="0"/>
          </a:p>
          <a:p>
            <a:r>
              <a:rPr lang="en-US" sz="2800" b="1" dirty="0" err="1" smtClean="0"/>
              <a:t>Wi</a:t>
            </a:r>
            <a:r>
              <a:rPr lang="en-US" sz="2800" b="1" dirty="0" smtClean="0"/>
              <a:t> </a:t>
            </a:r>
            <a:r>
              <a:rPr lang="en-US" sz="2800" b="1" dirty="0" err="1" smtClean="0"/>
              <a:t>kisi</a:t>
            </a:r>
            <a:r>
              <a:rPr lang="en-US" sz="2800" b="1" dirty="0" smtClean="0"/>
              <a:t> </a:t>
            </a:r>
            <a:r>
              <a:rPr lang="en-US" sz="2800" b="1" dirty="0" err="1" smtClean="0"/>
              <a:t>troostoe</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dem</a:t>
            </a:r>
            <a:r>
              <a:rPr lang="en-US" sz="2800" b="1" dirty="0" smtClean="0"/>
              <a:t> </a:t>
            </a:r>
            <a:r>
              <a:rPr lang="en-US" sz="2800" b="1" dirty="0" err="1" smtClean="0"/>
              <a:t>tesi</a:t>
            </a:r>
            <a:r>
              <a:rPr lang="en-US" sz="2800" b="1" dirty="0" smtClean="0"/>
              <a:t> </a:t>
            </a:r>
            <a:r>
              <a:rPr lang="en-US" sz="2800" b="1" dirty="0" err="1" smtClean="0"/>
              <a:t>disi</a:t>
            </a:r>
            <a:r>
              <a:rPr lang="en-US" sz="2800" b="1" dirty="0" smtClean="0"/>
              <a:t> </a:t>
            </a:r>
            <a:r>
              <a:rPr lang="en-US" sz="2800" b="1" dirty="0" err="1" smtClean="0"/>
              <a:t>miti</a:t>
            </a:r>
            <a:r>
              <a:rPr lang="en-US" sz="2800" b="1" dirty="0" smtClean="0"/>
              <a:t> </a:t>
            </a:r>
            <a:r>
              <a:rPr lang="en-US" sz="2800" b="1" dirty="0" err="1" smtClean="0"/>
              <a:t>wi</a:t>
            </a:r>
            <a:r>
              <a:rPr lang="en-US" sz="2800" b="1" dirty="0" smtClean="0"/>
              <a:t> so </a:t>
            </a:r>
            <a:r>
              <a:rPr lang="en-US" sz="2800" b="1" dirty="0" err="1" smtClean="0"/>
              <a:t>dati</a:t>
            </a:r>
            <a:r>
              <a:rPr lang="en-US" sz="2800" b="1" dirty="0" smtClean="0"/>
              <a:t> </a:t>
            </a:r>
            <a:r>
              <a:rPr lang="en-US" sz="2800" b="1" dirty="0" err="1" smtClean="0"/>
              <a:t>wi</a:t>
            </a:r>
            <a:r>
              <a:rPr lang="en-US" sz="2800" b="1" dirty="0" smtClean="0"/>
              <a:t> </a:t>
            </a:r>
            <a:r>
              <a:rPr lang="en-US" sz="2800" b="1" dirty="0" err="1" smtClean="0"/>
              <a:t>kan</a:t>
            </a:r>
            <a:r>
              <a:rPr lang="en-US" sz="2800" b="1" dirty="0" smtClean="0"/>
              <a:t> </a:t>
            </a:r>
            <a:r>
              <a:rPr lang="en-US" sz="2800" b="1" dirty="0" err="1" smtClean="0"/>
              <a:t>troostoe</a:t>
            </a:r>
            <a:r>
              <a:rPr lang="en-US" sz="2800" b="1" dirty="0" smtClean="0"/>
              <a:t> </a:t>
            </a:r>
            <a:r>
              <a:rPr lang="en-US" sz="2800" b="1" dirty="0" err="1" smtClean="0"/>
              <a:t>trawan</a:t>
            </a:r>
            <a:endParaRPr lang="en-US" sz="2800" b="1"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4C7EA16-0BB8-4E75-B2AA-A61371D73392}"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F9715244-5D7C-44E4-BF26-084BC369C18A}" type="slidenum">
              <a:rPr lang="en-US"/>
              <a:pPr lvl="1"/>
              <a:t>54</a:t>
            </a:fld>
            <a:endParaRPr lang="en-US">
              <a:latin typeface="Times New Roman" pitchFamily="18" charset="0"/>
            </a:endParaRPr>
          </a:p>
        </p:txBody>
      </p:sp>
      <p:sp>
        <p:nvSpPr>
          <p:cNvPr id="174082" name="Rectangle 2"/>
          <p:cNvSpPr>
            <a:spLocks noGrp="1" noChangeArrowheads="1"/>
          </p:cNvSpPr>
          <p:nvPr>
            <p:ph type="title"/>
          </p:nvPr>
        </p:nvSpPr>
        <p:spPr/>
        <p:txBody>
          <a:bodyPr/>
          <a:lstStyle/>
          <a:p>
            <a:r>
              <a:rPr lang="en-US" b="1"/>
              <a:t>Paulus sori wi</a:t>
            </a:r>
          </a:p>
        </p:txBody>
      </p:sp>
      <p:sp>
        <p:nvSpPr>
          <p:cNvPr id="174083" name="Rectangle 3"/>
          <p:cNvSpPr>
            <a:spLocks noGrp="1" noChangeArrowheads="1"/>
          </p:cNvSpPr>
          <p:nvPr>
            <p:ph type="body" idx="1"/>
          </p:nvPr>
        </p:nvSpPr>
        <p:spPr>
          <a:xfrm>
            <a:off x="0" y="2017713"/>
            <a:ext cx="8955089" cy="4114800"/>
          </a:xfrm>
        </p:spPr>
        <p:txBody>
          <a:bodyPr/>
          <a:lstStyle/>
          <a:p>
            <a:r>
              <a:rPr lang="en-US" b="1" dirty="0"/>
              <a:t>A </a:t>
            </a:r>
            <a:r>
              <a:rPr lang="en-US" b="1" dirty="0" err="1"/>
              <a:t>ben</a:t>
            </a:r>
            <a:r>
              <a:rPr lang="en-US" b="1" dirty="0"/>
              <a:t> </a:t>
            </a:r>
            <a:r>
              <a:rPr lang="en-US" b="1" dirty="0" err="1"/>
              <a:t>kisi</a:t>
            </a:r>
            <a:r>
              <a:rPr lang="en-US" b="1" dirty="0"/>
              <a:t> </a:t>
            </a:r>
            <a:r>
              <a:rPr lang="en-US" b="1" dirty="0" err="1"/>
              <a:t>foeroe</a:t>
            </a:r>
            <a:r>
              <a:rPr lang="en-US" b="1" dirty="0"/>
              <a:t> </a:t>
            </a:r>
            <a:r>
              <a:rPr lang="en-US" b="1" dirty="0" err="1"/>
              <a:t>pina</a:t>
            </a:r>
            <a:r>
              <a:rPr lang="en-US" b="1" dirty="0"/>
              <a:t> foe </a:t>
            </a:r>
            <a:r>
              <a:rPr lang="en-US" b="1" dirty="0" err="1"/>
              <a:t>Kristus</a:t>
            </a:r>
            <a:r>
              <a:rPr lang="en-US" b="1" dirty="0"/>
              <a:t> </a:t>
            </a:r>
            <a:r>
              <a:rPr lang="en-US" b="1" dirty="0" err="1"/>
              <a:t>ede</a:t>
            </a:r>
            <a:endParaRPr lang="en-US" b="1" dirty="0"/>
          </a:p>
          <a:p>
            <a:r>
              <a:rPr lang="en-US" b="1" dirty="0"/>
              <a:t>Ma a </a:t>
            </a:r>
            <a:r>
              <a:rPr lang="en-US" b="1" dirty="0" err="1"/>
              <a:t>ben</a:t>
            </a:r>
            <a:r>
              <a:rPr lang="en-US" b="1" dirty="0"/>
              <a:t> </a:t>
            </a:r>
            <a:r>
              <a:rPr lang="en-US" b="1" dirty="0" err="1"/>
              <a:t>kisi</a:t>
            </a:r>
            <a:r>
              <a:rPr lang="en-US" b="1" dirty="0"/>
              <a:t> </a:t>
            </a:r>
            <a:r>
              <a:rPr lang="en-US" b="1" dirty="0" err="1"/>
              <a:t>foeroe</a:t>
            </a:r>
            <a:r>
              <a:rPr lang="en-US" b="1" dirty="0"/>
              <a:t> </a:t>
            </a:r>
            <a:r>
              <a:rPr lang="en-US" b="1" dirty="0" err="1"/>
              <a:t>troostoe</a:t>
            </a:r>
            <a:r>
              <a:rPr lang="en-US" b="1" dirty="0"/>
              <a:t> toe </a:t>
            </a:r>
            <a:r>
              <a:rPr lang="en-US" b="1" dirty="0" err="1"/>
              <a:t>doro</a:t>
            </a:r>
            <a:r>
              <a:rPr lang="en-US" b="1" dirty="0"/>
              <a:t> </a:t>
            </a:r>
            <a:r>
              <a:rPr lang="en-US" b="1" dirty="0" err="1"/>
              <a:t>Kristus</a:t>
            </a:r>
            <a:endParaRPr lang="en-US" b="1" dirty="0"/>
          </a:p>
          <a:p>
            <a:r>
              <a:rPr lang="en-US" b="1" dirty="0" err="1">
                <a:solidFill>
                  <a:srgbClr val="FF0000"/>
                </a:solidFill>
              </a:rPr>
              <a:t>Da</a:t>
            </a:r>
            <a:r>
              <a:rPr lang="en-US" b="1" dirty="0">
                <a:solidFill>
                  <a:srgbClr val="FF0000"/>
                </a:solidFill>
              </a:rPr>
              <a:t> </a:t>
            </a:r>
            <a:r>
              <a:rPr lang="en-US" b="1" dirty="0" err="1">
                <a:solidFill>
                  <a:srgbClr val="FF0000"/>
                </a:solidFill>
              </a:rPr>
              <a:t>pina</a:t>
            </a:r>
            <a:r>
              <a:rPr lang="en-US" b="1" dirty="0">
                <a:solidFill>
                  <a:srgbClr val="FF0000"/>
                </a:solidFill>
              </a:rPr>
              <a:t> de foe </a:t>
            </a:r>
            <a:r>
              <a:rPr lang="en-US" b="1" dirty="0" err="1">
                <a:solidFill>
                  <a:srgbClr val="FF0000"/>
                </a:solidFill>
              </a:rPr>
              <a:t>jepi</a:t>
            </a:r>
            <a:r>
              <a:rPr lang="en-US" b="1" dirty="0">
                <a:solidFill>
                  <a:srgbClr val="FF0000"/>
                </a:solidFill>
              </a:rPr>
              <a:t> </a:t>
            </a:r>
            <a:r>
              <a:rPr lang="en-US" b="1" dirty="0" err="1">
                <a:solidFill>
                  <a:srgbClr val="FF0000"/>
                </a:solidFill>
              </a:rPr>
              <a:t>gi</a:t>
            </a:r>
            <a:r>
              <a:rPr lang="en-US" b="1" dirty="0">
                <a:solidFill>
                  <a:srgbClr val="FF0000"/>
                </a:solidFill>
              </a:rPr>
              <a:t> </a:t>
            </a:r>
            <a:r>
              <a:rPr lang="en-US" b="1" dirty="0" err="1">
                <a:solidFill>
                  <a:srgbClr val="FF0000"/>
                </a:solidFill>
              </a:rPr>
              <a:t>troostoe</a:t>
            </a:r>
            <a:r>
              <a:rPr lang="en-US" b="1" dirty="0">
                <a:solidFill>
                  <a:srgbClr val="FF0000"/>
                </a:solidFill>
              </a:rPr>
              <a:t> </a:t>
            </a:r>
            <a:r>
              <a:rPr lang="en-US" b="1" dirty="0" err="1">
                <a:solidFill>
                  <a:srgbClr val="FF0000"/>
                </a:solidFill>
              </a:rPr>
              <a:t>na</a:t>
            </a:r>
            <a:r>
              <a:rPr lang="en-US" b="1" dirty="0">
                <a:solidFill>
                  <a:srgbClr val="FF0000"/>
                </a:solidFill>
              </a:rPr>
              <a:t> </a:t>
            </a:r>
            <a:r>
              <a:rPr lang="en-US" b="1" dirty="0" err="1">
                <a:solidFill>
                  <a:srgbClr val="FF0000"/>
                </a:solidFill>
              </a:rPr>
              <a:t>trawan</a:t>
            </a:r>
            <a:endParaRPr lang="en-US" b="1" dirty="0">
              <a:solidFill>
                <a:srgbClr val="FF0000"/>
              </a:solidFill>
            </a:endParaRPr>
          </a:p>
          <a:p>
            <a:r>
              <a:rPr lang="en-US" b="1" dirty="0">
                <a:solidFill>
                  <a:srgbClr val="FF0000"/>
                </a:solidFill>
              </a:rPr>
              <a:t>So </a:t>
            </a:r>
            <a:r>
              <a:rPr lang="en-US" b="1" dirty="0" err="1">
                <a:solidFill>
                  <a:srgbClr val="FF0000"/>
                </a:solidFill>
              </a:rPr>
              <a:t>srefi</a:t>
            </a:r>
            <a:r>
              <a:rPr lang="en-US" b="1" dirty="0">
                <a:solidFill>
                  <a:srgbClr val="FF0000"/>
                </a:solidFill>
              </a:rPr>
              <a:t> </a:t>
            </a:r>
            <a:r>
              <a:rPr lang="en-US" b="1" dirty="0" err="1">
                <a:solidFill>
                  <a:srgbClr val="FF0000"/>
                </a:solidFill>
              </a:rPr>
              <a:t>te</a:t>
            </a:r>
            <a:r>
              <a:rPr lang="en-US" b="1" dirty="0">
                <a:solidFill>
                  <a:srgbClr val="FF0000"/>
                </a:solidFill>
              </a:rPr>
              <a:t> </a:t>
            </a:r>
            <a:r>
              <a:rPr lang="en-US" b="1" dirty="0" err="1">
                <a:solidFill>
                  <a:srgbClr val="FF0000"/>
                </a:solidFill>
              </a:rPr>
              <a:t>wi</a:t>
            </a:r>
            <a:r>
              <a:rPr lang="en-US" b="1" dirty="0">
                <a:solidFill>
                  <a:srgbClr val="FF0000"/>
                </a:solidFill>
              </a:rPr>
              <a:t> </a:t>
            </a:r>
            <a:r>
              <a:rPr lang="en-US" b="1" dirty="0" err="1">
                <a:solidFill>
                  <a:srgbClr val="FF0000"/>
                </a:solidFill>
              </a:rPr>
              <a:t>pina</a:t>
            </a:r>
            <a:r>
              <a:rPr lang="en-US" b="1" dirty="0">
                <a:solidFill>
                  <a:srgbClr val="FF0000"/>
                </a:solidFill>
              </a:rPr>
              <a:t>, </a:t>
            </a:r>
            <a:r>
              <a:rPr lang="en-US" b="1" dirty="0" err="1">
                <a:solidFill>
                  <a:srgbClr val="FF0000"/>
                </a:solidFill>
              </a:rPr>
              <a:t>wi</a:t>
            </a:r>
            <a:r>
              <a:rPr lang="en-US" b="1" dirty="0">
                <a:solidFill>
                  <a:srgbClr val="FF0000"/>
                </a:solidFill>
              </a:rPr>
              <a:t> </a:t>
            </a:r>
            <a:r>
              <a:rPr lang="en-US" b="1" dirty="0" err="1">
                <a:solidFill>
                  <a:srgbClr val="FF0000"/>
                </a:solidFill>
              </a:rPr>
              <a:t>kan</a:t>
            </a:r>
            <a:r>
              <a:rPr lang="en-US" b="1" dirty="0">
                <a:solidFill>
                  <a:srgbClr val="FF0000"/>
                </a:solidFill>
              </a:rPr>
              <a:t> </a:t>
            </a:r>
            <a:r>
              <a:rPr lang="en-US" b="1" dirty="0" err="1">
                <a:solidFill>
                  <a:srgbClr val="FF0000"/>
                </a:solidFill>
              </a:rPr>
              <a:t>sabi</a:t>
            </a:r>
            <a:r>
              <a:rPr lang="en-US" b="1" dirty="0">
                <a:solidFill>
                  <a:srgbClr val="FF0000"/>
                </a:solidFill>
              </a:rPr>
              <a:t> </a:t>
            </a:r>
            <a:r>
              <a:rPr lang="en-US" b="1" dirty="0" err="1">
                <a:solidFill>
                  <a:srgbClr val="FF0000"/>
                </a:solidFill>
              </a:rPr>
              <a:t>dati</a:t>
            </a:r>
            <a:r>
              <a:rPr lang="en-US" b="1" dirty="0">
                <a:solidFill>
                  <a:srgbClr val="FF0000"/>
                </a:solidFill>
              </a:rPr>
              <a:t> </a:t>
            </a:r>
            <a:r>
              <a:rPr lang="en-US" b="1" dirty="0" err="1">
                <a:solidFill>
                  <a:srgbClr val="FF0000"/>
                </a:solidFill>
              </a:rPr>
              <a:t>wi</a:t>
            </a:r>
            <a:r>
              <a:rPr lang="en-US" b="1" dirty="0">
                <a:solidFill>
                  <a:srgbClr val="FF0000"/>
                </a:solidFill>
              </a:rPr>
              <a:t> </a:t>
            </a:r>
            <a:r>
              <a:rPr lang="en-US" b="1" dirty="0" err="1">
                <a:solidFill>
                  <a:srgbClr val="FF0000"/>
                </a:solidFill>
              </a:rPr>
              <a:t>sa</a:t>
            </a:r>
            <a:r>
              <a:rPr lang="en-US" b="1" dirty="0">
                <a:solidFill>
                  <a:srgbClr val="FF0000"/>
                </a:solidFill>
              </a:rPr>
              <a:t> </a:t>
            </a:r>
            <a:r>
              <a:rPr lang="en-US" b="1" dirty="0" err="1">
                <a:solidFill>
                  <a:srgbClr val="FF0000"/>
                </a:solidFill>
              </a:rPr>
              <a:t>kisi</a:t>
            </a:r>
            <a:r>
              <a:rPr lang="en-US" b="1" dirty="0">
                <a:solidFill>
                  <a:srgbClr val="FF0000"/>
                </a:solidFill>
              </a:rPr>
              <a:t> </a:t>
            </a:r>
            <a:r>
              <a:rPr lang="en-US" b="1" dirty="0" err="1">
                <a:solidFill>
                  <a:srgbClr val="FF0000"/>
                </a:solidFill>
              </a:rPr>
              <a:t>trooostoe</a:t>
            </a:r>
            <a:r>
              <a:rPr lang="en-US" b="1" dirty="0">
                <a:solidFill>
                  <a:srgbClr val="FF0000"/>
                </a:solidFill>
              </a:rPr>
              <a:t> toe</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AA9EF48-4C8C-4507-9D4C-EE51811CCBEE}"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C2651AF-1A79-4B90-AB3B-9C2F0B54873C}" type="slidenum">
              <a:rPr lang="en-US"/>
              <a:pPr lvl="1"/>
              <a:t>55</a:t>
            </a:fld>
            <a:endParaRPr lang="en-US">
              <a:latin typeface="Times New Roman" pitchFamily="18" charset="0"/>
            </a:endParaRPr>
          </a:p>
        </p:txBody>
      </p:sp>
      <p:sp>
        <p:nvSpPr>
          <p:cNvPr id="175106" name="Rectangle 2"/>
          <p:cNvSpPr>
            <a:spLocks noGrp="1" noChangeArrowheads="1"/>
          </p:cNvSpPr>
          <p:nvPr>
            <p:ph type="title"/>
          </p:nvPr>
        </p:nvSpPr>
        <p:spPr/>
        <p:txBody>
          <a:bodyPr/>
          <a:lstStyle/>
          <a:p>
            <a:r>
              <a:rPr lang="en-US" b="1"/>
              <a:t>Trobi ma verloesoe toe</a:t>
            </a:r>
          </a:p>
        </p:txBody>
      </p:sp>
      <p:sp>
        <p:nvSpPr>
          <p:cNvPr id="175107" name="Rectangle 3"/>
          <p:cNvSpPr>
            <a:spLocks noGrp="1" noChangeArrowheads="1"/>
          </p:cNvSpPr>
          <p:nvPr>
            <p:ph type="body" idx="1"/>
          </p:nvPr>
        </p:nvSpPr>
        <p:spPr>
          <a:xfrm>
            <a:off x="409518" y="2017713"/>
            <a:ext cx="8545570" cy="4114800"/>
          </a:xfrm>
        </p:spPr>
        <p:txBody>
          <a:bodyPr/>
          <a:lstStyle/>
          <a:p>
            <a:pPr>
              <a:lnSpc>
                <a:spcPct val="80000"/>
              </a:lnSpc>
            </a:pPr>
            <a:r>
              <a:rPr lang="en-US" sz="2800" dirty="0"/>
              <a:t> </a:t>
            </a:r>
            <a:r>
              <a:rPr lang="en-US" sz="2800" b="1" dirty="0"/>
              <a:t>II Kor. 1:8. </a:t>
            </a:r>
            <a:r>
              <a:rPr lang="en-US" sz="2800" b="1" dirty="0" err="1"/>
              <a:t>Bikasi</a:t>
            </a:r>
            <a:r>
              <a:rPr lang="en-US" sz="2800" b="1" dirty="0"/>
              <a:t>, </a:t>
            </a:r>
            <a:r>
              <a:rPr lang="en-US" sz="2800" b="1" dirty="0" err="1"/>
              <a:t>brada</a:t>
            </a:r>
            <a:r>
              <a:rPr lang="en-US" sz="2800" b="1" dirty="0"/>
              <a:t>, </a:t>
            </a:r>
            <a:r>
              <a:rPr lang="en-US" sz="2800" b="1" dirty="0" err="1"/>
              <a:t>wi</a:t>
            </a:r>
            <a:r>
              <a:rPr lang="en-US" sz="2800" b="1" dirty="0"/>
              <a:t> no </a:t>
            </a:r>
            <a:r>
              <a:rPr lang="en-US" sz="2800" b="1" dirty="0" err="1"/>
              <a:t>wani</a:t>
            </a:r>
            <a:r>
              <a:rPr lang="en-US" sz="2800" b="1" dirty="0"/>
              <a:t> </a:t>
            </a:r>
            <a:r>
              <a:rPr lang="en-US" sz="2800" b="1" dirty="0" err="1"/>
              <a:t>dati</a:t>
            </a:r>
            <a:r>
              <a:rPr lang="en-US" sz="2800" b="1" dirty="0"/>
              <a:t> </a:t>
            </a:r>
            <a:r>
              <a:rPr lang="en-US" sz="2800" b="1" dirty="0" err="1"/>
              <a:t>oen</a:t>
            </a:r>
            <a:r>
              <a:rPr lang="en-US" sz="2800" b="1" dirty="0"/>
              <a:t> no </a:t>
            </a:r>
            <a:r>
              <a:rPr lang="en-US" sz="2800" b="1" dirty="0" err="1"/>
              <a:t>sabi</a:t>
            </a:r>
            <a:r>
              <a:rPr lang="en-US" sz="2800" b="1" dirty="0"/>
              <a:t> </a:t>
            </a:r>
            <a:r>
              <a:rPr lang="en-US" sz="2800" b="1" dirty="0" err="1"/>
              <a:t>da</a:t>
            </a:r>
            <a:r>
              <a:rPr lang="en-US" sz="2800" b="1" dirty="0"/>
              <a:t> </a:t>
            </a:r>
            <a:r>
              <a:rPr lang="en-US" sz="2800" b="1" dirty="0" err="1"/>
              <a:t>trobi</a:t>
            </a:r>
            <a:r>
              <a:rPr lang="en-US" sz="2800" b="1" dirty="0"/>
              <a:t> </a:t>
            </a:r>
            <a:r>
              <a:rPr lang="en-US" sz="2800" b="1" dirty="0" err="1"/>
              <a:t>disi</a:t>
            </a:r>
            <a:r>
              <a:rPr lang="en-US" sz="2800" b="1" dirty="0"/>
              <a:t> </a:t>
            </a:r>
            <a:r>
              <a:rPr lang="en-US" sz="2800" b="1" dirty="0" err="1"/>
              <a:t>ben</a:t>
            </a:r>
            <a:r>
              <a:rPr lang="en-US" sz="2800" b="1" dirty="0"/>
              <a:t> </a:t>
            </a:r>
            <a:r>
              <a:rPr lang="en-US" sz="2800" b="1" dirty="0" err="1"/>
              <a:t>miti</a:t>
            </a:r>
            <a:r>
              <a:rPr lang="en-US" sz="2800" b="1" dirty="0"/>
              <a:t> </a:t>
            </a:r>
            <a:r>
              <a:rPr lang="en-US" sz="2800" b="1" dirty="0" err="1"/>
              <a:t>wi</a:t>
            </a:r>
            <a:r>
              <a:rPr lang="en-US" sz="2800" b="1" dirty="0"/>
              <a:t> </a:t>
            </a:r>
            <a:r>
              <a:rPr lang="en-US" sz="2800" b="1" dirty="0" err="1"/>
              <a:t>na</a:t>
            </a:r>
            <a:r>
              <a:rPr lang="en-US" sz="2800" b="1" dirty="0"/>
              <a:t> </a:t>
            </a:r>
            <a:r>
              <a:rPr lang="en-US" sz="2800" b="1" dirty="0" err="1"/>
              <a:t>ini</a:t>
            </a:r>
            <a:r>
              <a:rPr lang="en-US" sz="2800" b="1" dirty="0"/>
              <a:t> Asia, </a:t>
            </a:r>
            <a:r>
              <a:rPr lang="en-US" sz="2800" b="1" dirty="0" err="1"/>
              <a:t>dati</a:t>
            </a:r>
            <a:r>
              <a:rPr lang="en-US" sz="2800" b="1" dirty="0"/>
              <a:t> </a:t>
            </a:r>
            <a:r>
              <a:rPr lang="en-US" sz="2800" b="1" dirty="0" err="1"/>
              <a:t>dem</a:t>
            </a:r>
            <a:r>
              <a:rPr lang="en-US" sz="2800" b="1" dirty="0"/>
              <a:t> </a:t>
            </a:r>
            <a:r>
              <a:rPr lang="en-US" sz="2800" b="1" dirty="0" err="1"/>
              <a:t>ben</a:t>
            </a:r>
            <a:r>
              <a:rPr lang="en-US" sz="2800" b="1" dirty="0"/>
              <a:t> </a:t>
            </a:r>
            <a:r>
              <a:rPr lang="en-US" sz="2800" b="1" dirty="0" err="1"/>
              <a:t>kwinsi</a:t>
            </a:r>
            <a:r>
              <a:rPr lang="en-US" sz="2800" b="1" dirty="0"/>
              <a:t> </a:t>
            </a:r>
            <a:r>
              <a:rPr lang="en-US" sz="2800" b="1" dirty="0" err="1"/>
              <a:t>wi</a:t>
            </a:r>
            <a:r>
              <a:rPr lang="en-US" sz="2800" b="1" dirty="0"/>
              <a:t> </a:t>
            </a:r>
            <a:r>
              <a:rPr lang="en-US" sz="2800" b="1" dirty="0" err="1"/>
              <a:t>pasa</a:t>
            </a:r>
            <a:r>
              <a:rPr lang="en-US" sz="2800" b="1" dirty="0"/>
              <a:t> </a:t>
            </a:r>
            <a:r>
              <a:rPr lang="en-US" sz="2800" b="1" dirty="0" err="1"/>
              <a:t>marki</a:t>
            </a:r>
            <a:r>
              <a:rPr lang="en-US" sz="2800" b="1" dirty="0"/>
              <a:t>, </a:t>
            </a:r>
            <a:r>
              <a:rPr lang="en-US" sz="2800" b="1" dirty="0" err="1"/>
              <a:t>dem</a:t>
            </a:r>
            <a:r>
              <a:rPr lang="en-US" sz="2800" b="1" dirty="0"/>
              <a:t> </a:t>
            </a:r>
            <a:r>
              <a:rPr lang="en-US" sz="2800" b="1" dirty="0" err="1"/>
              <a:t>ben</a:t>
            </a:r>
            <a:r>
              <a:rPr lang="en-US" sz="2800" b="1" dirty="0"/>
              <a:t> </a:t>
            </a:r>
            <a:r>
              <a:rPr lang="en-US" sz="2800" b="1" dirty="0" err="1"/>
              <a:t>moro</a:t>
            </a:r>
            <a:r>
              <a:rPr lang="en-US" sz="2800" b="1" dirty="0"/>
              <a:t> </a:t>
            </a:r>
            <a:r>
              <a:rPr lang="en-US" sz="2800" b="1" dirty="0" err="1"/>
              <a:t>wi</a:t>
            </a:r>
            <a:r>
              <a:rPr lang="en-US" sz="2800" b="1" dirty="0"/>
              <a:t> </a:t>
            </a:r>
            <a:r>
              <a:rPr lang="en-US" sz="2800" b="1" dirty="0" err="1"/>
              <a:t>tranga</a:t>
            </a:r>
            <a:r>
              <a:rPr lang="en-US" sz="2800" b="1" dirty="0"/>
              <a:t>, so </a:t>
            </a:r>
            <a:r>
              <a:rPr lang="en-US" sz="2800" b="1" dirty="0" err="1"/>
              <a:t>dati</a:t>
            </a:r>
            <a:r>
              <a:rPr lang="en-US" sz="2800" b="1" dirty="0"/>
              <a:t> </a:t>
            </a:r>
            <a:r>
              <a:rPr lang="en-US" sz="2800" b="1" dirty="0" err="1"/>
              <a:t>wi</a:t>
            </a:r>
            <a:r>
              <a:rPr lang="en-US" sz="2800" b="1" dirty="0"/>
              <a:t> </a:t>
            </a:r>
            <a:r>
              <a:rPr lang="en-US" sz="2800" b="1" dirty="0" err="1"/>
              <a:t>ben</a:t>
            </a:r>
            <a:r>
              <a:rPr lang="en-US" sz="2800" b="1" dirty="0"/>
              <a:t> </a:t>
            </a:r>
            <a:r>
              <a:rPr lang="en-US" sz="2800" b="1" dirty="0" err="1"/>
              <a:t>frede</a:t>
            </a:r>
            <a:r>
              <a:rPr lang="en-US" sz="2800" b="1" dirty="0"/>
              <a:t> </a:t>
            </a:r>
            <a:r>
              <a:rPr lang="en-US" sz="2800" b="1" dirty="0" err="1"/>
              <a:t>dati</a:t>
            </a:r>
            <a:r>
              <a:rPr lang="en-US" sz="2800" b="1" dirty="0"/>
              <a:t> </a:t>
            </a:r>
            <a:r>
              <a:rPr lang="en-US" sz="2800" b="1" dirty="0" err="1"/>
              <a:t>wi</a:t>
            </a:r>
            <a:r>
              <a:rPr lang="en-US" sz="2800" b="1" dirty="0"/>
              <a:t> no </a:t>
            </a:r>
            <a:r>
              <a:rPr lang="en-US" sz="2800" b="1" dirty="0" err="1"/>
              <a:t>sa</a:t>
            </a:r>
            <a:r>
              <a:rPr lang="en-US" sz="2800" b="1" dirty="0"/>
              <a:t> tan </a:t>
            </a:r>
            <a:r>
              <a:rPr lang="en-US" sz="2800" b="1" dirty="0" err="1"/>
              <a:t>na</a:t>
            </a:r>
            <a:r>
              <a:rPr lang="en-US" sz="2800" b="1" dirty="0"/>
              <a:t> </a:t>
            </a:r>
            <a:r>
              <a:rPr lang="en-US" sz="2800" b="1" dirty="0" err="1"/>
              <a:t>libi</a:t>
            </a:r>
            <a:r>
              <a:rPr lang="en-US" sz="2800" b="1" dirty="0"/>
              <a:t>;  9</a:t>
            </a:r>
            <a:r>
              <a:rPr lang="en-US" sz="2800" b="1" dirty="0">
                <a:solidFill>
                  <a:srgbClr val="FF0000"/>
                </a:solidFill>
              </a:rPr>
              <a:t>. Ma </a:t>
            </a:r>
            <a:r>
              <a:rPr lang="en-US" sz="2800" b="1" dirty="0" err="1">
                <a:solidFill>
                  <a:srgbClr val="FF0000"/>
                </a:solidFill>
              </a:rPr>
              <a:t>wi</a:t>
            </a:r>
            <a:r>
              <a:rPr lang="en-US" sz="2800" b="1" dirty="0">
                <a:solidFill>
                  <a:srgbClr val="FF0000"/>
                </a:solidFill>
              </a:rPr>
              <a:t> </a:t>
            </a:r>
            <a:r>
              <a:rPr lang="en-US" sz="2800" b="1" dirty="0" err="1">
                <a:solidFill>
                  <a:srgbClr val="FF0000"/>
                </a:solidFill>
              </a:rPr>
              <a:t>ben</a:t>
            </a:r>
            <a:r>
              <a:rPr lang="en-US" sz="2800" b="1" dirty="0">
                <a:solidFill>
                  <a:srgbClr val="FF0000"/>
                </a:solidFill>
              </a:rPr>
              <a:t> </a:t>
            </a:r>
            <a:r>
              <a:rPr lang="en-US" sz="2800" b="1" dirty="0" err="1">
                <a:solidFill>
                  <a:srgbClr val="FF0000"/>
                </a:solidFill>
              </a:rPr>
              <a:t>abi</a:t>
            </a:r>
            <a:r>
              <a:rPr lang="en-US" sz="2800" b="1" dirty="0">
                <a:solidFill>
                  <a:srgbClr val="FF0000"/>
                </a:solidFill>
              </a:rPr>
              <a:t> </a:t>
            </a:r>
            <a:r>
              <a:rPr lang="en-US" sz="2800" b="1" dirty="0" err="1">
                <a:solidFill>
                  <a:srgbClr val="FF0000"/>
                </a:solidFill>
              </a:rPr>
              <a:t>da</a:t>
            </a:r>
            <a:r>
              <a:rPr lang="en-US" sz="2800" b="1" dirty="0">
                <a:solidFill>
                  <a:srgbClr val="FF0000"/>
                </a:solidFill>
              </a:rPr>
              <a:t> </a:t>
            </a:r>
            <a:r>
              <a:rPr lang="en-US" sz="2800" b="1" dirty="0" err="1">
                <a:solidFill>
                  <a:srgbClr val="FF0000"/>
                </a:solidFill>
              </a:rPr>
              <a:t>vonisi</a:t>
            </a:r>
            <a:r>
              <a:rPr lang="en-US" sz="2800" b="1" dirty="0">
                <a:solidFill>
                  <a:srgbClr val="FF0000"/>
                </a:solidFill>
              </a:rPr>
              <a:t> foe </a:t>
            </a:r>
            <a:r>
              <a:rPr lang="en-US" sz="2800" b="1" dirty="0" err="1">
                <a:solidFill>
                  <a:srgbClr val="FF0000"/>
                </a:solidFill>
              </a:rPr>
              <a:t>dede</a:t>
            </a:r>
            <a:r>
              <a:rPr lang="en-US" sz="2800" b="1" dirty="0">
                <a:solidFill>
                  <a:srgbClr val="FF0000"/>
                </a:solidFill>
              </a:rPr>
              <a:t> </a:t>
            </a:r>
            <a:r>
              <a:rPr lang="en-US" sz="2800" b="1" dirty="0" err="1">
                <a:solidFill>
                  <a:srgbClr val="FF0000"/>
                </a:solidFill>
              </a:rPr>
              <a:t>na</a:t>
            </a:r>
            <a:r>
              <a:rPr lang="en-US" sz="2800" b="1" dirty="0">
                <a:solidFill>
                  <a:srgbClr val="FF0000"/>
                </a:solidFill>
              </a:rPr>
              <a:t> </a:t>
            </a:r>
            <a:r>
              <a:rPr lang="en-US" sz="2800" b="1" dirty="0" err="1">
                <a:solidFill>
                  <a:srgbClr val="FF0000"/>
                </a:solidFill>
              </a:rPr>
              <a:t>ini</a:t>
            </a:r>
            <a:r>
              <a:rPr lang="en-US" sz="2800" b="1" dirty="0">
                <a:solidFill>
                  <a:srgbClr val="FF0000"/>
                </a:solidFill>
              </a:rPr>
              <a:t> </a:t>
            </a:r>
            <a:r>
              <a:rPr lang="en-US" sz="2800" b="1" dirty="0" err="1">
                <a:solidFill>
                  <a:srgbClr val="FF0000"/>
                </a:solidFill>
              </a:rPr>
              <a:t>wisrefi</a:t>
            </a:r>
            <a:r>
              <a:rPr lang="en-US" sz="2800" b="1" dirty="0">
                <a:solidFill>
                  <a:srgbClr val="FF0000"/>
                </a:solidFill>
              </a:rPr>
              <a:t> so </a:t>
            </a:r>
            <a:r>
              <a:rPr lang="en-US" sz="2800" b="1" dirty="0" err="1">
                <a:solidFill>
                  <a:srgbClr val="FF0000"/>
                </a:solidFill>
              </a:rPr>
              <a:t>dati</a:t>
            </a:r>
            <a:r>
              <a:rPr lang="en-US" sz="2800" b="1" dirty="0">
                <a:solidFill>
                  <a:srgbClr val="FF0000"/>
                </a:solidFill>
              </a:rPr>
              <a:t> </a:t>
            </a:r>
            <a:r>
              <a:rPr lang="en-US" sz="2800" b="1" dirty="0" err="1">
                <a:solidFill>
                  <a:srgbClr val="FF0000"/>
                </a:solidFill>
              </a:rPr>
              <a:t>wi</a:t>
            </a:r>
            <a:r>
              <a:rPr lang="en-US" sz="2800" b="1" dirty="0">
                <a:solidFill>
                  <a:srgbClr val="FF0000"/>
                </a:solidFill>
              </a:rPr>
              <a:t> no </a:t>
            </a:r>
            <a:r>
              <a:rPr lang="en-US" sz="2800" b="1" dirty="0" err="1">
                <a:solidFill>
                  <a:srgbClr val="FF0000"/>
                </a:solidFill>
              </a:rPr>
              <a:t>sa</a:t>
            </a:r>
            <a:r>
              <a:rPr lang="en-US" sz="2800" b="1" dirty="0">
                <a:solidFill>
                  <a:srgbClr val="FF0000"/>
                </a:solidFill>
              </a:rPr>
              <a:t> </a:t>
            </a:r>
            <a:r>
              <a:rPr lang="en-US" sz="2800" b="1" dirty="0" err="1">
                <a:solidFill>
                  <a:srgbClr val="FF0000"/>
                </a:solidFill>
              </a:rPr>
              <a:t>vertrouw</a:t>
            </a:r>
            <a:r>
              <a:rPr lang="en-US" sz="2800" b="1" dirty="0">
                <a:solidFill>
                  <a:srgbClr val="FF0000"/>
                </a:solidFill>
              </a:rPr>
              <a:t> </a:t>
            </a:r>
            <a:r>
              <a:rPr lang="en-US" sz="2800" b="1" dirty="0" err="1">
                <a:solidFill>
                  <a:srgbClr val="FF0000"/>
                </a:solidFill>
              </a:rPr>
              <a:t>na</a:t>
            </a:r>
            <a:r>
              <a:rPr lang="en-US" sz="2800" b="1" dirty="0">
                <a:solidFill>
                  <a:srgbClr val="FF0000"/>
                </a:solidFill>
              </a:rPr>
              <a:t> </a:t>
            </a:r>
            <a:r>
              <a:rPr lang="en-US" sz="2800" b="1" dirty="0" err="1">
                <a:solidFill>
                  <a:srgbClr val="FF0000"/>
                </a:solidFill>
              </a:rPr>
              <a:t>tapoe</a:t>
            </a:r>
            <a:r>
              <a:rPr lang="en-US" sz="2800" b="1" dirty="0">
                <a:solidFill>
                  <a:srgbClr val="FF0000"/>
                </a:solidFill>
              </a:rPr>
              <a:t> </a:t>
            </a:r>
            <a:r>
              <a:rPr lang="en-US" sz="2800" b="1" dirty="0" err="1">
                <a:solidFill>
                  <a:srgbClr val="FF0000"/>
                </a:solidFill>
              </a:rPr>
              <a:t>wisrefi</a:t>
            </a:r>
            <a:r>
              <a:rPr lang="en-US" sz="2800" b="1" dirty="0">
                <a:solidFill>
                  <a:srgbClr val="FF0000"/>
                </a:solidFill>
              </a:rPr>
              <a:t>, ma </a:t>
            </a:r>
            <a:r>
              <a:rPr lang="en-US" sz="2800" b="1" dirty="0" err="1">
                <a:solidFill>
                  <a:srgbClr val="FF0000"/>
                </a:solidFill>
              </a:rPr>
              <a:t>na</a:t>
            </a:r>
            <a:r>
              <a:rPr lang="en-US" sz="2800" b="1" dirty="0">
                <a:solidFill>
                  <a:srgbClr val="FF0000"/>
                </a:solidFill>
              </a:rPr>
              <a:t> </a:t>
            </a:r>
            <a:r>
              <a:rPr lang="en-US" sz="2800" b="1" dirty="0" err="1">
                <a:solidFill>
                  <a:srgbClr val="FF0000"/>
                </a:solidFill>
              </a:rPr>
              <a:t>tapoe</a:t>
            </a:r>
            <a:r>
              <a:rPr lang="en-US" sz="2800" b="1" dirty="0">
                <a:solidFill>
                  <a:srgbClr val="FF0000"/>
                </a:solidFill>
              </a:rPr>
              <a:t> </a:t>
            </a:r>
            <a:r>
              <a:rPr lang="en-US" sz="2800" b="1" dirty="0" err="1">
                <a:solidFill>
                  <a:srgbClr val="FF0000"/>
                </a:solidFill>
              </a:rPr>
              <a:t>Gado</a:t>
            </a:r>
            <a:r>
              <a:rPr lang="en-US" sz="2800" b="1" dirty="0">
                <a:solidFill>
                  <a:srgbClr val="FF0000"/>
                </a:solidFill>
              </a:rPr>
              <a:t>, </a:t>
            </a:r>
            <a:r>
              <a:rPr lang="en-US" sz="2800" b="1" dirty="0" err="1">
                <a:solidFill>
                  <a:srgbClr val="FF0000"/>
                </a:solidFill>
              </a:rPr>
              <a:t>disi</a:t>
            </a:r>
            <a:r>
              <a:rPr lang="en-US" sz="2800" b="1" dirty="0">
                <a:solidFill>
                  <a:srgbClr val="FF0000"/>
                </a:solidFill>
              </a:rPr>
              <a:t> </a:t>
            </a:r>
            <a:r>
              <a:rPr lang="en-US" sz="2800" b="1" dirty="0" err="1">
                <a:solidFill>
                  <a:srgbClr val="FF0000"/>
                </a:solidFill>
              </a:rPr>
              <a:t>opo</a:t>
            </a:r>
            <a:r>
              <a:rPr lang="en-US" sz="2800" b="1" dirty="0">
                <a:solidFill>
                  <a:srgbClr val="FF0000"/>
                </a:solidFill>
              </a:rPr>
              <a:t> </a:t>
            </a:r>
            <a:r>
              <a:rPr lang="en-US" sz="2800" b="1" dirty="0" err="1">
                <a:solidFill>
                  <a:srgbClr val="FF0000"/>
                </a:solidFill>
              </a:rPr>
              <a:t>dem</a:t>
            </a:r>
            <a:r>
              <a:rPr lang="en-US" sz="2800" b="1" dirty="0">
                <a:solidFill>
                  <a:srgbClr val="FF0000"/>
                </a:solidFill>
              </a:rPr>
              <a:t> </a:t>
            </a:r>
            <a:r>
              <a:rPr lang="en-US" sz="2800" b="1" dirty="0" err="1">
                <a:solidFill>
                  <a:srgbClr val="FF0000"/>
                </a:solidFill>
              </a:rPr>
              <a:t>dedewan</a:t>
            </a:r>
            <a:r>
              <a:rPr lang="en-US" sz="2800" b="1" dirty="0"/>
              <a:t>;  10. </a:t>
            </a:r>
            <a:r>
              <a:rPr lang="en-US" sz="2800" b="1" dirty="0" err="1"/>
              <a:t>Disi</a:t>
            </a:r>
            <a:r>
              <a:rPr lang="en-US" sz="2800" b="1" dirty="0"/>
              <a:t> </a:t>
            </a:r>
            <a:r>
              <a:rPr lang="en-US" sz="2800" b="1" dirty="0" err="1">
                <a:solidFill>
                  <a:srgbClr val="FF0000"/>
                </a:solidFill>
              </a:rPr>
              <a:t>ben</a:t>
            </a:r>
            <a:r>
              <a:rPr lang="en-US" sz="2800" b="1" dirty="0"/>
              <a:t> </a:t>
            </a:r>
            <a:r>
              <a:rPr lang="en-US" sz="2800" b="1" dirty="0" err="1"/>
              <a:t>verloesoe</a:t>
            </a:r>
            <a:r>
              <a:rPr lang="en-US" sz="2800" b="1" dirty="0"/>
              <a:t> </a:t>
            </a:r>
            <a:r>
              <a:rPr lang="en-US" sz="2800" b="1" dirty="0" err="1"/>
              <a:t>wi</a:t>
            </a:r>
            <a:r>
              <a:rPr lang="en-US" sz="2800" b="1" dirty="0"/>
              <a:t> </a:t>
            </a:r>
            <a:r>
              <a:rPr lang="en-US" sz="2800" b="1" dirty="0" err="1"/>
              <a:t>komopo</a:t>
            </a:r>
            <a:r>
              <a:rPr lang="en-US" sz="2800" b="1" dirty="0"/>
              <a:t> foe so wan </a:t>
            </a:r>
            <a:r>
              <a:rPr lang="en-US" sz="2800" b="1" dirty="0" err="1"/>
              <a:t>bigi</a:t>
            </a:r>
            <a:r>
              <a:rPr lang="en-US" sz="2800" b="1" dirty="0"/>
              <a:t> </a:t>
            </a:r>
            <a:r>
              <a:rPr lang="en-US" sz="2800" b="1" dirty="0" err="1"/>
              <a:t>dede</a:t>
            </a:r>
            <a:r>
              <a:rPr lang="en-US" sz="2800" b="1" dirty="0"/>
              <a:t>, en A </a:t>
            </a:r>
            <a:r>
              <a:rPr lang="en-US" sz="2800" b="1" dirty="0">
                <a:solidFill>
                  <a:srgbClr val="FF0000"/>
                </a:solidFill>
              </a:rPr>
              <a:t>de</a:t>
            </a:r>
            <a:r>
              <a:rPr lang="en-US" sz="2800" b="1" dirty="0"/>
              <a:t> </a:t>
            </a:r>
            <a:r>
              <a:rPr lang="en-US" sz="2800" b="1" dirty="0" err="1"/>
              <a:t>verloesoe</a:t>
            </a:r>
            <a:r>
              <a:rPr lang="en-US" sz="2800" b="1" dirty="0"/>
              <a:t>; en </a:t>
            </a:r>
            <a:r>
              <a:rPr lang="en-US" sz="2800" b="1" dirty="0" err="1"/>
              <a:t>wi</a:t>
            </a:r>
            <a:r>
              <a:rPr lang="en-US" sz="2800" b="1" dirty="0"/>
              <a:t> </a:t>
            </a:r>
            <a:r>
              <a:rPr lang="en-US" sz="2800" b="1" dirty="0" err="1"/>
              <a:t>vertrouw</a:t>
            </a:r>
            <a:r>
              <a:rPr lang="en-US" sz="2800" b="1" dirty="0"/>
              <a:t> Hem, </a:t>
            </a:r>
            <a:r>
              <a:rPr lang="en-US" sz="2800" b="1" dirty="0" err="1"/>
              <a:t>dati</a:t>
            </a:r>
            <a:r>
              <a:rPr lang="en-US" sz="2800" b="1" dirty="0"/>
              <a:t> A </a:t>
            </a:r>
            <a:r>
              <a:rPr lang="en-US" sz="2800" b="1" dirty="0" err="1">
                <a:solidFill>
                  <a:srgbClr val="FF0000"/>
                </a:solidFill>
              </a:rPr>
              <a:t>sa</a:t>
            </a:r>
            <a:r>
              <a:rPr lang="en-US" sz="2800" b="1" dirty="0"/>
              <a:t> </a:t>
            </a:r>
            <a:r>
              <a:rPr lang="en-US" sz="2800" b="1" dirty="0" err="1"/>
              <a:t>verloesoe</a:t>
            </a:r>
            <a:r>
              <a:rPr lang="en-US" sz="2800" b="1" dirty="0"/>
              <a:t> </a:t>
            </a:r>
            <a:r>
              <a:rPr lang="en-US" sz="2800" b="1" dirty="0" err="1"/>
              <a:t>wi</a:t>
            </a:r>
            <a:r>
              <a:rPr lang="en-US" sz="2800" b="1" dirty="0"/>
              <a:t> </a:t>
            </a:r>
            <a:r>
              <a:rPr lang="en-US" sz="2800" b="1" dirty="0" err="1"/>
              <a:t>ete</a:t>
            </a:r>
            <a:r>
              <a:rPr lang="en-US" sz="2800" b="1" dirty="0"/>
              <a:t>.</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08DA4CB-DAF2-48EE-A8D8-8DE205D1D8D5}"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58C7900-3E8C-45D9-8FDA-D390830BCF10}" type="slidenum">
              <a:rPr lang="en-US"/>
              <a:pPr lvl="1"/>
              <a:t>56</a:t>
            </a:fld>
            <a:endParaRPr lang="en-US">
              <a:latin typeface="Times New Roman" pitchFamily="18" charset="0"/>
            </a:endParaRPr>
          </a:p>
        </p:txBody>
      </p:sp>
      <p:sp>
        <p:nvSpPr>
          <p:cNvPr id="176130" name="Rectangle 2"/>
          <p:cNvSpPr>
            <a:spLocks noGrp="1" noChangeArrowheads="1"/>
          </p:cNvSpPr>
          <p:nvPr>
            <p:ph type="title"/>
          </p:nvPr>
        </p:nvSpPr>
        <p:spPr/>
        <p:txBody>
          <a:bodyPr/>
          <a:lstStyle/>
          <a:p>
            <a:r>
              <a:rPr lang="en-US"/>
              <a:t>Pina tjari wi kom na Jezus</a:t>
            </a:r>
          </a:p>
        </p:txBody>
      </p:sp>
      <p:sp>
        <p:nvSpPr>
          <p:cNvPr id="176131" name="Rectangle 3"/>
          <p:cNvSpPr>
            <a:spLocks noGrp="1" noChangeArrowheads="1"/>
          </p:cNvSpPr>
          <p:nvPr>
            <p:ph type="body" idx="1"/>
          </p:nvPr>
        </p:nvSpPr>
        <p:spPr/>
        <p:txBody>
          <a:bodyPr/>
          <a:lstStyle/>
          <a:p>
            <a:r>
              <a:rPr lang="en-US" dirty="0" err="1"/>
              <a:t>Gado</a:t>
            </a:r>
            <a:r>
              <a:rPr lang="en-US" dirty="0"/>
              <a:t> no </a:t>
            </a:r>
            <a:r>
              <a:rPr lang="en-US" dirty="0" err="1"/>
              <a:t>wani</a:t>
            </a:r>
            <a:r>
              <a:rPr lang="en-US" dirty="0"/>
              <a:t> </a:t>
            </a:r>
            <a:r>
              <a:rPr lang="en-US" dirty="0" err="1"/>
              <a:t>wi</a:t>
            </a:r>
            <a:r>
              <a:rPr lang="en-US" dirty="0"/>
              <a:t> </a:t>
            </a:r>
            <a:r>
              <a:rPr lang="en-US" dirty="0" err="1"/>
              <a:t>vertrouw</a:t>
            </a:r>
            <a:r>
              <a:rPr lang="en-US" dirty="0"/>
              <a:t> </a:t>
            </a:r>
            <a:r>
              <a:rPr lang="en-US" dirty="0" err="1"/>
              <a:t>tapoe</a:t>
            </a:r>
            <a:r>
              <a:rPr lang="en-US" dirty="0"/>
              <a:t> </a:t>
            </a:r>
            <a:r>
              <a:rPr lang="en-US" dirty="0" err="1" smtClean="0"/>
              <a:t>wisrefi</a:t>
            </a:r>
            <a:r>
              <a:rPr lang="en-US" dirty="0" smtClean="0"/>
              <a:t> ma </a:t>
            </a:r>
            <a:r>
              <a:rPr lang="en-US" dirty="0" err="1" smtClean="0"/>
              <a:t>na</a:t>
            </a:r>
            <a:r>
              <a:rPr lang="en-US" dirty="0" smtClean="0"/>
              <a:t> </a:t>
            </a:r>
            <a:r>
              <a:rPr lang="en-US" dirty="0" err="1" smtClean="0"/>
              <a:t>tapoe</a:t>
            </a:r>
            <a:r>
              <a:rPr lang="en-US" dirty="0" smtClean="0"/>
              <a:t> </a:t>
            </a:r>
            <a:r>
              <a:rPr lang="en-US" dirty="0" err="1" smtClean="0"/>
              <a:t>Hemsrefi</a:t>
            </a:r>
            <a:endParaRPr lang="en-US" dirty="0"/>
          </a:p>
          <a:p>
            <a:r>
              <a:rPr lang="en-US" dirty="0" err="1"/>
              <a:t>Pina</a:t>
            </a:r>
            <a:r>
              <a:rPr lang="en-US" dirty="0"/>
              <a:t> </a:t>
            </a:r>
            <a:r>
              <a:rPr lang="en-US" dirty="0" err="1"/>
              <a:t>sori</a:t>
            </a:r>
            <a:r>
              <a:rPr lang="en-US" dirty="0"/>
              <a:t> </a:t>
            </a:r>
            <a:r>
              <a:rPr lang="en-US" dirty="0" err="1"/>
              <a:t>wi</a:t>
            </a:r>
            <a:r>
              <a:rPr lang="en-US" dirty="0"/>
              <a:t> </a:t>
            </a:r>
            <a:r>
              <a:rPr lang="en-US" dirty="0" err="1"/>
              <a:t>dati</a:t>
            </a:r>
            <a:r>
              <a:rPr lang="en-US" dirty="0"/>
              <a:t> </a:t>
            </a:r>
            <a:r>
              <a:rPr lang="en-US" dirty="0" err="1"/>
              <a:t>wi</a:t>
            </a:r>
            <a:r>
              <a:rPr lang="en-US" dirty="0"/>
              <a:t> </a:t>
            </a:r>
            <a:r>
              <a:rPr lang="en-US" dirty="0" err="1"/>
              <a:t>abi</a:t>
            </a:r>
            <a:r>
              <a:rPr lang="en-US" dirty="0"/>
              <a:t> </a:t>
            </a:r>
            <a:r>
              <a:rPr lang="en-US" dirty="0" err="1"/>
              <a:t>Gado</a:t>
            </a:r>
            <a:r>
              <a:rPr lang="en-US" dirty="0"/>
              <a:t> </a:t>
            </a:r>
            <a:r>
              <a:rPr lang="en-US" dirty="0" err="1" smtClean="0"/>
              <a:t>fanowdoe</a:t>
            </a:r>
            <a:endParaRPr lang="en-US" dirty="0" smtClean="0"/>
          </a:p>
          <a:p>
            <a:r>
              <a:rPr lang="en-US" dirty="0" err="1" smtClean="0"/>
              <a:t>Paulus</a:t>
            </a:r>
            <a:r>
              <a:rPr lang="en-US" dirty="0" smtClean="0"/>
              <a:t> </a:t>
            </a:r>
            <a:r>
              <a:rPr lang="en-US" dirty="0" err="1" smtClean="0"/>
              <a:t>taki</a:t>
            </a:r>
            <a:r>
              <a:rPr lang="en-US" dirty="0" smtClean="0"/>
              <a:t> </a:t>
            </a:r>
            <a:r>
              <a:rPr lang="en-US" dirty="0" err="1" smtClean="0"/>
              <a:t>dati</a:t>
            </a:r>
            <a:r>
              <a:rPr lang="en-US" dirty="0" smtClean="0"/>
              <a:t> </a:t>
            </a:r>
            <a:r>
              <a:rPr lang="en-US" dirty="0" err="1" smtClean="0"/>
              <a:t>Gado</a:t>
            </a:r>
            <a:endParaRPr lang="en-US" dirty="0" smtClean="0"/>
          </a:p>
          <a:p>
            <a:pPr lvl="1"/>
            <a:r>
              <a:rPr lang="en-US" dirty="0" smtClean="0"/>
              <a:t>Ben </a:t>
            </a:r>
            <a:r>
              <a:rPr lang="en-US" dirty="0" err="1" smtClean="0"/>
              <a:t>verloesoe</a:t>
            </a:r>
            <a:r>
              <a:rPr lang="en-US" dirty="0" smtClean="0"/>
              <a:t> – </a:t>
            </a:r>
            <a:r>
              <a:rPr lang="en-US" dirty="0" err="1" smtClean="0"/>
              <a:t>verleden</a:t>
            </a:r>
            <a:endParaRPr lang="en-US" dirty="0" smtClean="0"/>
          </a:p>
          <a:p>
            <a:pPr lvl="1"/>
            <a:r>
              <a:rPr lang="en-US" dirty="0" smtClean="0"/>
              <a:t>De </a:t>
            </a:r>
            <a:r>
              <a:rPr lang="en-US" dirty="0" err="1" smtClean="0"/>
              <a:t>verloesoe</a:t>
            </a:r>
            <a:r>
              <a:rPr lang="en-US" dirty="0" smtClean="0"/>
              <a:t> – </a:t>
            </a:r>
            <a:r>
              <a:rPr lang="en-US" dirty="0" err="1" smtClean="0"/>
              <a:t>tegenwoordige</a:t>
            </a:r>
            <a:r>
              <a:rPr lang="en-US" dirty="0" smtClean="0"/>
              <a:t> </a:t>
            </a:r>
            <a:r>
              <a:rPr lang="en-US" dirty="0" err="1" smtClean="0"/>
              <a:t>tijd</a:t>
            </a:r>
            <a:endParaRPr lang="en-US" dirty="0" smtClean="0"/>
          </a:p>
          <a:p>
            <a:pPr lvl="1"/>
            <a:r>
              <a:rPr lang="en-US" dirty="0" smtClean="0"/>
              <a:t>Sa </a:t>
            </a:r>
            <a:r>
              <a:rPr lang="en-US" dirty="0" err="1" smtClean="0"/>
              <a:t>verloesoe</a:t>
            </a:r>
            <a:r>
              <a:rPr lang="en-US" dirty="0" smtClean="0"/>
              <a:t> - </a:t>
            </a:r>
            <a:r>
              <a:rPr lang="en-US" dirty="0" err="1" smtClean="0"/>
              <a:t>toekomst</a:t>
            </a:r>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DCF5A63-A441-4E07-B9E0-8C2C067B050B}"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5E8D62DA-99BB-4408-8AC1-9E1A14529D7C}" type="slidenum">
              <a:rPr lang="en-US"/>
              <a:pPr lvl="1"/>
              <a:t>57</a:t>
            </a:fld>
            <a:endParaRPr lang="en-US">
              <a:latin typeface="Times New Roman" pitchFamily="18" charset="0"/>
            </a:endParaRPr>
          </a:p>
        </p:txBody>
      </p:sp>
      <p:sp>
        <p:nvSpPr>
          <p:cNvPr id="177154" name="Rectangle 2"/>
          <p:cNvSpPr>
            <a:spLocks noGrp="1" noChangeArrowheads="1"/>
          </p:cNvSpPr>
          <p:nvPr>
            <p:ph type="title"/>
          </p:nvPr>
        </p:nvSpPr>
        <p:spPr/>
        <p:txBody>
          <a:bodyPr/>
          <a:lstStyle/>
          <a:p>
            <a:r>
              <a:rPr lang="en-US" sz="4000"/>
              <a:t>Verloesoe – verleden, tegewoordig, toekomst</a:t>
            </a:r>
          </a:p>
        </p:txBody>
      </p:sp>
      <p:sp>
        <p:nvSpPr>
          <p:cNvPr id="177155" name="Rectangle 3"/>
          <p:cNvSpPr>
            <a:spLocks noGrp="1" noChangeArrowheads="1"/>
          </p:cNvSpPr>
          <p:nvPr>
            <p:ph type="body" idx="1"/>
          </p:nvPr>
        </p:nvSpPr>
        <p:spPr/>
        <p:txBody>
          <a:bodyPr/>
          <a:lstStyle/>
          <a:p>
            <a:r>
              <a:rPr lang="en-US"/>
              <a:t>Disi </a:t>
            </a:r>
            <a:r>
              <a:rPr lang="en-US" b="1">
                <a:solidFill>
                  <a:schemeClr val="accent2"/>
                </a:solidFill>
              </a:rPr>
              <a:t>ben</a:t>
            </a:r>
            <a:r>
              <a:rPr lang="en-US"/>
              <a:t> verloesoe wi – meki wi kom regtvaardiki</a:t>
            </a:r>
          </a:p>
          <a:p>
            <a:r>
              <a:rPr lang="en-US"/>
              <a:t>Disi </a:t>
            </a:r>
            <a:r>
              <a:rPr lang="en-US" b="1">
                <a:solidFill>
                  <a:schemeClr val="accent2"/>
                </a:solidFill>
              </a:rPr>
              <a:t>de</a:t>
            </a:r>
            <a:r>
              <a:rPr lang="en-US"/>
              <a:t> verloesoe wi – meki wi kom santa dorodoro</a:t>
            </a:r>
          </a:p>
          <a:p>
            <a:r>
              <a:rPr lang="en-US"/>
              <a:t>Disi </a:t>
            </a:r>
            <a:r>
              <a:rPr lang="en-US" b="1">
                <a:solidFill>
                  <a:schemeClr val="accent2"/>
                </a:solidFill>
              </a:rPr>
              <a:t>sa</a:t>
            </a:r>
            <a:r>
              <a:rPr lang="en-US"/>
              <a:t> verloesoe wi – meki wi kisi glori</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812FC9A-1CC7-4777-88FE-E0A7B804F915}"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7C1F1EC2-468A-40AD-8BC3-097142897B69}" type="slidenum">
              <a:rPr lang="en-US"/>
              <a:pPr lvl="1"/>
              <a:t>58</a:t>
            </a:fld>
            <a:endParaRPr lang="en-US">
              <a:latin typeface="Times New Roman" pitchFamily="18" charset="0"/>
            </a:endParaRPr>
          </a:p>
        </p:txBody>
      </p:sp>
      <p:sp>
        <p:nvSpPr>
          <p:cNvPr id="178178" name="Rectangle 2"/>
          <p:cNvSpPr>
            <a:spLocks noGrp="1" noChangeArrowheads="1"/>
          </p:cNvSpPr>
          <p:nvPr>
            <p:ph type="title"/>
          </p:nvPr>
        </p:nvSpPr>
        <p:spPr>
          <a:xfrm>
            <a:off x="647700" y="188913"/>
            <a:ext cx="8080375" cy="1143000"/>
          </a:xfrm>
        </p:spPr>
        <p:txBody>
          <a:bodyPr/>
          <a:lstStyle/>
          <a:p>
            <a:r>
              <a:rPr lang="en-US"/>
              <a:t>Grantangi foe begi gi wi</a:t>
            </a:r>
          </a:p>
        </p:txBody>
      </p:sp>
      <p:sp>
        <p:nvSpPr>
          <p:cNvPr id="178179" name="Rectangle 3"/>
          <p:cNvSpPr>
            <a:spLocks noGrp="1" noChangeArrowheads="1"/>
          </p:cNvSpPr>
          <p:nvPr>
            <p:ph type="body" idx="1"/>
          </p:nvPr>
        </p:nvSpPr>
        <p:spPr>
          <a:xfrm>
            <a:off x="701622" y="2041506"/>
            <a:ext cx="7772400" cy="4575175"/>
          </a:xfrm>
        </p:spPr>
        <p:txBody>
          <a:bodyPr/>
          <a:lstStyle/>
          <a:p>
            <a:pPr>
              <a:lnSpc>
                <a:spcPct val="70000"/>
              </a:lnSpc>
            </a:pPr>
            <a:r>
              <a:rPr lang="en-US" sz="2800" b="1" dirty="0"/>
              <a:t>II Kor. 1:11. </a:t>
            </a:r>
            <a:r>
              <a:rPr lang="en-US" sz="2800" b="1" dirty="0" err="1"/>
              <a:t>Oen</a:t>
            </a:r>
            <a:r>
              <a:rPr lang="en-US" sz="2800" b="1" dirty="0"/>
              <a:t> </a:t>
            </a:r>
            <a:r>
              <a:rPr lang="en-US" sz="2800" b="1" dirty="0" err="1"/>
              <a:t>jepi</a:t>
            </a:r>
            <a:r>
              <a:rPr lang="en-US" sz="2800" b="1" dirty="0"/>
              <a:t> </a:t>
            </a:r>
            <a:r>
              <a:rPr lang="en-US" sz="2800" b="1" dirty="0" err="1"/>
              <a:t>wi</a:t>
            </a:r>
            <a:r>
              <a:rPr lang="en-US" sz="2800" b="1" dirty="0"/>
              <a:t> toe </a:t>
            </a:r>
            <a:r>
              <a:rPr lang="en-US" sz="2800" b="1" dirty="0" err="1"/>
              <a:t>te</a:t>
            </a:r>
            <a:r>
              <a:rPr lang="en-US" sz="2800" b="1" dirty="0"/>
              <a:t> </a:t>
            </a:r>
            <a:r>
              <a:rPr lang="en-US" sz="2800" b="1" dirty="0" err="1"/>
              <a:t>oen</a:t>
            </a:r>
            <a:r>
              <a:rPr lang="en-US" sz="2800" b="1" dirty="0"/>
              <a:t> </a:t>
            </a:r>
            <a:r>
              <a:rPr lang="en-US" sz="2800" b="1" dirty="0" err="1"/>
              <a:t>begi</a:t>
            </a:r>
            <a:r>
              <a:rPr lang="en-US" sz="2800" b="1" dirty="0"/>
              <a:t> </a:t>
            </a:r>
            <a:r>
              <a:rPr lang="en-US" sz="2800" b="1" dirty="0" err="1"/>
              <a:t>gi</a:t>
            </a:r>
            <a:r>
              <a:rPr lang="en-US" sz="2800" b="1" dirty="0"/>
              <a:t> </a:t>
            </a:r>
            <a:r>
              <a:rPr lang="en-US" sz="2800" b="1" dirty="0" err="1"/>
              <a:t>wi</a:t>
            </a:r>
            <a:r>
              <a:rPr lang="en-US" sz="2800" b="1" dirty="0"/>
              <a:t>, so </a:t>
            </a:r>
            <a:r>
              <a:rPr lang="en-US" sz="2800" b="1" dirty="0" err="1"/>
              <a:t>dati</a:t>
            </a:r>
            <a:r>
              <a:rPr lang="en-US" sz="2800" b="1" dirty="0"/>
              <a:t> </a:t>
            </a:r>
            <a:r>
              <a:rPr lang="en-US" sz="2800" b="1" dirty="0" err="1"/>
              <a:t>foeroe</a:t>
            </a:r>
            <a:r>
              <a:rPr lang="en-US" sz="2800" b="1" dirty="0"/>
              <a:t> </a:t>
            </a:r>
            <a:r>
              <a:rPr lang="en-US" sz="2800" b="1" dirty="0" err="1"/>
              <a:t>mofo</a:t>
            </a:r>
            <a:r>
              <a:rPr lang="en-US" sz="2800" b="1" dirty="0"/>
              <a:t> </a:t>
            </a:r>
            <a:r>
              <a:rPr lang="en-US" sz="2800" b="1" dirty="0" err="1"/>
              <a:t>kan</a:t>
            </a:r>
            <a:r>
              <a:rPr lang="en-US" sz="2800" b="1" dirty="0"/>
              <a:t> </a:t>
            </a:r>
            <a:r>
              <a:rPr lang="en-US" sz="2800" b="1" dirty="0" err="1"/>
              <a:t>gi</a:t>
            </a:r>
            <a:r>
              <a:rPr lang="en-US" sz="2800" b="1" dirty="0"/>
              <a:t> Hem </a:t>
            </a:r>
            <a:r>
              <a:rPr lang="en-US" sz="2800" b="1" dirty="0" err="1"/>
              <a:t>grantangi</a:t>
            </a:r>
            <a:r>
              <a:rPr lang="en-US" sz="2800" b="1" dirty="0"/>
              <a:t> </a:t>
            </a:r>
            <a:r>
              <a:rPr lang="en-US" sz="2800" b="1" dirty="0" err="1"/>
              <a:t>bikasi</a:t>
            </a:r>
            <a:r>
              <a:rPr lang="en-US" sz="2800" b="1" dirty="0"/>
              <a:t> foe </a:t>
            </a:r>
            <a:r>
              <a:rPr lang="en-US" sz="2800" b="1" dirty="0" err="1"/>
              <a:t>da</a:t>
            </a:r>
            <a:r>
              <a:rPr lang="en-US" sz="2800" b="1" dirty="0"/>
              <a:t> </a:t>
            </a:r>
            <a:r>
              <a:rPr lang="en-US" sz="2800" b="1" dirty="0" err="1"/>
              <a:t>presenti</a:t>
            </a:r>
            <a:r>
              <a:rPr lang="en-US" sz="2800" b="1" dirty="0"/>
              <a:t> </a:t>
            </a:r>
            <a:r>
              <a:rPr lang="en-US" sz="2800" b="1" dirty="0" err="1"/>
              <a:t>disi</a:t>
            </a:r>
            <a:r>
              <a:rPr lang="en-US" sz="2800" b="1" dirty="0"/>
              <a:t> A </a:t>
            </a:r>
            <a:r>
              <a:rPr lang="en-US" sz="2800" b="1" dirty="0" err="1"/>
              <a:t>ben</a:t>
            </a:r>
            <a:r>
              <a:rPr lang="en-US" sz="2800" b="1" dirty="0"/>
              <a:t> </a:t>
            </a:r>
            <a:r>
              <a:rPr lang="en-US" sz="2800" b="1" dirty="0" err="1"/>
              <a:t>gi</a:t>
            </a:r>
            <a:r>
              <a:rPr lang="en-US" sz="2800" b="1" dirty="0"/>
              <a:t> </a:t>
            </a:r>
            <a:r>
              <a:rPr lang="en-US" sz="2800" b="1" dirty="0" err="1"/>
              <a:t>wi</a:t>
            </a:r>
            <a:r>
              <a:rPr lang="en-US" sz="2800" b="1" dirty="0"/>
              <a:t>.  12. </a:t>
            </a:r>
            <a:r>
              <a:rPr lang="en-US" sz="2800" b="1" dirty="0" err="1"/>
              <a:t>Bikasi</a:t>
            </a:r>
            <a:r>
              <a:rPr lang="en-US" sz="2800" b="1" dirty="0"/>
              <a:t> </a:t>
            </a:r>
            <a:r>
              <a:rPr lang="en-US" sz="2800" b="1" dirty="0" err="1"/>
              <a:t>wi</a:t>
            </a:r>
            <a:r>
              <a:rPr lang="en-US" sz="2800" b="1" dirty="0"/>
              <a:t> </a:t>
            </a:r>
            <a:r>
              <a:rPr lang="en-US" sz="2800" b="1" dirty="0" err="1"/>
              <a:t>prisiri</a:t>
            </a:r>
            <a:r>
              <a:rPr lang="en-US" sz="2800" b="1" dirty="0"/>
              <a:t> </a:t>
            </a:r>
            <a:r>
              <a:rPr lang="en-US" sz="2800" b="1" dirty="0" err="1"/>
              <a:t>na</a:t>
            </a:r>
            <a:r>
              <a:rPr lang="en-US" sz="2800" b="1" dirty="0"/>
              <a:t> </a:t>
            </a:r>
            <a:r>
              <a:rPr lang="en-US" sz="2800" b="1" dirty="0" err="1"/>
              <a:t>ini</a:t>
            </a:r>
            <a:r>
              <a:rPr lang="en-US" sz="2800" b="1" dirty="0"/>
              <a:t> </a:t>
            </a:r>
            <a:r>
              <a:rPr lang="en-US" sz="2800" b="1" dirty="0" err="1"/>
              <a:t>disi</a:t>
            </a:r>
            <a:r>
              <a:rPr lang="en-US" sz="2800" b="1" dirty="0"/>
              <a:t>: </a:t>
            </a:r>
            <a:r>
              <a:rPr lang="en-US" sz="2800" b="1" dirty="0" err="1"/>
              <a:t>da</a:t>
            </a:r>
            <a:r>
              <a:rPr lang="en-US" sz="2800" b="1" dirty="0"/>
              <a:t> </a:t>
            </a:r>
            <a:r>
              <a:rPr lang="en-US" sz="2800" b="1" dirty="0" err="1"/>
              <a:t>getuigi</a:t>
            </a:r>
            <a:r>
              <a:rPr lang="en-US" sz="2800" b="1" dirty="0"/>
              <a:t> foe </a:t>
            </a:r>
            <a:r>
              <a:rPr lang="en-US" sz="2800" b="1" dirty="0" err="1"/>
              <a:t>wi</a:t>
            </a:r>
            <a:r>
              <a:rPr lang="en-US" sz="2800" b="1" dirty="0"/>
              <a:t> </a:t>
            </a:r>
            <a:r>
              <a:rPr lang="en-US" sz="2800" b="1" dirty="0" err="1"/>
              <a:t>konsensi</a:t>
            </a:r>
            <a:r>
              <a:rPr lang="en-US" sz="2800" b="1" dirty="0"/>
              <a:t>, </a:t>
            </a:r>
            <a:r>
              <a:rPr lang="en-US" sz="2800" b="1" dirty="0" err="1"/>
              <a:t>disi</a:t>
            </a:r>
            <a:r>
              <a:rPr lang="en-US" sz="2800" b="1" dirty="0"/>
              <a:t> </a:t>
            </a:r>
            <a:r>
              <a:rPr lang="en-US" sz="2800" b="1" dirty="0" err="1"/>
              <a:t>abi</a:t>
            </a:r>
            <a:r>
              <a:rPr lang="en-US" sz="2800" b="1" dirty="0"/>
              <a:t> </a:t>
            </a:r>
            <a:r>
              <a:rPr lang="en-US" sz="2800" b="1" dirty="0" err="1"/>
              <a:t>boen-hati</a:t>
            </a:r>
            <a:r>
              <a:rPr lang="en-US" sz="2800" b="1" dirty="0"/>
              <a:t> </a:t>
            </a:r>
            <a:r>
              <a:rPr lang="en-US" sz="2800" b="1" dirty="0" err="1"/>
              <a:t>nanga</a:t>
            </a:r>
            <a:r>
              <a:rPr lang="en-US" sz="2800" b="1" dirty="0"/>
              <a:t> </a:t>
            </a:r>
            <a:r>
              <a:rPr lang="en-US" sz="2800" b="1" dirty="0" err="1"/>
              <a:t>krin</a:t>
            </a:r>
            <a:r>
              <a:rPr lang="en-US" sz="2800" b="1" dirty="0"/>
              <a:t> </a:t>
            </a:r>
            <a:r>
              <a:rPr lang="en-US" sz="2800" b="1" dirty="0" err="1"/>
              <a:t>Gado-fasi</a:t>
            </a:r>
            <a:r>
              <a:rPr lang="en-US" sz="2800" b="1" dirty="0"/>
              <a:t>, no </a:t>
            </a:r>
            <a:r>
              <a:rPr lang="en-US" sz="2800" b="1" dirty="0" err="1"/>
              <a:t>nanga</a:t>
            </a:r>
            <a:r>
              <a:rPr lang="en-US" sz="2800" b="1" dirty="0"/>
              <a:t> </a:t>
            </a:r>
            <a:r>
              <a:rPr lang="en-US" sz="2800" b="1" dirty="0" err="1"/>
              <a:t>da</a:t>
            </a:r>
            <a:r>
              <a:rPr lang="en-US" sz="2800" b="1" dirty="0"/>
              <a:t> </a:t>
            </a:r>
            <a:r>
              <a:rPr lang="en-US" sz="2800" b="1" dirty="0" err="1"/>
              <a:t>koni</a:t>
            </a:r>
            <a:r>
              <a:rPr lang="en-US" sz="2800" b="1" dirty="0"/>
              <a:t> foe </a:t>
            </a:r>
            <a:r>
              <a:rPr lang="en-US" sz="2800" b="1" dirty="0" err="1"/>
              <a:t>libisoema</a:t>
            </a:r>
            <a:r>
              <a:rPr lang="en-US" sz="2800" b="1" dirty="0"/>
              <a:t>, ma </a:t>
            </a:r>
            <a:r>
              <a:rPr lang="en-US" sz="2800" b="1" dirty="0" err="1"/>
              <a:t>doro</a:t>
            </a:r>
            <a:r>
              <a:rPr lang="en-US" sz="2800" b="1" dirty="0"/>
              <a:t> </a:t>
            </a:r>
            <a:r>
              <a:rPr lang="en-US" sz="2800" b="1" dirty="0" err="1"/>
              <a:t>da</a:t>
            </a:r>
            <a:r>
              <a:rPr lang="en-US" sz="2800" b="1" dirty="0"/>
              <a:t> </a:t>
            </a:r>
            <a:r>
              <a:rPr lang="en-US" sz="2800" b="1" dirty="0" err="1"/>
              <a:t>gnade</a:t>
            </a:r>
            <a:r>
              <a:rPr lang="en-US" sz="2800" b="1" dirty="0"/>
              <a:t> foe </a:t>
            </a:r>
            <a:r>
              <a:rPr lang="en-US" sz="2800" b="1" dirty="0" err="1"/>
              <a:t>Gado</a:t>
            </a:r>
            <a:r>
              <a:rPr lang="en-US" sz="2800" b="1" dirty="0"/>
              <a:t>; </a:t>
            </a:r>
            <a:r>
              <a:rPr lang="en-US" sz="2800" b="1" dirty="0" err="1"/>
              <a:t>da</a:t>
            </a:r>
            <a:r>
              <a:rPr lang="en-US" sz="2800" b="1" dirty="0"/>
              <a:t> so </a:t>
            </a:r>
            <a:r>
              <a:rPr lang="en-US" sz="2800" b="1" dirty="0" err="1"/>
              <a:t>wi</a:t>
            </a:r>
            <a:r>
              <a:rPr lang="en-US" sz="2800" b="1" dirty="0"/>
              <a:t> </a:t>
            </a:r>
            <a:r>
              <a:rPr lang="en-US" sz="2800" b="1" dirty="0" err="1"/>
              <a:t>ben</a:t>
            </a:r>
            <a:r>
              <a:rPr lang="en-US" sz="2800" b="1" dirty="0"/>
              <a:t> </a:t>
            </a:r>
            <a:r>
              <a:rPr lang="en-US" sz="2800" b="1" dirty="0" err="1"/>
              <a:t>waka</a:t>
            </a:r>
            <a:r>
              <a:rPr lang="en-US" sz="2800" b="1" dirty="0"/>
              <a:t> </a:t>
            </a:r>
            <a:r>
              <a:rPr lang="en-US" sz="2800" b="1" dirty="0" err="1"/>
              <a:t>na</a:t>
            </a:r>
            <a:r>
              <a:rPr lang="en-US" sz="2800" b="1" dirty="0"/>
              <a:t> </a:t>
            </a:r>
            <a:r>
              <a:rPr lang="en-US" sz="2800" b="1" dirty="0" err="1"/>
              <a:t>grontapoe</a:t>
            </a:r>
            <a:r>
              <a:rPr lang="en-US" sz="2800" b="1" dirty="0"/>
              <a:t>, en </a:t>
            </a:r>
            <a:r>
              <a:rPr lang="en-US" sz="2800" b="1" dirty="0" err="1"/>
              <a:t>moro</a:t>
            </a:r>
            <a:r>
              <a:rPr lang="en-US" sz="2800" b="1" dirty="0"/>
              <a:t> </a:t>
            </a:r>
            <a:r>
              <a:rPr lang="en-US" sz="2800" b="1" dirty="0" err="1"/>
              <a:t>foeroe</a:t>
            </a:r>
            <a:r>
              <a:rPr lang="en-US" sz="2800" b="1" dirty="0"/>
              <a:t> </a:t>
            </a:r>
            <a:r>
              <a:rPr lang="en-US" sz="2800" b="1" dirty="0" err="1"/>
              <a:t>na</a:t>
            </a:r>
            <a:r>
              <a:rPr lang="en-US" sz="2800" b="1" dirty="0"/>
              <a:t> </a:t>
            </a:r>
            <a:r>
              <a:rPr lang="en-US" sz="2800" b="1" dirty="0" err="1"/>
              <a:t>fesi</a:t>
            </a:r>
            <a:r>
              <a:rPr lang="en-US" sz="2800" b="1" dirty="0"/>
              <a:t> foe </a:t>
            </a:r>
            <a:r>
              <a:rPr lang="en-US" sz="2800" b="1" dirty="0" err="1"/>
              <a:t>oen</a:t>
            </a:r>
            <a:r>
              <a:rPr lang="en-US" sz="2800" b="1" dirty="0"/>
              <a:t>.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812FC9A-1CC7-4777-88FE-E0A7B804F915}"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7C1F1EC2-468A-40AD-8BC3-097142897B69}" type="slidenum">
              <a:rPr lang="en-US"/>
              <a:pPr lvl="1"/>
              <a:t>59</a:t>
            </a:fld>
            <a:endParaRPr lang="en-US">
              <a:latin typeface="Times New Roman" pitchFamily="18" charset="0"/>
            </a:endParaRPr>
          </a:p>
        </p:txBody>
      </p:sp>
      <p:sp>
        <p:nvSpPr>
          <p:cNvPr id="178178" name="Rectangle 2"/>
          <p:cNvSpPr>
            <a:spLocks noGrp="1" noChangeArrowheads="1"/>
          </p:cNvSpPr>
          <p:nvPr>
            <p:ph type="title"/>
          </p:nvPr>
        </p:nvSpPr>
        <p:spPr>
          <a:xfrm>
            <a:off x="647700" y="188913"/>
            <a:ext cx="8080375" cy="1143000"/>
          </a:xfrm>
        </p:spPr>
        <p:txBody>
          <a:bodyPr/>
          <a:lstStyle/>
          <a:p>
            <a:r>
              <a:rPr lang="en-US"/>
              <a:t>Grantangi foe begi gi wi</a:t>
            </a:r>
          </a:p>
        </p:txBody>
      </p:sp>
      <p:sp>
        <p:nvSpPr>
          <p:cNvPr id="178179" name="Rectangle 3"/>
          <p:cNvSpPr>
            <a:spLocks noGrp="1" noChangeArrowheads="1"/>
          </p:cNvSpPr>
          <p:nvPr>
            <p:ph type="body" idx="1"/>
          </p:nvPr>
        </p:nvSpPr>
        <p:spPr>
          <a:xfrm>
            <a:off x="701622" y="1895454"/>
            <a:ext cx="7772400" cy="4575175"/>
          </a:xfrm>
        </p:spPr>
        <p:txBody>
          <a:bodyPr/>
          <a:lstStyle/>
          <a:p>
            <a:pPr>
              <a:lnSpc>
                <a:spcPct val="70000"/>
              </a:lnSpc>
            </a:pPr>
            <a:r>
              <a:rPr lang="en-US" sz="2800" b="1" dirty="0"/>
              <a:t>II Kor. </a:t>
            </a:r>
            <a:r>
              <a:rPr lang="en-US" sz="2800" b="1" dirty="0" smtClean="0"/>
              <a:t>1:13</a:t>
            </a:r>
            <a:r>
              <a:rPr lang="en-US" sz="2800" b="1" dirty="0"/>
              <a:t>. </a:t>
            </a:r>
            <a:r>
              <a:rPr lang="en-US" sz="2800" b="1" dirty="0" err="1"/>
              <a:t>Bikasi</a:t>
            </a:r>
            <a:r>
              <a:rPr lang="en-US" sz="2800" b="1" dirty="0"/>
              <a:t> </a:t>
            </a:r>
            <a:r>
              <a:rPr lang="en-US" sz="2800" b="1" dirty="0" err="1"/>
              <a:t>wi</a:t>
            </a:r>
            <a:r>
              <a:rPr lang="en-US" sz="2800" b="1" dirty="0"/>
              <a:t> no </a:t>
            </a:r>
            <a:r>
              <a:rPr lang="en-US" sz="2800" b="1" dirty="0" err="1"/>
              <a:t>skrifi</a:t>
            </a:r>
            <a:r>
              <a:rPr lang="en-US" sz="2800" b="1" dirty="0"/>
              <a:t> </a:t>
            </a:r>
            <a:r>
              <a:rPr lang="en-US" sz="2800" b="1" dirty="0" err="1"/>
              <a:t>tra</a:t>
            </a:r>
            <a:r>
              <a:rPr lang="en-US" sz="2800" b="1" dirty="0"/>
              <a:t> </a:t>
            </a:r>
            <a:r>
              <a:rPr lang="en-US" sz="2800" b="1" dirty="0" err="1"/>
              <a:t>sani</a:t>
            </a:r>
            <a:r>
              <a:rPr lang="en-US" sz="2800" b="1" dirty="0"/>
              <a:t> </a:t>
            </a:r>
            <a:r>
              <a:rPr lang="en-US" sz="2800" b="1" dirty="0" err="1"/>
              <a:t>gi</a:t>
            </a:r>
            <a:r>
              <a:rPr lang="en-US" sz="2800" b="1" dirty="0"/>
              <a:t> </a:t>
            </a:r>
            <a:r>
              <a:rPr lang="en-US" sz="2800" b="1" dirty="0" err="1"/>
              <a:t>oen</a:t>
            </a:r>
            <a:r>
              <a:rPr lang="en-US" sz="2800" b="1" dirty="0"/>
              <a:t> </a:t>
            </a:r>
            <a:r>
              <a:rPr lang="en-US" sz="2800" b="1" dirty="0" err="1"/>
              <a:t>boiti</a:t>
            </a:r>
            <a:r>
              <a:rPr lang="en-US" sz="2800" b="1" dirty="0"/>
              <a:t> </a:t>
            </a:r>
            <a:r>
              <a:rPr lang="en-US" sz="2800" b="1" dirty="0" err="1"/>
              <a:t>dem</a:t>
            </a:r>
            <a:r>
              <a:rPr lang="en-US" sz="2800" b="1" dirty="0"/>
              <a:t> </a:t>
            </a:r>
            <a:r>
              <a:rPr lang="en-US" sz="2800" b="1" dirty="0" err="1"/>
              <a:t>sani</a:t>
            </a:r>
            <a:r>
              <a:rPr lang="en-US" sz="2800" b="1" dirty="0"/>
              <a:t> </a:t>
            </a:r>
            <a:r>
              <a:rPr lang="en-US" sz="2800" b="1" dirty="0" err="1"/>
              <a:t>disi</a:t>
            </a:r>
            <a:r>
              <a:rPr lang="en-US" sz="2800" b="1" dirty="0"/>
              <a:t> </a:t>
            </a:r>
            <a:r>
              <a:rPr lang="en-US" sz="2800" b="1" dirty="0" err="1"/>
              <a:t>oen</a:t>
            </a:r>
            <a:r>
              <a:rPr lang="en-US" sz="2800" b="1" dirty="0"/>
              <a:t> </a:t>
            </a:r>
            <a:r>
              <a:rPr lang="en-US" sz="2800" b="1" dirty="0" err="1"/>
              <a:t>leisi</a:t>
            </a:r>
            <a:r>
              <a:rPr lang="en-US" sz="2800" b="1" dirty="0"/>
              <a:t> en </a:t>
            </a:r>
            <a:r>
              <a:rPr lang="en-US" sz="2800" b="1" dirty="0" err="1"/>
              <a:t>oen</a:t>
            </a:r>
            <a:r>
              <a:rPr lang="en-US" sz="2800" b="1" dirty="0"/>
              <a:t> </a:t>
            </a:r>
            <a:r>
              <a:rPr lang="en-US" sz="2800" b="1" dirty="0" err="1"/>
              <a:t>sabi</a:t>
            </a:r>
            <a:r>
              <a:rPr lang="en-US" sz="2800" b="1" dirty="0"/>
              <a:t>; en mi </a:t>
            </a:r>
            <a:r>
              <a:rPr lang="en-US" sz="2800" b="1" dirty="0" err="1"/>
              <a:t>vertrouw</a:t>
            </a:r>
            <a:r>
              <a:rPr lang="en-US" sz="2800" b="1" dirty="0"/>
              <a:t> </a:t>
            </a:r>
            <a:r>
              <a:rPr lang="en-US" sz="2800" b="1" dirty="0" err="1"/>
              <a:t>dati</a:t>
            </a:r>
            <a:r>
              <a:rPr lang="en-US" sz="2800" b="1" dirty="0"/>
              <a:t> </a:t>
            </a:r>
            <a:r>
              <a:rPr lang="en-US" sz="2800" b="1" dirty="0" err="1"/>
              <a:t>oen</a:t>
            </a:r>
            <a:r>
              <a:rPr lang="en-US" sz="2800" b="1" dirty="0"/>
              <a:t> </a:t>
            </a:r>
            <a:r>
              <a:rPr lang="en-US" sz="2800" b="1" dirty="0" err="1"/>
              <a:t>sa</a:t>
            </a:r>
            <a:r>
              <a:rPr lang="en-US" sz="2800" b="1" dirty="0"/>
              <a:t> </a:t>
            </a:r>
            <a:r>
              <a:rPr lang="en-US" sz="2800" b="1" dirty="0" err="1"/>
              <a:t>sabi</a:t>
            </a:r>
            <a:r>
              <a:rPr lang="en-US" sz="2800" b="1" dirty="0"/>
              <a:t> </a:t>
            </a:r>
            <a:r>
              <a:rPr lang="en-US" sz="2800" b="1" dirty="0" err="1"/>
              <a:t>dem</a:t>
            </a:r>
            <a:r>
              <a:rPr lang="en-US" sz="2800" b="1" dirty="0"/>
              <a:t> </a:t>
            </a:r>
            <a:r>
              <a:rPr lang="en-US" sz="2800" b="1" dirty="0" err="1"/>
              <a:t>krin</a:t>
            </a:r>
            <a:r>
              <a:rPr lang="en-US" sz="2800" b="1" dirty="0"/>
              <a:t> </a:t>
            </a:r>
            <a:r>
              <a:rPr lang="en-US" sz="2800" b="1" dirty="0" err="1"/>
              <a:t>te</a:t>
            </a:r>
            <a:r>
              <a:rPr lang="en-US" sz="2800" b="1" dirty="0"/>
              <a:t> </a:t>
            </a:r>
            <a:r>
              <a:rPr lang="en-US" sz="2800" b="1" dirty="0" err="1"/>
              <a:t>leki</a:t>
            </a:r>
            <a:r>
              <a:rPr lang="en-US" sz="2800" b="1" dirty="0"/>
              <a:t> </a:t>
            </a:r>
            <a:r>
              <a:rPr lang="en-US" sz="2800" b="1" dirty="0" err="1"/>
              <a:t>da</a:t>
            </a:r>
            <a:r>
              <a:rPr lang="en-US" sz="2800" b="1" dirty="0"/>
              <a:t> </a:t>
            </a:r>
            <a:r>
              <a:rPr lang="en-US" sz="2800" b="1" dirty="0" err="1"/>
              <a:t>kaba</a:t>
            </a:r>
            <a:r>
              <a:rPr lang="en-US" sz="2800" b="1" dirty="0"/>
              <a:t>;  14. So </a:t>
            </a:r>
            <a:r>
              <a:rPr lang="en-US" sz="2800" b="1" dirty="0" err="1"/>
              <a:t>leki</a:t>
            </a:r>
            <a:r>
              <a:rPr lang="en-US" sz="2800" b="1" dirty="0"/>
              <a:t> </a:t>
            </a:r>
            <a:r>
              <a:rPr lang="en-US" sz="2800" b="1" dirty="0" err="1"/>
              <a:t>oen</a:t>
            </a:r>
            <a:r>
              <a:rPr lang="en-US" sz="2800" b="1" dirty="0"/>
              <a:t> </a:t>
            </a:r>
            <a:r>
              <a:rPr lang="en-US" sz="2800" b="1" dirty="0" err="1"/>
              <a:t>ben</a:t>
            </a:r>
            <a:r>
              <a:rPr lang="en-US" sz="2800" b="1" dirty="0"/>
              <a:t> </a:t>
            </a:r>
            <a:r>
              <a:rPr lang="en-US" sz="2800" b="1" dirty="0" err="1"/>
              <a:t>sabi</a:t>
            </a:r>
            <a:r>
              <a:rPr lang="en-US" sz="2800" b="1" dirty="0"/>
              <a:t> </a:t>
            </a:r>
            <a:r>
              <a:rPr lang="en-US" sz="2800" b="1" dirty="0" err="1"/>
              <a:t>wi</a:t>
            </a:r>
            <a:r>
              <a:rPr lang="en-US" sz="2800" b="1" dirty="0"/>
              <a:t> </a:t>
            </a:r>
            <a:r>
              <a:rPr lang="en-US" sz="2800" b="1" dirty="0" err="1"/>
              <a:t>na</a:t>
            </a:r>
            <a:r>
              <a:rPr lang="en-US" sz="2800" b="1" dirty="0"/>
              <a:t> </a:t>
            </a:r>
            <a:r>
              <a:rPr lang="en-US" sz="2800" b="1" dirty="0" err="1"/>
              <a:t>hafoe-fasi</a:t>
            </a:r>
            <a:r>
              <a:rPr lang="en-US" sz="2800" b="1" dirty="0"/>
              <a:t>, </a:t>
            </a:r>
            <a:r>
              <a:rPr lang="en-US" sz="2800" b="1" dirty="0" err="1"/>
              <a:t>dati</a:t>
            </a:r>
            <a:r>
              <a:rPr lang="en-US" sz="2800" b="1" dirty="0"/>
              <a:t> </a:t>
            </a:r>
            <a:r>
              <a:rPr lang="en-US" sz="2800" b="1" dirty="0" err="1"/>
              <a:t>wi</a:t>
            </a:r>
            <a:r>
              <a:rPr lang="en-US" sz="2800" b="1" dirty="0"/>
              <a:t> de </a:t>
            </a:r>
            <a:r>
              <a:rPr lang="en-US" sz="2800" b="1" dirty="0" err="1"/>
              <a:t>oen</a:t>
            </a:r>
            <a:r>
              <a:rPr lang="en-US" sz="2800" b="1" dirty="0"/>
              <a:t> </a:t>
            </a:r>
            <a:r>
              <a:rPr lang="en-US" sz="2800" b="1" dirty="0" err="1"/>
              <a:t>prisiri</a:t>
            </a:r>
            <a:r>
              <a:rPr lang="en-US" sz="2800" b="1" dirty="0"/>
              <a:t>, so </a:t>
            </a:r>
            <a:r>
              <a:rPr lang="en-US" sz="2800" b="1" dirty="0" err="1"/>
              <a:t>leki</a:t>
            </a:r>
            <a:r>
              <a:rPr lang="en-US" sz="2800" b="1" dirty="0"/>
              <a:t> </a:t>
            </a:r>
            <a:r>
              <a:rPr lang="en-US" sz="2800" b="1" dirty="0" err="1"/>
              <a:t>oen</a:t>
            </a:r>
            <a:r>
              <a:rPr lang="en-US" sz="2800" b="1" dirty="0"/>
              <a:t> de </a:t>
            </a:r>
            <a:r>
              <a:rPr lang="en-US" sz="2800" b="1" dirty="0" err="1"/>
              <a:t>wi</a:t>
            </a:r>
            <a:r>
              <a:rPr lang="en-US" sz="2800" b="1" dirty="0"/>
              <a:t> </a:t>
            </a:r>
            <a:r>
              <a:rPr lang="en-US" sz="2800" b="1" dirty="0" err="1"/>
              <a:t>prisiri</a:t>
            </a:r>
            <a:r>
              <a:rPr lang="en-US" sz="2800" b="1" dirty="0"/>
              <a:t> toe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dei</a:t>
            </a:r>
            <a:r>
              <a:rPr lang="en-US" sz="2800" b="1" dirty="0"/>
              <a:t> foe </a:t>
            </a:r>
            <a:r>
              <a:rPr lang="en-US" sz="2800" b="1" dirty="0" err="1"/>
              <a:t>Masra</a:t>
            </a:r>
            <a:r>
              <a:rPr lang="en-US" sz="2800" b="1" dirty="0"/>
              <a:t> </a:t>
            </a:r>
            <a:r>
              <a:rPr lang="en-US" sz="2800" b="1" dirty="0" err="1"/>
              <a:t>Jezus</a:t>
            </a:r>
            <a:r>
              <a:rPr lang="en-US" sz="2800" b="1"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88A8DCA-0EAB-4108-B672-C55D9646BBD7}"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4EFEAFDC-A3D2-408E-98D9-43B4BA92A39A}" type="slidenum">
              <a:rPr lang="en-US"/>
              <a:pPr lvl="1"/>
              <a:t>6</a:t>
            </a:fld>
            <a:endParaRPr lang="en-US">
              <a:latin typeface="Times New Roman" pitchFamily="18" charset="0"/>
            </a:endParaRPr>
          </a:p>
        </p:txBody>
      </p:sp>
      <p:sp>
        <p:nvSpPr>
          <p:cNvPr id="78850" name="Rectangle 2"/>
          <p:cNvSpPr>
            <a:spLocks noGrp="1" noChangeArrowheads="1"/>
          </p:cNvSpPr>
          <p:nvPr>
            <p:ph type="title"/>
          </p:nvPr>
        </p:nvSpPr>
        <p:spPr/>
        <p:txBody>
          <a:bodyPr/>
          <a:lstStyle/>
          <a:p>
            <a:r>
              <a:rPr lang="en-US"/>
              <a:t>Loekoe boen na joe mati…</a:t>
            </a:r>
          </a:p>
        </p:txBody>
      </p:sp>
      <p:sp>
        <p:nvSpPr>
          <p:cNvPr id="78851" name="Rectangle 3"/>
          <p:cNvSpPr>
            <a:spLocks noGrp="1" noChangeArrowheads="1"/>
          </p:cNvSpPr>
          <p:nvPr>
            <p:ph type="body" idx="1"/>
          </p:nvPr>
        </p:nvSpPr>
        <p:spPr>
          <a:xfrm>
            <a:off x="263466" y="2017713"/>
            <a:ext cx="8691622" cy="4114800"/>
          </a:xfrm>
        </p:spPr>
        <p:txBody>
          <a:bodyPr/>
          <a:lstStyle/>
          <a:p>
            <a:r>
              <a:rPr lang="en-US" sz="2800" b="1" dirty="0"/>
              <a:t>I Kor. 15:33. No </a:t>
            </a:r>
            <a:r>
              <a:rPr lang="en-US" sz="2800" b="1" dirty="0" err="1"/>
              <a:t>kori</a:t>
            </a:r>
            <a:r>
              <a:rPr lang="en-US" sz="2800" b="1" dirty="0"/>
              <a:t> </a:t>
            </a:r>
            <a:r>
              <a:rPr lang="en-US" sz="2800" b="1" dirty="0" err="1"/>
              <a:t>oensrefi</a:t>
            </a:r>
            <a:r>
              <a:rPr lang="en-US" sz="2800" b="1" dirty="0"/>
              <a:t>: </a:t>
            </a:r>
            <a:r>
              <a:rPr lang="en-US" sz="2800" b="1" dirty="0" err="1"/>
              <a:t>takroe</a:t>
            </a:r>
            <a:r>
              <a:rPr lang="en-US" sz="2800" b="1" dirty="0"/>
              <a:t> </a:t>
            </a:r>
            <a:r>
              <a:rPr lang="en-US" sz="2800" b="1" dirty="0" err="1"/>
              <a:t>mati</a:t>
            </a:r>
            <a:r>
              <a:rPr lang="en-US" sz="2800" b="1" dirty="0"/>
              <a:t> </a:t>
            </a:r>
            <a:r>
              <a:rPr lang="en-US" sz="2800" b="1" dirty="0" err="1"/>
              <a:t>pori</a:t>
            </a:r>
            <a:r>
              <a:rPr lang="en-US" sz="2800" b="1" dirty="0"/>
              <a:t> </a:t>
            </a:r>
            <a:r>
              <a:rPr lang="en-US" sz="2800" b="1" dirty="0" err="1"/>
              <a:t>boen</a:t>
            </a:r>
            <a:r>
              <a:rPr lang="en-US" sz="2800" b="1" dirty="0"/>
              <a:t> </a:t>
            </a:r>
            <a:r>
              <a:rPr lang="en-US" sz="2800" b="1" dirty="0" err="1" smtClean="0"/>
              <a:t>manieri</a:t>
            </a:r>
            <a:r>
              <a:rPr lang="en-US" sz="2800" b="1" dirty="0"/>
              <a:t>.  34. Wiki </a:t>
            </a:r>
            <a:r>
              <a:rPr lang="en-US" sz="2800" b="1" dirty="0" err="1"/>
              <a:t>na</a:t>
            </a:r>
            <a:r>
              <a:rPr lang="en-US" sz="2800" b="1" dirty="0"/>
              <a:t> </a:t>
            </a:r>
            <a:r>
              <a:rPr lang="en-US" sz="2800" b="1" dirty="0" err="1" smtClean="0"/>
              <a:t>gerechtig-heid</a:t>
            </a:r>
            <a:r>
              <a:rPr lang="en-US" sz="2800" b="1" dirty="0"/>
              <a:t>, en no doe </a:t>
            </a:r>
            <a:r>
              <a:rPr lang="en-US" sz="2800" b="1" dirty="0" err="1"/>
              <a:t>sondoe</a:t>
            </a:r>
            <a:r>
              <a:rPr lang="en-US" sz="2800" b="1" dirty="0"/>
              <a:t>; </a:t>
            </a:r>
            <a:r>
              <a:rPr lang="en-US" sz="2800" b="1" dirty="0" err="1"/>
              <a:t>bikasi</a:t>
            </a:r>
            <a:r>
              <a:rPr lang="en-US" sz="2800" b="1" dirty="0"/>
              <a:t> </a:t>
            </a:r>
            <a:r>
              <a:rPr lang="en-US" sz="2800" b="1" dirty="0" err="1"/>
              <a:t>som</a:t>
            </a:r>
            <a:r>
              <a:rPr lang="en-US" sz="2800" b="1" dirty="0"/>
              <a:t> </a:t>
            </a:r>
            <a:r>
              <a:rPr lang="en-US" sz="2800" b="1" dirty="0" err="1"/>
              <a:t>soema</a:t>
            </a:r>
            <a:r>
              <a:rPr lang="en-US" sz="2800" b="1" dirty="0"/>
              <a:t> no </a:t>
            </a:r>
            <a:r>
              <a:rPr lang="en-US" sz="2800" b="1" dirty="0" err="1"/>
              <a:t>sabi</a:t>
            </a:r>
            <a:r>
              <a:rPr lang="en-US" sz="2800" b="1" dirty="0"/>
              <a:t> </a:t>
            </a:r>
            <a:r>
              <a:rPr lang="en-US" sz="2800" b="1" dirty="0" err="1"/>
              <a:t>Gado</a:t>
            </a:r>
            <a:r>
              <a:rPr lang="en-US" sz="2800" b="1" dirty="0"/>
              <a:t>; a de wan </a:t>
            </a:r>
            <a:r>
              <a:rPr lang="en-US" sz="2800" b="1" dirty="0" err="1"/>
              <a:t>sjem</a:t>
            </a:r>
            <a:r>
              <a:rPr lang="en-US" sz="2800" b="1" dirty="0"/>
              <a:t> </a:t>
            </a:r>
            <a:r>
              <a:rPr lang="en-US" sz="2800" b="1" dirty="0" err="1"/>
              <a:t>sani</a:t>
            </a:r>
            <a:r>
              <a:rPr lang="en-US" sz="2800" b="1" dirty="0"/>
              <a:t> </a:t>
            </a:r>
            <a:r>
              <a:rPr lang="en-US" sz="2800" b="1" dirty="0" err="1"/>
              <a:t>dati</a:t>
            </a:r>
            <a:r>
              <a:rPr lang="en-US" sz="2800" b="1" dirty="0"/>
              <a:t> mi </a:t>
            </a:r>
            <a:r>
              <a:rPr lang="en-US" sz="2800" b="1" dirty="0" err="1"/>
              <a:t>moesoe</a:t>
            </a:r>
            <a:r>
              <a:rPr lang="en-US" sz="2800" b="1" dirty="0"/>
              <a:t> </a:t>
            </a:r>
            <a:r>
              <a:rPr lang="en-US" sz="2800" b="1" dirty="0" err="1"/>
              <a:t>taki</a:t>
            </a:r>
            <a:r>
              <a:rPr lang="en-US" sz="2800" b="1" dirty="0"/>
              <a:t> </a:t>
            </a:r>
            <a:r>
              <a:rPr lang="en-US" sz="2800" b="1" dirty="0" err="1"/>
              <a:t>disi</a:t>
            </a:r>
            <a:r>
              <a:rPr lang="en-US" sz="2800" b="1" dirty="0"/>
              <a:t> </a:t>
            </a:r>
            <a:r>
              <a:rPr lang="en-US" sz="2800" b="1" dirty="0" err="1"/>
              <a:t>gi</a:t>
            </a:r>
            <a:r>
              <a:rPr lang="en-US" sz="2800" b="1" dirty="0"/>
              <a:t> </a:t>
            </a:r>
            <a:r>
              <a:rPr lang="en-US" sz="2800" b="1" dirty="0" err="1"/>
              <a:t>oenoe</a:t>
            </a:r>
            <a:r>
              <a:rPr lang="en-US" sz="2800" b="1" dirty="0"/>
              <a:t>.</a:t>
            </a:r>
          </a:p>
          <a:p>
            <a:r>
              <a:rPr lang="en-US" sz="2800" b="1" dirty="0"/>
              <a:t>Wan </a:t>
            </a:r>
            <a:r>
              <a:rPr lang="en-US" sz="2800" b="1" dirty="0" err="1"/>
              <a:t>pori</a:t>
            </a:r>
            <a:r>
              <a:rPr lang="en-US" sz="2800" b="1" dirty="0"/>
              <a:t> </a:t>
            </a:r>
            <a:r>
              <a:rPr lang="en-US" sz="2800" b="1" dirty="0" err="1"/>
              <a:t>manja</a:t>
            </a:r>
            <a:r>
              <a:rPr lang="en-US" sz="2800" b="1" dirty="0"/>
              <a:t> </a:t>
            </a:r>
            <a:r>
              <a:rPr lang="en-US" sz="2800" b="1" dirty="0" err="1"/>
              <a:t>pori</a:t>
            </a:r>
            <a:r>
              <a:rPr lang="en-US" sz="2800" b="1" dirty="0"/>
              <a:t> </a:t>
            </a:r>
            <a:r>
              <a:rPr lang="en-US" sz="2800" b="1" dirty="0" err="1"/>
              <a:t>dem</a:t>
            </a:r>
            <a:r>
              <a:rPr lang="en-US" sz="2800" b="1" dirty="0"/>
              <a:t> </a:t>
            </a:r>
            <a:r>
              <a:rPr lang="en-US" sz="2800" b="1" dirty="0" err="1"/>
              <a:t>boen</a:t>
            </a:r>
            <a:r>
              <a:rPr lang="en-US" sz="2800" b="1" dirty="0"/>
              <a:t> wan.  </a:t>
            </a:r>
            <a:r>
              <a:rPr lang="en-US" sz="2800" b="1" dirty="0" err="1"/>
              <a:t>Noiti</a:t>
            </a:r>
            <a:r>
              <a:rPr lang="en-US" sz="2800" b="1" dirty="0"/>
              <a:t> wan </a:t>
            </a:r>
            <a:r>
              <a:rPr lang="en-US" sz="2800" b="1" dirty="0" err="1"/>
              <a:t>boen</a:t>
            </a:r>
            <a:r>
              <a:rPr lang="en-US" sz="2800" b="1" dirty="0"/>
              <a:t> </a:t>
            </a:r>
            <a:r>
              <a:rPr lang="en-US" sz="2800" b="1" dirty="0" err="1"/>
              <a:t>manja</a:t>
            </a:r>
            <a:r>
              <a:rPr lang="en-US" sz="2800" b="1" dirty="0"/>
              <a:t> </a:t>
            </a:r>
            <a:r>
              <a:rPr lang="en-US" sz="2800" b="1" dirty="0" err="1"/>
              <a:t>sa</a:t>
            </a:r>
            <a:r>
              <a:rPr lang="en-US" sz="2800" b="1" dirty="0"/>
              <a:t> </a:t>
            </a:r>
            <a:r>
              <a:rPr lang="en-US" sz="2800" b="1" dirty="0" err="1"/>
              <a:t>meki</a:t>
            </a:r>
            <a:r>
              <a:rPr lang="en-US" sz="2800" b="1" dirty="0"/>
              <a:t> </a:t>
            </a:r>
            <a:r>
              <a:rPr lang="en-US" sz="2800" b="1" dirty="0" err="1"/>
              <a:t>pori</a:t>
            </a:r>
            <a:r>
              <a:rPr lang="en-US" sz="2800" b="1" dirty="0"/>
              <a:t> </a:t>
            </a:r>
            <a:r>
              <a:rPr lang="en-US" sz="2800" b="1" dirty="0" err="1"/>
              <a:t>manja</a:t>
            </a:r>
            <a:r>
              <a:rPr lang="en-US" sz="2800" b="1" dirty="0"/>
              <a:t> </a:t>
            </a:r>
            <a:r>
              <a:rPr lang="en-US" sz="2800" b="1" dirty="0" err="1"/>
              <a:t>kom</a:t>
            </a:r>
            <a:r>
              <a:rPr lang="en-US" sz="2800" b="1" dirty="0"/>
              <a:t> </a:t>
            </a:r>
            <a:r>
              <a:rPr lang="en-US" sz="2800" b="1" dirty="0" err="1"/>
              <a:t>boen</a:t>
            </a:r>
            <a:r>
              <a:rPr lang="en-US" sz="2800" b="1" dirty="0"/>
              <a:t> </a:t>
            </a:r>
            <a:r>
              <a:rPr lang="en-US" sz="2800" b="1" dirty="0" err="1" smtClean="0"/>
              <a:t>baka</a:t>
            </a:r>
            <a:r>
              <a:rPr lang="en-US" sz="2800" b="1" dirty="0" smtClean="0"/>
              <a:t>.  So </a:t>
            </a:r>
            <a:r>
              <a:rPr lang="en-US" sz="2800" b="1" dirty="0" err="1" smtClean="0"/>
              <a:t>meki</a:t>
            </a:r>
            <a:r>
              <a:rPr lang="en-US" sz="2800" b="1" dirty="0" smtClean="0"/>
              <a:t> </a:t>
            </a:r>
            <a:r>
              <a:rPr lang="en-US" sz="2800" b="1" dirty="0" err="1" smtClean="0"/>
              <a:t>wi</a:t>
            </a:r>
            <a:r>
              <a:rPr lang="en-US" sz="2800" b="1" dirty="0" smtClean="0"/>
              <a:t> </a:t>
            </a:r>
            <a:r>
              <a:rPr lang="en-US" sz="2800" b="1" dirty="0" err="1" smtClean="0"/>
              <a:t>libi</a:t>
            </a:r>
            <a:r>
              <a:rPr lang="en-US" sz="2800" b="1" dirty="0" smtClean="0"/>
              <a:t> wan </a:t>
            </a:r>
            <a:r>
              <a:rPr lang="en-US" sz="2800" b="1" dirty="0" err="1" smtClean="0"/>
              <a:t>regtvaardiki</a:t>
            </a:r>
            <a:r>
              <a:rPr lang="en-US" sz="2800" b="1" dirty="0" smtClean="0"/>
              <a:t> </a:t>
            </a:r>
            <a:r>
              <a:rPr lang="en-US" sz="2800" b="1" dirty="0" err="1" smtClean="0"/>
              <a:t>libi</a:t>
            </a:r>
            <a:r>
              <a:rPr lang="en-US" sz="2800" b="1" dirty="0" smtClean="0"/>
              <a:t> en tan </a:t>
            </a:r>
            <a:r>
              <a:rPr lang="en-US" sz="2800" b="1" dirty="0" err="1" smtClean="0"/>
              <a:t>weg</a:t>
            </a:r>
            <a:r>
              <a:rPr lang="en-US" sz="2800" b="1" dirty="0" smtClean="0"/>
              <a:t> foe </a:t>
            </a:r>
            <a:r>
              <a:rPr lang="en-US" sz="2800" b="1" dirty="0" err="1" smtClean="0"/>
              <a:t>sondoe</a:t>
            </a:r>
            <a:endParaRPr lang="en-US" sz="2800" b="1"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059D16C-15BF-43B5-9CC9-705F16889939}"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E0AB8941-39A2-41F0-A291-C6B6DFBA6482}" type="slidenum">
              <a:rPr lang="en-US"/>
              <a:pPr lvl="1"/>
              <a:t>60</a:t>
            </a:fld>
            <a:endParaRPr lang="en-US">
              <a:latin typeface="Times New Roman" pitchFamily="18" charset="0"/>
            </a:endParaRPr>
          </a:p>
        </p:txBody>
      </p:sp>
      <p:sp>
        <p:nvSpPr>
          <p:cNvPr id="179202" name="Rectangle 2"/>
          <p:cNvSpPr>
            <a:spLocks noGrp="1" noChangeArrowheads="1"/>
          </p:cNvSpPr>
          <p:nvPr>
            <p:ph type="title"/>
          </p:nvPr>
        </p:nvSpPr>
        <p:spPr/>
        <p:txBody>
          <a:bodyPr/>
          <a:lstStyle/>
          <a:p>
            <a:r>
              <a:rPr lang="en-US"/>
              <a:t>Grantangi foe dem begi</a:t>
            </a:r>
          </a:p>
        </p:txBody>
      </p:sp>
      <p:sp>
        <p:nvSpPr>
          <p:cNvPr id="179203" name="Rectangle 3"/>
          <p:cNvSpPr>
            <a:spLocks noGrp="1" noChangeArrowheads="1"/>
          </p:cNvSpPr>
          <p:nvPr>
            <p:ph type="body" idx="1"/>
          </p:nvPr>
        </p:nvSpPr>
        <p:spPr/>
        <p:txBody>
          <a:bodyPr/>
          <a:lstStyle/>
          <a:p>
            <a:r>
              <a:rPr lang="en-US" dirty="0" err="1"/>
              <a:t>Paulus</a:t>
            </a:r>
            <a:r>
              <a:rPr lang="en-US" dirty="0"/>
              <a:t> </a:t>
            </a:r>
            <a:r>
              <a:rPr lang="en-US" dirty="0" err="1"/>
              <a:t>breiti</a:t>
            </a:r>
            <a:r>
              <a:rPr lang="en-US" dirty="0"/>
              <a:t> </a:t>
            </a:r>
            <a:r>
              <a:rPr lang="en-US" dirty="0" err="1"/>
              <a:t>dati</a:t>
            </a:r>
            <a:r>
              <a:rPr lang="en-US" dirty="0"/>
              <a:t> </a:t>
            </a:r>
            <a:r>
              <a:rPr lang="en-US" dirty="0" err="1"/>
              <a:t>dem</a:t>
            </a:r>
            <a:r>
              <a:rPr lang="en-US" dirty="0"/>
              <a:t> </a:t>
            </a:r>
            <a:r>
              <a:rPr lang="en-US" dirty="0" err="1"/>
              <a:t>begi</a:t>
            </a:r>
            <a:r>
              <a:rPr lang="en-US" dirty="0"/>
              <a:t> </a:t>
            </a:r>
            <a:r>
              <a:rPr lang="en-US" dirty="0" err="1"/>
              <a:t>gi</a:t>
            </a:r>
            <a:r>
              <a:rPr lang="en-US" dirty="0"/>
              <a:t> hem</a:t>
            </a:r>
          </a:p>
          <a:p>
            <a:r>
              <a:rPr lang="en-US" dirty="0" err="1"/>
              <a:t>Paulus</a:t>
            </a:r>
            <a:r>
              <a:rPr lang="en-US" dirty="0"/>
              <a:t> </a:t>
            </a:r>
            <a:r>
              <a:rPr lang="en-US" dirty="0" err="1"/>
              <a:t>breiti</a:t>
            </a:r>
            <a:r>
              <a:rPr lang="en-US" dirty="0"/>
              <a:t> </a:t>
            </a:r>
            <a:r>
              <a:rPr lang="en-US" dirty="0" err="1"/>
              <a:t>dati</a:t>
            </a:r>
            <a:r>
              <a:rPr lang="en-US" dirty="0"/>
              <a:t> a </a:t>
            </a:r>
            <a:r>
              <a:rPr lang="en-US" dirty="0" err="1"/>
              <a:t>abi</a:t>
            </a:r>
            <a:r>
              <a:rPr lang="en-US" dirty="0"/>
              <a:t> wan </a:t>
            </a:r>
            <a:r>
              <a:rPr lang="en-US" dirty="0" err="1"/>
              <a:t>krin</a:t>
            </a:r>
            <a:r>
              <a:rPr lang="en-US" dirty="0"/>
              <a:t> </a:t>
            </a:r>
            <a:r>
              <a:rPr lang="en-US" dirty="0" err="1" smtClean="0"/>
              <a:t>konsensi</a:t>
            </a:r>
            <a:r>
              <a:rPr lang="en-US" dirty="0" smtClean="0"/>
              <a:t> &amp; a </a:t>
            </a:r>
            <a:r>
              <a:rPr lang="en-US" dirty="0" err="1" smtClean="0"/>
              <a:t>ben</a:t>
            </a:r>
            <a:r>
              <a:rPr lang="en-US" dirty="0" smtClean="0"/>
              <a:t> </a:t>
            </a:r>
            <a:r>
              <a:rPr lang="en-US" dirty="0" err="1" smtClean="0"/>
              <a:t>wroko</a:t>
            </a:r>
            <a:r>
              <a:rPr lang="en-US" dirty="0" smtClean="0"/>
              <a:t> </a:t>
            </a:r>
            <a:r>
              <a:rPr lang="en-US" dirty="0" err="1" smtClean="0"/>
              <a:t>gi</a:t>
            </a:r>
            <a:r>
              <a:rPr lang="en-US" dirty="0" smtClean="0"/>
              <a:t> </a:t>
            </a:r>
            <a:r>
              <a:rPr lang="en-US" dirty="0" err="1" smtClean="0"/>
              <a:t>Gado</a:t>
            </a:r>
            <a:r>
              <a:rPr lang="en-US" dirty="0" smtClean="0"/>
              <a:t> </a:t>
            </a:r>
            <a:r>
              <a:rPr lang="en-US" dirty="0" err="1" smtClean="0"/>
              <a:t>na</a:t>
            </a:r>
            <a:r>
              <a:rPr lang="en-US" dirty="0" smtClean="0"/>
              <a:t> wan </a:t>
            </a:r>
            <a:r>
              <a:rPr lang="en-US" dirty="0" err="1" smtClean="0"/>
              <a:t>krin</a:t>
            </a:r>
            <a:r>
              <a:rPr lang="en-US" dirty="0" smtClean="0"/>
              <a:t> </a:t>
            </a:r>
            <a:r>
              <a:rPr lang="en-US" dirty="0" err="1" smtClean="0"/>
              <a:t>fasi</a:t>
            </a:r>
            <a:r>
              <a:rPr lang="en-US" dirty="0" smtClean="0"/>
              <a:t>, no </a:t>
            </a:r>
            <a:r>
              <a:rPr lang="en-US" dirty="0" err="1" smtClean="0"/>
              <a:t>doro</a:t>
            </a:r>
            <a:r>
              <a:rPr lang="en-US" dirty="0" smtClean="0"/>
              <a:t> wan </a:t>
            </a:r>
            <a:r>
              <a:rPr lang="en-US" dirty="0" err="1" smtClean="0"/>
              <a:t>falsi</a:t>
            </a:r>
            <a:r>
              <a:rPr lang="en-US" dirty="0" smtClean="0"/>
              <a:t> </a:t>
            </a:r>
            <a:r>
              <a:rPr lang="en-US" dirty="0" err="1" smtClean="0"/>
              <a:t>fasi</a:t>
            </a:r>
            <a:endParaRPr lang="en-US" dirty="0" smtClean="0"/>
          </a:p>
          <a:p>
            <a:r>
              <a:rPr lang="en-US" dirty="0" smtClean="0"/>
              <a:t>Te </a:t>
            </a:r>
            <a:r>
              <a:rPr lang="en-US" dirty="0" err="1" smtClean="0"/>
              <a:t>trobi</a:t>
            </a:r>
            <a:r>
              <a:rPr lang="en-US" dirty="0" smtClean="0"/>
              <a:t> </a:t>
            </a:r>
            <a:r>
              <a:rPr lang="en-US" dirty="0" err="1" smtClean="0"/>
              <a:t>miti</a:t>
            </a:r>
            <a:r>
              <a:rPr lang="en-US" dirty="0" smtClean="0"/>
              <a:t> </a:t>
            </a:r>
            <a:r>
              <a:rPr lang="en-US" dirty="0" err="1" smtClean="0"/>
              <a:t>da</a:t>
            </a:r>
            <a:r>
              <a:rPr lang="en-US" dirty="0" smtClean="0"/>
              <a:t> </a:t>
            </a:r>
            <a:r>
              <a:rPr lang="en-US" dirty="0" err="1" smtClean="0"/>
              <a:t>kerki</a:t>
            </a:r>
            <a:r>
              <a:rPr lang="en-US" dirty="0" smtClean="0"/>
              <a:t>, </a:t>
            </a:r>
            <a:r>
              <a:rPr lang="en-US" dirty="0" err="1" smtClean="0"/>
              <a:t>dan</a:t>
            </a:r>
            <a:r>
              <a:rPr lang="en-US" dirty="0" smtClean="0"/>
              <a:t> a tan </a:t>
            </a:r>
            <a:r>
              <a:rPr lang="en-US" dirty="0" err="1" smtClean="0"/>
              <a:t>krosibei</a:t>
            </a:r>
            <a:r>
              <a:rPr lang="en-US" dirty="0" smtClean="0"/>
              <a:t> </a:t>
            </a:r>
            <a:r>
              <a:rPr lang="en-US" dirty="0" err="1" smtClean="0"/>
              <a:t>na</a:t>
            </a:r>
            <a:r>
              <a:rPr lang="en-US" dirty="0" smtClean="0"/>
              <a:t> </a:t>
            </a:r>
            <a:r>
              <a:rPr lang="en-US" dirty="0" err="1" smtClean="0"/>
              <a:t>Gado</a:t>
            </a:r>
            <a:r>
              <a:rPr lang="en-US" dirty="0" smtClean="0"/>
              <a:t>.  Te </a:t>
            </a:r>
            <a:r>
              <a:rPr lang="en-US" dirty="0" err="1" smtClean="0"/>
              <a:t>grontapoe</a:t>
            </a:r>
            <a:r>
              <a:rPr lang="en-US" dirty="0" smtClean="0"/>
              <a:t> </a:t>
            </a:r>
            <a:r>
              <a:rPr lang="en-US" dirty="0" err="1" smtClean="0"/>
              <a:t>lobi</a:t>
            </a:r>
            <a:r>
              <a:rPr lang="en-US" dirty="0" smtClean="0"/>
              <a:t> </a:t>
            </a:r>
            <a:r>
              <a:rPr lang="en-US" dirty="0" err="1" smtClean="0"/>
              <a:t>da</a:t>
            </a:r>
            <a:r>
              <a:rPr lang="en-US" dirty="0" smtClean="0"/>
              <a:t> </a:t>
            </a:r>
            <a:r>
              <a:rPr lang="en-US" dirty="0" err="1" smtClean="0"/>
              <a:t>kerki</a:t>
            </a:r>
            <a:r>
              <a:rPr lang="en-US" dirty="0" smtClean="0"/>
              <a:t>,  </a:t>
            </a:r>
            <a:r>
              <a:rPr lang="en-US" dirty="0" err="1" smtClean="0"/>
              <a:t>dan</a:t>
            </a:r>
            <a:r>
              <a:rPr lang="en-US" dirty="0" smtClean="0"/>
              <a:t> a </a:t>
            </a:r>
            <a:r>
              <a:rPr lang="en-US" dirty="0" err="1" smtClean="0"/>
              <a:t>abi</a:t>
            </a:r>
            <a:r>
              <a:rPr lang="en-US" dirty="0" smtClean="0"/>
              <a:t> </a:t>
            </a:r>
            <a:r>
              <a:rPr lang="en-US" dirty="0" err="1" smtClean="0"/>
              <a:t>gevaar</a:t>
            </a:r>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F201FF6-BDF1-493E-B825-5FFBAFA83010}"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FC4C6463-9EAF-4E38-969F-0618995E9E7E}" type="slidenum">
              <a:rPr lang="en-US"/>
              <a:pPr lvl="1"/>
              <a:t>61</a:t>
            </a:fld>
            <a:endParaRPr lang="en-US">
              <a:latin typeface="Times New Roman" pitchFamily="18" charset="0"/>
            </a:endParaRPr>
          </a:p>
        </p:txBody>
      </p:sp>
      <p:sp>
        <p:nvSpPr>
          <p:cNvPr id="180226" name="Rectangle 2"/>
          <p:cNvSpPr>
            <a:spLocks noGrp="1" noChangeArrowheads="1"/>
          </p:cNvSpPr>
          <p:nvPr>
            <p:ph type="title"/>
          </p:nvPr>
        </p:nvSpPr>
        <p:spPr/>
        <p:txBody>
          <a:bodyPr/>
          <a:lstStyle/>
          <a:p>
            <a:r>
              <a:rPr lang="en-US" sz="4000"/>
              <a:t>Paulus ben wani kom loekoe dem</a:t>
            </a:r>
          </a:p>
        </p:txBody>
      </p:sp>
      <p:sp>
        <p:nvSpPr>
          <p:cNvPr id="180227" name="Rectangle 3"/>
          <p:cNvSpPr>
            <a:spLocks noGrp="1" noChangeArrowheads="1"/>
          </p:cNvSpPr>
          <p:nvPr>
            <p:ph type="body" idx="1"/>
          </p:nvPr>
        </p:nvSpPr>
        <p:spPr>
          <a:xfrm>
            <a:off x="299979" y="2017713"/>
            <a:ext cx="8655109" cy="4114800"/>
          </a:xfrm>
        </p:spPr>
        <p:txBody>
          <a:bodyPr/>
          <a:lstStyle/>
          <a:p>
            <a:pPr>
              <a:lnSpc>
                <a:spcPct val="70000"/>
              </a:lnSpc>
            </a:pPr>
            <a:r>
              <a:rPr lang="en-US" sz="2800" b="1" dirty="0"/>
              <a:t>II Kor. 1:15. En </a:t>
            </a:r>
            <a:r>
              <a:rPr lang="en-US" sz="2800" b="1" dirty="0" err="1"/>
              <a:t>nanga</a:t>
            </a:r>
            <a:r>
              <a:rPr lang="en-US" sz="2800" b="1" dirty="0"/>
              <a:t> </a:t>
            </a:r>
            <a:r>
              <a:rPr lang="en-US" sz="2800" b="1" dirty="0" err="1"/>
              <a:t>da</a:t>
            </a:r>
            <a:r>
              <a:rPr lang="en-US" sz="2800" b="1" dirty="0"/>
              <a:t> </a:t>
            </a:r>
            <a:r>
              <a:rPr lang="en-US" sz="2800" b="1" dirty="0" err="1"/>
              <a:t>vertrouw</a:t>
            </a:r>
            <a:r>
              <a:rPr lang="en-US" sz="2800" b="1" dirty="0"/>
              <a:t> </a:t>
            </a:r>
            <a:r>
              <a:rPr lang="en-US" sz="2800" b="1" dirty="0" err="1"/>
              <a:t>disi</a:t>
            </a:r>
            <a:r>
              <a:rPr lang="en-US" sz="2800" b="1" dirty="0"/>
              <a:t>, mi </a:t>
            </a:r>
            <a:r>
              <a:rPr lang="en-US" sz="2800" b="1" dirty="0" err="1"/>
              <a:t>ben</a:t>
            </a:r>
            <a:r>
              <a:rPr lang="en-US" sz="2800" b="1" dirty="0"/>
              <a:t> </a:t>
            </a:r>
            <a:r>
              <a:rPr lang="en-US" sz="2800" b="1" dirty="0" err="1"/>
              <a:t>prakseri</a:t>
            </a:r>
            <a:r>
              <a:rPr lang="en-US" sz="2800" b="1" dirty="0"/>
              <a:t> foe </a:t>
            </a:r>
            <a:r>
              <a:rPr lang="en-US" sz="2800" b="1" dirty="0" err="1"/>
              <a:t>kom</a:t>
            </a:r>
            <a:r>
              <a:rPr lang="en-US" sz="2800" b="1" dirty="0"/>
              <a:t> </a:t>
            </a:r>
            <a:r>
              <a:rPr lang="en-US" sz="2800" b="1" dirty="0" err="1"/>
              <a:t>na</a:t>
            </a:r>
            <a:r>
              <a:rPr lang="en-US" sz="2800" b="1" dirty="0"/>
              <a:t> </a:t>
            </a:r>
            <a:r>
              <a:rPr lang="en-US" sz="2800" b="1" dirty="0" err="1"/>
              <a:t>oen</a:t>
            </a:r>
            <a:r>
              <a:rPr lang="en-US" sz="2800" b="1" dirty="0"/>
              <a:t> </a:t>
            </a:r>
            <a:r>
              <a:rPr lang="en-US" sz="2800" b="1" dirty="0" err="1"/>
              <a:t>bifo</a:t>
            </a:r>
            <a:r>
              <a:rPr lang="en-US" sz="2800" b="1" dirty="0"/>
              <a:t>, so </a:t>
            </a:r>
            <a:r>
              <a:rPr lang="en-US" sz="2800" b="1" dirty="0" err="1"/>
              <a:t>dati</a:t>
            </a:r>
            <a:r>
              <a:rPr lang="en-US" sz="2800" b="1" dirty="0"/>
              <a:t> </a:t>
            </a:r>
            <a:r>
              <a:rPr lang="en-US" sz="2800" b="1" dirty="0" err="1"/>
              <a:t>oen</a:t>
            </a:r>
            <a:r>
              <a:rPr lang="en-US" sz="2800" b="1" dirty="0"/>
              <a:t> </a:t>
            </a:r>
            <a:r>
              <a:rPr lang="en-US" sz="2800" b="1" dirty="0" err="1"/>
              <a:t>kan</a:t>
            </a:r>
            <a:r>
              <a:rPr lang="en-US" sz="2800" b="1" dirty="0"/>
              <a:t> </a:t>
            </a:r>
            <a:r>
              <a:rPr lang="en-US" sz="2800" b="1" dirty="0" err="1"/>
              <a:t>kisi</a:t>
            </a:r>
            <a:r>
              <a:rPr lang="en-US" sz="2800" b="1" dirty="0"/>
              <a:t> wan </a:t>
            </a:r>
            <a:r>
              <a:rPr lang="en-US" sz="2800" b="1" dirty="0" err="1"/>
              <a:t>tra</a:t>
            </a:r>
            <a:r>
              <a:rPr lang="en-US" sz="2800" b="1" dirty="0"/>
              <a:t> </a:t>
            </a:r>
            <a:r>
              <a:rPr lang="en-US" sz="2800" b="1" dirty="0" err="1"/>
              <a:t>gnade-presenti</a:t>
            </a:r>
            <a:r>
              <a:rPr lang="en-US" sz="2800" b="1" dirty="0"/>
              <a:t>;  16. En foe </a:t>
            </a:r>
            <a:r>
              <a:rPr lang="en-US" sz="2800" b="1" dirty="0" err="1"/>
              <a:t>pasa</a:t>
            </a:r>
            <a:r>
              <a:rPr lang="en-US" sz="2800" b="1" dirty="0"/>
              <a:t> </a:t>
            </a:r>
            <a:r>
              <a:rPr lang="en-US" sz="2800" b="1" dirty="0" err="1"/>
              <a:t>oen</a:t>
            </a:r>
            <a:r>
              <a:rPr lang="en-US" sz="2800" b="1" dirty="0"/>
              <a:t> go </a:t>
            </a:r>
            <a:r>
              <a:rPr lang="en-US" sz="2800" b="1" dirty="0" err="1"/>
              <a:t>na</a:t>
            </a:r>
            <a:r>
              <a:rPr lang="en-US" sz="2800" b="1" dirty="0"/>
              <a:t> </a:t>
            </a:r>
            <a:r>
              <a:rPr lang="en-US" sz="2800" b="1" dirty="0" err="1"/>
              <a:t>Macedonië</a:t>
            </a:r>
            <a:r>
              <a:rPr lang="en-US" sz="2800" b="1" dirty="0"/>
              <a:t>, en foe </a:t>
            </a:r>
            <a:r>
              <a:rPr lang="en-US" sz="2800" b="1" dirty="0" err="1"/>
              <a:t>komopo</a:t>
            </a:r>
            <a:r>
              <a:rPr lang="en-US" sz="2800" b="1" dirty="0"/>
              <a:t> foe </a:t>
            </a:r>
            <a:r>
              <a:rPr lang="en-US" sz="2800" b="1" dirty="0" err="1"/>
              <a:t>Macedonië</a:t>
            </a:r>
            <a:r>
              <a:rPr lang="en-US" sz="2800" b="1" dirty="0"/>
              <a:t> </a:t>
            </a:r>
            <a:r>
              <a:rPr lang="en-US" sz="2800" b="1" dirty="0" err="1"/>
              <a:t>kom</a:t>
            </a:r>
            <a:r>
              <a:rPr lang="en-US" sz="2800" b="1" dirty="0"/>
              <a:t> </a:t>
            </a:r>
            <a:r>
              <a:rPr lang="en-US" sz="2800" b="1" dirty="0" err="1"/>
              <a:t>baka</a:t>
            </a:r>
            <a:r>
              <a:rPr lang="en-US" sz="2800" b="1" dirty="0"/>
              <a:t> </a:t>
            </a:r>
            <a:r>
              <a:rPr lang="en-US" sz="2800" b="1" dirty="0" err="1"/>
              <a:t>na</a:t>
            </a:r>
            <a:r>
              <a:rPr lang="en-US" sz="2800" b="1" dirty="0"/>
              <a:t> </a:t>
            </a:r>
            <a:r>
              <a:rPr lang="en-US" sz="2800" b="1" dirty="0" err="1"/>
              <a:t>oen</a:t>
            </a:r>
            <a:r>
              <a:rPr lang="en-US" sz="2800" b="1" dirty="0"/>
              <a:t> </a:t>
            </a:r>
            <a:r>
              <a:rPr lang="en-US" sz="2800" b="1" dirty="0" err="1"/>
              <a:t>agen</a:t>
            </a:r>
            <a:r>
              <a:rPr lang="en-US" sz="2800" b="1" dirty="0"/>
              <a:t>, en </a:t>
            </a:r>
            <a:r>
              <a:rPr lang="en-US" sz="2800" b="1" dirty="0" err="1"/>
              <a:t>dati</a:t>
            </a:r>
            <a:r>
              <a:rPr lang="en-US" sz="2800" b="1" dirty="0"/>
              <a:t> </a:t>
            </a:r>
            <a:r>
              <a:rPr lang="en-US" sz="2800" b="1" dirty="0" err="1"/>
              <a:t>oen</a:t>
            </a:r>
            <a:r>
              <a:rPr lang="en-US" sz="2800" b="1" dirty="0"/>
              <a:t> </a:t>
            </a:r>
            <a:r>
              <a:rPr lang="en-US" sz="2800" b="1" dirty="0" err="1"/>
              <a:t>kan</a:t>
            </a:r>
            <a:r>
              <a:rPr lang="en-US" sz="2800" b="1" dirty="0"/>
              <a:t> </a:t>
            </a:r>
            <a:r>
              <a:rPr lang="en-US" sz="2800" b="1" dirty="0" err="1"/>
              <a:t>poti</a:t>
            </a:r>
            <a:r>
              <a:rPr lang="en-US" sz="2800" b="1" dirty="0"/>
              <a:t> mi </a:t>
            </a:r>
            <a:r>
              <a:rPr lang="en-US" sz="2800" b="1" dirty="0" err="1"/>
              <a:t>na</a:t>
            </a:r>
            <a:r>
              <a:rPr lang="en-US" sz="2800" b="1" dirty="0"/>
              <a:t> mi </a:t>
            </a:r>
            <a:r>
              <a:rPr lang="en-US" sz="2800" b="1" dirty="0" err="1"/>
              <a:t>pasi</a:t>
            </a:r>
            <a:r>
              <a:rPr lang="en-US" sz="2800" b="1" dirty="0"/>
              <a:t> foe go </a:t>
            </a:r>
            <a:r>
              <a:rPr lang="en-US" sz="2800" b="1" dirty="0" err="1"/>
              <a:t>na</a:t>
            </a:r>
            <a:r>
              <a:rPr lang="en-US" sz="2800" b="1" dirty="0"/>
              <a:t> Judea.  17. Foe </a:t>
            </a:r>
            <a:r>
              <a:rPr lang="en-US" sz="2800" b="1" dirty="0" err="1"/>
              <a:t>dat'ede</a:t>
            </a:r>
            <a:r>
              <a:rPr lang="en-US" sz="2800" b="1" dirty="0"/>
              <a:t> </a:t>
            </a:r>
            <a:r>
              <a:rPr lang="en-US" sz="2800" b="1" dirty="0" err="1"/>
              <a:t>di</a:t>
            </a:r>
            <a:r>
              <a:rPr lang="en-US" sz="2800" b="1" dirty="0"/>
              <a:t> mi </a:t>
            </a:r>
            <a:r>
              <a:rPr lang="en-US" sz="2800" b="1" dirty="0" err="1"/>
              <a:t>ben</a:t>
            </a:r>
            <a:r>
              <a:rPr lang="en-US" sz="2800" b="1" dirty="0"/>
              <a:t> </a:t>
            </a:r>
            <a:r>
              <a:rPr lang="en-US" sz="2800" b="1" dirty="0" err="1"/>
              <a:t>prakseri</a:t>
            </a:r>
            <a:r>
              <a:rPr lang="en-US" sz="2800" b="1" dirty="0"/>
              <a:t> foe doe so wan </a:t>
            </a:r>
            <a:r>
              <a:rPr lang="en-US" sz="2800" b="1" dirty="0" err="1"/>
              <a:t>sani</a:t>
            </a:r>
            <a:r>
              <a:rPr lang="en-US" sz="2800" b="1" dirty="0"/>
              <a:t>, mi </a:t>
            </a:r>
            <a:r>
              <a:rPr lang="en-US" sz="2800" b="1" dirty="0" err="1"/>
              <a:t>ben</a:t>
            </a:r>
            <a:r>
              <a:rPr lang="en-US" sz="2800" b="1" dirty="0"/>
              <a:t> </a:t>
            </a:r>
            <a:r>
              <a:rPr lang="en-US" sz="2800" b="1" dirty="0" err="1"/>
              <a:t>degedege</a:t>
            </a:r>
            <a:r>
              <a:rPr lang="en-US" sz="2800" b="1" dirty="0"/>
              <a:t>? </a:t>
            </a:r>
            <a:r>
              <a:rPr lang="en-US" sz="2800" b="1" dirty="0" err="1"/>
              <a:t>Efoe</a:t>
            </a:r>
            <a:r>
              <a:rPr lang="en-US" sz="2800" b="1" dirty="0"/>
              <a:t> </a:t>
            </a:r>
            <a:r>
              <a:rPr lang="en-US" sz="2800" b="1" dirty="0" err="1"/>
              <a:t>da</a:t>
            </a:r>
            <a:r>
              <a:rPr lang="en-US" sz="2800" b="1" dirty="0"/>
              <a:t> </a:t>
            </a:r>
            <a:r>
              <a:rPr lang="en-US" sz="2800" b="1" dirty="0" err="1"/>
              <a:t>sani</a:t>
            </a:r>
            <a:r>
              <a:rPr lang="en-US" sz="2800" b="1" dirty="0"/>
              <a:t> </a:t>
            </a:r>
            <a:r>
              <a:rPr lang="en-US" sz="2800" b="1" dirty="0" err="1"/>
              <a:t>disi</a:t>
            </a:r>
            <a:r>
              <a:rPr lang="en-US" sz="2800" b="1" dirty="0"/>
              <a:t> mi </a:t>
            </a:r>
            <a:r>
              <a:rPr lang="en-US" sz="2800" b="1" dirty="0" err="1"/>
              <a:t>wani</a:t>
            </a:r>
            <a:r>
              <a:rPr lang="en-US" sz="2800" b="1" dirty="0"/>
              <a:t> doe, </a:t>
            </a:r>
            <a:r>
              <a:rPr lang="en-US" sz="2800" b="1" dirty="0" err="1"/>
              <a:t>dati</a:t>
            </a:r>
            <a:r>
              <a:rPr lang="en-US" sz="2800" b="1" dirty="0"/>
              <a:t> mi </a:t>
            </a:r>
            <a:r>
              <a:rPr lang="en-US" sz="2800" b="1" dirty="0" err="1"/>
              <a:t>wani</a:t>
            </a:r>
            <a:r>
              <a:rPr lang="en-US" sz="2800" b="1" dirty="0"/>
              <a:t> doe </a:t>
            </a:r>
            <a:r>
              <a:rPr lang="en-US" sz="2800" b="1" dirty="0" err="1"/>
              <a:t>nanga</a:t>
            </a:r>
            <a:r>
              <a:rPr lang="en-US" sz="2800" b="1" dirty="0"/>
              <a:t> skin-</a:t>
            </a:r>
            <a:r>
              <a:rPr lang="en-US" sz="2800" b="1" dirty="0" err="1"/>
              <a:t>fasi</a:t>
            </a:r>
            <a:r>
              <a:rPr lang="en-US" sz="2800" b="1" dirty="0"/>
              <a:t> so </a:t>
            </a:r>
            <a:r>
              <a:rPr lang="en-US" sz="2800" b="1" dirty="0" err="1"/>
              <a:t>dati</a:t>
            </a:r>
            <a:r>
              <a:rPr lang="en-US" sz="2800" b="1" dirty="0"/>
              <a:t> </a:t>
            </a:r>
            <a:r>
              <a:rPr lang="en-US" sz="2800" b="1" dirty="0" err="1"/>
              <a:t>nanga</a:t>
            </a:r>
            <a:r>
              <a:rPr lang="en-US" sz="2800" b="1" dirty="0"/>
              <a:t> mi, a </a:t>
            </a:r>
            <a:r>
              <a:rPr lang="en-US" sz="2800" b="1" dirty="0" err="1"/>
              <a:t>sa</a:t>
            </a:r>
            <a:r>
              <a:rPr lang="en-US" sz="2800" b="1" dirty="0"/>
              <a:t> de “</a:t>
            </a:r>
            <a:r>
              <a:rPr lang="en-US" sz="2800" b="1" dirty="0" err="1"/>
              <a:t>ja</a:t>
            </a:r>
            <a:r>
              <a:rPr lang="en-US" sz="2800" b="1" dirty="0"/>
              <a:t>, </a:t>
            </a:r>
            <a:r>
              <a:rPr lang="en-US" sz="2800" b="1" dirty="0" err="1"/>
              <a:t>ja</a:t>
            </a:r>
            <a:r>
              <a:rPr lang="en-US" sz="2800" b="1" dirty="0"/>
              <a:t>” </a:t>
            </a:r>
            <a:r>
              <a:rPr lang="en-US" sz="2800" b="1" dirty="0" err="1"/>
              <a:t>nanga</a:t>
            </a:r>
            <a:r>
              <a:rPr lang="en-US" sz="2800" b="1" dirty="0"/>
              <a:t> “</a:t>
            </a:r>
            <a:r>
              <a:rPr lang="en-US" sz="2800" b="1" dirty="0" err="1"/>
              <a:t>nono</a:t>
            </a:r>
            <a:r>
              <a:rPr lang="en-US" sz="2800" b="1" dirty="0"/>
              <a:t>, </a:t>
            </a:r>
            <a:r>
              <a:rPr lang="en-US" sz="2800" b="1" dirty="0" err="1"/>
              <a:t>nono</a:t>
            </a:r>
            <a:r>
              <a:rPr lang="en-US" sz="2800" b="1" dirty="0"/>
              <a:t>”?  18. Ma so </a:t>
            </a:r>
            <a:r>
              <a:rPr lang="en-US" sz="2800" b="1" dirty="0" err="1"/>
              <a:t>leki</a:t>
            </a:r>
            <a:r>
              <a:rPr lang="en-US" sz="2800" b="1" dirty="0"/>
              <a:t> </a:t>
            </a:r>
            <a:r>
              <a:rPr lang="en-US" sz="2800" b="1" dirty="0" err="1"/>
              <a:t>Gado</a:t>
            </a:r>
            <a:r>
              <a:rPr lang="en-US" sz="2800" b="1" dirty="0"/>
              <a:t> de </a:t>
            </a:r>
            <a:r>
              <a:rPr lang="en-US" sz="2800" b="1" dirty="0" err="1"/>
              <a:t>troe</a:t>
            </a:r>
            <a:r>
              <a:rPr lang="en-US" sz="2800" b="1" dirty="0"/>
              <a:t>, </a:t>
            </a:r>
            <a:r>
              <a:rPr lang="en-US" sz="2800" b="1" dirty="0" err="1"/>
              <a:t>wi</a:t>
            </a:r>
            <a:r>
              <a:rPr lang="en-US" sz="2800" b="1" dirty="0"/>
              <a:t> </a:t>
            </a:r>
            <a:r>
              <a:rPr lang="en-US" sz="2800" b="1" dirty="0" err="1"/>
              <a:t>woortoe</a:t>
            </a:r>
            <a:r>
              <a:rPr lang="en-US" sz="2800" b="1" dirty="0"/>
              <a:t> </a:t>
            </a:r>
            <a:r>
              <a:rPr lang="en-US" sz="2800" b="1" dirty="0" err="1"/>
              <a:t>gi</a:t>
            </a:r>
            <a:r>
              <a:rPr lang="en-US" sz="2800" b="1" dirty="0"/>
              <a:t> </a:t>
            </a:r>
            <a:r>
              <a:rPr lang="en-US" sz="2800" b="1" dirty="0" err="1"/>
              <a:t>oen</a:t>
            </a:r>
            <a:r>
              <a:rPr lang="en-US" sz="2800" b="1" dirty="0"/>
              <a:t> no </a:t>
            </a:r>
            <a:r>
              <a:rPr lang="en-US" sz="2800" b="1" dirty="0" err="1"/>
              <a:t>ben</a:t>
            </a:r>
            <a:r>
              <a:rPr lang="en-US" sz="2800" b="1" dirty="0"/>
              <a:t> de “</a:t>
            </a:r>
            <a:r>
              <a:rPr lang="en-US" sz="2800" b="1" dirty="0" err="1"/>
              <a:t>ja</a:t>
            </a:r>
            <a:r>
              <a:rPr lang="en-US" sz="2800" b="1" dirty="0"/>
              <a:t>” </a:t>
            </a:r>
            <a:r>
              <a:rPr lang="en-US" sz="2800" b="1" dirty="0" err="1"/>
              <a:t>nanga</a:t>
            </a:r>
            <a:r>
              <a:rPr lang="en-US" sz="2800" b="1" dirty="0"/>
              <a:t> “</a:t>
            </a:r>
            <a:r>
              <a:rPr lang="en-US" sz="2800" b="1" dirty="0" err="1"/>
              <a:t>nono</a:t>
            </a:r>
            <a:r>
              <a:rPr lang="en-US" sz="2800" b="1" dirty="0"/>
              <a:t>”.</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a:t>
            </a:r>
            <a:r>
              <a:rPr lang="en-US" dirty="0" err="1" smtClean="0"/>
              <a:t>ben</a:t>
            </a:r>
            <a:r>
              <a:rPr lang="en-US" dirty="0" smtClean="0"/>
              <a:t> </a:t>
            </a:r>
            <a:r>
              <a:rPr lang="en-US" dirty="0" err="1" smtClean="0"/>
              <a:t>wani</a:t>
            </a:r>
            <a:r>
              <a:rPr lang="en-US" dirty="0" smtClean="0"/>
              <a:t> </a:t>
            </a:r>
            <a:r>
              <a:rPr lang="en-US" dirty="0" err="1" smtClean="0"/>
              <a:t>kom</a:t>
            </a:r>
            <a:endParaRPr lang="en-US" dirty="0"/>
          </a:p>
        </p:txBody>
      </p:sp>
      <p:sp>
        <p:nvSpPr>
          <p:cNvPr id="3" name="Content Placeholder 2"/>
          <p:cNvSpPr>
            <a:spLocks noGrp="1"/>
          </p:cNvSpPr>
          <p:nvPr>
            <p:ph idx="1"/>
          </p:nvPr>
        </p:nvSpPr>
        <p:spPr/>
        <p:txBody>
          <a:bodyPr/>
          <a:lstStyle/>
          <a:p>
            <a:r>
              <a:rPr lang="en-US" dirty="0" err="1" smtClean="0"/>
              <a:t>Paulus</a:t>
            </a:r>
            <a:r>
              <a:rPr lang="en-US" dirty="0" smtClean="0"/>
              <a:t> </a:t>
            </a:r>
            <a:r>
              <a:rPr lang="en-US" dirty="0" err="1" smtClean="0"/>
              <a:t>ben</a:t>
            </a:r>
            <a:r>
              <a:rPr lang="en-US" dirty="0" smtClean="0"/>
              <a:t> </a:t>
            </a:r>
            <a:r>
              <a:rPr lang="en-US" dirty="0" err="1" smtClean="0"/>
              <a:t>taki</a:t>
            </a:r>
            <a:r>
              <a:rPr lang="en-US" dirty="0" smtClean="0"/>
              <a:t> </a:t>
            </a:r>
            <a:r>
              <a:rPr lang="en-US" dirty="0" err="1" smtClean="0"/>
              <a:t>dati</a:t>
            </a:r>
            <a:r>
              <a:rPr lang="en-US" dirty="0" smtClean="0"/>
              <a:t> a </a:t>
            </a:r>
            <a:r>
              <a:rPr lang="en-US" dirty="0" err="1" smtClean="0"/>
              <a:t>ben</a:t>
            </a:r>
            <a:r>
              <a:rPr lang="en-US" dirty="0" smtClean="0"/>
              <a:t> </a:t>
            </a:r>
            <a:r>
              <a:rPr lang="en-US" dirty="0" err="1" smtClean="0"/>
              <a:t>wani</a:t>
            </a:r>
            <a:r>
              <a:rPr lang="en-US" dirty="0" smtClean="0"/>
              <a:t> </a:t>
            </a:r>
            <a:r>
              <a:rPr lang="en-US" dirty="0" err="1" smtClean="0"/>
              <a:t>kom</a:t>
            </a:r>
            <a:r>
              <a:rPr lang="en-US" dirty="0" smtClean="0"/>
              <a:t> </a:t>
            </a:r>
            <a:r>
              <a:rPr lang="en-US" dirty="0" err="1" smtClean="0"/>
              <a:t>si</a:t>
            </a:r>
            <a:r>
              <a:rPr lang="en-US" dirty="0" smtClean="0"/>
              <a:t> </a:t>
            </a:r>
            <a:r>
              <a:rPr lang="en-US" dirty="0" err="1" smtClean="0"/>
              <a:t>dem</a:t>
            </a:r>
            <a:r>
              <a:rPr lang="en-US" dirty="0" smtClean="0"/>
              <a:t> ma a no </a:t>
            </a:r>
            <a:r>
              <a:rPr lang="en-US" dirty="0" err="1" smtClean="0"/>
              <a:t>ben</a:t>
            </a:r>
            <a:r>
              <a:rPr lang="en-US" dirty="0" smtClean="0"/>
              <a:t> man </a:t>
            </a:r>
            <a:r>
              <a:rPr lang="en-US" dirty="0" err="1" smtClean="0"/>
              <a:t>doro</a:t>
            </a:r>
            <a:r>
              <a:rPr lang="en-US" dirty="0" smtClean="0"/>
              <a:t>.  Ma a no de </a:t>
            </a:r>
            <a:r>
              <a:rPr lang="en-US" dirty="0" err="1" smtClean="0"/>
              <a:t>bikasi</a:t>
            </a:r>
            <a:r>
              <a:rPr lang="en-US" dirty="0" smtClean="0"/>
              <a:t> a </a:t>
            </a:r>
            <a:r>
              <a:rPr lang="en-US" dirty="0" err="1" smtClean="0"/>
              <a:t>kenki</a:t>
            </a:r>
            <a:r>
              <a:rPr lang="en-US" dirty="0" smtClean="0"/>
              <a:t> </a:t>
            </a:r>
            <a:r>
              <a:rPr lang="en-US" dirty="0" err="1" smtClean="0"/>
              <a:t>mofo</a:t>
            </a:r>
            <a:r>
              <a:rPr lang="en-US" dirty="0" smtClean="0"/>
              <a:t>, ma </a:t>
            </a:r>
            <a:r>
              <a:rPr lang="en-US" dirty="0" err="1" smtClean="0"/>
              <a:t>wantoe</a:t>
            </a:r>
            <a:r>
              <a:rPr lang="en-US" dirty="0" smtClean="0"/>
              <a:t> </a:t>
            </a:r>
            <a:r>
              <a:rPr lang="en-US" dirty="0" err="1" smtClean="0"/>
              <a:t>situatie</a:t>
            </a:r>
            <a:r>
              <a:rPr lang="en-US" dirty="0" smtClean="0"/>
              <a:t> </a:t>
            </a:r>
            <a:r>
              <a:rPr lang="en-US" dirty="0" err="1" smtClean="0"/>
              <a:t>ben</a:t>
            </a:r>
            <a:r>
              <a:rPr lang="en-US" dirty="0" smtClean="0"/>
              <a:t> hinder hem.</a:t>
            </a:r>
          </a:p>
          <a:p>
            <a:r>
              <a:rPr lang="en-US" dirty="0" smtClean="0"/>
              <a:t>So </a:t>
            </a:r>
            <a:r>
              <a:rPr lang="en-US" dirty="0" err="1" smtClean="0"/>
              <a:t>srefi</a:t>
            </a:r>
            <a:r>
              <a:rPr lang="en-US" dirty="0" smtClean="0"/>
              <a:t> </a:t>
            </a:r>
            <a:r>
              <a:rPr lang="en-US" dirty="0" err="1" smtClean="0"/>
              <a:t>Gado</a:t>
            </a:r>
            <a:r>
              <a:rPr lang="en-US" dirty="0" smtClean="0"/>
              <a:t> </a:t>
            </a:r>
            <a:r>
              <a:rPr lang="en-US" dirty="0" err="1" smtClean="0"/>
              <a:t>noiti</a:t>
            </a:r>
            <a:r>
              <a:rPr lang="en-US" dirty="0" smtClean="0"/>
              <a:t> </a:t>
            </a:r>
            <a:r>
              <a:rPr lang="en-US" dirty="0" err="1" smtClean="0"/>
              <a:t>kenki</a:t>
            </a:r>
            <a:r>
              <a:rPr lang="en-US" dirty="0" smtClean="0"/>
              <a:t> </a:t>
            </a:r>
            <a:r>
              <a:rPr lang="en-US" dirty="0" err="1" smtClean="0"/>
              <a:t>prakseri</a:t>
            </a:r>
            <a:r>
              <a:rPr lang="en-US" dirty="0" smtClean="0"/>
              <a:t> </a:t>
            </a:r>
            <a:r>
              <a:rPr lang="en-US" dirty="0" err="1" smtClean="0"/>
              <a:t>efoe</a:t>
            </a:r>
            <a:r>
              <a:rPr lang="en-US" dirty="0" smtClean="0"/>
              <a:t> </a:t>
            </a:r>
            <a:r>
              <a:rPr lang="en-US" dirty="0" err="1" smtClean="0"/>
              <a:t>mofo</a:t>
            </a:r>
            <a:r>
              <a:rPr lang="en-US" dirty="0" smtClean="0"/>
              <a:t>.  Ma </a:t>
            </a:r>
            <a:r>
              <a:rPr lang="en-US" dirty="0" err="1" smtClean="0"/>
              <a:t>bikasi</a:t>
            </a:r>
            <a:r>
              <a:rPr lang="en-US" dirty="0" smtClean="0"/>
              <a:t> </a:t>
            </a:r>
            <a:r>
              <a:rPr lang="en-US" dirty="0" err="1" smtClean="0"/>
              <a:t>Gado</a:t>
            </a:r>
            <a:r>
              <a:rPr lang="en-US" dirty="0" smtClean="0"/>
              <a:t> </a:t>
            </a:r>
            <a:r>
              <a:rPr lang="en-US" dirty="0" err="1" smtClean="0"/>
              <a:t>kan</a:t>
            </a:r>
            <a:r>
              <a:rPr lang="en-US" dirty="0" smtClean="0"/>
              <a:t> doe </a:t>
            </a:r>
            <a:r>
              <a:rPr lang="en-US" dirty="0" err="1" smtClean="0"/>
              <a:t>alasani</a:t>
            </a:r>
            <a:r>
              <a:rPr lang="en-US" dirty="0" smtClean="0"/>
              <a:t>, </a:t>
            </a:r>
            <a:r>
              <a:rPr lang="en-US" dirty="0" err="1" smtClean="0"/>
              <a:t>dan</a:t>
            </a:r>
            <a:r>
              <a:rPr lang="en-US" dirty="0" smtClean="0"/>
              <a:t> ala Hem </a:t>
            </a:r>
            <a:r>
              <a:rPr lang="en-US" dirty="0" err="1" smtClean="0"/>
              <a:t>pramisi</a:t>
            </a:r>
            <a:r>
              <a:rPr lang="en-US" dirty="0" smtClean="0"/>
              <a:t> de “JA” </a:t>
            </a:r>
            <a:r>
              <a:rPr lang="en-US" dirty="0" err="1" smtClean="0"/>
              <a:t>alatem</a:t>
            </a:r>
            <a:r>
              <a:rPr lang="en-US" dirty="0" smtClean="0"/>
              <a:t> – </a:t>
            </a:r>
            <a:r>
              <a:rPr lang="en-US" dirty="0" err="1" smtClean="0"/>
              <a:t>noti</a:t>
            </a:r>
            <a:r>
              <a:rPr lang="en-US" dirty="0" smtClean="0"/>
              <a:t> </a:t>
            </a:r>
            <a:r>
              <a:rPr lang="en-US" dirty="0" err="1" smtClean="0"/>
              <a:t>kan</a:t>
            </a:r>
            <a:r>
              <a:rPr lang="en-US" dirty="0" smtClean="0"/>
              <a:t> </a:t>
            </a:r>
            <a:r>
              <a:rPr lang="en-US" dirty="0" err="1" smtClean="0"/>
              <a:t>tapoe</a:t>
            </a:r>
            <a:r>
              <a:rPr lang="en-US" dirty="0" smtClean="0"/>
              <a:t> Hem</a:t>
            </a:r>
            <a:endParaRPr lang="en-US" dirty="0"/>
          </a:p>
        </p:txBody>
      </p:sp>
      <p:sp>
        <p:nvSpPr>
          <p:cNvPr id="4" name="Date Placeholder 3"/>
          <p:cNvSpPr>
            <a:spLocks noGrp="1"/>
          </p:cNvSpPr>
          <p:nvPr>
            <p:ph type="dt" sz="half" idx="10"/>
          </p:nvPr>
        </p:nvSpPr>
        <p:spPr/>
        <p:txBody>
          <a:bodyPr/>
          <a:lstStyle/>
          <a:p>
            <a:fld id="{3F385D0B-357B-46C5-A1AB-B7006FCEF0BB}"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62</a:t>
            </a:fld>
            <a:endParaRPr lang="en-US">
              <a:latin typeface="+mn-lt"/>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F00EB8A-3101-44D4-A229-CDB37AE14680}"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8098523D-0BF6-4083-92BD-C7B61C46E95A}" type="slidenum">
              <a:rPr lang="en-US"/>
              <a:pPr lvl="1"/>
              <a:t>63</a:t>
            </a:fld>
            <a:endParaRPr lang="en-US">
              <a:latin typeface="Times New Roman" pitchFamily="18" charset="0"/>
            </a:endParaRPr>
          </a:p>
        </p:txBody>
      </p:sp>
      <p:sp>
        <p:nvSpPr>
          <p:cNvPr id="181250" name="Rectangle 2"/>
          <p:cNvSpPr>
            <a:spLocks noGrp="1" noChangeArrowheads="1"/>
          </p:cNvSpPr>
          <p:nvPr>
            <p:ph type="title"/>
          </p:nvPr>
        </p:nvSpPr>
        <p:spPr/>
        <p:txBody>
          <a:bodyPr/>
          <a:lstStyle/>
          <a:p>
            <a:r>
              <a:rPr lang="en-US"/>
              <a:t>Ala pramisi foe Gado de “ja”</a:t>
            </a:r>
          </a:p>
        </p:txBody>
      </p:sp>
      <p:sp>
        <p:nvSpPr>
          <p:cNvPr id="181251" name="Rectangle 3"/>
          <p:cNvSpPr>
            <a:spLocks noGrp="1" noChangeArrowheads="1"/>
          </p:cNvSpPr>
          <p:nvPr>
            <p:ph type="body" idx="1"/>
          </p:nvPr>
        </p:nvSpPr>
        <p:spPr/>
        <p:txBody>
          <a:bodyPr/>
          <a:lstStyle/>
          <a:p>
            <a:pPr>
              <a:lnSpc>
                <a:spcPct val="70000"/>
              </a:lnSpc>
            </a:pPr>
            <a:r>
              <a:rPr lang="en-US" sz="2800" b="1" dirty="0"/>
              <a:t>18. Ma so </a:t>
            </a:r>
            <a:r>
              <a:rPr lang="en-US" sz="2800" b="1" dirty="0" err="1"/>
              <a:t>leki</a:t>
            </a:r>
            <a:r>
              <a:rPr lang="en-US" sz="2800" b="1" dirty="0"/>
              <a:t> </a:t>
            </a:r>
            <a:r>
              <a:rPr lang="en-US" sz="2800" b="1" dirty="0" err="1"/>
              <a:t>Gado</a:t>
            </a:r>
            <a:r>
              <a:rPr lang="en-US" sz="2800" b="1" dirty="0"/>
              <a:t> de </a:t>
            </a:r>
            <a:r>
              <a:rPr lang="en-US" sz="2800" b="1" dirty="0" err="1"/>
              <a:t>troe</a:t>
            </a:r>
            <a:r>
              <a:rPr lang="en-US" sz="2800" b="1" dirty="0"/>
              <a:t>, </a:t>
            </a:r>
            <a:r>
              <a:rPr lang="en-US" sz="2800" b="1" dirty="0" err="1"/>
              <a:t>wi</a:t>
            </a:r>
            <a:r>
              <a:rPr lang="en-US" sz="2800" b="1" dirty="0"/>
              <a:t> </a:t>
            </a:r>
            <a:r>
              <a:rPr lang="en-US" sz="2800" b="1" dirty="0" err="1"/>
              <a:t>woortoe</a:t>
            </a:r>
            <a:r>
              <a:rPr lang="en-US" sz="2800" b="1" dirty="0"/>
              <a:t> </a:t>
            </a:r>
            <a:r>
              <a:rPr lang="en-US" sz="2800" b="1" dirty="0" err="1"/>
              <a:t>gi</a:t>
            </a:r>
            <a:r>
              <a:rPr lang="en-US" sz="2800" b="1" dirty="0"/>
              <a:t> </a:t>
            </a:r>
            <a:r>
              <a:rPr lang="en-US" sz="2800" b="1" dirty="0" err="1"/>
              <a:t>oen</a:t>
            </a:r>
            <a:r>
              <a:rPr lang="en-US" sz="2800" b="1" dirty="0"/>
              <a:t> no </a:t>
            </a:r>
            <a:r>
              <a:rPr lang="en-US" sz="2800" b="1" dirty="0" err="1"/>
              <a:t>ben</a:t>
            </a:r>
            <a:r>
              <a:rPr lang="en-US" sz="2800" b="1" dirty="0"/>
              <a:t> de “</a:t>
            </a:r>
            <a:r>
              <a:rPr lang="en-US" sz="2800" b="1" dirty="0" err="1"/>
              <a:t>ja</a:t>
            </a:r>
            <a:r>
              <a:rPr lang="en-US" sz="2800" b="1" dirty="0"/>
              <a:t>” </a:t>
            </a:r>
            <a:r>
              <a:rPr lang="en-US" sz="2800" b="1" dirty="0" err="1"/>
              <a:t>nanga</a:t>
            </a:r>
            <a:r>
              <a:rPr lang="en-US" sz="2800" b="1" dirty="0"/>
              <a:t> “</a:t>
            </a:r>
            <a:r>
              <a:rPr lang="en-US" sz="2800" b="1" dirty="0" err="1"/>
              <a:t>nono</a:t>
            </a:r>
            <a:r>
              <a:rPr lang="en-US" sz="2800" b="1" dirty="0"/>
              <a:t>”.  19. </a:t>
            </a:r>
            <a:r>
              <a:rPr lang="en-US" sz="2800" b="1" dirty="0" err="1"/>
              <a:t>Bikasi</a:t>
            </a:r>
            <a:r>
              <a:rPr lang="en-US" sz="2800" b="1" dirty="0"/>
              <a:t> mi </a:t>
            </a:r>
            <a:r>
              <a:rPr lang="en-US" sz="2800" b="1" dirty="0" err="1"/>
              <a:t>nanga</a:t>
            </a:r>
            <a:r>
              <a:rPr lang="en-US" sz="2800" b="1" dirty="0"/>
              <a:t> Silvanus </a:t>
            </a:r>
            <a:r>
              <a:rPr lang="en-US" sz="2800" b="1" dirty="0" err="1"/>
              <a:t>nanga</a:t>
            </a:r>
            <a:r>
              <a:rPr lang="en-US" sz="2800" b="1" dirty="0"/>
              <a:t> </a:t>
            </a:r>
            <a:r>
              <a:rPr lang="en-US" sz="2800" b="1" dirty="0" err="1"/>
              <a:t>Timoteüs</a:t>
            </a:r>
            <a:r>
              <a:rPr lang="en-US" sz="2800" b="1" dirty="0"/>
              <a:t> no </a:t>
            </a:r>
            <a:r>
              <a:rPr lang="en-US" sz="2800" b="1" dirty="0" err="1"/>
              <a:t>ben</a:t>
            </a:r>
            <a:r>
              <a:rPr lang="en-US" sz="2800" b="1" dirty="0"/>
              <a:t> </a:t>
            </a:r>
            <a:r>
              <a:rPr lang="en-US" sz="2800" b="1" dirty="0" err="1"/>
              <a:t>preiki</a:t>
            </a:r>
            <a:r>
              <a:rPr lang="en-US" sz="2800" b="1" dirty="0"/>
              <a:t> </a:t>
            </a:r>
            <a:r>
              <a:rPr lang="en-US" sz="2800" b="1" dirty="0" err="1"/>
              <a:t>da</a:t>
            </a:r>
            <a:r>
              <a:rPr lang="en-US" sz="2800" b="1" dirty="0"/>
              <a:t> </a:t>
            </a:r>
            <a:r>
              <a:rPr lang="en-US" sz="2800" b="1" dirty="0" err="1"/>
              <a:t>Manpikin</a:t>
            </a:r>
            <a:r>
              <a:rPr lang="en-US" sz="2800" b="1" dirty="0"/>
              <a:t> foe </a:t>
            </a:r>
            <a:r>
              <a:rPr lang="en-US" sz="2800" b="1" dirty="0" err="1"/>
              <a:t>Gado</a:t>
            </a:r>
            <a:r>
              <a:rPr lang="en-US" sz="2800" b="1" dirty="0"/>
              <a:t>, </a:t>
            </a:r>
            <a:r>
              <a:rPr lang="en-US" sz="2800" b="1" dirty="0" err="1"/>
              <a:t>Jezus</a:t>
            </a:r>
            <a:r>
              <a:rPr lang="en-US" sz="2800" b="1" dirty="0"/>
              <a:t> </a:t>
            </a:r>
            <a:r>
              <a:rPr lang="en-US" sz="2800" b="1" dirty="0" err="1"/>
              <a:t>Kristus</a:t>
            </a:r>
            <a:r>
              <a:rPr lang="en-US" sz="2800" b="1" dirty="0"/>
              <a:t> </a:t>
            </a:r>
            <a:r>
              <a:rPr lang="en-US" sz="2800" b="1" dirty="0" err="1"/>
              <a:t>gi</a:t>
            </a:r>
            <a:r>
              <a:rPr lang="en-US" sz="2800" b="1" dirty="0"/>
              <a:t> </a:t>
            </a:r>
            <a:r>
              <a:rPr lang="en-US" sz="2800" b="1" dirty="0" err="1"/>
              <a:t>oen</a:t>
            </a:r>
            <a:r>
              <a:rPr lang="en-US" sz="2800" b="1" dirty="0"/>
              <a:t> </a:t>
            </a:r>
            <a:r>
              <a:rPr lang="en-US" sz="2800" b="1" dirty="0" err="1"/>
              <a:t>nanga</a:t>
            </a:r>
            <a:r>
              <a:rPr lang="en-US" sz="2800" b="1" dirty="0"/>
              <a:t> “</a:t>
            </a:r>
            <a:r>
              <a:rPr lang="en-US" sz="2800" b="1" dirty="0" err="1"/>
              <a:t>ja</a:t>
            </a:r>
            <a:r>
              <a:rPr lang="en-US" sz="2800" b="1" dirty="0"/>
              <a:t>” </a:t>
            </a:r>
            <a:r>
              <a:rPr lang="en-US" sz="2800" b="1" dirty="0" err="1"/>
              <a:t>nanga</a:t>
            </a:r>
            <a:r>
              <a:rPr lang="en-US" sz="2800" b="1" dirty="0"/>
              <a:t> “</a:t>
            </a:r>
            <a:r>
              <a:rPr lang="en-US" sz="2800" b="1" dirty="0" err="1"/>
              <a:t>nono</a:t>
            </a:r>
            <a:r>
              <a:rPr lang="en-US" sz="2800" b="1" dirty="0"/>
              <a:t>,” ma </a:t>
            </a:r>
            <a:r>
              <a:rPr lang="en-US" sz="2800" b="1" dirty="0" err="1"/>
              <a:t>na</a:t>
            </a:r>
            <a:r>
              <a:rPr lang="en-US" sz="2800" b="1" dirty="0"/>
              <a:t> </a:t>
            </a:r>
            <a:r>
              <a:rPr lang="en-US" sz="2800" b="1" dirty="0" err="1"/>
              <a:t>ini</a:t>
            </a:r>
            <a:r>
              <a:rPr lang="en-US" sz="2800" b="1" dirty="0"/>
              <a:t> Hem, a de “</a:t>
            </a:r>
            <a:r>
              <a:rPr lang="en-US" sz="2800" b="1" dirty="0" err="1"/>
              <a:t>ja</a:t>
            </a:r>
            <a:r>
              <a:rPr lang="en-US" sz="2800" b="1" dirty="0"/>
              <a:t>” </a:t>
            </a:r>
            <a:r>
              <a:rPr lang="en-US" sz="2800" b="1" dirty="0" err="1"/>
              <a:t>nomo</a:t>
            </a:r>
            <a:r>
              <a:rPr lang="en-US" sz="2800" b="1" dirty="0"/>
              <a:t>.  20. </a:t>
            </a:r>
            <a:r>
              <a:rPr lang="en-US" sz="2800" b="1" dirty="0" err="1"/>
              <a:t>Bikasi</a:t>
            </a:r>
            <a:r>
              <a:rPr lang="en-US" sz="2800" b="1" dirty="0"/>
              <a:t> ala </a:t>
            </a:r>
            <a:r>
              <a:rPr lang="en-US" sz="2800" b="1" dirty="0" err="1"/>
              <a:t>dem</a:t>
            </a:r>
            <a:r>
              <a:rPr lang="en-US" sz="2800" b="1" dirty="0"/>
              <a:t> </a:t>
            </a:r>
            <a:r>
              <a:rPr lang="en-US" sz="2800" b="1" dirty="0" err="1"/>
              <a:t>pramisi</a:t>
            </a:r>
            <a:r>
              <a:rPr lang="en-US" sz="2800" b="1" dirty="0"/>
              <a:t> foe </a:t>
            </a:r>
            <a:r>
              <a:rPr lang="en-US" sz="2800" b="1" dirty="0" err="1"/>
              <a:t>Gado</a:t>
            </a:r>
            <a:r>
              <a:rPr lang="en-US" sz="2800" b="1" dirty="0"/>
              <a:t> de “</a:t>
            </a:r>
            <a:r>
              <a:rPr lang="en-US" sz="2800" b="1" dirty="0" err="1"/>
              <a:t>ja</a:t>
            </a:r>
            <a:r>
              <a:rPr lang="en-US" sz="2800" b="1" dirty="0"/>
              <a:t>” </a:t>
            </a:r>
            <a:r>
              <a:rPr lang="en-US" sz="2800" b="1" dirty="0" err="1"/>
              <a:t>na</a:t>
            </a:r>
            <a:r>
              <a:rPr lang="en-US" sz="2800" b="1" dirty="0"/>
              <a:t> Hem </a:t>
            </a:r>
            <a:r>
              <a:rPr lang="en-US" sz="2800" b="1" dirty="0" err="1"/>
              <a:t>ini</a:t>
            </a:r>
            <a:r>
              <a:rPr lang="en-US" sz="2800" b="1" dirty="0"/>
              <a:t>, en </a:t>
            </a:r>
            <a:r>
              <a:rPr lang="en-US" sz="2800" b="1" dirty="0" err="1"/>
              <a:t>na</a:t>
            </a:r>
            <a:r>
              <a:rPr lang="en-US" sz="2800" b="1" dirty="0"/>
              <a:t> </a:t>
            </a:r>
            <a:r>
              <a:rPr lang="en-US" sz="2800" b="1" dirty="0" err="1"/>
              <a:t>ini</a:t>
            </a:r>
            <a:r>
              <a:rPr lang="en-US" sz="2800" b="1" dirty="0"/>
              <a:t> Hem, “Amen” foe </a:t>
            </a:r>
            <a:r>
              <a:rPr lang="en-US" sz="2800" b="1" dirty="0" err="1"/>
              <a:t>wi</a:t>
            </a:r>
            <a:r>
              <a:rPr lang="en-US" sz="2800" b="1" dirty="0"/>
              <a:t> </a:t>
            </a:r>
            <a:r>
              <a:rPr lang="en-US" sz="2800" b="1" dirty="0" err="1"/>
              <a:t>moe</a:t>
            </a:r>
            <a:r>
              <a:rPr lang="en-US" sz="2800" b="1" dirty="0"/>
              <a:t> </a:t>
            </a:r>
            <a:r>
              <a:rPr lang="en-US" sz="2800" b="1" dirty="0" err="1"/>
              <a:t>gi</a:t>
            </a:r>
            <a:r>
              <a:rPr lang="en-US" sz="2800" b="1" dirty="0"/>
              <a:t> </a:t>
            </a:r>
            <a:r>
              <a:rPr lang="en-US" sz="2800" b="1" dirty="0" err="1"/>
              <a:t>Gado</a:t>
            </a:r>
            <a:r>
              <a:rPr lang="en-US" sz="2800" b="1" dirty="0"/>
              <a:t> </a:t>
            </a:r>
            <a:r>
              <a:rPr lang="en-US" sz="2800" b="1" dirty="0" err="1"/>
              <a:t>da</a:t>
            </a:r>
            <a:r>
              <a:rPr lang="en-US" sz="2800" b="1" dirty="0"/>
              <a:t> </a:t>
            </a:r>
            <a:r>
              <a:rPr lang="en-US" sz="2800" b="1" dirty="0" err="1"/>
              <a:t>glori</a:t>
            </a:r>
            <a:r>
              <a:rPr lang="en-US" sz="2800" b="1" dirty="0"/>
              <a:t>.  </a:t>
            </a:r>
            <a:endParaRPr lang="en-US" sz="2800" b="1" dirty="0" smtClean="0"/>
          </a:p>
          <a:p>
            <a:pPr>
              <a:lnSpc>
                <a:spcPct val="70000"/>
              </a:lnSpc>
            </a:pPr>
            <a:endParaRPr lang="en-US" sz="2800" b="1" dirty="0" smtClean="0"/>
          </a:p>
          <a:p>
            <a:pPr>
              <a:lnSpc>
                <a:spcPct val="70000"/>
              </a:lnSpc>
            </a:pPr>
            <a:r>
              <a:rPr lang="en-US" sz="2800" b="1" dirty="0" smtClean="0"/>
              <a:t>Ala </a:t>
            </a:r>
            <a:r>
              <a:rPr lang="en-US" sz="2800" b="1" dirty="0" err="1" smtClean="0"/>
              <a:t>Gado</a:t>
            </a:r>
            <a:r>
              <a:rPr lang="en-US" sz="2800" b="1" dirty="0" smtClean="0"/>
              <a:t> </a:t>
            </a:r>
            <a:r>
              <a:rPr lang="en-US" sz="2800" b="1" dirty="0" err="1" smtClean="0"/>
              <a:t>pramisi</a:t>
            </a:r>
            <a:r>
              <a:rPr lang="en-US" sz="2800" b="1" dirty="0" smtClean="0"/>
              <a:t> de JA</a:t>
            </a:r>
            <a:endParaRPr lang="en-US" sz="2800" b="1"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F00EB8A-3101-44D4-A229-CDB37AE14680}"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8098523D-0BF6-4083-92BD-C7B61C46E95A}" type="slidenum">
              <a:rPr lang="en-US"/>
              <a:pPr lvl="1"/>
              <a:t>64</a:t>
            </a:fld>
            <a:endParaRPr lang="en-US">
              <a:latin typeface="Times New Roman" pitchFamily="18" charset="0"/>
            </a:endParaRPr>
          </a:p>
        </p:txBody>
      </p:sp>
      <p:sp>
        <p:nvSpPr>
          <p:cNvPr id="181250" name="Rectangle 2"/>
          <p:cNvSpPr>
            <a:spLocks noGrp="1" noChangeArrowheads="1"/>
          </p:cNvSpPr>
          <p:nvPr>
            <p:ph type="title"/>
          </p:nvPr>
        </p:nvSpPr>
        <p:spPr/>
        <p:txBody>
          <a:bodyPr/>
          <a:lstStyle/>
          <a:p>
            <a:r>
              <a:rPr lang="en-US"/>
              <a:t>Ala pramisi foe Gado de “ja”</a:t>
            </a:r>
          </a:p>
        </p:txBody>
      </p:sp>
      <p:sp>
        <p:nvSpPr>
          <p:cNvPr id="181251" name="Rectangle 3"/>
          <p:cNvSpPr>
            <a:spLocks noGrp="1" noChangeArrowheads="1"/>
          </p:cNvSpPr>
          <p:nvPr>
            <p:ph type="body" idx="1"/>
          </p:nvPr>
        </p:nvSpPr>
        <p:spPr/>
        <p:txBody>
          <a:bodyPr/>
          <a:lstStyle/>
          <a:p>
            <a:pPr>
              <a:lnSpc>
                <a:spcPct val="70000"/>
              </a:lnSpc>
            </a:pPr>
            <a:r>
              <a:rPr lang="en-US" b="1" dirty="0" smtClean="0">
                <a:solidFill>
                  <a:srgbClr val="FF0000"/>
                </a:solidFill>
              </a:rPr>
              <a:t>21</a:t>
            </a:r>
            <a:r>
              <a:rPr lang="en-US" b="1" dirty="0">
                <a:solidFill>
                  <a:srgbClr val="FF0000"/>
                </a:solidFill>
              </a:rPr>
              <a:t>. Now a de </a:t>
            </a:r>
            <a:r>
              <a:rPr lang="en-US" b="1" dirty="0" err="1">
                <a:solidFill>
                  <a:srgbClr val="FF0000"/>
                </a:solidFill>
              </a:rPr>
              <a:t>Gado</a:t>
            </a:r>
            <a:r>
              <a:rPr lang="en-US" b="1" dirty="0">
                <a:solidFill>
                  <a:srgbClr val="FF0000"/>
                </a:solidFill>
              </a:rPr>
              <a:t> </a:t>
            </a:r>
            <a:r>
              <a:rPr lang="en-US" b="1" dirty="0" err="1">
                <a:solidFill>
                  <a:srgbClr val="FF0000"/>
                </a:solidFill>
              </a:rPr>
              <a:t>disi</a:t>
            </a:r>
            <a:r>
              <a:rPr lang="en-US" b="1" dirty="0">
                <a:solidFill>
                  <a:srgbClr val="FF0000"/>
                </a:solidFill>
              </a:rPr>
              <a:t> </a:t>
            </a:r>
            <a:r>
              <a:rPr lang="en-US" b="1" dirty="0" err="1">
                <a:solidFill>
                  <a:srgbClr val="FF0000"/>
                </a:solidFill>
              </a:rPr>
              <a:t>ben</a:t>
            </a:r>
            <a:r>
              <a:rPr lang="en-US" b="1" dirty="0">
                <a:solidFill>
                  <a:srgbClr val="FF0000"/>
                </a:solidFill>
              </a:rPr>
              <a:t> </a:t>
            </a:r>
            <a:r>
              <a:rPr lang="en-US" b="1" dirty="0" err="1">
                <a:solidFill>
                  <a:srgbClr val="FF0000"/>
                </a:solidFill>
              </a:rPr>
              <a:t>poti</a:t>
            </a:r>
            <a:r>
              <a:rPr lang="en-US" b="1" dirty="0">
                <a:solidFill>
                  <a:srgbClr val="FF0000"/>
                </a:solidFill>
              </a:rPr>
              <a:t> </a:t>
            </a:r>
            <a:r>
              <a:rPr lang="en-US" b="1" dirty="0" err="1">
                <a:solidFill>
                  <a:srgbClr val="FF0000"/>
                </a:solidFill>
              </a:rPr>
              <a:t>wi</a:t>
            </a:r>
            <a:r>
              <a:rPr lang="en-US" b="1" dirty="0">
                <a:solidFill>
                  <a:srgbClr val="FF0000"/>
                </a:solidFill>
              </a:rPr>
              <a:t> </a:t>
            </a:r>
            <a:r>
              <a:rPr lang="en-US" b="1" dirty="0" err="1">
                <a:solidFill>
                  <a:srgbClr val="FF0000"/>
                </a:solidFill>
              </a:rPr>
              <a:t>nanga</a:t>
            </a:r>
            <a:r>
              <a:rPr lang="en-US" b="1" dirty="0">
                <a:solidFill>
                  <a:srgbClr val="FF0000"/>
                </a:solidFill>
              </a:rPr>
              <a:t> </a:t>
            </a:r>
            <a:r>
              <a:rPr lang="en-US" b="1" dirty="0" err="1">
                <a:solidFill>
                  <a:srgbClr val="FF0000"/>
                </a:solidFill>
              </a:rPr>
              <a:t>oen</a:t>
            </a:r>
            <a:r>
              <a:rPr lang="en-US" b="1" dirty="0">
                <a:solidFill>
                  <a:srgbClr val="FF0000"/>
                </a:solidFill>
              </a:rPr>
              <a:t> </a:t>
            </a:r>
            <a:r>
              <a:rPr lang="en-US" b="1" dirty="0" err="1">
                <a:solidFill>
                  <a:srgbClr val="FF0000"/>
                </a:solidFill>
              </a:rPr>
              <a:t>faste</a:t>
            </a:r>
            <a:r>
              <a:rPr lang="en-US" b="1" dirty="0">
                <a:solidFill>
                  <a:srgbClr val="FF0000"/>
                </a:solidFill>
              </a:rPr>
              <a:t> </a:t>
            </a:r>
            <a:r>
              <a:rPr lang="en-US" b="1" dirty="0" err="1">
                <a:solidFill>
                  <a:srgbClr val="FF0000"/>
                </a:solidFill>
              </a:rPr>
              <a:t>na</a:t>
            </a:r>
            <a:r>
              <a:rPr lang="en-US" b="1" dirty="0">
                <a:solidFill>
                  <a:srgbClr val="FF0000"/>
                </a:solidFill>
              </a:rPr>
              <a:t> </a:t>
            </a:r>
            <a:r>
              <a:rPr lang="en-US" b="1" dirty="0" err="1">
                <a:solidFill>
                  <a:srgbClr val="FF0000"/>
                </a:solidFill>
              </a:rPr>
              <a:t>ini</a:t>
            </a:r>
            <a:r>
              <a:rPr lang="en-US" b="1" dirty="0">
                <a:solidFill>
                  <a:srgbClr val="FF0000"/>
                </a:solidFill>
              </a:rPr>
              <a:t> </a:t>
            </a:r>
            <a:r>
              <a:rPr lang="en-US" b="1" dirty="0" err="1">
                <a:solidFill>
                  <a:srgbClr val="FF0000"/>
                </a:solidFill>
              </a:rPr>
              <a:t>Kristus</a:t>
            </a:r>
            <a:r>
              <a:rPr lang="en-US" b="1" dirty="0">
                <a:solidFill>
                  <a:srgbClr val="FF0000"/>
                </a:solidFill>
              </a:rPr>
              <a:t>, en </a:t>
            </a:r>
            <a:r>
              <a:rPr lang="en-US" b="1" dirty="0" err="1">
                <a:solidFill>
                  <a:srgbClr val="FF0000"/>
                </a:solidFill>
              </a:rPr>
              <a:t>disi</a:t>
            </a:r>
            <a:r>
              <a:rPr lang="en-US" b="1" dirty="0">
                <a:solidFill>
                  <a:srgbClr val="FF0000"/>
                </a:solidFill>
              </a:rPr>
              <a:t> </a:t>
            </a:r>
            <a:r>
              <a:rPr lang="en-US" b="1" dirty="0" err="1">
                <a:solidFill>
                  <a:srgbClr val="FF0000"/>
                </a:solidFill>
              </a:rPr>
              <a:t>ben</a:t>
            </a:r>
            <a:r>
              <a:rPr lang="en-US" b="1" dirty="0">
                <a:solidFill>
                  <a:srgbClr val="FF0000"/>
                </a:solidFill>
              </a:rPr>
              <a:t> </a:t>
            </a:r>
            <a:r>
              <a:rPr lang="en-US" b="1" dirty="0" err="1">
                <a:solidFill>
                  <a:srgbClr val="FF0000"/>
                </a:solidFill>
              </a:rPr>
              <a:t>salfoe</a:t>
            </a:r>
            <a:r>
              <a:rPr lang="en-US" b="1" dirty="0">
                <a:solidFill>
                  <a:srgbClr val="FF0000"/>
                </a:solidFill>
              </a:rPr>
              <a:t> </a:t>
            </a:r>
            <a:r>
              <a:rPr lang="en-US" b="1" dirty="0" err="1">
                <a:solidFill>
                  <a:srgbClr val="FF0000"/>
                </a:solidFill>
              </a:rPr>
              <a:t>wi</a:t>
            </a:r>
            <a:r>
              <a:rPr lang="en-US" b="1" dirty="0">
                <a:solidFill>
                  <a:srgbClr val="FF0000"/>
                </a:solidFill>
              </a:rPr>
              <a:t>;  22. En so </a:t>
            </a:r>
            <a:r>
              <a:rPr lang="en-US" b="1" dirty="0" err="1">
                <a:solidFill>
                  <a:srgbClr val="FF0000"/>
                </a:solidFill>
              </a:rPr>
              <a:t>srefi</a:t>
            </a:r>
            <a:r>
              <a:rPr lang="en-US" b="1" dirty="0">
                <a:solidFill>
                  <a:srgbClr val="FF0000"/>
                </a:solidFill>
              </a:rPr>
              <a:t> A </a:t>
            </a:r>
            <a:r>
              <a:rPr lang="en-US" b="1" dirty="0" err="1">
                <a:solidFill>
                  <a:srgbClr val="FF0000"/>
                </a:solidFill>
              </a:rPr>
              <a:t>ben</a:t>
            </a:r>
            <a:r>
              <a:rPr lang="en-US" b="1" dirty="0">
                <a:solidFill>
                  <a:srgbClr val="FF0000"/>
                </a:solidFill>
              </a:rPr>
              <a:t> </a:t>
            </a:r>
            <a:r>
              <a:rPr lang="en-US" b="1" dirty="0" err="1">
                <a:solidFill>
                  <a:srgbClr val="FF0000"/>
                </a:solidFill>
              </a:rPr>
              <a:t>stampoe</a:t>
            </a:r>
            <a:r>
              <a:rPr lang="en-US" b="1" dirty="0">
                <a:solidFill>
                  <a:srgbClr val="FF0000"/>
                </a:solidFill>
              </a:rPr>
              <a:t> </a:t>
            </a:r>
            <a:r>
              <a:rPr lang="en-US" b="1" dirty="0" err="1">
                <a:solidFill>
                  <a:srgbClr val="FF0000"/>
                </a:solidFill>
              </a:rPr>
              <a:t>wi</a:t>
            </a:r>
            <a:r>
              <a:rPr lang="en-US" b="1" dirty="0">
                <a:solidFill>
                  <a:srgbClr val="FF0000"/>
                </a:solidFill>
              </a:rPr>
              <a:t> en </a:t>
            </a:r>
            <a:r>
              <a:rPr lang="en-US" b="1" dirty="0" err="1">
                <a:solidFill>
                  <a:srgbClr val="FF0000"/>
                </a:solidFill>
              </a:rPr>
              <a:t>gi</a:t>
            </a:r>
            <a:r>
              <a:rPr lang="en-US" b="1" dirty="0">
                <a:solidFill>
                  <a:srgbClr val="FF0000"/>
                </a:solidFill>
              </a:rPr>
              <a:t> </a:t>
            </a:r>
            <a:r>
              <a:rPr lang="en-US" b="1" dirty="0" err="1">
                <a:solidFill>
                  <a:srgbClr val="FF0000"/>
                </a:solidFill>
              </a:rPr>
              <a:t>wi</a:t>
            </a:r>
            <a:r>
              <a:rPr lang="en-US" b="1" dirty="0">
                <a:solidFill>
                  <a:srgbClr val="FF0000"/>
                </a:solidFill>
              </a:rPr>
              <a:t> </a:t>
            </a:r>
            <a:r>
              <a:rPr lang="en-US" b="1" dirty="0" err="1">
                <a:solidFill>
                  <a:srgbClr val="FF0000"/>
                </a:solidFill>
              </a:rPr>
              <a:t>da</a:t>
            </a:r>
            <a:r>
              <a:rPr lang="en-US" b="1" dirty="0">
                <a:solidFill>
                  <a:srgbClr val="FF0000"/>
                </a:solidFill>
              </a:rPr>
              <a:t> </a:t>
            </a:r>
            <a:r>
              <a:rPr lang="en-US" b="1" dirty="0" err="1">
                <a:solidFill>
                  <a:srgbClr val="FF0000"/>
                </a:solidFill>
              </a:rPr>
              <a:t>panti</a:t>
            </a:r>
            <a:r>
              <a:rPr lang="en-US" b="1" dirty="0">
                <a:solidFill>
                  <a:srgbClr val="FF0000"/>
                </a:solidFill>
              </a:rPr>
              <a:t> foe </a:t>
            </a:r>
            <a:r>
              <a:rPr lang="en-US" b="1" dirty="0" err="1">
                <a:solidFill>
                  <a:srgbClr val="FF0000"/>
                </a:solidFill>
              </a:rPr>
              <a:t>da</a:t>
            </a:r>
            <a:r>
              <a:rPr lang="en-US" b="1" dirty="0">
                <a:solidFill>
                  <a:srgbClr val="FF0000"/>
                </a:solidFill>
              </a:rPr>
              <a:t> </a:t>
            </a:r>
            <a:r>
              <a:rPr lang="en-US" b="1" dirty="0" err="1">
                <a:solidFill>
                  <a:srgbClr val="FF0000"/>
                </a:solidFill>
              </a:rPr>
              <a:t>Jeje</a:t>
            </a:r>
            <a:r>
              <a:rPr lang="en-US" b="1" dirty="0">
                <a:solidFill>
                  <a:srgbClr val="FF0000"/>
                </a:solidFill>
              </a:rPr>
              <a:t> </a:t>
            </a:r>
            <a:r>
              <a:rPr lang="en-US" b="1" dirty="0" err="1">
                <a:solidFill>
                  <a:srgbClr val="FF0000"/>
                </a:solidFill>
              </a:rPr>
              <a:t>na</a:t>
            </a:r>
            <a:r>
              <a:rPr lang="en-US" b="1" dirty="0">
                <a:solidFill>
                  <a:srgbClr val="FF0000"/>
                </a:solidFill>
              </a:rPr>
              <a:t> </a:t>
            </a:r>
            <a:r>
              <a:rPr lang="en-US" b="1" dirty="0" err="1">
                <a:solidFill>
                  <a:srgbClr val="FF0000"/>
                </a:solidFill>
              </a:rPr>
              <a:t>ini</a:t>
            </a:r>
            <a:r>
              <a:rPr lang="en-US" b="1" dirty="0">
                <a:solidFill>
                  <a:srgbClr val="FF0000"/>
                </a:solidFill>
              </a:rPr>
              <a:t> </a:t>
            </a:r>
            <a:r>
              <a:rPr lang="en-US" b="1" dirty="0" err="1">
                <a:solidFill>
                  <a:srgbClr val="FF0000"/>
                </a:solidFill>
              </a:rPr>
              <a:t>wi</a:t>
            </a:r>
            <a:r>
              <a:rPr lang="en-US" b="1" dirty="0">
                <a:solidFill>
                  <a:srgbClr val="FF0000"/>
                </a:solidFill>
              </a:rPr>
              <a:t> </a:t>
            </a:r>
            <a:r>
              <a:rPr lang="en-US" b="1" dirty="0" err="1">
                <a:solidFill>
                  <a:srgbClr val="FF0000"/>
                </a:solidFill>
              </a:rPr>
              <a:t>hati</a:t>
            </a:r>
            <a:r>
              <a:rPr lang="en-US" b="1" dirty="0">
                <a:solidFill>
                  <a:srgbClr val="FF0000"/>
                </a:solidFill>
              </a:rPr>
              <a:t>.</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250AC5B-B9C9-4DDD-94F8-504FA8B7BC56}"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ECB59DEC-62F9-4F03-BBD7-A5D808266CFE}" type="slidenum">
              <a:rPr lang="en-US"/>
              <a:pPr lvl="1"/>
              <a:t>65</a:t>
            </a:fld>
            <a:endParaRPr lang="en-US">
              <a:latin typeface="Times New Roman" pitchFamily="18" charset="0"/>
            </a:endParaRPr>
          </a:p>
        </p:txBody>
      </p:sp>
      <p:sp>
        <p:nvSpPr>
          <p:cNvPr id="182274" name="Rectangle 2"/>
          <p:cNvSpPr>
            <a:spLocks noGrp="1" noChangeArrowheads="1"/>
          </p:cNvSpPr>
          <p:nvPr>
            <p:ph type="title"/>
          </p:nvPr>
        </p:nvSpPr>
        <p:spPr/>
        <p:txBody>
          <a:bodyPr/>
          <a:lstStyle/>
          <a:p>
            <a:r>
              <a:rPr lang="en-US"/>
              <a:t>Gado ben doe da wroko…</a:t>
            </a:r>
          </a:p>
        </p:txBody>
      </p:sp>
      <p:sp>
        <p:nvSpPr>
          <p:cNvPr id="182275" name="Rectangle 3"/>
          <p:cNvSpPr>
            <a:spLocks noGrp="1" noChangeArrowheads="1"/>
          </p:cNvSpPr>
          <p:nvPr>
            <p:ph type="body" idx="1"/>
          </p:nvPr>
        </p:nvSpPr>
        <p:spPr>
          <a:xfrm>
            <a:off x="628596" y="2017713"/>
            <a:ext cx="8326492" cy="4114800"/>
          </a:xfrm>
        </p:spPr>
        <p:txBody>
          <a:bodyPr/>
          <a:lstStyle/>
          <a:p>
            <a:r>
              <a:rPr lang="en-US" dirty="0" err="1"/>
              <a:t>Gado</a:t>
            </a:r>
            <a:r>
              <a:rPr lang="en-US" dirty="0"/>
              <a:t> </a:t>
            </a:r>
            <a:r>
              <a:rPr lang="en-US" dirty="0" err="1"/>
              <a:t>ben</a:t>
            </a:r>
            <a:r>
              <a:rPr lang="en-US" dirty="0"/>
              <a:t> </a:t>
            </a:r>
            <a:r>
              <a:rPr lang="en-US" b="1" dirty="0" err="1">
                <a:solidFill>
                  <a:schemeClr val="accent2"/>
                </a:solidFill>
              </a:rPr>
              <a:t>poti</a:t>
            </a:r>
            <a:r>
              <a:rPr lang="en-US" b="1" dirty="0">
                <a:solidFill>
                  <a:schemeClr val="accent2"/>
                </a:solidFill>
              </a:rPr>
              <a:t> </a:t>
            </a:r>
            <a:r>
              <a:rPr lang="en-US" b="1" dirty="0" err="1">
                <a:solidFill>
                  <a:schemeClr val="accent2"/>
                </a:solidFill>
              </a:rPr>
              <a:t>wi</a:t>
            </a:r>
            <a:r>
              <a:rPr lang="en-US" b="1" dirty="0">
                <a:solidFill>
                  <a:schemeClr val="accent2"/>
                </a:solidFill>
              </a:rPr>
              <a:t> </a:t>
            </a:r>
            <a:r>
              <a:rPr lang="en-US" b="1" dirty="0" err="1">
                <a:solidFill>
                  <a:schemeClr val="accent2"/>
                </a:solidFill>
              </a:rPr>
              <a:t>faste</a:t>
            </a:r>
            <a:r>
              <a:rPr lang="en-US" dirty="0"/>
              <a:t> </a:t>
            </a:r>
            <a:r>
              <a:rPr lang="en-US" dirty="0" err="1"/>
              <a:t>na</a:t>
            </a:r>
            <a:r>
              <a:rPr lang="en-US" dirty="0"/>
              <a:t> </a:t>
            </a:r>
            <a:r>
              <a:rPr lang="en-US" dirty="0" err="1"/>
              <a:t>ini</a:t>
            </a:r>
            <a:r>
              <a:rPr lang="en-US" dirty="0"/>
              <a:t> </a:t>
            </a:r>
            <a:r>
              <a:rPr lang="en-US" dirty="0" err="1"/>
              <a:t>Kristus</a:t>
            </a:r>
            <a:endParaRPr lang="en-US" dirty="0"/>
          </a:p>
          <a:p>
            <a:r>
              <a:rPr lang="en-US" dirty="0" err="1"/>
              <a:t>Gado</a:t>
            </a:r>
            <a:r>
              <a:rPr lang="en-US" dirty="0"/>
              <a:t> </a:t>
            </a:r>
            <a:r>
              <a:rPr lang="en-US" dirty="0" err="1"/>
              <a:t>ben</a:t>
            </a:r>
            <a:r>
              <a:rPr lang="en-US" dirty="0"/>
              <a:t> </a:t>
            </a:r>
            <a:r>
              <a:rPr lang="en-US" b="1" dirty="0" err="1">
                <a:solidFill>
                  <a:schemeClr val="accent2"/>
                </a:solidFill>
              </a:rPr>
              <a:t>salfoe</a:t>
            </a:r>
            <a:r>
              <a:rPr lang="en-US" dirty="0">
                <a:solidFill>
                  <a:schemeClr val="accent2"/>
                </a:solidFill>
              </a:rPr>
              <a:t> </a:t>
            </a:r>
            <a:r>
              <a:rPr lang="en-US" b="1" dirty="0" err="1">
                <a:solidFill>
                  <a:schemeClr val="accent2"/>
                </a:solidFill>
              </a:rPr>
              <a:t>wi</a:t>
            </a:r>
            <a:r>
              <a:rPr lang="en-US" dirty="0"/>
              <a:t> (</a:t>
            </a:r>
            <a:r>
              <a:rPr lang="en-US" dirty="0" err="1"/>
              <a:t>nanga</a:t>
            </a:r>
            <a:r>
              <a:rPr lang="en-US" dirty="0"/>
              <a:t> </a:t>
            </a:r>
            <a:r>
              <a:rPr lang="en-US" dirty="0" err="1"/>
              <a:t>da</a:t>
            </a:r>
            <a:r>
              <a:rPr lang="en-US" dirty="0"/>
              <a:t> Santa </a:t>
            </a:r>
            <a:r>
              <a:rPr lang="en-US" dirty="0" err="1"/>
              <a:t>Jeje</a:t>
            </a:r>
            <a:r>
              <a:rPr lang="en-US" dirty="0"/>
              <a:t>)</a:t>
            </a:r>
          </a:p>
          <a:p>
            <a:r>
              <a:rPr lang="en-US" dirty="0" err="1"/>
              <a:t>Gado</a:t>
            </a:r>
            <a:r>
              <a:rPr lang="en-US" dirty="0"/>
              <a:t> </a:t>
            </a:r>
            <a:r>
              <a:rPr lang="en-US" dirty="0" err="1"/>
              <a:t>ben</a:t>
            </a:r>
            <a:r>
              <a:rPr lang="en-US" dirty="0"/>
              <a:t> </a:t>
            </a:r>
            <a:r>
              <a:rPr lang="en-US" b="1" dirty="0" err="1">
                <a:solidFill>
                  <a:schemeClr val="accent2"/>
                </a:solidFill>
              </a:rPr>
              <a:t>stampoe</a:t>
            </a:r>
            <a:r>
              <a:rPr lang="en-US" dirty="0">
                <a:solidFill>
                  <a:schemeClr val="accent2"/>
                </a:solidFill>
              </a:rPr>
              <a:t> </a:t>
            </a:r>
            <a:r>
              <a:rPr lang="en-US" b="1" dirty="0" err="1">
                <a:solidFill>
                  <a:schemeClr val="accent2"/>
                </a:solidFill>
              </a:rPr>
              <a:t>wi</a:t>
            </a:r>
            <a:r>
              <a:rPr lang="en-US" dirty="0"/>
              <a:t> (</a:t>
            </a:r>
            <a:r>
              <a:rPr lang="en-US" dirty="0" err="1"/>
              <a:t>nanga</a:t>
            </a:r>
            <a:r>
              <a:rPr lang="en-US" dirty="0"/>
              <a:t> </a:t>
            </a:r>
            <a:r>
              <a:rPr lang="en-US" dirty="0" err="1"/>
              <a:t>da</a:t>
            </a:r>
            <a:r>
              <a:rPr lang="en-US" dirty="0"/>
              <a:t> Santa </a:t>
            </a:r>
            <a:r>
              <a:rPr lang="en-US" dirty="0" err="1"/>
              <a:t>Jeje</a:t>
            </a:r>
            <a:r>
              <a:rPr lang="en-US" dirty="0"/>
              <a:t>)</a:t>
            </a:r>
          </a:p>
          <a:p>
            <a:r>
              <a:rPr lang="en-US" dirty="0" err="1"/>
              <a:t>Gado</a:t>
            </a:r>
            <a:r>
              <a:rPr lang="en-US" dirty="0"/>
              <a:t> </a:t>
            </a:r>
            <a:r>
              <a:rPr lang="en-US" dirty="0" err="1"/>
              <a:t>ben</a:t>
            </a:r>
            <a:r>
              <a:rPr lang="en-US" dirty="0"/>
              <a:t> </a:t>
            </a:r>
            <a:r>
              <a:rPr lang="en-US" b="1" dirty="0" err="1">
                <a:solidFill>
                  <a:schemeClr val="accent2"/>
                </a:solidFill>
              </a:rPr>
              <a:t>gi</a:t>
            </a:r>
            <a:r>
              <a:rPr lang="en-US" b="1" dirty="0">
                <a:solidFill>
                  <a:schemeClr val="accent2"/>
                </a:solidFill>
              </a:rPr>
              <a:t> </a:t>
            </a:r>
            <a:r>
              <a:rPr lang="en-US" b="1" dirty="0" err="1">
                <a:solidFill>
                  <a:schemeClr val="accent2"/>
                </a:solidFill>
              </a:rPr>
              <a:t>wi</a:t>
            </a:r>
            <a:r>
              <a:rPr lang="en-US" b="1" dirty="0">
                <a:solidFill>
                  <a:schemeClr val="accent2"/>
                </a:solidFill>
              </a:rPr>
              <a:t> wan </a:t>
            </a:r>
            <a:r>
              <a:rPr lang="en-US" b="1" dirty="0" err="1">
                <a:solidFill>
                  <a:schemeClr val="accent2"/>
                </a:solidFill>
              </a:rPr>
              <a:t>panti</a:t>
            </a:r>
            <a:r>
              <a:rPr lang="en-US" dirty="0"/>
              <a:t> </a:t>
            </a:r>
            <a:r>
              <a:rPr lang="en-US" dirty="0" err="1"/>
              <a:t>na</a:t>
            </a:r>
            <a:r>
              <a:rPr lang="en-US" dirty="0"/>
              <a:t> </a:t>
            </a:r>
            <a:r>
              <a:rPr lang="en-US" dirty="0" err="1"/>
              <a:t>ini</a:t>
            </a:r>
            <a:r>
              <a:rPr lang="en-US" dirty="0"/>
              <a:t> </a:t>
            </a:r>
            <a:r>
              <a:rPr lang="en-US" dirty="0" err="1"/>
              <a:t>wi</a:t>
            </a:r>
            <a:r>
              <a:rPr lang="en-US" dirty="0"/>
              <a:t> </a:t>
            </a:r>
            <a:r>
              <a:rPr lang="en-US" dirty="0" err="1"/>
              <a:t>hati</a:t>
            </a:r>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Gado</a:t>
            </a:r>
            <a:r>
              <a:rPr lang="en-US" dirty="0" smtClean="0"/>
              <a:t> </a:t>
            </a:r>
            <a:r>
              <a:rPr lang="en-US" dirty="0" err="1" smtClean="0"/>
              <a:t>poti</a:t>
            </a:r>
            <a:r>
              <a:rPr lang="en-US" dirty="0" smtClean="0"/>
              <a:t> </a:t>
            </a:r>
            <a:r>
              <a:rPr lang="en-US" dirty="0" err="1" smtClean="0"/>
              <a:t>wi</a:t>
            </a:r>
            <a:r>
              <a:rPr lang="en-US" dirty="0" smtClean="0"/>
              <a:t> </a:t>
            </a:r>
            <a:r>
              <a:rPr lang="en-US" dirty="0" err="1" smtClean="0"/>
              <a:t>faste</a:t>
            </a:r>
            <a:r>
              <a:rPr lang="en-US" dirty="0" smtClean="0"/>
              <a:t> </a:t>
            </a:r>
            <a:r>
              <a:rPr lang="en-US" dirty="0" err="1" smtClean="0"/>
              <a:t>doro</a:t>
            </a:r>
            <a:r>
              <a:rPr lang="en-US" dirty="0" smtClean="0"/>
              <a:t> </a:t>
            </a:r>
            <a:r>
              <a:rPr lang="en-US" dirty="0" err="1" smtClean="0"/>
              <a:t>da</a:t>
            </a:r>
            <a:r>
              <a:rPr lang="en-US" dirty="0" smtClean="0"/>
              <a:t> Santa </a:t>
            </a:r>
            <a:r>
              <a:rPr lang="en-US" dirty="0" err="1" smtClean="0"/>
              <a:t>Jeje</a:t>
            </a:r>
            <a:endParaRPr lang="en-US" dirty="0"/>
          </a:p>
        </p:txBody>
      </p:sp>
      <p:sp>
        <p:nvSpPr>
          <p:cNvPr id="3" name="Content Placeholder 2"/>
          <p:cNvSpPr>
            <a:spLocks noGrp="1"/>
          </p:cNvSpPr>
          <p:nvPr>
            <p:ph idx="1"/>
          </p:nvPr>
        </p:nvSpPr>
        <p:spPr/>
        <p:txBody>
          <a:bodyPr/>
          <a:lstStyle/>
          <a:p>
            <a:r>
              <a:rPr lang="en-US" dirty="0" smtClean="0"/>
              <a:t>I </a:t>
            </a:r>
            <a:r>
              <a:rPr lang="en-US" dirty="0" err="1" smtClean="0"/>
              <a:t>Petrus</a:t>
            </a:r>
            <a:r>
              <a:rPr lang="en-US" dirty="0" smtClean="0"/>
              <a:t> 1:2</a:t>
            </a:r>
          </a:p>
          <a:p>
            <a:r>
              <a:rPr lang="en-US" dirty="0" smtClean="0"/>
              <a:t>Elect </a:t>
            </a:r>
            <a:r>
              <a:rPr lang="en-US" dirty="0" err="1" smtClean="0"/>
              <a:t>doro</a:t>
            </a:r>
            <a:r>
              <a:rPr lang="en-US" dirty="0" smtClean="0"/>
              <a:t> </a:t>
            </a:r>
            <a:r>
              <a:rPr lang="en-US" dirty="0" err="1" smtClean="0"/>
              <a:t>da</a:t>
            </a:r>
            <a:r>
              <a:rPr lang="en-US" dirty="0" smtClean="0"/>
              <a:t> foreknowledge (</a:t>
            </a:r>
            <a:r>
              <a:rPr lang="en-US" dirty="0" err="1" smtClean="0"/>
              <a:t>sabi</a:t>
            </a:r>
            <a:r>
              <a:rPr lang="en-US" dirty="0" smtClean="0"/>
              <a:t> </a:t>
            </a:r>
            <a:r>
              <a:rPr lang="en-US" dirty="0" err="1" smtClean="0"/>
              <a:t>na</a:t>
            </a:r>
            <a:r>
              <a:rPr lang="en-US" dirty="0" smtClean="0"/>
              <a:t> </a:t>
            </a:r>
            <a:r>
              <a:rPr lang="en-US" dirty="0" err="1" smtClean="0"/>
              <a:t>fesi</a:t>
            </a:r>
            <a:r>
              <a:rPr lang="en-US" dirty="0" smtClean="0"/>
              <a:t>) foe </a:t>
            </a:r>
            <a:r>
              <a:rPr lang="en-US" dirty="0" err="1" smtClean="0"/>
              <a:t>Gado</a:t>
            </a:r>
            <a:endParaRPr lang="en-US" dirty="0" smtClean="0"/>
          </a:p>
          <a:p>
            <a:r>
              <a:rPr lang="en-US" dirty="0" err="1" smtClean="0"/>
              <a:t>Seti</a:t>
            </a:r>
            <a:r>
              <a:rPr lang="en-US" dirty="0" smtClean="0"/>
              <a:t> </a:t>
            </a:r>
            <a:r>
              <a:rPr lang="en-US" dirty="0" err="1" smtClean="0"/>
              <a:t>aparti</a:t>
            </a:r>
            <a:r>
              <a:rPr lang="en-US" dirty="0" smtClean="0"/>
              <a:t> </a:t>
            </a:r>
            <a:r>
              <a:rPr lang="en-US" dirty="0" err="1" smtClean="0"/>
              <a:t>doro</a:t>
            </a:r>
            <a:r>
              <a:rPr lang="en-US" dirty="0" smtClean="0"/>
              <a:t> </a:t>
            </a:r>
            <a:r>
              <a:rPr lang="en-US" dirty="0" err="1" smtClean="0"/>
              <a:t>da</a:t>
            </a:r>
            <a:r>
              <a:rPr lang="en-US" dirty="0" smtClean="0"/>
              <a:t> Santa </a:t>
            </a:r>
            <a:r>
              <a:rPr lang="en-US" dirty="0" err="1" smtClean="0"/>
              <a:t>Jeje</a:t>
            </a:r>
            <a:endParaRPr lang="en-US" dirty="0" smtClean="0"/>
          </a:p>
          <a:p>
            <a:r>
              <a:rPr lang="en-US" dirty="0" err="1" smtClean="0"/>
              <a:t>Da</a:t>
            </a:r>
            <a:r>
              <a:rPr lang="en-US" dirty="0" smtClean="0"/>
              <a:t> </a:t>
            </a:r>
            <a:r>
              <a:rPr lang="en-US" dirty="0" err="1" smtClean="0"/>
              <a:t>bribiwan</a:t>
            </a:r>
            <a:r>
              <a:rPr lang="en-US" dirty="0" smtClean="0"/>
              <a:t> </a:t>
            </a:r>
            <a:r>
              <a:rPr lang="en-US" dirty="0" err="1" smtClean="0"/>
              <a:t>gi</a:t>
            </a:r>
            <a:r>
              <a:rPr lang="en-US" dirty="0" smtClean="0"/>
              <a:t> </a:t>
            </a:r>
            <a:r>
              <a:rPr lang="en-US" dirty="0" err="1" smtClean="0"/>
              <a:t>jesi</a:t>
            </a:r>
            <a:endParaRPr lang="en-US" dirty="0" smtClean="0"/>
          </a:p>
          <a:p>
            <a:r>
              <a:rPr lang="en-US" dirty="0" err="1" smtClean="0"/>
              <a:t>Da</a:t>
            </a:r>
            <a:r>
              <a:rPr lang="en-US" dirty="0" smtClean="0"/>
              <a:t> </a:t>
            </a:r>
            <a:r>
              <a:rPr lang="en-US" dirty="0" err="1" smtClean="0"/>
              <a:t>njoen</a:t>
            </a:r>
            <a:r>
              <a:rPr lang="en-US" dirty="0" smtClean="0"/>
              <a:t> </a:t>
            </a:r>
            <a:r>
              <a:rPr lang="en-US" dirty="0" err="1" smtClean="0"/>
              <a:t>geboorte</a:t>
            </a:r>
            <a:r>
              <a:rPr lang="en-US" dirty="0" smtClean="0"/>
              <a:t> </a:t>
            </a:r>
          </a:p>
          <a:p>
            <a:r>
              <a:rPr lang="en-US" dirty="0" err="1" smtClean="0"/>
              <a:t>Da</a:t>
            </a:r>
            <a:r>
              <a:rPr lang="en-US" dirty="0" smtClean="0"/>
              <a:t> </a:t>
            </a:r>
            <a:r>
              <a:rPr lang="en-US" dirty="0" err="1" smtClean="0"/>
              <a:t>dopoe</a:t>
            </a:r>
            <a:r>
              <a:rPr lang="en-US" dirty="0" smtClean="0"/>
              <a:t> foe </a:t>
            </a:r>
            <a:r>
              <a:rPr lang="en-US" dirty="0" err="1" smtClean="0"/>
              <a:t>da</a:t>
            </a:r>
            <a:r>
              <a:rPr lang="en-US" dirty="0" smtClean="0"/>
              <a:t> Santa </a:t>
            </a:r>
            <a:r>
              <a:rPr lang="en-US" dirty="0" err="1" smtClean="0"/>
              <a:t>Jeje</a:t>
            </a:r>
            <a:endParaRPr lang="en-US" dirty="0"/>
          </a:p>
        </p:txBody>
      </p:sp>
      <p:sp>
        <p:nvSpPr>
          <p:cNvPr id="4" name="Date Placeholder 3"/>
          <p:cNvSpPr>
            <a:spLocks noGrp="1"/>
          </p:cNvSpPr>
          <p:nvPr>
            <p:ph type="dt" sz="half" idx="10"/>
          </p:nvPr>
        </p:nvSpPr>
        <p:spPr/>
        <p:txBody>
          <a:bodyPr/>
          <a:lstStyle/>
          <a:p>
            <a:fld id="{3F385D0B-357B-46C5-A1AB-B7006FCEF0BB}" type="datetime1">
              <a:rPr lang="en-US" smtClean="0"/>
              <a:pPr/>
              <a:t>3/9/2011</a:t>
            </a:fld>
            <a:endParaRPr lang="en-US" dirty="0"/>
          </a:p>
        </p:txBody>
      </p:sp>
      <p:sp>
        <p:nvSpPr>
          <p:cNvPr id="5" name="Footer Placeholder 4"/>
          <p:cNvSpPr>
            <a:spLocks noGrp="1"/>
          </p:cNvSpPr>
          <p:nvPr>
            <p:ph type="ftr" sz="quarter" idx="11"/>
          </p:nvPr>
        </p:nvSpPr>
        <p:spPr/>
        <p:txBody>
          <a:bodyPr/>
          <a:lstStyle/>
          <a:p>
            <a:r>
              <a:rPr lang="fr-FR" dirty="0" smtClean="0"/>
              <a:t>Les 5 - I </a:t>
            </a:r>
            <a:r>
              <a:rPr lang="fr-FR" dirty="0" err="1" smtClean="0"/>
              <a:t>Korintiers</a:t>
            </a:r>
            <a:r>
              <a:rPr lang="fr-FR" dirty="0" smtClean="0"/>
              <a:t> III</a:t>
            </a:r>
            <a:endParaRPr lang="en-US" dirty="0"/>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66</a:t>
            </a:fld>
            <a:endParaRPr lang="en-US" dirty="0">
              <a:latin typeface="+mn-lt"/>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santa-fasi</a:t>
            </a:r>
            <a:r>
              <a:rPr lang="en-US" dirty="0" smtClean="0"/>
              <a:t> foe </a:t>
            </a:r>
            <a:r>
              <a:rPr lang="en-US" dirty="0" err="1" smtClean="0"/>
              <a:t>da</a:t>
            </a:r>
            <a:r>
              <a:rPr lang="en-US" dirty="0" smtClean="0"/>
              <a:t> Santa </a:t>
            </a:r>
            <a:r>
              <a:rPr lang="en-US" dirty="0" err="1" smtClean="0"/>
              <a:t>Jeje</a:t>
            </a:r>
            <a:endParaRPr lang="en-US" dirty="0"/>
          </a:p>
        </p:txBody>
      </p:sp>
      <p:sp>
        <p:nvSpPr>
          <p:cNvPr id="3" name="Content Placeholder 2"/>
          <p:cNvSpPr>
            <a:spLocks noGrp="1"/>
          </p:cNvSpPr>
          <p:nvPr>
            <p:ph idx="1"/>
          </p:nvPr>
        </p:nvSpPr>
        <p:spPr/>
        <p:txBody>
          <a:bodyPr/>
          <a:lstStyle/>
          <a:p>
            <a:r>
              <a:rPr lang="en-US" dirty="0" smtClean="0"/>
              <a:t>No wan </a:t>
            </a:r>
            <a:r>
              <a:rPr lang="en-US" dirty="0" err="1" smtClean="0"/>
              <a:t>libisoema</a:t>
            </a:r>
            <a:r>
              <a:rPr lang="en-US" dirty="0" smtClean="0"/>
              <a:t> </a:t>
            </a:r>
            <a:r>
              <a:rPr lang="en-US" dirty="0" err="1" smtClean="0"/>
              <a:t>sa</a:t>
            </a:r>
            <a:r>
              <a:rPr lang="en-US" dirty="0" smtClean="0"/>
              <a:t> </a:t>
            </a:r>
            <a:r>
              <a:rPr lang="en-US" dirty="0" err="1" smtClean="0"/>
              <a:t>kom</a:t>
            </a:r>
            <a:r>
              <a:rPr lang="en-US" dirty="0" smtClean="0"/>
              <a:t> </a:t>
            </a:r>
            <a:r>
              <a:rPr lang="en-US" dirty="0" err="1" smtClean="0"/>
              <a:t>na</a:t>
            </a:r>
            <a:r>
              <a:rPr lang="en-US" dirty="0" smtClean="0"/>
              <a:t> </a:t>
            </a:r>
            <a:r>
              <a:rPr lang="en-US" dirty="0" err="1" smtClean="0"/>
              <a:t>Jezus</a:t>
            </a:r>
            <a:r>
              <a:rPr lang="en-US" dirty="0" smtClean="0"/>
              <a:t> </a:t>
            </a:r>
            <a:r>
              <a:rPr lang="en-US" dirty="0" err="1" smtClean="0"/>
              <a:t>sondro</a:t>
            </a:r>
            <a:r>
              <a:rPr lang="en-US" dirty="0" smtClean="0"/>
              <a:t> </a:t>
            </a:r>
            <a:r>
              <a:rPr lang="en-US" dirty="0" err="1" smtClean="0"/>
              <a:t>dati</a:t>
            </a:r>
            <a:r>
              <a:rPr lang="en-US" dirty="0" smtClean="0"/>
              <a:t> </a:t>
            </a:r>
            <a:r>
              <a:rPr lang="en-US" dirty="0" err="1" smtClean="0"/>
              <a:t>da</a:t>
            </a:r>
            <a:r>
              <a:rPr lang="en-US" dirty="0" smtClean="0"/>
              <a:t> Santa </a:t>
            </a:r>
            <a:r>
              <a:rPr lang="en-US" dirty="0" err="1" smtClean="0"/>
              <a:t>Jeje</a:t>
            </a:r>
            <a:r>
              <a:rPr lang="en-US" dirty="0" smtClean="0"/>
              <a:t> </a:t>
            </a:r>
            <a:r>
              <a:rPr lang="en-US" dirty="0" err="1" smtClean="0"/>
              <a:t>opo</a:t>
            </a:r>
            <a:r>
              <a:rPr lang="en-US" dirty="0" smtClean="0"/>
              <a:t> hem </a:t>
            </a:r>
            <a:r>
              <a:rPr lang="en-US" dirty="0" err="1" smtClean="0"/>
              <a:t>ai</a:t>
            </a:r>
            <a:r>
              <a:rPr lang="en-US" dirty="0" smtClean="0"/>
              <a:t>, </a:t>
            </a:r>
            <a:r>
              <a:rPr lang="en-US" dirty="0" err="1" smtClean="0"/>
              <a:t>fon</a:t>
            </a:r>
            <a:r>
              <a:rPr lang="en-US" dirty="0" smtClean="0"/>
              <a:t> hem </a:t>
            </a:r>
            <a:r>
              <a:rPr lang="en-US" dirty="0" err="1" smtClean="0"/>
              <a:t>konsensi</a:t>
            </a:r>
            <a:r>
              <a:rPr lang="en-US" dirty="0" smtClean="0"/>
              <a:t> en </a:t>
            </a:r>
            <a:r>
              <a:rPr lang="en-US" dirty="0" err="1" smtClean="0"/>
              <a:t>hari</a:t>
            </a:r>
            <a:r>
              <a:rPr lang="en-US" dirty="0" smtClean="0"/>
              <a:t> hem </a:t>
            </a:r>
            <a:r>
              <a:rPr lang="en-US" dirty="0" err="1" smtClean="0"/>
              <a:t>kom</a:t>
            </a:r>
            <a:r>
              <a:rPr lang="en-US" dirty="0" smtClean="0"/>
              <a:t>.</a:t>
            </a:r>
          </a:p>
          <a:p>
            <a:r>
              <a:rPr lang="en-US" dirty="0" smtClean="0"/>
              <a:t>En </a:t>
            </a:r>
            <a:r>
              <a:rPr lang="en-US" dirty="0" err="1" smtClean="0"/>
              <a:t>joe</a:t>
            </a:r>
            <a:r>
              <a:rPr lang="en-US" dirty="0" smtClean="0"/>
              <a:t> </a:t>
            </a:r>
            <a:r>
              <a:rPr lang="en-US" dirty="0" err="1" smtClean="0"/>
              <a:t>kan</a:t>
            </a:r>
            <a:r>
              <a:rPr lang="en-US" dirty="0" smtClean="0"/>
              <a:t> </a:t>
            </a:r>
            <a:r>
              <a:rPr lang="en-US" dirty="0" err="1" smtClean="0"/>
              <a:t>tapoe</a:t>
            </a:r>
            <a:r>
              <a:rPr lang="en-US" dirty="0" smtClean="0"/>
              <a:t> </a:t>
            </a:r>
            <a:r>
              <a:rPr lang="en-US" dirty="0" err="1" smtClean="0"/>
              <a:t>da</a:t>
            </a:r>
            <a:r>
              <a:rPr lang="en-US" dirty="0" smtClean="0"/>
              <a:t> </a:t>
            </a:r>
            <a:r>
              <a:rPr lang="en-US" dirty="0" err="1" smtClean="0"/>
              <a:t>wroko</a:t>
            </a:r>
            <a:r>
              <a:rPr lang="en-US" dirty="0" smtClean="0"/>
              <a:t> </a:t>
            </a:r>
            <a:r>
              <a:rPr lang="en-US" dirty="0" err="1" smtClean="0"/>
              <a:t>disi</a:t>
            </a:r>
            <a:r>
              <a:rPr lang="en-US" dirty="0" smtClean="0"/>
              <a:t>, en go </a:t>
            </a:r>
            <a:r>
              <a:rPr lang="en-US" dirty="0" err="1" smtClean="0"/>
              <a:t>na</a:t>
            </a:r>
            <a:r>
              <a:rPr lang="en-US" dirty="0" smtClean="0"/>
              <a:t> </a:t>
            </a:r>
            <a:r>
              <a:rPr lang="en-US" dirty="0" err="1" smtClean="0"/>
              <a:t>hel</a:t>
            </a:r>
            <a:endParaRPr lang="en-US" dirty="0" smtClean="0"/>
          </a:p>
          <a:p>
            <a:r>
              <a:rPr lang="en-US" dirty="0" err="1" smtClean="0"/>
              <a:t>Da</a:t>
            </a:r>
            <a:r>
              <a:rPr lang="en-US" dirty="0" smtClean="0"/>
              <a:t> Santa </a:t>
            </a:r>
            <a:r>
              <a:rPr lang="en-US" dirty="0" err="1" smtClean="0"/>
              <a:t>Jeje</a:t>
            </a:r>
            <a:r>
              <a:rPr lang="en-US" dirty="0" smtClean="0"/>
              <a:t> </a:t>
            </a:r>
            <a:r>
              <a:rPr lang="en-US" dirty="0" err="1" smtClean="0"/>
              <a:t>fon</a:t>
            </a:r>
            <a:r>
              <a:rPr lang="en-US" dirty="0" smtClean="0"/>
              <a:t> </a:t>
            </a:r>
            <a:r>
              <a:rPr lang="en-US" dirty="0" err="1" smtClean="0"/>
              <a:t>konsensi</a:t>
            </a:r>
            <a:r>
              <a:rPr lang="en-US" dirty="0" smtClean="0"/>
              <a:t> &amp; </a:t>
            </a:r>
            <a:r>
              <a:rPr lang="en-US" dirty="0" err="1" smtClean="0"/>
              <a:t>seti</a:t>
            </a:r>
            <a:r>
              <a:rPr lang="en-US" dirty="0" smtClean="0"/>
              <a:t> apart &amp; </a:t>
            </a:r>
            <a:r>
              <a:rPr lang="en-US" dirty="0" err="1" smtClean="0"/>
              <a:t>poti</a:t>
            </a:r>
            <a:r>
              <a:rPr lang="en-US" dirty="0" smtClean="0"/>
              <a:t> </a:t>
            </a:r>
            <a:r>
              <a:rPr lang="en-US" dirty="0" err="1" smtClean="0"/>
              <a:t>wi</a:t>
            </a:r>
            <a:r>
              <a:rPr lang="en-US" dirty="0" smtClean="0"/>
              <a:t> </a:t>
            </a:r>
            <a:r>
              <a:rPr lang="en-US" dirty="0" err="1" smtClean="0"/>
              <a:t>na</a:t>
            </a:r>
            <a:r>
              <a:rPr lang="en-US" dirty="0" smtClean="0"/>
              <a:t> </a:t>
            </a:r>
            <a:r>
              <a:rPr lang="en-US" dirty="0" err="1" smtClean="0"/>
              <a:t>ini</a:t>
            </a:r>
            <a:r>
              <a:rPr lang="en-US" dirty="0" smtClean="0"/>
              <a:t> </a:t>
            </a:r>
            <a:r>
              <a:rPr lang="en-US" dirty="0" err="1" smtClean="0"/>
              <a:t>Kristus</a:t>
            </a:r>
            <a:endParaRPr lang="en-US" dirty="0"/>
          </a:p>
        </p:txBody>
      </p:sp>
      <p:sp>
        <p:nvSpPr>
          <p:cNvPr id="4" name="Date Placeholder 3"/>
          <p:cNvSpPr>
            <a:spLocks noGrp="1"/>
          </p:cNvSpPr>
          <p:nvPr>
            <p:ph type="dt" sz="half" idx="10"/>
          </p:nvPr>
        </p:nvSpPr>
        <p:spPr/>
        <p:txBody>
          <a:bodyPr/>
          <a:lstStyle/>
          <a:p>
            <a:fld id="{3F385D0B-357B-46C5-A1AB-B7006FCEF0BB}" type="datetime1">
              <a:rPr lang="en-US" smtClean="0"/>
              <a:pPr/>
              <a:t>3/9/2011</a:t>
            </a:fld>
            <a:endParaRPr lang="en-US" dirty="0"/>
          </a:p>
        </p:txBody>
      </p:sp>
      <p:sp>
        <p:nvSpPr>
          <p:cNvPr id="5" name="Footer Placeholder 4"/>
          <p:cNvSpPr>
            <a:spLocks noGrp="1"/>
          </p:cNvSpPr>
          <p:nvPr>
            <p:ph type="ftr" sz="quarter" idx="11"/>
          </p:nvPr>
        </p:nvSpPr>
        <p:spPr/>
        <p:txBody>
          <a:bodyPr/>
          <a:lstStyle/>
          <a:p>
            <a:r>
              <a:rPr lang="fr-FR" dirty="0" smtClean="0"/>
              <a:t>Les 5 - I </a:t>
            </a:r>
            <a:r>
              <a:rPr lang="fr-FR" dirty="0" err="1" smtClean="0"/>
              <a:t>Korintiers</a:t>
            </a:r>
            <a:r>
              <a:rPr lang="fr-FR" dirty="0" smtClean="0"/>
              <a:t> III</a:t>
            </a:r>
            <a:endParaRPr lang="en-US" dirty="0"/>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67</a:t>
            </a:fld>
            <a:endParaRPr lang="en-US" dirty="0">
              <a:latin typeface="+mn-lt"/>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de </a:t>
            </a:r>
            <a:r>
              <a:rPr lang="en-US" dirty="0" err="1" smtClean="0"/>
              <a:t>da</a:t>
            </a:r>
            <a:r>
              <a:rPr lang="en-US" dirty="0" smtClean="0"/>
              <a:t> </a:t>
            </a:r>
            <a:r>
              <a:rPr lang="en-US" dirty="0" err="1" smtClean="0"/>
              <a:t>santa</a:t>
            </a:r>
            <a:r>
              <a:rPr lang="en-US" dirty="0" smtClean="0"/>
              <a:t> </a:t>
            </a:r>
            <a:r>
              <a:rPr lang="en-US" dirty="0" err="1" smtClean="0"/>
              <a:t>Jeje</a:t>
            </a:r>
            <a:r>
              <a:rPr lang="en-US" dirty="0" smtClean="0"/>
              <a:t> </a:t>
            </a:r>
            <a:r>
              <a:rPr lang="en-US" dirty="0" err="1" smtClean="0"/>
              <a:t>disi</a:t>
            </a:r>
            <a:r>
              <a:rPr lang="en-US" dirty="0" smtClean="0"/>
              <a:t> </a:t>
            </a:r>
            <a:r>
              <a:rPr lang="en-US" dirty="0" err="1" smtClean="0"/>
              <a:t>salfoe</a:t>
            </a:r>
            <a:r>
              <a:rPr lang="en-US" dirty="0" smtClean="0"/>
              <a:t> </a:t>
            </a:r>
            <a:r>
              <a:rPr lang="en-US" dirty="0" err="1" smtClean="0"/>
              <a:t>wi</a:t>
            </a:r>
            <a:endParaRPr lang="en-US" dirty="0"/>
          </a:p>
        </p:txBody>
      </p:sp>
      <p:sp>
        <p:nvSpPr>
          <p:cNvPr id="3" name="Content Placeholder 2"/>
          <p:cNvSpPr>
            <a:spLocks noGrp="1"/>
          </p:cNvSpPr>
          <p:nvPr>
            <p:ph idx="1"/>
          </p:nvPr>
        </p:nvSpPr>
        <p:spPr/>
        <p:txBody>
          <a:bodyPr/>
          <a:lstStyle/>
          <a:p>
            <a:r>
              <a:rPr lang="en-US" dirty="0" smtClean="0"/>
              <a:t>Dem </a:t>
            </a:r>
            <a:r>
              <a:rPr lang="en-US" dirty="0" err="1" smtClean="0"/>
              <a:t>salfoe</a:t>
            </a:r>
            <a:r>
              <a:rPr lang="en-US" dirty="0" smtClean="0"/>
              <a:t> </a:t>
            </a:r>
            <a:r>
              <a:rPr lang="en-US" dirty="0" err="1" smtClean="0"/>
              <a:t>kownoe</a:t>
            </a:r>
            <a:r>
              <a:rPr lang="en-US" dirty="0" smtClean="0"/>
              <a:t>, </a:t>
            </a:r>
            <a:r>
              <a:rPr lang="en-US" dirty="0" err="1" smtClean="0"/>
              <a:t>priester</a:t>
            </a:r>
            <a:r>
              <a:rPr lang="en-US" dirty="0" smtClean="0"/>
              <a:t> &amp; </a:t>
            </a:r>
            <a:r>
              <a:rPr lang="en-US" dirty="0" err="1" smtClean="0"/>
              <a:t>profeti</a:t>
            </a:r>
            <a:r>
              <a:rPr lang="en-US" dirty="0" smtClean="0"/>
              <a:t> </a:t>
            </a:r>
            <a:r>
              <a:rPr lang="en-US" dirty="0" err="1" smtClean="0"/>
              <a:t>nanga</a:t>
            </a:r>
            <a:r>
              <a:rPr lang="en-US" dirty="0" smtClean="0"/>
              <a:t> </a:t>
            </a:r>
            <a:r>
              <a:rPr lang="en-US" dirty="0" err="1" smtClean="0"/>
              <a:t>olie</a:t>
            </a:r>
            <a:r>
              <a:rPr lang="en-US" dirty="0" smtClean="0"/>
              <a:t> – wan </a:t>
            </a:r>
            <a:r>
              <a:rPr lang="en-US" dirty="0" err="1" smtClean="0"/>
              <a:t>symbool</a:t>
            </a:r>
            <a:r>
              <a:rPr lang="en-US" dirty="0" smtClean="0"/>
              <a:t> foe </a:t>
            </a:r>
            <a:r>
              <a:rPr lang="en-US" dirty="0" err="1" smtClean="0"/>
              <a:t>da</a:t>
            </a:r>
            <a:r>
              <a:rPr lang="en-US" dirty="0" smtClean="0"/>
              <a:t> Santa </a:t>
            </a:r>
            <a:r>
              <a:rPr lang="en-US" dirty="0" err="1" smtClean="0"/>
              <a:t>Jeje</a:t>
            </a:r>
            <a:endParaRPr lang="en-US" dirty="0" smtClean="0"/>
          </a:p>
          <a:p>
            <a:r>
              <a:rPr lang="en-US" dirty="0" err="1" smtClean="0"/>
              <a:t>Da</a:t>
            </a:r>
            <a:r>
              <a:rPr lang="en-US" dirty="0" smtClean="0"/>
              <a:t> Santa </a:t>
            </a:r>
            <a:r>
              <a:rPr lang="en-US" dirty="0" err="1" smtClean="0"/>
              <a:t>Jeje</a:t>
            </a:r>
            <a:r>
              <a:rPr lang="en-US" dirty="0" smtClean="0"/>
              <a:t> </a:t>
            </a:r>
            <a:r>
              <a:rPr lang="en-US" dirty="0" err="1" smtClean="0"/>
              <a:t>ben</a:t>
            </a:r>
            <a:r>
              <a:rPr lang="en-US" dirty="0" smtClean="0"/>
              <a:t> </a:t>
            </a:r>
            <a:r>
              <a:rPr lang="en-US" dirty="0" err="1" smtClean="0"/>
              <a:t>salfoe</a:t>
            </a:r>
            <a:r>
              <a:rPr lang="en-US" dirty="0" smtClean="0"/>
              <a:t> </a:t>
            </a:r>
            <a:r>
              <a:rPr lang="en-US" dirty="0" err="1" smtClean="0"/>
              <a:t>Jezus</a:t>
            </a:r>
            <a:r>
              <a:rPr lang="en-US" dirty="0" smtClean="0"/>
              <a:t>, </a:t>
            </a:r>
            <a:r>
              <a:rPr lang="en-US" dirty="0" err="1" smtClean="0"/>
              <a:t>disi</a:t>
            </a:r>
            <a:r>
              <a:rPr lang="en-US" dirty="0" smtClean="0"/>
              <a:t> </a:t>
            </a:r>
            <a:r>
              <a:rPr lang="en-US" dirty="0" err="1" smtClean="0"/>
              <a:t>ben</a:t>
            </a:r>
            <a:r>
              <a:rPr lang="en-US" dirty="0" smtClean="0"/>
              <a:t> doe ala Hem </a:t>
            </a:r>
            <a:r>
              <a:rPr lang="en-US" dirty="0" err="1" smtClean="0"/>
              <a:t>wroko</a:t>
            </a:r>
            <a:r>
              <a:rPr lang="en-US" dirty="0" smtClean="0"/>
              <a:t> </a:t>
            </a:r>
            <a:r>
              <a:rPr lang="en-US" dirty="0" err="1" smtClean="0"/>
              <a:t>doro</a:t>
            </a:r>
            <a:r>
              <a:rPr lang="en-US" dirty="0" smtClean="0"/>
              <a:t> </a:t>
            </a:r>
            <a:r>
              <a:rPr lang="en-US" dirty="0" err="1" smtClean="0"/>
              <a:t>da</a:t>
            </a:r>
            <a:r>
              <a:rPr lang="en-US" dirty="0" smtClean="0"/>
              <a:t> </a:t>
            </a:r>
            <a:r>
              <a:rPr lang="en-US" dirty="0" err="1" smtClean="0"/>
              <a:t>krakti</a:t>
            </a:r>
            <a:r>
              <a:rPr lang="en-US" dirty="0" smtClean="0"/>
              <a:t> foe </a:t>
            </a:r>
            <a:r>
              <a:rPr lang="en-US" dirty="0" err="1" smtClean="0"/>
              <a:t>da</a:t>
            </a:r>
            <a:r>
              <a:rPr lang="en-US" dirty="0" smtClean="0"/>
              <a:t> Santa </a:t>
            </a:r>
            <a:r>
              <a:rPr lang="en-US" dirty="0" err="1" smtClean="0"/>
              <a:t>Jeje</a:t>
            </a:r>
            <a:endParaRPr lang="en-US" dirty="0" smtClean="0"/>
          </a:p>
          <a:p>
            <a:r>
              <a:rPr lang="en-US" dirty="0" err="1" smtClean="0"/>
              <a:t>Da</a:t>
            </a:r>
            <a:r>
              <a:rPr lang="en-US" dirty="0" smtClean="0"/>
              <a:t> Santa </a:t>
            </a:r>
            <a:r>
              <a:rPr lang="en-US" dirty="0" err="1" smtClean="0"/>
              <a:t>Jeje</a:t>
            </a:r>
            <a:r>
              <a:rPr lang="en-US" dirty="0" smtClean="0"/>
              <a:t> </a:t>
            </a:r>
            <a:r>
              <a:rPr lang="en-US" dirty="0" err="1" smtClean="0"/>
              <a:t>salfoe</a:t>
            </a:r>
            <a:r>
              <a:rPr lang="en-US" dirty="0" smtClean="0"/>
              <a:t> </a:t>
            </a:r>
            <a:r>
              <a:rPr lang="en-US" dirty="0" err="1" smtClean="0"/>
              <a:t>wi</a:t>
            </a:r>
            <a:r>
              <a:rPr lang="en-US" dirty="0" smtClean="0"/>
              <a:t> toe foe doe </a:t>
            </a:r>
            <a:r>
              <a:rPr lang="en-US" dirty="0" err="1" smtClean="0"/>
              <a:t>wi</a:t>
            </a:r>
            <a:r>
              <a:rPr lang="en-US" dirty="0" smtClean="0"/>
              <a:t> </a:t>
            </a:r>
            <a:r>
              <a:rPr lang="en-US" dirty="0" err="1" smtClean="0"/>
              <a:t>wroko</a:t>
            </a:r>
            <a:endParaRPr lang="en-US" dirty="0"/>
          </a:p>
        </p:txBody>
      </p:sp>
      <p:sp>
        <p:nvSpPr>
          <p:cNvPr id="4" name="Date Placeholder 3"/>
          <p:cNvSpPr>
            <a:spLocks noGrp="1"/>
          </p:cNvSpPr>
          <p:nvPr>
            <p:ph type="dt" sz="half" idx="10"/>
          </p:nvPr>
        </p:nvSpPr>
        <p:spPr/>
        <p:txBody>
          <a:bodyPr/>
          <a:lstStyle/>
          <a:p>
            <a:fld id="{3F385D0B-357B-46C5-A1AB-B7006FCEF0BB}" type="datetime1">
              <a:rPr lang="en-US" smtClean="0"/>
              <a:pPr/>
              <a:t>3/9/2011</a:t>
            </a:fld>
            <a:endParaRPr lang="en-US" dirty="0"/>
          </a:p>
        </p:txBody>
      </p:sp>
      <p:sp>
        <p:nvSpPr>
          <p:cNvPr id="5" name="Footer Placeholder 4"/>
          <p:cNvSpPr>
            <a:spLocks noGrp="1"/>
          </p:cNvSpPr>
          <p:nvPr>
            <p:ph type="ftr" sz="quarter" idx="11"/>
          </p:nvPr>
        </p:nvSpPr>
        <p:spPr/>
        <p:txBody>
          <a:bodyPr/>
          <a:lstStyle/>
          <a:p>
            <a:r>
              <a:rPr lang="fr-FR" dirty="0" smtClean="0"/>
              <a:t>Les 5 - I </a:t>
            </a:r>
            <a:r>
              <a:rPr lang="fr-FR" dirty="0" err="1" smtClean="0"/>
              <a:t>Korintiers</a:t>
            </a:r>
            <a:r>
              <a:rPr lang="fr-FR" dirty="0" smtClean="0"/>
              <a:t> III</a:t>
            </a:r>
            <a:endParaRPr lang="en-US" dirty="0"/>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68</a:t>
            </a:fld>
            <a:endParaRPr lang="en-US" dirty="0">
              <a:latin typeface="+mn-lt"/>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Santa </a:t>
            </a:r>
            <a:r>
              <a:rPr lang="en-US" dirty="0" err="1" smtClean="0"/>
              <a:t>Jeje</a:t>
            </a:r>
            <a:r>
              <a:rPr lang="en-US" dirty="0" smtClean="0"/>
              <a:t> </a:t>
            </a:r>
            <a:r>
              <a:rPr lang="en-US" dirty="0" err="1" smtClean="0"/>
              <a:t>zegel</a:t>
            </a:r>
            <a:r>
              <a:rPr lang="en-US" dirty="0" smtClean="0"/>
              <a:t> </a:t>
            </a:r>
            <a:r>
              <a:rPr lang="en-US" dirty="0" err="1" smtClean="0"/>
              <a:t>efoe</a:t>
            </a:r>
            <a:r>
              <a:rPr lang="en-US" dirty="0" smtClean="0"/>
              <a:t> </a:t>
            </a:r>
            <a:r>
              <a:rPr lang="en-US" dirty="0" err="1" smtClean="0"/>
              <a:t>stampoe</a:t>
            </a:r>
            <a:r>
              <a:rPr lang="en-US" dirty="0" smtClean="0"/>
              <a:t> </a:t>
            </a:r>
            <a:r>
              <a:rPr lang="en-US" dirty="0" err="1" smtClean="0"/>
              <a:t>wi</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a:t>
            </a:r>
            <a:r>
              <a:rPr lang="en-US" dirty="0" err="1" smtClean="0"/>
              <a:t>stampoe</a:t>
            </a:r>
            <a:r>
              <a:rPr lang="en-US" dirty="0" smtClean="0"/>
              <a:t> </a:t>
            </a:r>
            <a:r>
              <a:rPr lang="en-US" dirty="0" err="1" smtClean="0"/>
              <a:t>disi</a:t>
            </a:r>
            <a:r>
              <a:rPr lang="en-US" dirty="0" smtClean="0"/>
              <a:t> de wan </a:t>
            </a:r>
            <a:r>
              <a:rPr lang="en-US" dirty="0" err="1" smtClean="0"/>
              <a:t>marki</a:t>
            </a:r>
            <a:r>
              <a:rPr lang="en-US" dirty="0" smtClean="0"/>
              <a:t> </a:t>
            </a:r>
            <a:r>
              <a:rPr lang="en-US" dirty="0" err="1" smtClean="0"/>
              <a:t>dati</a:t>
            </a:r>
            <a:r>
              <a:rPr lang="en-US" dirty="0" smtClean="0"/>
              <a:t> </a:t>
            </a:r>
            <a:r>
              <a:rPr lang="en-US" dirty="0" err="1" smtClean="0"/>
              <a:t>wi</a:t>
            </a:r>
            <a:r>
              <a:rPr lang="en-US" dirty="0" smtClean="0"/>
              <a:t> de foe </a:t>
            </a:r>
            <a:r>
              <a:rPr lang="en-US" dirty="0" err="1" smtClean="0"/>
              <a:t>Gado</a:t>
            </a:r>
            <a:r>
              <a:rPr lang="en-US" dirty="0" smtClean="0"/>
              <a:t>.  Si </a:t>
            </a:r>
            <a:r>
              <a:rPr lang="en-US" dirty="0" err="1" smtClean="0"/>
              <a:t>Efesi</a:t>
            </a:r>
            <a:r>
              <a:rPr lang="en-US" dirty="0" smtClean="0"/>
              <a:t> 1:13; 4:30</a:t>
            </a:r>
          </a:p>
          <a:p>
            <a:r>
              <a:rPr lang="en-US" dirty="0" smtClean="0"/>
              <a:t>Moro </a:t>
            </a:r>
            <a:r>
              <a:rPr lang="en-US" dirty="0" err="1" smtClean="0"/>
              <a:t>fara</a:t>
            </a:r>
            <a:r>
              <a:rPr lang="en-US" dirty="0" smtClean="0"/>
              <a:t>, </a:t>
            </a:r>
            <a:r>
              <a:rPr lang="en-US" dirty="0" err="1" smtClean="0"/>
              <a:t>da</a:t>
            </a:r>
            <a:r>
              <a:rPr lang="en-US" dirty="0" smtClean="0"/>
              <a:t> Santa </a:t>
            </a:r>
            <a:r>
              <a:rPr lang="en-US" dirty="0" err="1" smtClean="0"/>
              <a:t>Jeje</a:t>
            </a:r>
            <a:r>
              <a:rPr lang="en-US" dirty="0" smtClean="0"/>
              <a:t> de </a:t>
            </a:r>
            <a:r>
              <a:rPr lang="en-US" dirty="0" err="1" smtClean="0"/>
              <a:t>da</a:t>
            </a:r>
            <a:r>
              <a:rPr lang="en-US" dirty="0" smtClean="0"/>
              <a:t> </a:t>
            </a:r>
            <a:r>
              <a:rPr lang="en-US" dirty="0" err="1" smtClean="0"/>
              <a:t>panti</a:t>
            </a:r>
            <a:r>
              <a:rPr lang="en-US" dirty="0" smtClean="0"/>
              <a:t> </a:t>
            </a:r>
            <a:r>
              <a:rPr lang="en-US" dirty="0" err="1" smtClean="0"/>
              <a:t>disi</a:t>
            </a:r>
            <a:r>
              <a:rPr lang="en-US" dirty="0" smtClean="0"/>
              <a:t> de foe </a:t>
            </a:r>
            <a:r>
              <a:rPr lang="en-US" dirty="0" err="1" smtClean="0"/>
              <a:t>wi</a:t>
            </a:r>
            <a:r>
              <a:rPr lang="en-US" dirty="0" smtClean="0"/>
              <a:t> </a:t>
            </a:r>
            <a:r>
              <a:rPr lang="en-US" dirty="0" err="1" smtClean="0"/>
              <a:t>blesi</a:t>
            </a:r>
            <a:r>
              <a:rPr lang="en-US" dirty="0" smtClean="0"/>
              <a:t> </a:t>
            </a:r>
            <a:r>
              <a:rPr lang="en-US" dirty="0" err="1" smtClean="0"/>
              <a:t>na</a:t>
            </a:r>
            <a:r>
              <a:rPr lang="en-US" dirty="0" smtClean="0"/>
              <a:t> </a:t>
            </a:r>
            <a:r>
              <a:rPr lang="en-US" dirty="0" err="1" smtClean="0"/>
              <a:t>ini</a:t>
            </a:r>
            <a:r>
              <a:rPr lang="en-US" dirty="0" smtClean="0"/>
              <a:t> </a:t>
            </a:r>
            <a:r>
              <a:rPr lang="en-US" dirty="0" err="1" smtClean="0"/>
              <a:t>hemel</a:t>
            </a:r>
            <a:r>
              <a:rPr lang="en-US" dirty="0" smtClean="0"/>
              <a:t>.  Te A </a:t>
            </a:r>
            <a:r>
              <a:rPr lang="en-US" dirty="0" err="1" smtClean="0"/>
              <a:t>abi</a:t>
            </a:r>
            <a:r>
              <a:rPr lang="en-US" dirty="0" smtClean="0"/>
              <a:t> </a:t>
            </a:r>
            <a:r>
              <a:rPr lang="en-US" dirty="0" err="1" smtClean="0"/>
              <a:t>fri</a:t>
            </a:r>
            <a:r>
              <a:rPr lang="en-US" dirty="0" smtClean="0"/>
              <a:t> </a:t>
            </a:r>
            <a:r>
              <a:rPr lang="en-US" dirty="0" err="1" smtClean="0"/>
              <a:t>pasi</a:t>
            </a:r>
            <a:r>
              <a:rPr lang="en-US" dirty="0" smtClean="0"/>
              <a:t> </a:t>
            </a:r>
            <a:r>
              <a:rPr lang="en-US" dirty="0" err="1" smtClean="0"/>
              <a:t>na</a:t>
            </a:r>
            <a:r>
              <a:rPr lang="en-US" dirty="0" smtClean="0"/>
              <a:t> </a:t>
            </a:r>
            <a:r>
              <a:rPr lang="en-US" dirty="0" err="1" smtClean="0"/>
              <a:t>ini</a:t>
            </a:r>
            <a:r>
              <a:rPr lang="en-US" dirty="0" smtClean="0"/>
              <a:t> </a:t>
            </a:r>
            <a:r>
              <a:rPr lang="en-US" dirty="0" err="1" smtClean="0"/>
              <a:t>wi</a:t>
            </a:r>
            <a:r>
              <a:rPr lang="en-US" dirty="0" smtClean="0"/>
              <a:t> </a:t>
            </a:r>
            <a:r>
              <a:rPr lang="en-US" dirty="0" err="1" smtClean="0"/>
              <a:t>libi</a:t>
            </a:r>
            <a:r>
              <a:rPr lang="en-US" dirty="0" smtClean="0"/>
              <a:t>, </a:t>
            </a:r>
            <a:r>
              <a:rPr lang="en-US" dirty="0" err="1" smtClean="0"/>
              <a:t>dan</a:t>
            </a:r>
            <a:r>
              <a:rPr lang="en-US" dirty="0" smtClean="0"/>
              <a:t> </a:t>
            </a:r>
            <a:r>
              <a:rPr lang="en-US" dirty="0" err="1" smtClean="0"/>
              <a:t>wi</a:t>
            </a:r>
            <a:r>
              <a:rPr lang="en-US" dirty="0" smtClean="0"/>
              <a:t> </a:t>
            </a:r>
            <a:r>
              <a:rPr lang="en-US" dirty="0" err="1" smtClean="0"/>
              <a:t>kan</a:t>
            </a:r>
            <a:r>
              <a:rPr lang="en-US" dirty="0" smtClean="0"/>
              <a:t> </a:t>
            </a:r>
            <a:r>
              <a:rPr lang="en-US" dirty="0" err="1" smtClean="0"/>
              <a:t>geniet</a:t>
            </a:r>
            <a:r>
              <a:rPr lang="en-US" dirty="0" smtClean="0"/>
              <a:t> </a:t>
            </a:r>
            <a:r>
              <a:rPr lang="en-US" dirty="0" err="1" smtClean="0"/>
              <a:t>dem</a:t>
            </a:r>
            <a:r>
              <a:rPr lang="en-US" dirty="0" smtClean="0"/>
              <a:t> </a:t>
            </a:r>
            <a:r>
              <a:rPr lang="en-US" dirty="0" err="1" smtClean="0"/>
              <a:t>blesi</a:t>
            </a:r>
            <a:r>
              <a:rPr lang="en-US" dirty="0" smtClean="0"/>
              <a:t> </a:t>
            </a:r>
            <a:r>
              <a:rPr lang="en-US" dirty="0" err="1" smtClean="0"/>
              <a:t>nownow</a:t>
            </a:r>
            <a:r>
              <a:rPr lang="en-US" dirty="0" smtClean="0"/>
              <a:t> </a:t>
            </a:r>
            <a:r>
              <a:rPr lang="en-US" dirty="0" err="1" smtClean="0"/>
              <a:t>dja</a:t>
            </a:r>
            <a:r>
              <a:rPr lang="en-US" dirty="0" smtClean="0"/>
              <a:t> </a:t>
            </a:r>
            <a:r>
              <a:rPr lang="en-US" dirty="0" err="1" smtClean="0"/>
              <a:t>na</a:t>
            </a:r>
            <a:r>
              <a:rPr lang="en-US" dirty="0" smtClean="0"/>
              <a:t> </a:t>
            </a:r>
            <a:r>
              <a:rPr lang="en-US" dirty="0" err="1" smtClean="0"/>
              <a:t>grontapoe</a:t>
            </a:r>
            <a:r>
              <a:rPr lang="en-US" dirty="0" smtClean="0"/>
              <a:t> toe </a:t>
            </a:r>
            <a:r>
              <a:rPr lang="en-US" dirty="0" err="1" smtClean="0"/>
              <a:t>na</a:t>
            </a:r>
            <a:r>
              <a:rPr lang="en-US" dirty="0" smtClean="0"/>
              <a:t> wan </a:t>
            </a:r>
            <a:r>
              <a:rPr lang="en-US" dirty="0" err="1" smtClean="0"/>
              <a:t>sortoe</a:t>
            </a:r>
            <a:r>
              <a:rPr lang="en-US" dirty="0" smtClean="0"/>
              <a:t> </a:t>
            </a:r>
            <a:r>
              <a:rPr lang="en-US" dirty="0" err="1" smtClean="0"/>
              <a:t>fasi</a:t>
            </a:r>
            <a:endParaRPr lang="en-US" dirty="0"/>
          </a:p>
        </p:txBody>
      </p:sp>
      <p:sp>
        <p:nvSpPr>
          <p:cNvPr id="4" name="Date Placeholder 3"/>
          <p:cNvSpPr>
            <a:spLocks noGrp="1"/>
          </p:cNvSpPr>
          <p:nvPr>
            <p:ph type="dt" sz="half" idx="10"/>
          </p:nvPr>
        </p:nvSpPr>
        <p:spPr/>
        <p:txBody>
          <a:bodyPr/>
          <a:lstStyle/>
          <a:p>
            <a:fld id="{3F385D0B-357B-46C5-A1AB-B7006FCEF0BB}"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69</a:t>
            </a:fld>
            <a:endParaRPr lang="en-US">
              <a:latin typeface="+mn-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4AD8150-2015-4ECC-971E-4BEA6B634994}"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8D9CEA66-AD0C-4CB2-AC94-D8876FF54239}" type="slidenum">
              <a:rPr lang="en-US"/>
              <a:pPr lvl="1"/>
              <a:t>7</a:t>
            </a:fld>
            <a:endParaRPr lang="en-US">
              <a:latin typeface="Times New Roman" pitchFamily="18" charset="0"/>
            </a:endParaRPr>
          </a:p>
        </p:txBody>
      </p:sp>
      <p:sp>
        <p:nvSpPr>
          <p:cNvPr id="79874" name="Rectangle 2"/>
          <p:cNvSpPr>
            <a:spLocks noGrp="1" noChangeArrowheads="1"/>
          </p:cNvSpPr>
          <p:nvPr>
            <p:ph type="title"/>
          </p:nvPr>
        </p:nvSpPr>
        <p:spPr/>
        <p:txBody>
          <a:bodyPr/>
          <a:lstStyle/>
          <a:p>
            <a:r>
              <a:rPr lang="en-US"/>
              <a:t>Fa wan dedeskin kan opo?</a:t>
            </a:r>
          </a:p>
        </p:txBody>
      </p:sp>
      <p:sp>
        <p:nvSpPr>
          <p:cNvPr id="79875" name="Rectangle 3"/>
          <p:cNvSpPr>
            <a:spLocks noGrp="1" noChangeArrowheads="1"/>
          </p:cNvSpPr>
          <p:nvPr>
            <p:ph type="body" idx="1"/>
          </p:nvPr>
        </p:nvSpPr>
        <p:spPr>
          <a:xfrm>
            <a:off x="409518" y="2017713"/>
            <a:ext cx="8545570" cy="4114800"/>
          </a:xfrm>
        </p:spPr>
        <p:txBody>
          <a:bodyPr/>
          <a:lstStyle/>
          <a:p>
            <a:pPr>
              <a:lnSpc>
                <a:spcPct val="80000"/>
              </a:lnSpc>
            </a:pPr>
            <a:r>
              <a:rPr lang="en-US" b="1" dirty="0"/>
              <a:t>I Kor. 15:35. Ma </a:t>
            </a:r>
            <a:r>
              <a:rPr lang="en-US" b="1" dirty="0" err="1"/>
              <a:t>som</a:t>
            </a:r>
            <a:r>
              <a:rPr lang="en-US" b="1" dirty="0"/>
              <a:t> </a:t>
            </a:r>
            <a:r>
              <a:rPr lang="en-US" b="1" dirty="0" err="1"/>
              <a:t>soema</a:t>
            </a:r>
            <a:r>
              <a:rPr lang="en-US" b="1" dirty="0"/>
              <a:t> </a:t>
            </a:r>
            <a:r>
              <a:rPr lang="en-US" b="1" dirty="0" err="1"/>
              <a:t>sa</a:t>
            </a:r>
            <a:r>
              <a:rPr lang="en-US" b="1" dirty="0"/>
              <a:t> </a:t>
            </a:r>
            <a:r>
              <a:rPr lang="en-US" b="1" dirty="0" err="1"/>
              <a:t>taki</a:t>
            </a:r>
            <a:r>
              <a:rPr lang="en-US" b="1" dirty="0"/>
              <a:t>: </a:t>
            </a:r>
            <a:r>
              <a:rPr lang="en-US" b="1" dirty="0" err="1"/>
              <a:t>Fa</a:t>
            </a:r>
            <a:r>
              <a:rPr lang="en-US" b="1" dirty="0"/>
              <a:t> </a:t>
            </a:r>
            <a:r>
              <a:rPr lang="en-US" b="1" dirty="0" err="1"/>
              <a:t>dem</a:t>
            </a:r>
            <a:r>
              <a:rPr lang="en-US" b="1" dirty="0"/>
              <a:t> </a:t>
            </a:r>
            <a:r>
              <a:rPr lang="en-US" b="1" dirty="0" err="1"/>
              <a:t>dede</a:t>
            </a:r>
            <a:r>
              <a:rPr lang="en-US" b="1" dirty="0"/>
              <a:t> </a:t>
            </a:r>
            <a:r>
              <a:rPr lang="en-US" b="1" dirty="0" err="1"/>
              <a:t>soema</a:t>
            </a:r>
            <a:r>
              <a:rPr lang="en-US" b="1" dirty="0"/>
              <a:t> </a:t>
            </a:r>
            <a:r>
              <a:rPr lang="en-US" b="1" dirty="0" err="1"/>
              <a:t>opo</a:t>
            </a:r>
            <a:r>
              <a:rPr lang="en-US" b="1" dirty="0"/>
              <a:t> </a:t>
            </a:r>
            <a:r>
              <a:rPr lang="en-US" b="1" dirty="0" err="1"/>
              <a:t>baka</a:t>
            </a:r>
            <a:r>
              <a:rPr lang="en-US" b="1" dirty="0"/>
              <a:t>? En </a:t>
            </a:r>
            <a:r>
              <a:rPr lang="en-US" b="1" dirty="0" err="1"/>
              <a:t>nanga</a:t>
            </a:r>
            <a:r>
              <a:rPr lang="en-US" b="1" dirty="0"/>
              <a:t> </a:t>
            </a:r>
            <a:r>
              <a:rPr lang="en-US" b="1" dirty="0" err="1"/>
              <a:t>sortoe</a:t>
            </a:r>
            <a:r>
              <a:rPr lang="en-US" b="1" dirty="0"/>
              <a:t> skin </a:t>
            </a:r>
            <a:r>
              <a:rPr lang="en-US" b="1" dirty="0" err="1"/>
              <a:t>dem</a:t>
            </a:r>
            <a:r>
              <a:rPr lang="en-US" b="1" dirty="0"/>
              <a:t> </a:t>
            </a:r>
            <a:r>
              <a:rPr lang="en-US" b="1" dirty="0" err="1"/>
              <a:t>kom</a:t>
            </a:r>
            <a:r>
              <a:rPr lang="en-US" b="1" dirty="0"/>
              <a:t>?  36. Joe </a:t>
            </a:r>
            <a:r>
              <a:rPr lang="en-US" b="1" dirty="0" err="1"/>
              <a:t>dom</a:t>
            </a:r>
            <a:r>
              <a:rPr lang="en-US" b="1" dirty="0"/>
              <a:t> </a:t>
            </a:r>
            <a:r>
              <a:rPr lang="en-US" b="1" dirty="0" err="1"/>
              <a:t>soema</a:t>
            </a:r>
            <a:r>
              <a:rPr lang="en-US" b="1" dirty="0"/>
              <a:t>; </a:t>
            </a:r>
            <a:r>
              <a:rPr lang="en-US" b="1" dirty="0" err="1"/>
              <a:t>da</a:t>
            </a:r>
            <a:r>
              <a:rPr lang="en-US" b="1" dirty="0"/>
              <a:t> </a:t>
            </a:r>
            <a:r>
              <a:rPr lang="en-US" b="1" dirty="0" err="1"/>
              <a:t>sani</a:t>
            </a:r>
            <a:r>
              <a:rPr lang="en-US" b="1" dirty="0"/>
              <a:t> </a:t>
            </a:r>
            <a:r>
              <a:rPr lang="en-US" b="1" dirty="0" err="1"/>
              <a:t>disi</a:t>
            </a:r>
            <a:r>
              <a:rPr lang="en-US" b="1" dirty="0"/>
              <a:t> </a:t>
            </a:r>
            <a:r>
              <a:rPr lang="en-US" b="1" dirty="0" err="1"/>
              <a:t>joe</a:t>
            </a:r>
            <a:r>
              <a:rPr lang="en-US" b="1" dirty="0"/>
              <a:t> </a:t>
            </a:r>
            <a:r>
              <a:rPr lang="en-US" b="1" dirty="0" err="1"/>
              <a:t>zaai</a:t>
            </a:r>
            <a:r>
              <a:rPr lang="en-US" b="1" dirty="0"/>
              <a:t> no </a:t>
            </a:r>
            <a:r>
              <a:rPr lang="en-US" b="1" dirty="0" err="1"/>
              <a:t>kom</a:t>
            </a:r>
            <a:r>
              <a:rPr lang="en-US" b="1" dirty="0"/>
              <a:t> </a:t>
            </a:r>
            <a:r>
              <a:rPr lang="en-US" b="1" dirty="0" err="1"/>
              <a:t>na</a:t>
            </a:r>
            <a:r>
              <a:rPr lang="en-US" b="1" dirty="0"/>
              <a:t> </a:t>
            </a:r>
            <a:r>
              <a:rPr lang="en-US" b="1" dirty="0" err="1"/>
              <a:t>libi</a:t>
            </a:r>
            <a:r>
              <a:rPr lang="en-US" b="1" dirty="0"/>
              <a:t>, </a:t>
            </a:r>
            <a:r>
              <a:rPr lang="en-US" b="1" dirty="0" err="1"/>
              <a:t>efoe</a:t>
            </a:r>
            <a:r>
              <a:rPr lang="en-US" b="1" dirty="0"/>
              <a:t> a no </a:t>
            </a:r>
            <a:r>
              <a:rPr lang="en-US" b="1" dirty="0" err="1"/>
              <a:t>dede</a:t>
            </a:r>
            <a:r>
              <a:rPr lang="en-US" b="1" dirty="0"/>
              <a:t> </a:t>
            </a:r>
            <a:r>
              <a:rPr lang="en-US" b="1" dirty="0" err="1"/>
              <a:t>fosi</a:t>
            </a:r>
            <a:r>
              <a:rPr lang="en-US" b="1" dirty="0"/>
              <a:t>.  37. En </a:t>
            </a:r>
            <a:r>
              <a:rPr lang="en-US" b="1" dirty="0" err="1"/>
              <a:t>da</a:t>
            </a:r>
            <a:r>
              <a:rPr lang="en-US" b="1" dirty="0"/>
              <a:t> </a:t>
            </a:r>
            <a:r>
              <a:rPr lang="en-US" b="1" dirty="0" err="1"/>
              <a:t>sani</a:t>
            </a:r>
            <a:r>
              <a:rPr lang="en-US" b="1" dirty="0"/>
              <a:t> </a:t>
            </a:r>
            <a:r>
              <a:rPr lang="en-US" b="1" dirty="0" err="1"/>
              <a:t>disi</a:t>
            </a:r>
            <a:r>
              <a:rPr lang="en-US" b="1" dirty="0"/>
              <a:t> </a:t>
            </a:r>
            <a:r>
              <a:rPr lang="en-US" b="1" dirty="0" err="1"/>
              <a:t>joe</a:t>
            </a:r>
            <a:r>
              <a:rPr lang="en-US" b="1" dirty="0"/>
              <a:t> </a:t>
            </a:r>
            <a:r>
              <a:rPr lang="en-US" b="1" dirty="0" err="1"/>
              <a:t>zaai</a:t>
            </a:r>
            <a:r>
              <a:rPr lang="en-US" b="1" dirty="0"/>
              <a:t>, </a:t>
            </a:r>
            <a:r>
              <a:rPr lang="en-US" b="1" dirty="0" err="1"/>
              <a:t>joe</a:t>
            </a:r>
            <a:r>
              <a:rPr lang="en-US" b="1" dirty="0"/>
              <a:t> no </a:t>
            </a:r>
            <a:r>
              <a:rPr lang="en-US" b="1" dirty="0" err="1"/>
              <a:t>zaai</a:t>
            </a:r>
            <a:r>
              <a:rPr lang="en-US" b="1" dirty="0"/>
              <a:t> </a:t>
            </a:r>
            <a:r>
              <a:rPr lang="en-US" b="1" dirty="0" err="1"/>
              <a:t>da</a:t>
            </a:r>
            <a:r>
              <a:rPr lang="en-US" b="1" dirty="0"/>
              <a:t> skin </a:t>
            </a:r>
            <a:r>
              <a:rPr lang="en-US" b="1" dirty="0" err="1"/>
              <a:t>disi</a:t>
            </a:r>
            <a:r>
              <a:rPr lang="en-US" b="1" dirty="0"/>
              <a:t> a </a:t>
            </a:r>
            <a:r>
              <a:rPr lang="en-US" b="1" dirty="0" err="1"/>
              <a:t>sa</a:t>
            </a:r>
            <a:r>
              <a:rPr lang="en-US" b="1" dirty="0"/>
              <a:t> </a:t>
            </a:r>
            <a:r>
              <a:rPr lang="en-US" b="1" dirty="0" err="1"/>
              <a:t>kisi</a:t>
            </a:r>
            <a:r>
              <a:rPr lang="en-US" b="1" dirty="0"/>
              <a:t>, ma wan </a:t>
            </a:r>
            <a:r>
              <a:rPr lang="en-US" b="1" dirty="0" err="1"/>
              <a:t>siri</a:t>
            </a:r>
            <a:r>
              <a:rPr lang="en-US" b="1" dirty="0"/>
              <a:t> </a:t>
            </a:r>
            <a:r>
              <a:rPr lang="en-US" b="1" dirty="0" err="1"/>
              <a:t>nomo</a:t>
            </a:r>
            <a:r>
              <a:rPr lang="en-US" b="1" dirty="0"/>
              <a:t>, </a:t>
            </a:r>
            <a:r>
              <a:rPr lang="en-US" b="1" dirty="0" err="1"/>
              <a:t>efoe</a:t>
            </a:r>
            <a:r>
              <a:rPr lang="en-US" b="1" dirty="0"/>
              <a:t> a de </a:t>
            </a:r>
            <a:r>
              <a:rPr lang="en-US" b="1" dirty="0" err="1"/>
              <a:t>tarwe</a:t>
            </a:r>
            <a:r>
              <a:rPr lang="en-US" b="1" dirty="0"/>
              <a:t> </a:t>
            </a:r>
            <a:r>
              <a:rPr lang="en-US" b="1" dirty="0" err="1"/>
              <a:t>efoe</a:t>
            </a:r>
            <a:r>
              <a:rPr lang="en-US" b="1" dirty="0"/>
              <a:t> wan </a:t>
            </a:r>
            <a:r>
              <a:rPr lang="en-US" b="1" dirty="0" err="1"/>
              <a:t>tra</a:t>
            </a:r>
            <a:r>
              <a:rPr lang="en-US" b="1" dirty="0"/>
              <a:t> </a:t>
            </a:r>
            <a:r>
              <a:rPr lang="en-US" b="1" dirty="0" err="1"/>
              <a:t>sortoe</a:t>
            </a:r>
            <a:r>
              <a:rPr lang="en-US" b="1" dirty="0"/>
              <a:t> wan.  38. Ma </a:t>
            </a:r>
            <a:r>
              <a:rPr lang="en-US" b="1" dirty="0" err="1"/>
              <a:t>Gado</a:t>
            </a:r>
            <a:r>
              <a:rPr lang="en-US" b="1" dirty="0"/>
              <a:t> </a:t>
            </a:r>
            <a:r>
              <a:rPr lang="en-US" b="1" dirty="0" err="1"/>
              <a:t>gi</a:t>
            </a:r>
            <a:r>
              <a:rPr lang="en-US" b="1" dirty="0"/>
              <a:t> hem wan skin so </a:t>
            </a:r>
            <a:r>
              <a:rPr lang="en-US" b="1" dirty="0" err="1"/>
              <a:t>leki</a:t>
            </a:r>
            <a:r>
              <a:rPr lang="en-US" b="1" dirty="0"/>
              <a:t> A </a:t>
            </a:r>
            <a:r>
              <a:rPr lang="en-US" b="1" dirty="0" err="1"/>
              <a:t>wani</a:t>
            </a:r>
            <a:r>
              <a:rPr lang="en-US" b="1" dirty="0"/>
              <a:t>, en </a:t>
            </a:r>
            <a:r>
              <a:rPr lang="en-US" b="1" dirty="0" err="1"/>
              <a:t>ibri</a:t>
            </a:r>
            <a:r>
              <a:rPr lang="en-US" b="1" dirty="0"/>
              <a:t> </a:t>
            </a:r>
            <a:r>
              <a:rPr lang="en-US" b="1" dirty="0" err="1"/>
              <a:t>siri</a:t>
            </a:r>
            <a:r>
              <a:rPr lang="en-US" b="1" dirty="0"/>
              <a:t> </a:t>
            </a:r>
            <a:r>
              <a:rPr lang="en-US" b="1" dirty="0" err="1"/>
              <a:t>abi</a:t>
            </a:r>
            <a:r>
              <a:rPr lang="en-US" b="1" dirty="0"/>
              <a:t> hem </a:t>
            </a:r>
            <a:r>
              <a:rPr lang="en-US" b="1" dirty="0" err="1"/>
              <a:t>egi</a:t>
            </a:r>
            <a:r>
              <a:rPr lang="en-US" b="1" dirty="0"/>
              <a:t> skin.</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F557E45-6129-4E7B-8EFC-F5265C37F264}"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2EF331E1-38E1-4B78-9EA1-F3BF4231FCDF}" type="slidenum">
              <a:rPr lang="en-US"/>
              <a:pPr lvl="1"/>
              <a:t>70</a:t>
            </a:fld>
            <a:endParaRPr lang="en-US">
              <a:latin typeface="Times New Roman" pitchFamily="18" charset="0"/>
            </a:endParaRPr>
          </a:p>
        </p:txBody>
      </p:sp>
      <p:sp>
        <p:nvSpPr>
          <p:cNvPr id="183298" name="Rectangle 2"/>
          <p:cNvSpPr>
            <a:spLocks noGrp="1" noChangeArrowheads="1"/>
          </p:cNvSpPr>
          <p:nvPr>
            <p:ph type="title"/>
          </p:nvPr>
        </p:nvSpPr>
        <p:spPr/>
        <p:txBody>
          <a:bodyPr/>
          <a:lstStyle/>
          <a:p>
            <a:r>
              <a:rPr lang="en-US"/>
              <a:t>Moro lati, Paulus wani kom…</a:t>
            </a:r>
          </a:p>
        </p:txBody>
      </p:sp>
      <p:sp>
        <p:nvSpPr>
          <p:cNvPr id="183299" name="Rectangle 3"/>
          <p:cNvSpPr>
            <a:spLocks noGrp="1" noChangeArrowheads="1"/>
          </p:cNvSpPr>
          <p:nvPr>
            <p:ph type="body" idx="1"/>
          </p:nvPr>
        </p:nvSpPr>
        <p:spPr/>
        <p:txBody>
          <a:bodyPr/>
          <a:lstStyle/>
          <a:p>
            <a:pPr>
              <a:lnSpc>
                <a:spcPct val="80000"/>
              </a:lnSpc>
            </a:pPr>
            <a:r>
              <a:rPr lang="en-US"/>
              <a:t> </a:t>
            </a:r>
            <a:r>
              <a:rPr lang="en-US" b="1"/>
              <a:t>II Kor. 1:23. Moro fara, mi kari Gado leki wan getuigi foe mi sieli, dati bikasi mi ben wani kibri oen, mi no ben kom na Korinte ete.  24. No bikasi wi de basi abra oen bribi, ma wi de jepiman foe oen prisiri; bikasi nanga bribi oen tan faste.</a:t>
            </a:r>
          </a:p>
          <a:p>
            <a:pPr>
              <a:lnSpc>
                <a:spcPct val="80000"/>
              </a:lnSpc>
            </a:pPr>
            <a:r>
              <a:rPr lang="en-US" b="1"/>
              <a:t>Paulus no ben wani kom na Korinte foe prei basi, ma foe jepi dem na da juisti tem</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488E2FB-B8D9-4CE8-91B3-763ED847B738}"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86AFA8C1-24A3-4C82-9716-46484B4A0EBA}" type="slidenum">
              <a:rPr lang="en-US"/>
              <a:pPr lvl="1"/>
              <a:t>71</a:t>
            </a:fld>
            <a:endParaRPr lang="en-US">
              <a:latin typeface="Times New Roman" pitchFamily="18" charset="0"/>
            </a:endParaRPr>
          </a:p>
        </p:txBody>
      </p:sp>
      <p:sp>
        <p:nvSpPr>
          <p:cNvPr id="184322" name="Rectangle 2"/>
          <p:cNvSpPr>
            <a:spLocks noGrp="1" noChangeArrowheads="1"/>
          </p:cNvSpPr>
          <p:nvPr>
            <p:ph type="title"/>
          </p:nvPr>
        </p:nvSpPr>
        <p:spPr/>
        <p:txBody>
          <a:bodyPr/>
          <a:lstStyle/>
          <a:p>
            <a:r>
              <a:rPr lang="en-US" sz="4000"/>
              <a:t>Paulus no ben wani tjari sari kom</a:t>
            </a:r>
          </a:p>
        </p:txBody>
      </p:sp>
      <p:sp>
        <p:nvSpPr>
          <p:cNvPr id="184323" name="Rectangle 3"/>
          <p:cNvSpPr>
            <a:spLocks noGrp="1" noChangeArrowheads="1"/>
          </p:cNvSpPr>
          <p:nvPr>
            <p:ph type="body" idx="1"/>
          </p:nvPr>
        </p:nvSpPr>
        <p:spPr/>
        <p:txBody>
          <a:bodyPr/>
          <a:lstStyle/>
          <a:p>
            <a:r>
              <a:rPr lang="en-US" sz="2800" b="1" dirty="0"/>
              <a:t>II Kor. 2:1. Ma mi </a:t>
            </a:r>
            <a:r>
              <a:rPr lang="en-US" sz="2800" b="1" dirty="0" err="1"/>
              <a:t>ben</a:t>
            </a:r>
            <a:r>
              <a:rPr lang="en-US" sz="2800" b="1" dirty="0"/>
              <a:t> </a:t>
            </a:r>
            <a:r>
              <a:rPr lang="en-US" sz="2800" b="1" dirty="0" err="1"/>
              <a:t>besroiti</a:t>
            </a:r>
            <a:r>
              <a:rPr lang="en-US" sz="2800" b="1" dirty="0"/>
              <a:t> </a:t>
            </a:r>
            <a:r>
              <a:rPr lang="en-US" sz="2800" b="1" dirty="0" err="1"/>
              <a:t>gi</a:t>
            </a:r>
            <a:r>
              <a:rPr lang="en-US" sz="2800" b="1" dirty="0"/>
              <a:t> </a:t>
            </a:r>
            <a:r>
              <a:rPr lang="en-US" sz="2800" b="1" dirty="0" err="1"/>
              <a:t>misrefi</a:t>
            </a:r>
            <a:r>
              <a:rPr lang="en-US" sz="2800" b="1" dirty="0"/>
              <a:t> foe mi no </a:t>
            </a:r>
            <a:r>
              <a:rPr lang="en-US" sz="2800" b="1" dirty="0" err="1"/>
              <a:t>sa</a:t>
            </a:r>
            <a:r>
              <a:rPr lang="en-US" sz="2800" b="1" dirty="0"/>
              <a:t> </a:t>
            </a:r>
            <a:r>
              <a:rPr lang="en-US" sz="2800" b="1" dirty="0" err="1"/>
              <a:t>kom</a:t>
            </a:r>
            <a:r>
              <a:rPr lang="en-US" sz="2800" b="1" dirty="0"/>
              <a:t> </a:t>
            </a:r>
            <a:r>
              <a:rPr lang="en-US" sz="2800" b="1" dirty="0" err="1"/>
              <a:t>baka</a:t>
            </a:r>
            <a:r>
              <a:rPr lang="en-US" sz="2800" b="1" dirty="0"/>
              <a:t> </a:t>
            </a:r>
            <a:r>
              <a:rPr lang="en-US" sz="2800" b="1" dirty="0" err="1"/>
              <a:t>na</a:t>
            </a:r>
            <a:r>
              <a:rPr lang="en-US" sz="2800" b="1" dirty="0"/>
              <a:t> </a:t>
            </a:r>
            <a:r>
              <a:rPr lang="en-US" sz="2800" b="1" dirty="0" err="1"/>
              <a:t>oen</a:t>
            </a:r>
            <a:r>
              <a:rPr lang="en-US" sz="2800" b="1" dirty="0"/>
              <a:t> </a:t>
            </a:r>
            <a:r>
              <a:rPr lang="en-US" sz="2800" b="1" dirty="0" err="1"/>
              <a:t>nanga</a:t>
            </a:r>
            <a:r>
              <a:rPr lang="en-US" sz="2800" b="1" dirty="0"/>
              <a:t> wan </a:t>
            </a:r>
            <a:r>
              <a:rPr lang="en-US" sz="2800" b="1" dirty="0" err="1"/>
              <a:t>hebi</a:t>
            </a:r>
            <a:r>
              <a:rPr lang="en-US" sz="2800" b="1" dirty="0"/>
              <a:t> </a:t>
            </a:r>
            <a:r>
              <a:rPr lang="en-US" sz="2800" b="1" dirty="0" err="1"/>
              <a:t>hati</a:t>
            </a:r>
            <a:r>
              <a:rPr lang="en-US" sz="2800" b="1" dirty="0"/>
              <a:t>.  2. </a:t>
            </a:r>
            <a:r>
              <a:rPr lang="en-US" sz="2800" b="1" dirty="0" err="1"/>
              <a:t>Bikasi</a:t>
            </a:r>
            <a:r>
              <a:rPr lang="en-US" sz="2800" b="1" dirty="0"/>
              <a:t> </a:t>
            </a:r>
            <a:r>
              <a:rPr lang="en-US" sz="2800" b="1" dirty="0" err="1"/>
              <a:t>efoe</a:t>
            </a:r>
            <a:r>
              <a:rPr lang="en-US" sz="2800" b="1" dirty="0"/>
              <a:t> mi </a:t>
            </a:r>
            <a:r>
              <a:rPr lang="en-US" sz="2800" b="1" dirty="0" err="1"/>
              <a:t>meki</a:t>
            </a:r>
            <a:r>
              <a:rPr lang="en-US" sz="2800" b="1" dirty="0"/>
              <a:t> </a:t>
            </a:r>
            <a:r>
              <a:rPr lang="en-US" sz="2800" b="1" dirty="0" err="1"/>
              <a:t>oen</a:t>
            </a:r>
            <a:r>
              <a:rPr lang="en-US" sz="2800" b="1" dirty="0"/>
              <a:t> </a:t>
            </a:r>
            <a:r>
              <a:rPr lang="en-US" sz="2800" b="1" dirty="0" err="1"/>
              <a:t>firi</a:t>
            </a:r>
            <a:r>
              <a:rPr lang="en-US" sz="2800" b="1" dirty="0"/>
              <a:t> sari, </a:t>
            </a:r>
            <a:r>
              <a:rPr lang="en-US" sz="2800" b="1" dirty="0" err="1"/>
              <a:t>dan</a:t>
            </a:r>
            <a:r>
              <a:rPr lang="en-US" sz="2800" b="1" dirty="0"/>
              <a:t> </a:t>
            </a:r>
            <a:r>
              <a:rPr lang="en-US" sz="2800" b="1" dirty="0" err="1"/>
              <a:t>soema</a:t>
            </a:r>
            <a:r>
              <a:rPr lang="en-US" sz="2800" b="1" dirty="0"/>
              <a:t> </a:t>
            </a:r>
            <a:r>
              <a:rPr lang="en-US" sz="2800" b="1" dirty="0" err="1"/>
              <a:t>sa</a:t>
            </a:r>
            <a:r>
              <a:rPr lang="en-US" sz="2800" b="1" dirty="0"/>
              <a:t> </a:t>
            </a:r>
            <a:r>
              <a:rPr lang="en-US" sz="2800" b="1" dirty="0" err="1"/>
              <a:t>meki</a:t>
            </a:r>
            <a:r>
              <a:rPr lang="en-US" sz="2800" b="1" dirty="0"/>
              <a:t> mi </a:t>
            </a:r>
            <a:r>
              <a:rPr lang="en-US" sz="2800" b="1" dirty="0" err="1"/>
              <a:t>firi</a:t>
            </a:r>
            <a:r>
              <a:rPr lang="en-US" sz="2800" b="1" dirty="0"/>
              <a:t> </a:t>
            </a:r>
            <a:r>
              <a:rPr lang="en-US" sz="2800" b="1" dirty="0" err="1"/>
              <a:t>prisiri</a:t>
            </a:r>
            <a:r>
              <a:rPr lang="en-US" sz="2800" b="1" dirty="0"/>
              <a:t> </a:t>
            </a:r>
            <a:r>
              <a:rPr lang="en-US" sz="2800" b="1" dirty="0" err="1"/>
              <a:t>boiti</a:t>
            </a:r>
            <a:r>
              <a:rPr lang="en-US" sz="2800" b="1" dirty="0"/>
              <a:t> </a:t>
            </a:r>
            <a:r>
              <a:rPr lang="en-US" sz="2800" b="1" dirty="0" err="1"/>
              <a:t>dem</a:t>
            </a:r>
            <a:r>
              <a:rPr lang="en-US" sz="2800" b="1" dirty="0"/>
              <a:t> </a:t>
            </a:r>
            <a:r>
              <a:rPr lang="en-US" sz="2800" b="1" dirty="0" err="1"/>
              <a:t>srefi</a:t>
            </a:r>
            <a:r>
              <a:rPr lang="en-US" sz="2800" b="1" dirty="0"/>
              <a:t> </a:t>
            </a:r>
            <a:r>
              <a:rPr lang="en-US" sz="2800" b="1" dirty="0" err="1"/>
              <a:t>soema</a:t>
            </a:r>
            <a:r>
              <a:rPr lang="en-US" sz="2800" b="1" dirty="0"/>
              <a:t> </a:t>
            </a:r>
            <a:r>
              <a:rPr lang="en-US" sz="2800" b="1" dirty="0" err="1"/>
              <a:t>disi</a:t>
            </a:r>
            <a:r>
              <a:rPr lang="en-US" sz="2800" b="1" dirty="0"/>
              <a:t> </a:t>
            </a:r>
            <a:r>
              <a:rPr lang="en-US" sz="2800" b="1" dirty="0" err="1"/>
              <a:t>misrefi</a:t>
            </a:r>
            <a:r>
              <a:rPr lang="en-US" sz="2800" b="1" dirty="0"/>
              <a:t> </a:t>
            </a:r>
            <a:r>
              <a:rPr lang="en-US" sz="2800" b="1" dirty="0" err="1"/>
              <a:t>ben</a:t>
            </a:r>
            <a:r>
              <a:rPr lang="en-US" sz="2800" b="1" dirty="0"/>
              <a:t> </a:t>
            </a:r>
            <a:r>
              <a:rPr lang="en-US" sz="2800" b="1" dirty="0" err="1"/>
              <a:t>meki</a:t>
            </a:r>
            <a:r>
              <a:rPr lang="en-US" sz="2800" b="1" dirty="0"/>
              <a:t> </a:t>
            </a:r>
            <a:r>
              <a:rPr lang="en-US" sz="2800" b="1" dirty="0" err="1"/>
              <a:t>firi</a:t>
            </a:r>
            <a:r>
              <a:rPr lang="en-US" sz="2800" b="1" dirty="0"/>
              <a:t> </a:t>
            </a:r>
            <a:r>
              <a:rPr lang="en-US" sz="2800" b="1" dirty="0" smtClean="0"/>
              <a:t>sari.</a:t>
            </a:r>
          </a:p>
          <a:p>
            <a:r>
              <a:rPr lang="en-US" sz="2800" b="1" dirty="0" err="1" smtClean="0"/>
              <a:t>Paulus</a:t>
            </a:r>
            <a:r>
              <a:rPr lang="en-US" sz="2800" b="1" dirty="0" smtClean="0"/>
              <a:t> no </a:t>
            </a:r>
            <a:r>
              <a:rPr lang="en-US" sz="2800" b="1" dirty="0" err="1" smtClean="0"/>
              <a:t>ben</a:t>
            </a:r>
            <a:r>
              <a:rPr lang="en-US" sz="2800" b="1" dirty="0" smtClean="0"/>
              <a:t> </a:t>
            </a:r>
            <a:r>
              <a:rPr lang="en-US" sz="2800" b="1" dirty="0" err="1" smtClean="0"/>
              <a:t>wani</a:t>
            </a:r>
            <a:r>
              <a:rPr lang="en-US" sz="2800" b="1" dirty="0" smtClean="0"/>
              <a:t> </a:t>
            </a:r>
            <a:r>
              <a:rPr lang="en-US" sz="2800" b="1" dirty="0" err="1" smtClean="0"/>
              <a:t>kom</a:t>
            </a:r>
            <a:r>
              <a:rPr lang="en-US" sz="2800" b="1" dirty="0" smtClean="0"/>
              <a:t> </a:t>
            </a:r>
            <a:r>
              <a:rPr lang="en-US" sz="2800" b="1" dirty="0" err="1" smtClean="0"/>
              <a:t>nanga</a:t>
            </a:r>
            <a:r>
              <a:rPr lang="en-US" sz="2800" b="1" dirty="0" smtClean="0"/>
              <a:t> wan </a:t>
            </a:r>
            <a:r>
              <a:rPr lang="en-US" sz="2800" b="1" dirty="0" err="1" smtClean="0"/>
              <a:t>hebi</a:t>
            </a:r>
            <a:r>
              <a:rPr lang="en-US" sz="2800" b="1" dirty="0" smtClean="0"/>
              <a:t> </a:t>
            </a:r>
            <a:r>
              <a:rPr lang="en-US" sz="2800" b="1" dirty="0" err="1" smtClean="0"/>
              <a:t>hati</a:t>
            </a:r>
            <a:r>
              <a:rPr lang="en-US" sz="2800" b="1" dirty="0" smtClean="0"/>
              <a:t> </a:t>
            </a:r>
            <a:r>
              <a:rPr lang="en-US" sz="2800" b="1" dirty="0" err="1" smtClean="0"/>
              <a:t>te</a:t>
            </a:r>
            <a:r>
              <a:rPr lang="en-US" sz="2800" b="1" dirty="0" smtClean="0"/>
              <a:t> </a:t>
            </a:r>
            <a:r>
              <a:rPr lang="en-US" sz="2800" b="1" dirty="0" err="1" smtClean="0"/>
              <a:t>dem</a:t>
            </a:r>
            <a:r>
              <a:rPr lang="en-US" sz="2800" b="1" dirty="0" smtClean="0"/>
              <a:t> </a:t>
            </a:r>
            <a:r>
              <a:rPr lang="en-US" sz="2800" b="1" dirty="0" err="1" smtClean="0"/>
              <a:t>gi</a:t>
            </a:r>
            <a:r>
              <a:rPr lang="en-US" sz="2800" b="1" dirty="0" smtClean="0"/>
              <a:t> </a:t>
            </a:r>
            <a:r>
              <a:rPr lang="en-US" sz="2800" b="1" dirty="0" err="1" smtClean="0"/>
              <a:t>jesi</a:t>
            </a:r>
            <a:r>
              <a:rPr lang="en-US" sz="2800" b="1" dirty="0" smtClean="0"/>
              <a:t> </a:t>
            </a:r>
            <a:r>
              <a:rPr lang="en-US" sz="2800" b="1" dirty="0" err="1" smtClean="0"/>
              <a:t>na</a:t>
            </a:r>
            <a:r>
              <a:rPr lang="en-US" sz="2800" b="1" dirty="0" smtClean="0"/>
              <a:t> hem </a:t>
            </a:r>
            <a:r>
              <a:rPr lang="en-US" sz="2800" b="1" dirty="0" err="1" smtClean="0"/>
              <a:t>laasti</a:t>
            </a:r>
            <a:r>
              <a:rPr lang="en-US" sz="2800" b="1" dirty="0" smtClean="0"/>
              <a:t> </a:t>
            </a:r>
            <a:r>
              <a:rPr lang="en-US" sz="2800" b="1" dirty="0" err="1" smtClean="0"/>
              <a:t>brifi</a:t>
            </a:r>
            <a:endParaRPr lang="en-US" sz="2800" b="1"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488E2FB-B8D9-4CE8-91B3-763ED847B738}"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86AFA8C1-24A3-4C82-9716-46484B4A0EBA}" type="slidenum">
              <a:rPr lang="en-US"/>
              <a:pPr lvl="1"/>
              <a:t>72</a:t>
            </a:fld>
            <a:endParaRPr lang="en-US">
              <a:latin typeface="Times New Roman" pitchFamily="18" charset="0"/>
            </a:endParaRPr>
          </a:p>
        </p:txBody>
      </p:sp>
      <p:sp>
        <p:nvSpPr>
          <p:cNvPr id="184322" name="Rectangle 2"/>
          <p:cNvSpPr>
            <a:spLocks noGrp="1" noChangeArrowheads="1"/>
          </p:cNvSpPr>
          <p:nvPr>
            <p:ph type="title"/>
          </p:nvPr>
        </p:nvSpPr>
        <p:spPr/>
        <p:txBody>
          <a:bodyPr/>
          <a:lstStyle/>
          <a:p>
            <a:r>
              <a:rPr lang="en-US" sz="4000"/>
              <a:t>Paulus no ben wani tjari sari kom</a:t>
            </a:r>
          </a:p>
        </p:txBody>
      </p:sp>
      <p:sp>
        <p:nvSpPr>
          <p:cNvPr id="184323" name="Rectangle 3"/>
          <p:cNvSpPr>
            <a:spLocks noGrp="1" noChangeArrowheads="1"/>
          </p:cNvSpPr>
          <p:nvPr>
            <p:ph type="body" idx="1"/>
          </p:nvPr>
        </p:nvSpPr>
        <p:spPr/>
        <p:txBody>
          <a:bodyPr/>
          <a:lstStyle/>
          <a:p>
            <a:r>
              <a:rPr lang="en-US" sz="2800" b="1" dirty="0"/>
              <a:t>II Kor. </a:t>
            </a:r>
            <a:r>
              <a:rPr lang="en-US" sz="2800" b="1" dirty="0" smtClean="0"/>
              <a:t>2:3</a:t>
            </a:r>
            <a:r>
              <a:rPr lang="en-US" sz="2800" b="1" dirty="0"/>
              <a:t>. En mi </a:t>
            </a:r>
            <a:r>
              <a:rPr lang="en-US" sz="2800" b="1" dirty="0" err="1"/>
              <a:t>ben</a:t>
            </a:r>
            <a:r>
              <a:rPr lang="en-US" sz="2800" b="1" dirty="0"/>
              <a:t> </a:t>
            </a:r>
            <a:r>
              <a:rPr lang="en-US" sz="2800" b="1" dirty="0" err="1"/>
              <a:t>skrifi</a:t>
            </a:r>
            <a:r>
              <a:rPr lang="en-US" sz="2800" b="1" dirty="0"/>
              <a:t> </a:t>
            </a:r>
            <a:r>
              <a:rPr lang="en-US" sz="2800" b="1" dirty="0" err="1"/>
              <a:t>da</a:t>
            </a:r>
            <a:r>
              <a:rPr lang="en-US" sz="2800" b="1" dirty="0"/>
              <a:t> </a:t>
            </a:r>
            <a:r>
              <a:rPr lang="en-US" sz="2800" b="1" dirty="0" err="1"/>
              <a:t>srefi</a:t>
            </a:r>
            <a:r>
              <a:rPr lang="en-US" sz="2800" b="1" dirty="0"/>
              <a:t> </a:t>
            </a:r>
            <a:r>
              <a:rPr lang="en-US" sz="2800" b="1" dirty="0" err="1"/>
              <a:t>sani</a:t>
            </a:r>
            <a:r>
              <a:rPr lang="en-US" sz="2800" b="1" dirty="0"/>
              <a:t> </a:t>
            </a:r>
            <a:r>
              <a:rPr lang="en-US" sz="2800" b="1" dirty="0" err="1"/>
              <a:t>disi</a:t>
            </a:r>
            <a:r>
              <a:rPr lang="en-US" sz="2800" b="1" dirty="0"/>
              <a:t> </a:t>
            </a:r>
            <a:r>
              <a:rPr lang="en-US" sz="2800" b="1" dirty="0" err="1"/>
              <a:t>na</a:t>
            </a:r>
            <a:r>
              <a:rPr lang="en-US" sz="2800" b="1" dirty="0"/>
              <a:t> </a:t>
            </a:r>
            <a:r>
              <a:rPr lang="en-US" sz="2800" b="1" dirty="0" err="1"/>
              <a:t>oen</a:t>
            </a:r>
            <a:r>
              <a:rPr lang="en-US" sz="2800" b="1" dirty="0"/>
              <a:t>; </a:t>
            </a:r>
            <a:r>
              <a:rPr lang="en-US" sz="2800" b="1" dirty="0" err="1"/>
              <a:t>noso</a:t>
            </a:r>
            <a:r>
              <a:rPr lang="en-US" sz="2800" b="1" dirty="0"/>
              <a:t> </a:t>
            </a:r>
            <a:r>
              <a:rPr lang="en-US" sz="2800" b="1" dirty="0" err="1"/>
              <a:t>te</a:t>
            </a:r>
            <a:r>
              <a:rPr lang="en-US" sz="2800" b="1" dirty="0"/>
              <a:t> mi </a:t>
            </a:r>
            <a:r>
              <a:rPr lang="en-US" sz="2800" b="1" dirty="0" err="1"/>
              <a:t>ben</a:t>
            </a:r>
            <a:r>
              <a:rPr lang="en-US" sz="2800" b="1" dirty="0"/>
              <a:t> </a:t>
            </a:r>
            <a:r>
              <a:rPr lang="en-US" sz="2800" b="1" dirty="0" err="1"/>
              <a:t>kom</a:t>
            </a:r>
            <a:r>
              <a:rPr lang="en-US" sz="2800" b="1" dirty="0"/>
              <a:t>, mi </a:t>
            </a:r>
            <a:r>
              <a:rPr lang="en-US" sz="2800" b="1" dirty="0" err="1"/>
              <a:t>ben</a:t>
            </a:r>
            <a:r>
              <a:rPr lang="en-US" sz="2800" b="1" dirty="0"/>
              <a:t> </a:t>
            </a:r>
            <a:r>
              <a:rPr lang="en-US" sz="2800" b="1" dirty="0" err="1"/>
              <a:t>sa</a:t>
            </a:r>
            <a:r>
              <a:rPr lang="en-US" sz="2800" b="1" dirty="0"/>
              <a:t> </a:t>
            </a:r>
            <a:r>
              <a:rPr lang="en-US" sz="2800" b="1" dirty="0" err="1"/>
              <a:t>abi</a:t>
            </a:r>
            <a:r>
              <a:rPr lang="en-US" sz="2800" b="1" dirty="0"/>
              <a:t> sari foe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a:t>
            </a:r>
            <a:r>
              <a:rPr lang="en-US" sz="2800" b="1" dirty="0" err="1"/>
              <a:t>ben</a:t>
            </a:r>
            <a:r>
              <a:rPr lang="en-US" sz="2800" b="1" dirty="0"/>
              <a:t> </a:t>
            </a:r>
            <a:r>
              <a:rPr lang="en-US" sz="2800" b="1" dirty="0" err="1"/>
              <a:t>moesoe</a:t>
            </a:r>
            <a:r>
              <a:rPr lang="en-US" sz="2800" b="1" dirty="0"/>
              <a:t> </a:t>
            </a:r>
            <a:r>
              <a:rPr lang="en-US" sz="2800" b="1" dirty="0" err="1"/>
              <a:t>meki</a:t>
            </a:r>
            <a:r>
              <a:rPr lang="en-US" sz="2800" b="1" dirty="0"/>
              <a:t> mi </a:t>
            </a:r>
            <a:r>
              <a:rPr lang="en-US" sz="2800" b="1" dirty="0" err="1"/>
              <a:t>prisiri</a:t>
            </a:r>
            <a:r>
              <a:rPr lang="en-US" sz="2800" b="1" dirty="0"/>
              <a:t>; ma mi </a:t>
            </a:r>
            <a:r>
              <a:rPr lang="en-US" sz="2800" b="1" dirty="0" err="1"/>
              <a:t>abi</a:t>
            </a:r>
            <a:r>
              <a:rPr lang="en-US" sz="2800" b="1" dirty="0"/>
              <a:t> wan </a:t>
            </a:r>
            <a:r>
              <a:rPr lang="en-US" sz="2800" b="1" dirty="0" err="1"/>
              <a:t>troe</a:t>
            </a:r>
            <a:r>
              <a:rPr lang="en-US" sz="2800" b="1" dirty="0"/>
              <a:t> </a:t>
            </a:r>
            <a:r>
              <a:rPr lang="en-US" sz="2800" b="1" dirty="0" err="1"/>
              <a:t>firi</a:t>
            </a:r>
            <a:r>
              <a:rPr lang="en-US" sz="2800" b="1" dirty="0"/>
              <a:t> foe </a:t>
            </a:r>
            <a:r>
              <a:rPr lang="en-US" sz="2800" b="1" dirty="0" err="1"/>
              <a:t>oen</a:t>
            </a:r>
            <a:r>
              <a:rPr lang="en-US" sz="2800" b="1" dirty="0"/>
              <a:t> </a:t>
            </a:r>
            <a:r>
              <a:rPr lang="en-US" sz="2800" b="1" dirty="0" err="1"/>
              <a:t>alamala</a:t>
            </a:r>
            <a:r>
              <a:rPr lang="en-US" sz="2800" b="1" dirty="0"/>
              <a:t>, </a:t>
            </a:r>
            <a:r>
              <a:rPr lang="en-US" sz="2800" b="1" dirty="0" err="1"/>
              <a:t>dati</a:t>
            </a:r>
            <a:r>
              <a:rPr lang="en-US" sz="2800" b="1" dirty="0"/>
              <a:t> mi </a:t>
            </a:r>
            <a:r>
              <a:rPr lang="en-US" sz="2800" b="1" dirty="0" err="1"/>
              <a:t>prisiri</a:t>
            </a:r>
            <a:r>
              <a:rPr lang="en-US" sz="2800" b="1" dirty="0"/>
              <a:t> de </a:t>
            </a:r>
            <a:r>
              <a:rPr lang="en-US" sz="2800" b="1" dirty="0" err="1"/>
              <a:t>da</a:t>
            </a:r>
            <a:r>
              <a:rPr lang="en-US" sz="2800" b="1" i="1" dirty="0"/>
              <a:t> </a:t>
            </a:r>
            <a:r>
              <a:rPr lang="en-US" sz="2800" b="1" i="1" dirty="0" err="1"/>
              <a:t>srefi</a:t>
            </a:r>
            <a:r>
              <a:rPr lang="en-US" sz="2800" b="1" i="1" dirty="0"/>
              <a:t> </a:t>
            </a:r>
            <a:r>
              <a:rPr lang="en-US" sz="2800" b="1" i="1" dirty="0" err="1"/>
              <a:t>prisiri</a:t>
            </a:r>
            <a:r>
              <a:rPr lang="en-US" sz="2800" b="1" dirty="0"/>
              <a:t> foe </a:t>
            </a:r>
            <a:r>
              <a:rPr lang="en-US" sz="2800" b="1" dirty="0" err="1"/>
              <a:t>oen</a:t>
            </a:r>
            <a:r>
              <a:rPr lang="en-US" sz="2800" b="1" dirty="0"/>
              <a:t> </a:t>
            </a:r>
            <a:r>
              <a:rPr lang="en-US" sz="2800" b="1" dirty="0" err="1"/>
              <a:t>alamala</a:t>
            </a:r>
            <a:r>
              <a:rPr lang="en-US" sz="2800" b="1" dirty="0" smtClean="0"/>
              <a:t>.</a:t>
            </a:r>
          </a:p>
          <a:p>
            <a:endParaRPr lang="en-US" sz="2800" b="1" dirty="0" smtClean="0"/>
          </a:p>
          <a:p>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wani</a:t>
            </a:r>
            <a:r>
              <a:rPr lang="en-US" sz="2800" b="1" dirty="0" smtClean="0"/>
              <a:t> </a:t>
            </a:r>
            <a:r>
              <a:rPr lang="en-US" sz="2800" b="1" dirty="0" err="1" smtClean="0"/>
              <a:t>prisiri</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 so a </a:t>
            </a:r>
            <a:r>
              <a:rPr lang="en-US" sz="2800" b="1" dirty="0" err="1" smtClean="0"/>
              <a:t>ben</a:t>
            </a:r>
            <a:r>
              <a:rPr lang="en-US" sz="2800" b="1" dirty="0" smtClean="0"/>
              <a:t> </a:t>
            </a:r>
            <a:r>
              <a:rPr lang="en-US" sz="2800" b="1" dirty="0" err="1" smtClean="0"/>
              <a:t>wakti</a:t>
            </a:r>
            <a:endParaRPr lang="en-US" sz="2800" b="1"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D8A86CF-816C-4EC4-8A24-75265BD7A0F7}"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2F27C94A-D918-4978-A2F7-E33BB518143F}" type="slidenum">
              <a:rPr lang="en-US"/>
              <a:pPr lvl="1"/>
              <a:t>73</a:t>
            </a:fld>
            <a:endParaRPr lang="en-US">
              <a:latin typeface="Times New Roman" pitchFamily="18" charset="0"/>
            </a:endParaRPr>
          </a:p>
        </p:txBody>
      </p:sp>
      <p:sp>
        <p:nvSpPr>
          <p:cNvPr id="185346" name="Rectangle 2"/>
          <p:cNvSpPr>
            <a:spLocks noGrp="1" noChangeArrowheads="1"/>
          </p:cNvSpPr>
          <p:nvPr>
            <p:ph type="title"/>
          </p:nvPr>
        </p:nvSpPr>
        <p:spPr/>
        <p:txBody>
          <a:bodyPr/>
          <a:lstStyle/>
          <a:p>
            <a:r>
              <a:rPr lang="en-US" sz="4000"/>
              <a:t>Prijse Masra! Da man di teki hem tata frow kenki prakseri</a:t>
            </a:r>
          </a:p>
        </p:txBody>
      </p:sp>
      <p:sp>
        <p:nvSpPr>
          <p:cNvPr id="185347" name="Rectangle 3"/>
          <p:cNvSpPr>
            <a:spLocks noGrp="1" noChangeArrowheads="1"/>
          </p:cNvSpPr>
          <p:nvPr>
            <p:ph type="body" idx="1"/>
          </p:nvPr>
        </p:nvSpPr>
        <p:spPr>
          <a:xfrm>
            <a:off x="226953" y="2017713"/>
            <a:ext cx="8728135" cy="4114800"/>
          </a:xfrm>
        </p:spPr>
        <p:txBody>
          <a:bodyPr/>
          <a:lstStyle/>
          <a:p>
            <a:pPr>
              <a:lnSpc>
                <a:spcPct val="70000"/>
              </a:lnSpc>
            </a:pPr>
            <a:r>
              <a:rPr lang="en-US" sz="2800" b="1" dirty="0"/>
              <a:t>II Kor. 2:4. </a:t>
            </a:r>
            <a:r>
              <a:rPr lang="en-US" sz="2800" b="1" dirty="0" err="1"/>
              <a:t>Bikasi</a:t>
            </a:r>
            <a:r>
              <a:rPr lang="en-US" sz="2800" b="1" dirty="0"/>
              <a:t> mi </a:t>
            </a:r>
            <a:r>
              <a:rPr lang="en-US" sz="2800" b="1" dirty="0" err="1"/>
              <a:t>ben</a:t>
            </a:r>
            <a:r>
              <a:rPr lang="en-US" sz="2800" b="1" dirty="0"/>
              <a:t> </a:t>
            </a:r>
            <a:r>
              <a:rPr lang="en-US" sz="2800" b="1" dirty="0" err="1"/>
              <a:t>skrifi</a:t>
            </a:r>
            <a:r>
              <a:rPr lang="en-US" sz="2800" b="1" dirty="0"/>
              <a:t> </a:t>
            </a:r>
            <a:r>
              <a:rPr lang="en-US" sz="2800" b="1" dirty="0" err="1"/>
              <a:t>gi</a:t>
            </a:r>
            <a:r>
              <a:rPr lang="en-US" sz="2800" b="1" dirty="0"/>
              <a:t> </a:t>
            </a:r>
            <a:r>
              <a:rPr lang="en-US" sz="2800" b="1" dirty="0" err="1"/>
              <a:t>oen</a:t>
            </a:r>
            <a:r>
              <a:rPr lang="en-US" sz="2800" b="1" dirty="0"/>
              <a:t> </a:t>
            </a:r>
            <a:r>
              <a:rPr lang="en-US" sz="2800" b="1" dirty="0" err="1"/>
              <a:t>nanga</a:t>
            </a:r>
            <a:r>
              <a:rPr lang="en-US" sz="2800" b="1" dirty="0"/>
              <a:t> </a:t>
            </a:r>
            <a:r>
              <a:rPr lang="en-US" sz="2800" b="1" dirty="0" err="1"/>
              <a:t>foeroe</a:t>
            </a:r>
            <a:r>
              <a:rPr lang="en-US" sz="2800" b="1" dirty="0"/>
              <a:t> </a:t>
            </a:r>
            <a:r>
              <a:rPr lang="en-US" sz="2800" b="1" dirty="0" err="1"/>
              <a:t>pina</a:t>
            </a:r>
            <a:r>
              <a:rPr lang="en-US" sz="2800" b="1" dirty="0"/>
              <a:t> </a:t>
            </a:r>
            <a:r>
              <a:rPr lang="en-US" sz="2800" b="1" dirty="0" err="1"/>
              <a:t>nanga</a:t>
            </a:r>
            <a:r>
              <a:rPr lang="en-US" sz="2800" b="1" dirty="0"/>
              <a:t> sari-</a:t>
            </a:r>
            <a:r>
              <a:rPr lang="en-US" sz="2800" b="1" dirty="0" err="1"/>
              <a:t>hati</a:t>
            </a:r>
            <a:r>
              <a:rPr lang="en-US" sz="2800" b="1" dirty="0"/>
              <a:t> </a:t>
            </a:r>
            <a:r>
              <a:rPr lang="en-US" sz="2800" b="1" dirty="0" err="1"/>
              <a:t>nanga</a:t>
            </a:r>
            <a:r>
              <a:rPr lang="en-US" sz="2800" b="1" dirty="0"/>
              <a:t> </a:t>
            </a:r>
            <a:r>
              <a:rPr lang="en-US" sz="2800" b="1" dirty="0" err="1"/>
              <a:t>watra-ai</a:t>
            </a:r>
            <a:r>
              <a:rPr lang="en-US" sz="2800" b="1" dirty="0"/>
              <a:t>; no </a:t>
            </a:r>
            <a:r>
              <a:rPr lang="en-US" sz="2800" b="1" dirty="0" err="1"/>
              <a:t>dati</a:t>
            </a:r>
            <a:r>
              <a:rPr lang="en-US" sz="2800" b="1" dirty="0"/>
              <a:t> </a:t>
            </a:r>
            <a:r>
              <a:rPr lang="en-US" sz="2800" b="1" dirty="0" err="1"/>
              <a:t>oen</a:t>
            </a:r>
            <a:r>
              <a:rPr lang="en-US" sz="2800" b="1" dirty="0"/>
              <a:t> </a:t>
            </a:r>
            <a:r>
              <a:rPr lang="en-US" sz="2800" b="1" dirty="0" err="1"/>
              <a:t>moesoe</a:t>
            </a:r>
            <a:r>
              <a:rPr lang="en-US" sz="2800" b="1" dirty="0"/>
              <a:t> </a:t>
            </a:r>
            <a:r>
              <a:rPr lang="en-US" sz="2800" b="1" dirty="0" err="1"/>
              <a:t>firi</a:t>
            </a:r>
            <a:r>
              <a:rPr lang="en-US" sz="2800" b="1" dirty="0"/>
              <a:t> sari, ma </a:t>
            </a:r>
            <a:r>
              <a:rPr lang="en-US" sz="2800" b="1" dirty="0" err="1"/>
              <a:t>dati</a:t>
            </a:r>
            <a:r>
              <a:rPr lang="en-US" sz="2800" b="1" dirty="0"/>
              <a:t> </a:t>
            </a:r>
            <a:r>
              <a:rPr lang="en-US" sz="2800" b="1" dirty="0" err="1"/>
              <a:t>oen</a:t>
            </a:r>
            <a:r>
              <a:rPr lang="en-US" sz="2800" b="1" dirty="0"/>
              <a:t> </a:t>
            </a:r>
            <a:r>
              <a:rPr lang="en-US" sz="2800" b="1" dirty="0" err="1"/>
              <a:t>kan</a:t>
            </a:r>
            <a:r>
              <a:rPr lang="en-US" sz="2800" b="1" dirty="0"/>
              <a:t> </a:t>
            </a:r>
            <a:r>
              <a:rPr lang="en-US" sz="2800" b="1" dirty="0" err="1"/>
              <a:t>sabi</a:t>
            </a:r>
            <a:r>
              <a:rPr lang="en-US" sz="2800" b="1" dirty="0"/>
              <a:t> </a:t>
            </a:r>
            <a:r>
              <a:rPr lang="en-US" sz="2800" b="1" dirty="0" err="1"/>
              <a:t>da</a:t>
            </a:r>
            <a:r>
              <a:rPr lang="en-US" sz="2800" b="1" dirty="0"/>
              <a:t> </a:t>
            </a:r>
            <a:r>
              <a:rPr lang="en-US" sz="2800" b="1" dirty="0" err="1"/>
              <a:t>lobi</a:t>
            </a:r>
            <a:r>
              <a:rPr lang="en-US" sz="2800" b="1" dirty="0"/>
              <a:t> </a:t>
            </a:r>
            <a:r>
              <a:rPr lang="en-US" sz="2800" b="1" dirty="0" err="1"/>
              <a:t>disi</a:t>
            </a:r>
            <a:r>
              <a:rPr lang="en-US" sz="2800" b="1" dirty="0"/>
              <a:t> mi </a:t>
            </a:r>
            <a:r>
              <a:rPr lang="en-US" sz="2800" b="1" dirty="0" err="1"/>
              <a:t>abi</a:t>
            </a:r>
            <a:r>
              <a:rPr lang="en-US" sz="2800" b="1" dirty="0"/>
              <a:t> </a:t>
            </a:r>
            <a:r>
              <a:rPr lang="en-US" sz="2800" b="1" dirty="0" err="1"/>
              <a:t>moro</a:t>
            </a:r>
            <a:r>
              <a:rPr lang="en-US" sz="2800" b="1" dirty="0"/>
              <a:t> </a:t>
            </a:r>
            <a:r>
              <a:rPr lang="en-US" sz="2800" b="1" dirty="0" err="1"/>
              <a:t>foeroe</a:t>
            </a:r>
            <a:r>
              <a:rPr lang="en-US" sz="2800" b="1" dirty="0"/>
              <a:t> </a:t>
            </a:r>
            <a:r>
              <a:rPr lang="en-US" sz="2800" b="1" dirty="0" err="1"/>
              <a:t>gi</a:t>
            </a:r>
            <a:r>
              <a:rPr lang="en-US" sz="2800" b="1" dirty="0"/>
              <a:t> </a:t>
            </a:r>
            <a:r>
              <a:rPr lang="en-US" sz="2800" b="1" dirty="0" err="1"/>
              <a:t>oen</a:t>
            </a:r>
            <a:r>
              <a:rPr lang="en-US" sz="2800" b="1" dirty="0"/>
              <a:t>.  5. Ma </a:t>
            </a:r>
            <a:r>
              <a:rPr lang="en-US" sz="2800" b="1" dirty="0" err="1"/>
              <a:t>efoe</a:t>
            </a:r>
            <a:r>
              <a:rPr lang="en-US" sz="2800" b="1" dirty="0"/>
              <a:t> wan </a:t>
            </a:r>
            <a:r>
              <a:rPr lang="en-US" sz="2800" b="1" dirty="0" err="1"/>
              <a:t>soema</a:t>
            </a:r>
            <a:r>
              <a:rPr lang="en-US" sz="2800" b="1" dirty="0"/>
              <a:t> </a:t>
            </a:r>
            <a:r>
              <a:rPr lang="en-US" sz="2800" b="1" dirty="0" err="1"/>
              <a:t>ben</a:t>
            </a:r>
            <a:r>
              <a:rPr lang="en-US" sz="2800" b="1" dirty="0"/>
              <a:t> </a:t>
            </a:r>
            <a:r>
              <a:rPr lang="en-US" sz="2800" b="1" dirty="0" err="1"/>
              <a:t>meki</a:t>
            </a:r>
            <a:r>
              <a:rPr lang="en-US" sz="2800" b="1" dirty="0"/>
              <a:t> </a:t>
            </a:r>
            <a:r>
              <a:rPr lang="en-US" sz="2800" b="1" dirty="0" err="1"/>
              <a:t>oen</a:t>
            </a:r>
            <a:r>
              <a:rPr lang="en-US" sz="2800" b="1" dirty="0"/>
              <a:t> </a:t>
            </a:r>
            <a:r>
              <a:rPr lang="en-US" sz="2800" b="1" dirty="0" err="1"/>
              <a:t>kisi</a:t>
            </a:r>
            <a:r>
              <a:rPr lang="en-US" sz="2800" b="1" dirty="0"/>
              <a:t> sari, a </a:t>
            </a:r>
            <a:r>
              <a:rPr lang="en-US" sz="2800" b="1" dirty="0" err="1"/>
              <a:t>ben</a:t>
            </a:r>
            <a:r>
              <a:rPr lang="en-US" sz="2800" b="1" dirty="0"/>
              <a:t> </a:t>
            </a:r>
            <a:r>
              <a:rPr lang="en-US" sz="2800" b="1" dirty="0" err="1"/>
              <a:t>meki</a:t>
            </a:r>
            <a:r>
              <a:rPr lang="en-US" sz="2800" b="1" dirty="0"/>
              <a:t> mi </a:t>
            </a:r>
            <a:r>
              <a:rPr lang="en-US" sz="2800" b="1" dirty="0" err="1"/>
              <a:t>kisi</a:t>
            </a:r>
            <a:r>
              <a:rPr lang="en-US" sz="2800" b="1" dirty="0"/>
              <a:t> wan </a:t>
            </a:r>
            <a:r>
              <a:rPr lang="en-US" sz="2800" b="1" dirty="0" err="1"/>
              <a:t>pisi</a:t>
            </a:r>
            <a:r>
              <a:rPr lang="en-US" sz="2800" b="1" dirty="0"/>
              <a:t> sari </a:t>
            </a:r>
            <a:r>
              <a:rPr lang="en-US" sz="2800" b="1" dirty="0" err="1"/>
              <a:t>nomo</a:t>
            </a:r>
            <a:r>
              <a:rPr lang="en-US" sz="2800" b="1" dirty="0"/>
              <a:t>; so </a:t>
            </a:r>
            <a:r>
              <a:rPr lang="en-US" sz="2800" b="1" dirty="0" err="1"/>
              <a:t>dati</a:t>
            </a:r>
            <a:r>
              <a:rPr lang="en-US" sz="2800" b="1" dirty="0"/>
              <a:t> mi no </a:t>
            </a:r>
            <a:r>
              <a:rPr lang="en-US" sz="2800" b="1" dirty="0" err="1"/>
              <a:t>ben</a:t>
            </a:r>
            <a:r>
              <a:rPr lang="en-US" sz="2800" b="1" dirty="0"/>
              <a:t> </a:t>
            </a:r>
            <a:r>
              <a:rPr lang="en-US" sz="2800" b="1" dirty="0" err="1"/>
              <a:t>sa</a:t>
            </a:r>
            <a:r>
              <a:rPr lang="en-US" sz="2800" b="1" dirty="0"/>
              <a:t> </a:t>
            </a:r>
            <a:r>
              <a:rPr lang="en-US" sz="2800" b="1" dirty="0" err="1"/>
              <a:t>poti</a:t>
            </a:r>
            <a:r>
              <a:rPr lang="en-US" sz="2800" b="1" dirty="0"/>
              <a:t> wan </a:t>
            </a:r>
            <a:r>
              <a:rPr lang="en-US" sz="2800" b="1" dirty="0" err="1"/>
              <a:t>hebi</a:t>
            </a:r>
            <a:r>
              <a:rPr lang="en-US" sz="2800" b="1" dirty="0"/>
              <a:t> </a:t>
            </a:r>
            <a:r>
              <a:rPr lang="en-US" sz="2800" b="1" dirty="0" err="1"/>
              <a:t>na</a:t>
            </a:r>
            <a:r>
              <a:rPr lang="en-US" sz="2800" b="1" dirty="0"/>
              <a:t> </a:t>
            </a:r>
            <a:r>
              <a:rPr lang="en-US" sz="2800" b="1" dirty="0" err="1"/>
              <a:t>tapoe</a:t>
            </a:r>
            <a:r>
              <a:rPr lang="en-US" sz="2800" b="1" dirty="0"/>
              <a:t> </a:t>
            </a:r>
            <a:r>
              <a:rPr lang="en-US" sz="2800" b="1" dirty="0" err="1"/>
              <a:t>oen</a:t>
            </a:r>
            <a:r>
              <a:rPr lang="en-US" sz="2800" b="1" dirty="0"/>
              <a:t> </a:t>
            </a:r>
            <a:r>
              <a:rPr lang="en-US" sz="2800" b="1" dirty="0" err="1"/>
              <a:t>alamala</a:t>
            </a:r>
            <a:r>
              <a:rPr lang="en-US" sz="2800" b="1" dirty="0"/>
              <a:t>.  6. </a:t>
            </a:r>
            <a:r>
              <a:rPr lang="en-US" sz="2800" b="1" dirty="0" err="1">
                <a:solidFill>
                  <a:schemeClr val="accent2"/>
                </a:solidFill>
              </a:rPr>
              <a:t>Da</a:t>
            </a:r>
            <a:r>
              <a:rPr lang="en-US" sz="2800" b="1" dirty="0">
                <a:solidFill>
                  <a:schemeClr val="accent2"/>
                </a:solidFill>
              </a:rPr>
              <a:t> </a:t>
            </a:r>
            <a:r>
              <a:rPr lang="en-US" sz="2800" b="1" dirty="0" err="1">
                <a:solidFill>
                  <a:schemeClr val="accent2"/>
                </a:solidFill>
              </a:rPr>
              <a:t>strafoe</a:t>
            </a:r>
            <a:r>
              <a:rPr lang="en-US" sz="2800" b="1" dirty="0">
                <a:solidFill>
                  <a:schemeClr val="accent2"/>
                </a:solidFill>
              </a:rPr>
              <a:t> </a:t>
            </a:r>
            <a:r>
              <a:rPr lang="en-US" sz="2800" b="1" dirty="0" err="1">
                <a:solidFill>
                  <a:schemeClr val="accent2"/>
                </a:solidFill>
              </a:rPr>
              <a:t>di</a:t>
            </a:r>
            <a:r>
              <a:rPr lang="en-US" sz="2800" b="1" dirty="0">
                <a:solidFill>
                  <a:schemeClr val="accent2"/>
                </a:solidFill>
              </a:rPr>
              <a:t> so wan </a:t>
            </a:r>
            <a:r>
              <a:rPr lang="en-US" sz="2800" b="1" dirty="0" err="1">
                <a:solidFill>
                  <a:schemeClr val="accent2"/>
                </a:solidFill>
              </a:rPr>
              <a:t>soema</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kisi</a:t>
            </a:r>
            <a:r>
              <a:rPr lang="en-US" sz="2800" b="1" dirty="0">
                <a:solidFill>
                  <a:schemeClr val="accent2"/>
                </a:solidFill>
              </a:rPr>
              <a:t> de </a:t>
            </a:r>
            <a:r>
              <a:rPr lang="en-US" sz="2800" b="1" dirty="0" err="1">
                <a:solidFill>
                  <a:schemeClr val="accent2"/>
                </a:solidFill>
              </a:rPr>
              <a:t>nofo</a:t>
            </a:r>
            <a:r>
              <a:rPr lang="en-US" sz="2800" b="1" dirty="0">
                <a:solidFill>
                  <a:schemeClr val="accent2"/>
                </a:solidFill>
              </a:rPr>
              <a:t> </a:t>
            </a:r>
            <a:r>
              <a:rPr lang="en-US" sz="2800" b="1" dirty="0" err="1">
                <a:solidFill>
                  <a:schemeClr val="accent2"/>
                </a:solidFill>
              </a:rPr>
              <a:t>kaba</a:t>
            </a:r>
            <a:r>
              <a:rPr lang="en-US" sz="2800" b="1" dirty="0">
                <a:solidFill>
                  <a:schemeClr val="accent2"/>
                </a:solidFill>
              </a:rPr>
              <a:t>, </a:t>
            </a:r>
            <a:r>
              <a:rPr lang="en-US" sz="2800" b="1" dirty="0" err="1">
                <a:solidFill>
                  <a:schemeClr val="accent2"/>
                </a:solidFill>
              </a:rPr>
              <a:t>disi</a:t>
            </a:r>
            <a:r>
              <a:rPr lang="en-US" sz="2800" b="1" dirty="0">
                <a:solidFill>
                  <a:schemeClr val="accent2"/>
                </a:solidFill>
              </a:rPr>
              <a:t> </a:t>
            </a:r>
            <a:r>
              <a:rPr lang="en-US" sz="2800" b="1" dirty="0" err="1">
                <a:solidFill>
                  <a:schemeClr val="accent2"/>
                </a:solidFill>
              </a:rPr>
              <a:t>foeroe</a:t>
            </a:r>
            <a:r>
              <a:rPr lang="en-US" sz="2800" b="1" dirty="0">
                <a:solidFill>
                  <a:schemeClr val="accent2"/>
                </a:solidFill>
              </a:rPr>
              <a:t> </a:t>
            </a:r>
            <a:r>
              <a:rPr lang="en-US" sz="2800" b="1" dirty="0" err="1">
                <a:solidFill>
                  <a:schemeClr val="accent2"/>
                </a:solidFill>
              </a:rPr>
              <a:t>soema</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poti</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hem </a:t>
            </a:r>
            <a:r>
              <a:rPr lang="en-US" sz="2800" b="1" dirty="0" err="1">
                <a:solidFill>
                  <a:schemeClr val="accent2"/>
                </a:solidFill>
              </a:rPr>
              <a:t>tapoe</a:t>
            </a:r>
            <a:r>
              <a:rPr lang="en-US" sz="2800" b="1" dirty="0">
                <a:solidFill>
                  <a:schemeClr val="accent2"/>
                </a:solidFill>
              </a:rPr>
              <a:t>.  7. So now,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da</a:t>
            </a:r>
            <a:r>
              <a:rPr lang="en-US" sz="2800" b="1" dirty="0">
                <a:solidFill>
                  <a:schemeClr val="accent2"/>
                </a:solidFill>
              </a:rPr>
              <a:t> </a:t>
            </a:r>
            <a:r>
              <a:rPr lang="en-US" sz="2800" b="1" dirty="0" err="1">
                <a:solidFill>
                  <a:schemeClr val="accent2"/>
                </a:solidFill>
              </a:rPr>
              <a:t>tra</a:t>
            </a:r>
            <a:r>
              <a:rPr lang="en-US" sz="2800" b="1" dirty="0">
                <a:solidFill>
                  <a:schemeClr val="accent2"/>
                </a:solidFill>
              </a:rPr>
              <a:t> </a:t>
            </a:r>
            <a:r>
              <a:rPr lang="en-US" sz="2800" b="1" dirty="0" err="1">
                <a:solidFill>
                  <a:schemeClr val="accent2"/>
                </a:solidFill>
              </a:rPr>
              <a:t>sei</a:t>
            </a:r>
            <a:r>
              <a:rPr lang="en-US" sz="2800" b="1" dirty="0">
                <a:solidFill>
                  <a:schemeClr val="accent2"/>
                </a:solidFill>
              </a:rPr>
              <a:t>, </a:t>
            </a:r>
            <a:r>
              <a:rPr lang="en-US" sz="2800" b="1" dirty="0" err="1">
                <a:solidFill>
                  <a:schemeClr val="accent2"/>
                </a:solidFill>
              </a:rPr>
              <a:t>oen</a:t>
            </a:r>
            <a:r>
              <a:rPr lang="en-US" sz="2800" b="1" dirty="0">
                <a:solidFill>
                  <a:schemeClr val="accent2"/>
                </a:solidFill>
              </a:rPr>
              <a:t> </a:t>
            </a:r>
            <a:r>
              <a:rPr lang="en-US" sz="2800" b="1" dirty="0" err="1">
                <a:solidFill>
                  <a:schemeClr val="accent2"/>
                </a:solidFill>
              </a:rPr>
              <a:t>moesoe</a:t>
            </a:r>
            <a:r>
              <a:rPr lang="en-US" sz="2800" b="1" dirty="0">
                <a:solidFill>
                  <a:schemeClr val="accent2"/>
                </a:solidFill>
              </a:rPr>
              <a:t> </a:t>
            </a:r>
            <a:r>
              <a:rPr lang="en-US" sz="2800" b="1" dirty="0" err="1">
                <a:solidFill>
                  <a:schemeClr val="accent2"/>
                </a:solidFill>
              </a:rPr>
              <a:t>gi</a:t>
            </a:r>
            <a:r>
              <a:rPr lang="en-US" sz="2800" b="1" dirty="0">
                <a:solidFill>
                  <a:schemeClr val="accent2"/>
                </a:solidFill>
              </a:rPr>
              <a:t> hem pardon, en </a:t>
            </a:r>
            <a:r>
              <a:rPr lang="en-US" sz="2800" b="1" dirty="0" err="1">
                <a:solidFill>
                  <a:schemeClr val="accent2"/>
                </a:solidFill>
              </a:rPr>
              <a:t>troostoe</a:t>
            </a:r>
            <a:r>
              <a:rPr lang="en-US" sz="2800" b="1" dirty="0">
                <a:solidFill>
                  <a:schemeClr val="accent2"/>
                </a:solidFill>
              </a:rPr>
              <a:t> hem; </a:t>
            </a:r>
            <a:r>
              <a:rPr lang="en-US" sz="2800" b="1" dirty="0" err="1">
                <a:solidFill>
                  <a:schemeClr val="accent2"/>
                </a:solidFill>
              </a:rPr>
              <a:t>noso</a:t>
            </a:r>
            <a:r>
              <a:rPr lang="en-US" sz="2800" b="1" dirty="0">
                <a:solidFill>
                  <a:schemeClr val="accent2"/>
                </a:solidFill>
              </a:rPr>
              <a:t> </a:t>
            </a:r>
            <a:r>
              <a:rPr lang="en-US" sz="2800" b="1" dirty="0" err="1">
                <a:solidFill>
                  <a:schemeClr val="accent2"/>
                </a:solidFill>
              </a:rPr>
              <a:t>toemoesi</a:t>
            </a:r>
            <a:r>
              <a:rPr lang="en-US" sz="2800" b="1" dirty="0">
                <a:solidFill>
                  <a:schemeClr val="accent2"/>
                </a:solidFill>
              </a:rPr>
              <a:t> sari </a:t>
            </a:r>
            <a:r>
              <a:rPr lang="en-US" sz="2800" b="1" dirty="0" err="1">
                <a:solidFill>
                  <a:schemeClr val="accent2"/>
                </a:solidFill>
              </a:rPr>
              <a:t>kan</a:t>
            </a:r>
            <a:r>
              <a:rPr lang="en-US" sz="2800" b="1" dirty="0">
                <a:solidFill>
                  <a:schemeClr val="accent2"/>
                </a:solidFill>
              </a:rPr>
              <a:t> </a:t>
            </a:r>
            <a:r>
              <a:rPr lang="en-US" sz="2800" b="1" dirty="0" err="1">
                <a:solidFill>
                  <a:schemeClr val="accent2"/>
                </a:solidFill>
              </a:rPr>
              <a:t>swari</a:t>
            </a:r>
            <a:r>
              <a:rPr lang="en-US" sz="2800" b="1" dirty="0">
                <a:solidFill>
                  <a:schemeClr val="accent2"/>
                </a:solidFill>
              </a:rPr>
              <a:t> so wan </a:t>
            </a:r>
            <a:r>
              <a:rPr lang="en-US" sz="2800" b="1" dirty="0" err="1">
                <a:solidFill>
                  <a:schemeClr val="accent2"/>
                </a:solidFill>
              </a:rPr>
              <a:t>soema</a:t>
            </a:r>
            <a:r>
              <a:rPr lang="en-US" sz="2800" b="1" dirty="0">
                <a:solidFill>
                  <a:schemeClr val="accent2"/>
                </a:solidFill>
              </a:rPr>
              <a:t>.</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E82BEBA-EF5B-4747-B3FA-5397E6CCC234}"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8FF2FE2A-CB5F-45EB-971E-0D652EF70899}" type="slidenum">
              <a:rPr lang="en-US"/>
              <a:pPr lvl="1"/>
              <a:t>74</a:t>
            </a:fld>
            <a:endParaRPr lang="en-US">
              <a:latin typeface="Times New Roman" pitchFamily="18" charset="0"/>
            </a:endParaRPr>
          </a:p>
        </p:txBody>
      </p:sp>
      <p:sp>
        <p:nvSpPr>
          <p:cNvPr id="186370" name="Rectangle 2"/>
          <p:cNvSpPr>
            <a:spLocks noGrp="1" noChangeArrowheads="1"/>
          </p:cNvSpPr>
          <p:nvPr>
            <p:ph type="title"/>
          </p:nvPr>
        </p:nvSpPr>
        <p:spPr/>
        <p:txBody>
          <a:bodyPr/>
          <a:lstStyle/>
          <a:p>
            <a:r>
              <a:rPr lang="en-US"/>
              <a:t>Dem triki foe didibri</a:t>
            </a:r>
          </a:p>
        </p:txBody>
      </p:sp>
      <p:sp>
        <p:nvSpPr>
          <p:cNvPr id="186371" name="Rectangle 3"/>
          <p:cNvSpPr>
            <a:spLocks noGrp="1" noChangeArrowheads="1"/>
          </p:cNvSpPr>
          <p:nvPr>
            <p:ph type="body" idx="1"/>
          </p:nvPr>
        </p:nvSpPr>
        <p:spPr>
          <a:xfrm>
            <a:off x="0" y="2017713"/>
            <a:ext cx="8955088" cy="4114800"/>
          </a:xfrm>
        </p:spPr>
        <p:txBody>
          <a:bodyPr/>
          <a:lstStyle/>
          <a:p>
            <a:r>
              <a:rPr lang="en-US" sz="2800" b="1" dirty="0"/>
              <a:t>II Kor. 2:8. Foe </a:t>
            </a:r>
            <a:r>
              <a:rPr lang="en-US" sz="2800" b="1" dirty="0" err="1"/>
              <a:t>dat'ede</a:t>
            </a:r>
            <a:r>
              <a:rPr lang="en-US" sz="2800" b="1" dirty="0"/>
              <a:t> mi </a:t>
            </a:r>
            <a:r>
              <a:rPr lang="en-US" sz="2800" b="1" dirty="0" err="1"/>
              <a:t>begi</a:t>
            </a:r>
            <a:r>
              <a:rPr lang="en-US" sz="2800" b="1" dirty="0"/>
              <a:t> </a:t>
            </a:r>
            <a:r>
              <a:rPr lang="en-US" sz="2800" b="1" dirty="0" err="1"/>
              <a:t>oen</a:t>
            </a:r>
            <a:r>
              <a:rPr lang="en-US" sz="2800" b="1" dirty="0"/>
              <a:t> </a:t>
            </a:r>
            <a:r>
              <a:rPr lang="en-US" sz="2800" b="1" dirty="0" err="1"/>
              <a:t>dati</a:t>
            </a:r>
            <a:r>
              <a:rPr lang="en-US" sz="2800" b="1" dirty="0"/>
              <a:t> </a:t>
            </a:r>
            <a:r>
              <a:rPr lang="en-US" sz="2800" b="1" dirty="0" err="1"/>
              <a:t>oen</a:t>
            </a:r>
            <a:r>
              <a:rPr lang="en-US" sz="2800" b="1" dirty="0"/>
              <a:t> </a:t>
            </a:r>
            <a:r>
              <a:rPr lang="en-US" sz="2800" b="1" dirty="0" err="1"/>
              <a:t>sa</a:t>
            </a:r>
            <a:r>
              <a:rPr lang="en-US" sz="2800" b="1" dirty="0"/>
              <a:t> </a:t>
            </a:r>
            <a:r>
              <a:rPr lang="en-US" sz="2800" b="1" dirty="0" err="1"/>
              <a:t>sori</a:t>
            </a:r>
            <a:r>
              <a:rPr lang="en-US" sz="2800" b="1" dirty="0"/>
              <a:t> </a:t>
            </a:r>
            <a:r>
              <a:rPr lang="en-US" sz="2800" b="1" dirty="0" err="1"/>
              <a:t>krin</a:t>
            </a:r>
            <a:r>
              <a:rPr lang="en-US" sz="2800" b="1" dirty="0"/>
              <a:t> </a:t>
            </a:r>
            <a:r>
              <a:rPr lang="en-US" sz="2800" b="1" dirty="0" err="1"/>
              <a:t>fa</a:t>
            </a:r>
            <a:r>
              <a:rPr lang="en-US" sz="2800" b="1" dirty="0"/>
              <a:t> </a:t>
            </a:r>
            <a:r>
              <a:rPr lang="en-US" sz="2800" b="1" dirty="0" err="1"/>
              <a:t>oen</a:t>
            </a:r>
            <a:r>
              <a:rPr lang="en-US" sz="2800" b="1" dirty="0"/>
              <a:t> </a:t>
            </a:r>
            <a:r>
              <a:rPr lang="en-US" sz="2800" b="1" dirty="0" err="1"/>
              <a:t>lobi</a:t>
            </a:r>
            <a:r>
              <a:rPr lang="en-US" sz="2800" b="1" dirty="0"/>
              <a:t> hem.  9. Foe </a:t>
            </a:r>
            <a:r>
              <a:rPr lang="en-US" sz="2800" b="1" dirty="0" err="1"/>
              <a:t>dat'ede</a:t>
            </a:r>
            <a:r>
              <a:rPr lang="en-US" sz="2800" b="1" dirty="0"/>
              <a:t> mi </a:t>
            </a:r>
            <a:r>
              <a:rPr lang="en-US" sz="2800" b="1" dirty="0" err="1"/>
              <a:t>ben</a:t>
            </a:r>
            <a:r>
              <a:rPr lang="en-US" sz="2800" b="1" dirty="0"/>
              <a:t> </a:t>
            </a:r>
            <a:r>
              <a:rPr lang="en-US" sz="2800" b="1" dirty="0" err="1"/>
              <a:t>skrifi</a:t>
            </a:r>
            <a:r>
              <a:rPr lang="en-US" sz="2800" b="1" dirty="0"/>
              <a:t> </a:t>
            </a:r>
            <a:r>
              <a:rPr lang="en-US" sz="2800" b="1" dirty="0" err="1"/>
              <a:t>oen</a:t>
            </a:r>
            <a:r>
              <a:rPr lang="en-US" sz="2800" b="1" dirty="0"/>
              <a:t> toe so </a:t>
            </a:r>
            <a:r>
              <a:rPr lang="en-US" sz="2800" b="1" dirty="0" err="1"/>
              <a:t>dati</a:t>
            </a:r>
            <a:r>
              <a:rPr lang="en-US" sz="2800" b="1" dirty="0"/>
              <a:t> mi </a:t>
            </a:r>
            <a:r>
              <a:rPr lang="en-US" sz="2800" b="1" dirty="0" err="1"/>
              <a:t>kan</a:t>
            </a:r>
            <a:r>
              <a:rPr lang="en-US" sz="2800" b="1" dirty="0"/>
              <a:t> </a:t>
            </a:r>
            <a:r>
              <a:rPr lang="en-US" sz="2800" b="1" dirty="0" err="1"/>
              <a:t>tesi</a:t>
            </a:r>
            <a:r>
              <a:rPr lang="en-US" sz="2800" b="1" dirty="0"/>
              <a:t> </a:t>
            </a:r>
            <a:r>
              <a:rPr lang="en-US" sz="2800" b="1" dirty="0" err="1"/>
              <a:t>oen</a:t>
            </a:r>
            <a:r>
              <a:rPr lang="en-US" sz="2800" b="1" dirty="0"/>
              <a:t>, foe </a:t>
            </a:r>
            <a:r>
              <a:rPr lang="en-US" sz="2800" b="1" dirty="0" err="1"/>
              <a:t>sabi</a:t>
            </a:r>
            <a:r>
              <a:rPr lang="en-US" sz="2800" b="1" dirty="0"/>
              <a:t> </a:t>
            </a:r>
            <a:r>
              <a:rPr lang="en-US" sz="2800" b="1" dirty="0" err="1"/>
              <a:t>efoe</a:t>
            </a:r>
            <a:r>
              <a:rPr lang="en-US" sz="2800" b="1" dirty="0"/>
              <a:t> </a:t>
            </a:r>
            <a:r>
              <a:rPr lang="en-US" sz="2800" b="1" dirty="0" err="1"/>
              <a:t>oen</a:t>
            </a:r>
            <a:r>
              <a:rPr lang="en-US" sz="2800" b="1" dirty="0"/>
              <a:t> </a:t>
            </a:r>
            <a:r>
              <a:rPr lang="en-US" sz="2800" b="1" dirty="0" err="1"/>
              <a:t>sa</a:t>
            </a:r>
            <a:r>
              <a:rPr lang="en-US" sz="2800" b="1" dirty="0"/>
              <a:t> </a:t>
            </a:r>
            <a:r>
              <a:rPr lang="en-US" sz="2800" b="1" dirty="0" err="1"/>
              <a:t>gi</a:t>
            </a:r>
            <a:r>
              <a:rPr lang="en-US" sz="2800" b="1" dirty="0"/>
              <a:t> </a:t>
            </a:r>
            <a:r>
              <a:rPr lang="en-US" sz="2800" b="1" dirty="0" err="1"/>
              <a:t>jesi</a:t>
            </a:r>
            <a:r>
              <a:rPr lang="en-US" sz="2800" b="1" dirty="0"/>
              <a:t> </a:t>
            </a:r>
            <a:r>
              <a:rPr lang="en-US" sz="2800" b="1" dirty="0" err="1"/>
              <a:t>na</a:t>
            </a:r>
            <a:r>
              <a:rPr lang="en-US" sz="2800" b="1" dirty="0"/>
              <a:t> </a:t>
            </a:r>
            <a:r>
              <a:rPr lang="en-US" sz="2800" b="1" dirty="0" err="1"/>
              <a:t>ini</a:t>
            </a:r>
            <a:r>
              <a:rPr lang="en-US" sz="2800" b="1" dirty="0"/>
              <a:t> </a:t>
            </a:r>
            <a:r>
              <a:rPr lang="en-US" sz="2800" b="1" dirty="0" err="1"/>
              <a:t>alasani</a:t>
            </a:r>
            <a:r>
              <a:rPr lang="en-US" sz="2800" b="1" dirty="0"/>
              <a:t>.  10.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a:t>
            </a:r>
            <a:r>
              <a:rPr lang="en-US" sz="2800" b="1" dirty="0" err="1"/>
              <a:t>oen</a:t>
            </a:r>
            <a:r>
              <a:rPr lang="en-US" sz="2800" b="1" dirty="0"/>
              <a:t> </a:t>
            </a:r>
            <a:r>
              <a:rPr lang="en-US" sz="2800" b="1" dirty="0" err="1"/>
              <a:t>gi</a:t>
            </a:r>
            <a:r>
              <a:rPr lang="en-US" sz="2800" b="1" dirty="0"/>
              <a:t> pardon foe </a:t>
            </a:r>
            <a:r>
              <a:rPr lang="en-US" sz="2800" b="1" dirty="0" err="1"/>
              <a:t>iniwan</a:t>
            </a:r>
            <a:r>
              <a:rPr lang="en-US" sz="2800" b="1" dirty="0"/>
              <a:t> </a:t>
            </a:r>
            <a:r>
              <a:rPr lang="en-US" sz="2800" b="1" dirty="0" err="1"/>
              <a:t>sani</a:t>
            </a:r>
            <a:r>
              <a:rPr lang="en-US" sz="2800" b="1" dirty="0"/>
              <a:t>, </a:t>
            </a:r>
            <a:r>
              <a:rPr lang="en-US" sz="2800" b="1" dirty="0" err="1"/>
              <a:t>na</a:t>
            </a:r>
            <a:r>
              <a:rPr lang="en-US" sz="2800" b="1" dirty="0"/>
              <a:t> hem mi </a:t>
            </a:r>
            <a:r>
              <a:rPr lang="en-US" sz="2800" b="1" dirty="0" err="1"/>
              <a:t>gi</a:t>
            </a:r>
            <a:r>
              <a:rPr lang="en-US" sz="2800" b="1" dirty="0"/>
              <a:t> pardon toe; </a:t>
            </a:r>
            <a:r>
              <a:rPr lang="en-US" sz="2800" b="1" dirty="0" err="1"/>
              <a:t>bikasi</a:t>
            </a:r>
            <a:r>
              <a:rPr lang="en-US" sz="2800" b="1" dirty="0"/>
              <a:t> </a:t>
            </a:r>
            <a:r>
              <a:rPr lang="en-US" sz="2800" b="1" dirty="0" err="1"/>
              <a:t>efoe</a:t>
            </a:r>
            <a:r>
              <a:rPr lang="en-US" sz="2800" b="1" dirty="0"/>
              <a:t> mi </a:t>
            </a:r>
            <a:r>
              <a:rPr lang="en-US" sz="2800" b="1" dirty="0" err="1"/>
              <a:t>gi</a:t>
            </a:r>
            <a:r>
              <a:rPr lang="en-US" sz="2800" b="1" dirty="0"/>
              <a:t> pardon foe </a:t>
            </a:r>
            <a:r>
              <a:rPr lang="en-US" sz="2800" b="1" dirty="0" err="1"/>
              <a:t>iniwan</a:t>
            </a:r>
            <a:r>
              <a:rPr lang="en-US" sz="2800" b="1" dirty="0"/>
              <a:t> </a:t>
            </a:r>
            <a:r>
              <a:rPr lang="en-US" sz="2800" b="1" dirty="0" err="1"/>
              <a:t>sani</a:t>
            </a:r>
            <a:r>
              <a:rPr lang="en-US" sz="2800" b="1" dirty="0"/>
              <a:t>, mi </a:t>
            </a:r>
            <a:r>
              <a:rPr lang="en-US" sz="2800" b="1" dirty="0" err="1"/>
              <a:t>gi</a:t>
            </a:r>
            <a:r>
              <a:rPr lang="en-US" sz="2800" b="1" dirty="0"/>
              <a:t> pardon </a:t>
            </a:r>
            <a:r>
              <a:rPr lang="en-US" sz="2800" b="1" dirty="0" err="1"/>
              <a:t>na</a:t>
            </a:r>
            <a:r>
              <a:rPr lang="en-US" sz="2800" b="1" dirty="0"/>
              <a:t> </a:t>
            </a:r>
            <a:r>
              <a:rPr lang="en-US" sz="2800" b="1" dirty="0" err="1"/>
              <a:t>da</a:t>
            </a:r>
            <a:r>
              <a:rPr lang="en-US" sz="2800" b="1" dirty="0"/>
              <a:t> </a:t>
            </a:r>
            <a:r>
              <a:rPr lang="en-US" sz="2800" b="1" dirty="0" err="1"/>
              <a:t>soema</a:t>
            </a:r>
            <a:r>
              <a:rPr lang="en-US" sz="2800" b="1" dirty="0"/>
              <a:t> </a:t>
            </a:r>
            <a:r>
              <a:rPr lang="en-US" sz="2800" b="1" dirty="0" err="1"/>
              <a:t>na</a:t>
            </a:r>
            <a:r>
              <a:rPr lang="en-US" sz="2800" b="1" dirty="0"/>
              <a:t> </a:t>
            </a:r>
            <a:r>
              <a:rPr lang="en-US" sz="2800" b="1" dirty="0" err="1"/>
              <a:t>fesi</a:t>
            </a:r>
            <a:r>
              <a:rPr lang="en-US" sz="2800" b="1" dirty="0"/>
              <a:t> foe </a:t>
            </a:r>
            <a:r>
              <a:rPr lang="en-US" sz="2800" b="1" dirty="0" err="1"/>
              <a:t>Kristus</a:t>
            </a:r>
            <a:r>
              <a:rPr lang="en-US" sz="2800" b="1" dirty="0"/>
              <a:t> foe </a:t>
            </a:r>
            <a:r>
              <a:rPr lang="en-US" sz="2800" b="1" dirty="0" err="1"/>
              <a:t>oen</a:t>
            </a:r>
            <a:r>
              <a:rPr lang="en-US" sz="2800" b="1" dirty="0"/>
              <a:t> </a:t>
            </a:r>
            <a:r>
              <a:rPr lang="en-US" sz="2800" b="1" dirty="0" err="1"/>
              <a:t>ede</a:t>
            </a:r>
            <a:r>
              <a:rPr lang="en-US" sz="2800" b="1" dirty="0"/>
              <a:t>;  11. So </a:t>
            </a:r>
            <a:r>
              <a:rPr lang="en-US" sz="2800" b="1" dirty="0" err="1"/>
              <a:t>dati</a:t>
            </a:r>
            <a:r>
              <a:rPr lang="en-US" sz="2800" b="1" dirty="0"/>
              <a:t> </a:t>
            </a:r>
            <a:r>
              <a:rPr lang="en-US" sz="2800" b="1" dirty="0" err="1"/>
              <a:t>didibri</a:t>
            </a:r>
            <a:r>
              <a:rPr lang="en-US" sz="2800" b="1" dirty="0"/>
              <a:t> no </a:t>
            </a:r>
            <a:r>
              <a:rPr lang="en-US" sz="2800" b="1" dirty="0" err="1"/>
              <a:t>sa</a:t>
            </a:r>
            <a:r>
              <a:rPr lang="en-US" sz="2800" b="1" dirty="0"/>
              <a:t> </a:t>
            </a:r>
            <a:r>
              <a:rPr lang="en-US" sz="2800" b="1" dirty="0" err="1"/>
              <a:t>wini</a:t>
            </a:r>
            <a:r>
              <a:rPr lang="en-US" sz="2800" b="1" dirty="0"/>
              <a:t> </a:t>
            </a:r>
            <a:r>
              <a:rPr lang="en-US" sz="2800" b="1" dirty="0" err="1"/>
              <a:t>wi</a:t>
            </a:r>
            <a:r>
              <a:rPr lang="en-US" sz="2800" b="1" dirty="0"/>
              <a:t>, </a:t>
            </a:r>
            <a:r>
              <a:rPr lang="en-US" sz="2800" b="1" dirty="0" err="1"/>
              <a:t>bikasi</a:t>
            </a:r>
            <a:r>
              <a:rPr lang="en-US" sz="2800" b="1" dirty="0"/>
              <a:t> </a:t>
            </a:r>
            <a:r>
              <a:rPr lang="en-US" sz="2800" b="1" dirty="0" err="1"/>
              <a:t>wi</a:t>
            </a:r>
            <a:r>
              <a:rPr lang="en-US" sz="2800" b="1" dirty="0"/>
              <a:t> </a:t>
            </a:r>
            <a:r>
              <a:rPr lang="en-US" sz="2800" b="1" dirty="0" err="1"/>
              <a:t>sabi</a:t>
            </a:r>
            <a:r>
              <a:rPr lang="en-US" sz="2800" b="1" dirty="0"/>
              <a:t> hem </a:t>
            </a:r>
            <a:r>
              <a:rPr lang="en-US" sz="2800" b="1" dirty="0" err="1"/>
              <a:t>triki</a:t>
            </a:r>
            <a:r>
              <a:rPr lang="en-US" sz="2800" b="1" dirty="0"/>
              <a:t>.</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9EE4A1E-E7ED-4755-9D59-122BEEDF50BD}"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A3B999BC-85B2-4362-B8A6-C7347F286B51}" type="slidenum">
              <a:rPr lang="en-US"/>
              <a:pPr lvl="1"/>
              <a:t>75</a:t>
            </a:fld>
            <a:endParaRPr lang="en-US">
              <a:latin typeface="Times New Roman" pitchFamily="18" charset="0"/>
            </a:endParaRPr>
          </a:p>
        </p:txBody>
      </p:sp>
      <p:sp>
        <p:nvSpPr>
          <p:cNvPr id="187394" name="Rectangle 2"/>
          <p:cNvSpPr>
            <a:spLocks noGrp="1" noChangeArrowheads="1"/>
          </p:cNvSpPr>
          <p:nvPr>
            <p:ph type="title"/>
          </p:nvPr>
        </p:nvSpPr>
        <p:spPr/>
        <p:txBody>
          <a:bodyPr/>
          <a:lstStyle/>
          <a:p>
            <a:r>
              <a:rPr lang="en-US"/>
              <a:t>Didibri proberi foe kori wi</a:t>
            </a:r>
          </a:p>
        </p:txBody>
      </p:sp>
      <p:sp>
        <p:nvSpPr>
          <p:cNvPr id="187395" name="Rectangle 3"/>
          <p:cNvSpPr>
            <a:spLocks noGrp="1" noChangeArrowheads="1"/>
          </p:cNvSpPr>
          <p:nvPr>
            <p:ph type="body" idx="1"/>
          </p:nvPr>
        </p:nvSpPr>
        <p:spPr/>
        <p:txBody>
          <a:bodyPr/>
          <a:lstStyle/>
          <a:p>
            <a:r>
              <a:rPr lang="en-US" dirty="0"/>
              <a:t>Foe </a:t>
            </a:r>
            <a:r>
              <a:rPr lang="en-US" dirty="0" err="1"/>
              <a:t>loekoe</a:t>
            </a:r>
            <a:r>
              <a:rPr lang="en-US" dirty="0"/>
              <a:t> </a:t>
            </a:r>
            <a:r>
              <a:rPr lang="en-US" dirty="0" err="1"/>
              <a:t>doro</a:t>
            </a:r>
            <a:r>
              <a:rPr lang="en-US" dirty="0"/>
              <a:t> </a:t>
            </a:r>
            <a:r>
              <a:rPr lang="en-US" dirty="0" err="1"/>
              <a:t>wi</a:t>
            </a:r>
            <a:r>
              <a:rPr lang="en-US" dirty="0"/>
              <a:t> </a:t>
            </a:r>
            <a:r>
              <a:rPr lang="en-US" dirty="0" err="1"/>
              <a:t>finga</a:t>
            </a:r>
            <a:r>
              <a:rPr lang="en-US" dirty="0"/>
              <a:t> </a:t>
            </a:r>
            <a:r>
              <a:rPr lang="en-US" dirty="0" err="1"/>
              <a:t>na</a:t>
            </a:r>
            <a:r>
              <a:rPr lang="en-US" dirty="0"/>
              <a:t> </a:t>
            </a:r>
            <a:r>
              <a:rPr lang="en-US" dirty="0" err="1"/>
              <a:t>sondoe</a:t>
            </a:r>
            <a:endParaRPr lang="en-US" dirty="0"/>
          </a:p>
          <a:p>
            <a:r>
              <a:rPr lang="en-US" dirty="0" err="1"/>
              <a:t>Efoe</a:t>
            </a:r>
            <a:r>
              <a:rPr lang="en-US" dirty="0"/>
              <a:t> foe </a:t>
            </a:r>
            <a:r>
              <a:rPr lang="en-US" dirty="0" err="1"/>
              <a:t>denki</a:t>
            </a:r>
            <a:r>
              <a:rPr lang="en-US" dirty="0"/>
              <a:t> </a:t>
            </a:r>
            <a:r>
              <a:rPr lang="en-US" dirty="0" err="1"/>
              <a:t>dati</a:t>
            </a:r>
            <a:r>
              <a:rPr lang="en-US" dirty="0"/>
              <a:t> wan </a:t>
            </a:r>
            <a:r>
              <a:rPr lang="en-US" dirty="0" err="1"/>
              <a:t>sondoe</a:t>
            </a:r>
            <a:r>
              <a:rPr lang="en-US" dirty="0"/>
              <a:t> de so </a:t>
            </a:r>
            <a:r>
              <a:rPr lang="en-US" dirty="0" err="1"/>
              <a:t>ogri</a:t>
            </a:r>
            <a:r>
              <a:rPr lang="en-US" dirty="0"/>
              <a:t> </a:t>
            </a:r>
            <a:r>
              <a:rPr lang="en-US" dirty="0" err="1"/>
              <a:t>dati</a:t>
            </a:r>
            <a:r>
              <a:rPr lang="en-US" dirty="0"/>
              <a:t> </a:t>
            </a:r>
            <a:r>
              <a:rPr lang="en-US" dirty="0" err="1"/>
              <a:t>soema</a:t>
            </a:r>
            <a:r>
              <a:rPr lang="en-US" dirty="0"/>
              <a:t> no man </a:t>
            </a:r>
            <a:r>
              <a:rPr lang="en-US" dirty="0" err="1"/>
              <a:t>kisi</a:t>
            </a:r>
            <a:r>
              <a:rPr lang="en-US" dirty="0"/>
              <a:t> </a:t>
            </a:r>
            <a:r>
              <a:rPr lang="en-US" dirty="0" smtClean="0"/>
              <a:t>pardon</a:t>
            </a:r>
          </a:p>
          <a:p>
            <a:r>
              <a:rPr lang="en-US" dirty="0" smtClean="0"/>
              <a:t>Ma </a:t>
            </a:r>
            <a:r>
              <a:rPr lang="en-US" dirty="0" err="1" smtClean="0"/>
              <a:t>kerki</a:t>
            </a:r>
            <a:r>
              <a:rPr lang="en-US" dirty="0" smtClean="0"/>
              <a:t> discipline de foe </a:t>
            </a:r>
            <a:r>
              <a:rPr lang="en-US" dirty="0" err="1" smtClean="0"/>
              <a:t>sori</a:t>
            </a:r>
            <a:r>
              <a:rPr lang="en-US" dirty="0" smtClean="0"/>
              <a:t> </a:t>
            </a:r>
            <a:r>
              <a:rPr lang="en-US" dirty="0" err="1" smtClean="0"/>
              <a:t>da</a:t>
            </a:r>
            <a:r>
              <a:rPr lang="en-US" dirty="0" smtClean="0"/>
              <a:t> </a:t>
            </a:r>
            <a:r>
              <a:rPr lang="en-US" dirty="0" err="1" smtClean="0"/>
              <a:t>soema</a:t>
            </a:r>
            <a:r>
              <a:rPr lang="en-US" dirty="0" smtClean="0"/>
              <a:t> hem </a:t>
            </a:r>
            <a:r>
              <a:rPr lang="en-US" dirty="0" err="1" smtClean="0"/>
              <a:t>fout</a:t>
            </a:r>
            <a:r>
              <a:rPr lang="en-US" dirty="0" smtClean="0"/>
              <a:t>.  </a:t>
            </a:r>
            <a:r>
              <a:rPr lang="en-US" dirty="0" err="1" smtClean="0"/>
              <a:t>Meki</a:t>
            </a:r>
            <a:r>
              <a:rPr lang="en-US" dirty="0" smtClean="0"/>
              <a:t> </a:t>
            </a:r>
            <a:r>
              <a:rPr lang="en-US" dirty="0" err="1" smtClean="0"/>
              <a:t>grontapoe</a:t>
            </a:r>
            <a:r>
              <a:rPr lang="en-US" dirty="0" smtClean="0"/>
              <a:t> </a:t>
            </a:r>
            <a:r>
              <a:rPr lang="en-US" dirty="0" err="1" smtClean="0"/>
              <a:t>fon</a:t>
            </a:r>
            <a:r>
              <a:rPr lang="en-US" dirty="0" smtClean="0"/>
              <a:t> hem </a:t>
            </a:r>
            <a:r>
              <a:rPr lang="en-US" dirty="0" err="1" smtClean="0"/>
              <a:t>efoe</a:t>
            </a:r>
            <a:r>
              <a:rPr lang="en-US" dirty="0" smtClean="0"/>
              <a:t> a </a:t>
            </a:r>
            <a:r>
              <a:rPr lang="en-US" dirty="0" err="1" smtClean="0"/>
              <a:t>libi</a:t>
            </a:r>
            <a:r>
              <a:rPr lang="en-US" dirty="0" smtClean="0"/>
              <a:t> </a:t>
            </a:r>
            <a:r>
              <a:rPr lang="en-US" dirty="0" err="1" smtClean="0"/>
              <a:t>leki</a:t>
            </a:r>
            <a:r>
              <a:rPr lang="en-US" dirty="0" smtClean="0"/>
              <a:t> </a:t>
            </a:r>
            <a:r>
              <a:rPr lang="en-US" dirty="0" err="1" smtClean="0"/>
              <a:t>grontapoe</a:t>
            </a:r>
            <a:r>
              <a:rPr lang="en-US" dirty="0" smtClean="0"/>
              <a:t> </a:t>
            </a:r>
            <a:r>
              <a:rPr lang="en-US" dirty="0" err="1" smtClean="0"/>
              <a:t>libi</a:t>
            </a:r>
            <a:r>
              <a:rPr lang="en-US" dirty="0" smtClean="0"/>
              <a:t>, en </a:t>
            </a:r>
            <a:r>
              <a:rPr lang="en-US" dirty="0" err="1" smtClean="0"/>
              <a:t>dan</a:t>
            </a:r>
            <a:r>
              <a:rPr lang="en-US" dirty="0" smtClean="0"/>
              <a:t> </a:t>
            </a:r>
            <a:r>
              <a:rPr lang="en-US" dirty="0" err="1" smtClean="0"/>
              <a:t>te</a:t>
            </a:r>
            <a:r>
              <a:rPr lang="en-US" dirty="0" smtClean="0"/>
              <a:t> a </a:t>
            </a:r>
            <a:r>
              <a:rPr lang="en-US" dirty="0" err="1" smtClean="0"/>
              <a:t>drai</a:t>
            </a:r>
            <a:r>
              <a:rPr lang="en-US" dirty="0" smtClean="0"/>
              <a:t> </a:t>
            </a:r>
            <a:r>
              <a:rPr lang="en-US" dirty="0" err="1" smtClean="0"/>
              <a:t>kom</a:t>
            </a:r>
            <a:r>
              <a:rPr lang="en-US" dirty="0" smtClean="0"/>
              <a:t> </a:t>
            </a:r>
            <a:r>
              <a:rPr lang="en-US" dirty="0" err="1" smtClean="0"/>
              <a:t>baka</a:t>
            </a:r>
            <a:r>
              <a:rPr lang="en-US" dirty="0" smtClean="0"/>
              <a:t> </a:t>
            </a:r>
            <a:r>
              <a:rPr lang="en-US" dirty="0" err="1" smtClean="0"/>
              <a:t>nanga</a:t>
            </a:r>
            <a:r>
              <a:rPr lang="en-US" dirty="0" smtClean="0"/>
              <a:t> </a:t>
            </a:r>
            <a:r>
              <a:rPr lang="en-US" dirty="0" err="1" smtClean="0"/>
              <a:t>troe</a:t>
            </a:r>
            <a:r>
              <a:rPr lang="en-US" dirty="0" smtClean="0"/>
              <a:t> sari </a:t>
            </a:r>
            <a:r>
              <a:rPr lang="en-US" dirty="0" err="1" smtClean="0"/>
              <a:t>hati</a:t>
            </a:r>
            <a:r>
              <a:rPr lang="en-US" dirty="0" smtClean="0"/>
              <a:t>, </a:t>
            </a:r>
            <a:r>
              <a:rPr lang="en-US" dirty="0" err="1" smtClean="0"/>
              <a:t>teki</a:t>
            </a:r>
            <a:r>
              <a:rPr lang="en-US" dirty="0" smtClean="0"/>
              <a:t> hem </a:t>
            </a:r>
            <a:r>
              <a:rPr lang="en-US" dirty="0" err="1" smtClean="0"/>
              <a:t>baka</a:t>
            </a:r>
            <a:r>
              <a:rPr lang="en-US" dirty="0" smtClean="0"/>
              <a:t> </a:t>
            </a:r>
            <a:r>
              <a:rPr lang="en-US" dirty="0" err="1" smtClean="0"/>
              <a:t>na</a:t>
            </a:r>
            <a:r>
              <a:rPr lang="en-US" dirty="0" smtClean="0"/>
              <a:t> </a:t>
            </a:r>
            <a:r>
              <a:rPr lang="en-US" dirty="0" err="1" smtClean="0"/>
              <a:t>oen</a:t>
            </a:r>
            <a:r>
              <a:rPr lang="en-US" dirty="0" smtClean="0"/>
              <a:t> </a:t>
            </a:r>
            <a:r>
              <a:rPr lang="en-US" dirty="0" err="1" smtClean="0"/>
              <a:t>mindri</a:t>
            </a:r>
            <a:endParaRPr 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FB4E28D-B168-4507-AEC0-8316878734D9}"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93869D0B-9AD3-4D98-BF34-5D3CF29E1768}" type="slidenum">
              <a:rPr lang="en-US"/>
              <a:pPr lvl="1"/>
              <a:t>76</a:t>
            </a:fld>
            <a:endParaRPr lang="en-US">
              <a:latin typeface="Times New Roman" pitchFamily="18" charset="0"/>
            </a:endParaRPr>
          </a:p>
        </p:txBody>
      </p:sp>
      <p:sp>
        <p:nvSpPr>
          <p:cNvPr id="188418" name="Rectangle 2"/>
          <p:cNvSpPr>
            <a:spLocks noGrp="1" noChangeArrowheads="1"/>
          </p:cNvSpPr>
          <p:nvPr>
            <p:ph type="title"/>
          </p:nvPr>
        </p:nvSpPr>
        <p:spPr/>
        <p:txBody>
          <a:bodyPr/>
          <a:lstStyle/>
          <a:p>
            <a:r>
              <a:rPr lang="en-US"/>
              <a:t>Titus tjari boen njoensoe kom</a:t>
            </a:r>
          </a:p>
        </p:txBody>
      </p:sp>
      <p:sp>
        <p:nvSpPr>
          <p:cNvPr id="188419" name="Rectangle 3"/>
          <p:cNvSpPr>
            <a:spLocks noGrp="1" noChangeArrowheads="1"/>
          </p:cNvSpPr>
          <p:nvPr>
            <p:ph type="body" idx="1"/>
          </p:nvPr>
        </p:nvSpPr>
        <p:spPr/>
        <p:txBody>
          <a:bodyPr/>
          <a:lstStyle/>
          <a:p>
            <a:r>
              <a:rPr lang="en-US" b="1"/>
              <a:t>II Kor. 2:12. Moro fara, di mi ben kom na Troas foe preiki da boen njoensoe foe Kristus, Masra ben opo wan doro gi mi,  13. Ma mi no ben abi kowroe hati, bikasi mi no ben feni Titus, mi brada; ma mi ben teki mi pasi, en mi ben gowe libi drape foe go na Macedonië.</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BD2C73E-CF23-4738-995B-EA03B4F481F0}"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966CFE21-1E44-422E-9AC1-E63B86D8548A}" type="slidenum">
              <a:rPr lang="en-US"/>
              <a:pPr lvl="1"/>
              <a:t>77</a:t>
            </a:fld>
            <a:endParaRPr lang="en-US">
              <a:latin typeface="Times New Roman" pitchFamily="18" charset="0"/>
            </a:endParaRPr>
          </a:p>
        </p:txBody>
      </p:sp>
      <p:sp>
        <p:nvSpPr>
          <p:cNvPr id="189442" name="Rectangle 2"/>
          <p:cNvSpPr>
            <a:spLocks noGrp="1" noChangeArrowheads="1"/>
          </p:cNvSpPr>
          <p:nvPr>
            <p:ph type="title"/>
          </p:nvPr>
        </p:nvSpPr>
        <p:spPr/>
        <p:txBody>
          <a:bodyPr/>
          <a:lstStyle/>
          <a:p>
            <a:r>
              <a:rPr lang="en-US"/>
              <a:t>Winiman na ini Kristus</a:t>
            </a:r>
          </a:p>
        </p:txBody>
      </p:sp>
      <p:sp>
        <p:nvSpPr>
          <p:cNvPr id="189443" name="Rectangle 3"/>
          <p:cNvSpPr>
            <a:spLocks noGrp="1" noChangeArrowheads="1"/>
          </p:cNvSpPr>
          <p:nvPr>
            <p:ph type="body" idx="1"/>
          </p:nvPr>
        </p:nvSpPr>
        <p:spPr>
          <a:xfrm>
            <a:off x="190440" y="2017713"/>
            <a:ext cx="8764648" cy="4114800"/>
          </a:xfrm>
        </p:spPr>
        <p:txBody>
          <a:bodyPr/>
          <a:lstStyle/>
          <a:p>
            <a:pPr>
              <a:lnSpc>
                <a:spcPct val="80000"/>
              </a:lnSpc>
            </a:pPr>
            <a:r>
              <a:rPr lang="en-US" b="1" dirty="0"/>
              <a:t>II Kor. 2:14. Now </a:t>
            </a:r>
            <a:r>
              <a:rPr lang="en-US" b="1" dirty="0" err="1"/>
              <a:t>grantangi</a:t>
            </a:r>
            <a:r>
              <a:rPr lang="en-US" b="1" dirty="0"/>
              <a:t> foe </a:t>
            </a:r>
            <a:r>
              <a:rPr lang="en-US" b="1" dirty="0" err="1"/>
              <a:t>Gado</a:t>
            </a:r>
            <a:r>
              <a:rPr lang="en-US" b="1" dirty="0"/>
              <a:t>, </a:t>
            </a:r>
            <a:r>
              <a:rPr lang="en-US" b="1" dirty="0" err="1"/>
              <a:t>disi</a:t>
            </a:r>
            <a:r>
              <a:rPr lang="en-US" b="1" dirty="0"/>
              <a:t> </a:t>
            </a:r>
            <a:r>
              <a:rPr lang="en-US" b="1" dirty="0" err="1"/>
              <a:t>meki</a:t>
            </a:r>
            <a:r>
              <a:rPr lang="en-US" b="1" dirty="0"/>
              <a:t> </a:t>
            </a:r>
            <a:r>
              <a:rPr lang="en-US" b="1" dirty="0" err="1"/>
              <a:t>wi</a:t>
            </a:r>
            <a:r>
              <a:rPr lang="en-US" b="1" dirty="0"/>
              <a:t> </a:t>
            </a:r>
            <a:r>
              <a:rPr lang="en-US" b="1" dirty="0" err="1"/>
              <a:t>wini</a:t>
            </a:r>
            <a:r>
              <a:rPr lang="en-US" b="1" dirty="0"/>
              <a:t> </a:t>
            </a:r>
            <a:r>
              <a:rPr lang="en-US" b="1" dirty="0" err="1"/>
              <a:t>alatem</a:t>
            </a:r>
            <a:r>
              <a:rPr lang="en-US" b="1" dirty="0"/>
              <a:t> </a:t>
            </a:r>
            <a:r>
              <a:rPr lang="en-US" b="1" dirty="0" err="1"/>
              <a:t>na</a:t>
            </a:r>
            <a:r>
              <a:rPr lang="en-US" b="1" dirty="0"/>
              <a:t> </a:t>
            </a:r>
            <a:r>
              <a:rPr lang="en-US" b="1" dirty="0" err="1"/>
              <a:t>ini</a:t>
            </a:r>
            <a:r>
              <a:rPr lang="en-US" b="1" dirty="0"/>
              <a:t> </a:t>
            </a:r>
            <a:r>
              <a:rPr lang="en-US" b="1" dirty="0" err="1"/>
              <a:t>Kristus</a:t>
            </a:r>
            <a:r>
              <a:rPr lang="en-US" b="1" dirty="0"/>
              <a:t>; en </a:t>
            </a:r>
            <a:r>
              <a:rPr lang="en-US" b="1" dirty="0" err="1"/>
              <a:t>na</a:t>
            </a:r>
            <a:r>
              <a:rPr lang="en-US" b="1" dirty="0"/>
              <a:t> </a:t>
            </a:r>
            <a:r>
              <a:rPr lang="en-US" b="1" dirty="0" err="1"/>
              <a:t>ini</a:t>
            </a:r>
            <a:r>
              <a:rPr lang="en-US" b="1" dirty="0"/>
              <a:t> </a:t>
            </a:r>
            <a:r>
              <a:rPr lang="en-US" b="1" dirty="0" err="1"/>
              <a:t>ibri</a:t>
            </a:r>
            <a:r>
              <a:rPr lang="en-US" b="1" dirty="0"/>
              <a:t> </a:t>
            </a:r>
            <a:r>
              <a:rPr lang="en-US" b="1" dirty="0" err="1"/>
              <a:t>presi</a:t>
            </a:r>
            <a:r>
              <a:rPr lang="en-US" b="1" dirty="0"/>
              <a:t>, A </a:t>
            </a:r>
            <a:r>
              <a:rPr lang="en-US" b="1" dirty="0" err="1"/>
              <a:t>sori</a:t>
            </a:r>
            <a:r>
              <a:rPr lang="en-US" b="1" dirty="0"/>
              <a:t> </a:t>
            </a:r>
            <a:r>
              <a:rPr lang="en-US" b="1" dirty="0" err="1"/>
              <a:t>da</a:t>
            </a:r>
            <a:r>
              <a:rPr lang="en-US" b="1" dirty="0"/>
              <a:t> </a:t>
            </a:r>
            <a:r>
              <a:rPr lang="en-US" b="1" dirty="0" err="1"/>
              <a:t>smeri</a:t>
            </a:r>
            <a:r>
              <a:rPr lang="en-US" b="1" dirty="0"/>
              <a:t> foe Hem </a:t>
            </a:r>
            <a:r>
              <a:rPr lang="en-US" b="1" dirty="0" err="1"/>
              <a:t>koni</a:t>
            </a:r>
            <a:r>
              <a:rPr lang="en-US" b="1" dirty="0"/>
              <a:t> </a:t>
            </a:r>
            <a:r>
              <a:rPr lang="en-US" b="1" dirty="0" err="1"/>
              <a:t>disi</a:t>
            </a:r>
            <a:r>
              <a:rPr lang="en-US" b="1" dirty="0"/>
              <a:t> </a:t>
            </a:r>
            <a:r>
              <a:rPr lang="en-US" b="1" dirty="0" err="1"/>
              <a:t>wi</a:t>
            </a:r>
            <a:r>
              <a:rPr lang="en-US" b="1" dirty="0"/>
              <a:t> </a:t>
            </a:r>
            <a:r>
              <a:rPr lang="en-US" b="1" dirty="0" err="1"/>
              <a:t>abi</a:t>
            </a:r>
            <a:r>
              <a:rPr lang="en-US" b="1" dirty="0"/>
              <a:t>.  15. </a:t>
            </a:r>
            <a:r>
              <a:rPr lang="en-US" b="1" dirty="0" err="1"/>
              <a:t>Bikasi</a:t>
            </a:r>
            <a:r>
              <a:rPr lang="en-US" b="1" dirty="0"/>
              <a:t> </a:t>
            </a:r>
            <a:r>
              <a:rPr lang="en-US" b="1" dirty="0" err="1"/>
              <a:t>wi</a:t>
            </a:r>
            <a:r>
              <a:rPr lang="en-US" b="1" dirty="0"/>
              <a:t> de wan </a:t>
            </a:r>
            <a:r>
              <a:rPr lang="en-US" b="1" dirty="0" err="1"/>
              <a:t>switi</a:t>
            </a:r>
            <a:r>
              <a:rPr lang="en-US" b="1" dirty="0"/>
              <a:t> </a:t>
            </a:r>
            <a:r>
              <a:rPr lang="en-US" b="1" dirty="0" err="1"/>
              <a:t>smeri</a:t>
            </a:r>
            <a:r>
              <a:rPr lang="en-US" b="1" dirty="0"/>
              <a:t> foe </a:t>
            </a:r>
            <a:r>
              <a:rPr lang="en-US" b="1" dirty="0" err="1"/>
              <a:t>Kristus</a:t>
            </a:r>
            <a:r>
              <a:rPr lang="en-US" b="1" dirty="0"/>
              <a:t> </a:t>
            </a:r>
            <a:r>
              <a:rPr lang="en-US" b="1" dirty="0" err="1"/>
              <a:t>gi</a:t>
            </a:r>
            <a:r>
              <a:rPr lang="en-US" b="1" dirty="0"/>
              <a:t> </a:t>
            </a:r>
            <a:r>
              <a:rPr lang="en-US" b="1" dirty="0" err="1"/>
              <a:t>Gado</a:t>
            </a:r>
            <a:r>
              <a:rPr lang="en-US" b="1" dirty="0"/>
              <a:t>, </a:t>
            </a:r>
            <a:r>
              <a:rPr lang="en-US" b="1" dirty="0" err="1"/>
              <a:t>gi</a:t>
            </a:r>
            <a:r>
              <a:rPr lang="en-US" b="1" dirty="0"/>
              <a:t> </a:t>
            </a:r>
            <a:r>
              <a:rPr lang="en-US" b="1" dirty="0" err="1"/>
              <a:t>dem</a:t>
            </a:r>
            <a:r>
              <a:rPr lang="en-US" b="1" dirty="0"/>
              <a:t> </a:t>
            </a:r>
            <a:r>
              <a:rPr lang="en-US" b="1" dirty="0" err="1"/>
              <a:t>disi</a:t>
            </a:r>
            <a:r>
              <a:rPr lang="en-US" b="1" dirty="0"/>
              <a:t> de </a:t>
            </a:r>
            <a:r>
              <a:rPr lang="en-US" b="1" dirty="0" err="1"/>
              <a:t>kisi</a:t>
            </a:r>
            <a:r>
              <a:rPr lang="en-US" b="1" dirty="0"/>
              <a:t> </a:t>
            </a:r>
            <a:r>
              <a:rPr lang="en-US" b="1" dirty="0" err="1"/>
              <a:t>verloesoe</a:t>
            </a:r>
            <a:r>
              <a:rPr lang="en-US" b="1" dirty="0"/>
              <a:t>, en </a:t>
            </a:r>
            <a:r>
              <a:rPr lang="en-US" b="1" dirty="0" err="1"/>
              <a:t>gi</a:t>
            </a:r>
            <a:r>
              <a:rPr lang="en-US" b="1" dirty="0"/>
              <a:t> </a:t>
            </a:r>
            <a:r>
              <a:rPr lang="en-US" b="1" dirty="0" err="1"/>
              <a:t>dem</a:t>
            </a:r>
            <a:r>
              <a:rPr lang="en-US" b="1" dirty="0"/>
              <a:t> </a:t>
            </a:r>
            <a:r>
              <a:rPr lang="en-US" b="1" dirty="0" err="1"/>
              <a:t>disi</a:t>
            </a:r>
            <a:r>
              <a:rPr lang="en-US" b="1" dirty="0"/>
              <a:t> de </a:t>
            </a:r>
            <a:r>
              <a:rPr lang="en-US" b="1" dirty="0" err="1"/>
              <a:t>pori</a:t>
            </a:r>
            <a:r>
              <a:rPr lang="en-US" b="1" dirty="0"/>
              <a:t>;  16. Na </a:t>
            </a:r>
            <a:r>
              <a:rPr lang="en-US" b="1" dirty="0" err="1"/>
              <a:t>da</a:t>
            </a:r>
            <a:r>
              <a:rPr lang="en-US" b="1" dirty="0"/>
              <a:t> wan, </a:t>
            </a:r>
            <a:r>
              <a:rPr lang="en-US" b="1" dirty="0" err="1"/>
              <a:t>wi</a:t>
            </a:r>
            <a:r>
              <a:rPr lang="en-US" b="1" dirty="0"/>
              <a:t> de </a:t>
            </a:r>
            <a:r>
              <a:rPr lang="en-US" b="1" dirty="0" err="1"/>
              <a:t>da</a:t>
            </a:r>
            <a:r>
              <a:rPr lang="en-US" b="1" dirty="0"/>
              <a:t> </a:t>
            </a:r>
            <a:r>
              <a:rPr lang="en-US" b="1" dirty="0" err="1"/>
              <a:t>smeri</a:t>
            </a:r>
            <a:r>
              <a:rPr lang="en-US" b="1" dirty="0"/>
              <a:t> foe </a:t>
            </a:r>
            <a:r>
              <a:rPr lang="en-US" b="1" dirty="0" err="1"/>
              <a:t>dede</a:t>
            </a:r>
            <a:r>
              <a:rPr lang="en-US" b="1" dirty="0"/>
              <a:t> </a:t>
            </a:r>
            <a:r>
              <a:rPr lang="en-US" b="1" dirty="0" err="1"/>
              <a:t>te</a:t>
            </a:r>
            <a:r>
              <a:rPr lang="en-US" b="1" dirty="0"/>
              <a:t> </a:t>
            </a:r>
            <a:r>
              <a:rPr lang="en-US" b="1" dirty="0" err="1"/>
              <a:t>doro</a:t>
            </a:r>
            <a:r>
              <a:rPr lang="en-US" b="1" dirty="0"/>
              <a:t> </a:t>
            </a:r>
            <a:r>
              <a:rPr lang="en-US" b="1" dirty="0" err="1"/>
              <a:t>dede</a:t>
            </a:r>
            <a:r>
              <a:rPr lang="en-US" b="1" dirty="0"/>
              <a:t>; en </a:t>
            </a:r>
            <a:r>
              <a:rPr lang="en-US" b="1" dirty="0" err="1"/>
              <a:t>na</a:t>
            </a:r>
            <a:r>
              <a:rPr lang="en-US" b="1" dirty="0"/>
              <a:t> </a:t>
            </a:r>
            <a:r>
              <a:rPr lang="en-US" b="1" dirty="0" err="1"/>
              <a:t>da</a:t>
            </a:r>
            <a:r>
              <a:rPr lang="en-US" b="1" dirty="0"/>
              <a:t> </a:t>
            </a:r>
            <a:r>
              <a:rPr lang="en-US" b="1" dirty="0" err="1"/>
              <a:t>trawan</a:t>
            </a:r>
            <a:r>
              <a:rPr lang="en-US" b="1" dirty="0"/>
              <a:t>, </a:t>
            </a:r>
            <a:r>
              <a:rPr lang="en-US" b="1" dirty="0" err="1"/>
              <a:t>da</a:t>
            </a:r>
            <a:r>
              <a:rPr lang="en-US" b="1" dirty="0"/>
              <a:t> </a:t>
            </a:r>
            <a:r>
              <a:rPr lang="en-US" b="1" dirty="0" err="1"/>
              <a:t>smeri</a:t>
            </a:r>
            <a:r>
              <a:rPr lang="en-US" b="1" dirty="0"/>
              <a:t> foe </a:t>
            </a:r>
            <a:r>
              <a:rPr lang="en-US" b="1" dirty="0" err="1"/>
              <a:t>libi</a:t>
            </a:r>
            <a:r>
              <a:rPr lang="en-US" b="1" dirty="0"/>
              <a:t> </a:t>
            </a:r>
            <a:r>
              <a:rPr lang="en-US" b="1" dirty="0" err="1"/>
              <a:t>te</a:t>
            </a:r>
            <a:r>
              <a:rPr lang="en-US" b="1" dirty="0"/>
              <a:t> </a:t>
            </a:r>
            <a:r>
              <a:rPr lang="en-US" b="1" dirty="0" err="1"/>
              <a:t>doro</a:t>
            </a:r>
            <a:r>
              <a:rPr lang="en-US" b="1" dirty="0"/>
              <a:t> </a:t>
            </a:r>
            <a:r>
              <a:rPr lang="en-US" b="1" dirty="0" err="1"/>
              <a:t>libi</a:t>
            </a:r>
            <a:r>
              <a:rPr lang="en-US" b="1" dirty="0"/>
              <a:t>. En </a:t>
            </a:r>
            <a:r>
              <a:rPr lang="en-US" b="1" dirty="0" err="1"/>
              <a:t>soema</a:t>
            </a:r>
            <a:r>
              <a:rPr lang="en-US" b="1" dirty="0"/>
              <a:t> de </a:t>
            </a:r>
            <a:r>
              <a:rPr lang="en-US" b="1" dirty="0" err="1"/>
              <a:t>fiti</a:t>
            </a:r>
            <a:r>
              <a:rPr lang="en-US" b="1" dirty="0"/>
              <a:t> foe doe </a:t>
            </a:r>
            <a:r>
              <a:rPr lang="en-US" b="1" dirty="0" err="1"/>
              <a:t>dem</a:t>
            </a:r>
            <a:r>
              <a:rPr lang="en-US" b="1" dirty="0"/>
              <a:t> </a:t>
            </a:r>
            <a:r>
              <a:rPr lang="en-US" b="1" dirty="0" err="1"/>
              <a:t>sani</a:t>
            </a:r>
            <a:r>
              <a:rPr lang="en-US" b="1" dirty="0"/>
              <a:t> </a:t>
            </a:r>
            <a:r>
              <a:rPr lang="en-US" b="1" dirty="0" err="1"/>
              <a:t>disi</a:t>
            </a:r>
            <a:r>
              <a:rPr lang="en-US" b="1" dirty="0"/>
              <a:t>?.</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BBAAF11-57F0-4C9A-BB07-BE694F47B6AA}"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86166E63-C3A7-405A-B9E9-454983F2D13D}" type="slidenum">
              <a:rPr lang="en-US"/>
              <a:pPr lvl="1"/>
              <a:t>78</a:t>
            </a:fld>
            <a:endParaRPr lang="en-US">
              <a:latin typeface="Times New Roman" pitchFamily="18" charset="0"/>
            </a:endParaRPr>
          </a:p>
        </p:txBody>
      </p:sp>
      <p:sp>
        <p:nvSpPr>
          <p:cNvPr id="190466" name="Rectangle 2"/>
          <p:cNvSpPr>
            <a:spLocks noGrp="1" noChangeArrowheads="1"/>
          </p:cNvSpPr>
          <p:nvPr>
            <p:ph type="title"/>
          </p:nvPr>
        </p:nvSpPr>
        <p:spPr>
          <a:xfrm>
            <a:off x="576263" y="260350"/>
            <a:ext cx="8080375" cy="1143000"/>
          </a:xfrm>
        </p:spPr>
        <p:txBody>
          <a:bodyPr/>
          <a:lstStyle/>
          <a:p>
            <a:r>
              <a:rPr lang="en-US"/>
              <a:t>Sortoe switi smeri?</a:t>
            </a:r>
          </a:p>
        </p:txBody>
      </p:sp>
      <p:sp>
        <p:nvSpPr>
          <p:cNvPr id="190467" name="Rectangle 3"/>
          <p:cNvSpPr>
            <a:spLocks noGrp="1" noChangeArrowheads="1"/>
          </p:cNvSpPr>
          <p:nvPr>
            <p:ph type="body" idx="1"/>
          </p:nvPr>
        </p:nvSpPr>
        <p:spPr>
          <a:xfrm>
            <a:off x="628596" y="1895454"/>
            <a:ext cx="7772400" cy="4683125"/>
          </a:xfrm>
        </p:spPr>
        <p:txBody>
          <a:bodyPr/>
          <a:lstStyle/>
          <a:p>
            <a:pPr>
              <a:lnSpc>
                <a:spcPct val="80000"/>
              </a:lnSpc>
            </a:pPr>
            <a:r>
              <a:rPr lang="en-US" dirty="0"/>
              <a:t>Dem </a:t>
            </a:r>
            <a:r>
              <a:rPr lang="en-US" dirty="0" err="1"/>
              <a:t>Romeini</a:t>
            </a:r>
            <a:r>
              <a:rPr lang="en-US" dirty="0"/>
              <a:t> </a:t>
            </a:r>
            <a:r>
              <a:rPr lang="en-US" dirty="0" err="1"/>
              <a:t>soema</a:t>
            </a:r>
            <a:r>
              <a:rPr lang="en-US" dirty="0"/>
              <a:t> </a:t>
            </a:r>
            <a:r>
              <a:rPr lang="en-US" dirty="0" err="1"/>
              <a:t>ben</a:t>
            </a:r>
            <a:r>
              <a:rPr lang="en-US" dirty="0"/>
              <a:t> </a:t>
            </a:r>
            <a:r>
              <a:rPr lang="en-US" dirty="0" err="1"/>
              <a:t>bron</a:t>
            </a:r>
            <a:r>
              <a:rPr lang="en-US" dirty="0"/>
              <a:t> </a:t>
            </a:r>
            <a:r>
              <a:rPr lang="en-US" dirty="0" err="1"/>
              <a:t>switi</a:t>
            </a:r>
            <a:r>
              <a:rPr lang="en-US" dirty="0"/>
              <a:t> </a:t>
            </a:r>
            <a:r>
              <a:rPr lang="en-US" dirty="0" err="1"/>
              <a:t>smeri</a:t>
            </a:r>
            <a:r>
              <a:rPr lang="en-US" dirty="0"/>
              <a:t> </a:t>
            </a:r>
            <a:r>
              <a:rPr lang="en-US" dirty="0" err="1"/>
              <a:t>sani</a:t>
            </a:r>
            <a:r>
              <a:rPr lang="en-US" dirty="0"/>
              <a:t> </a:t>
            </a:r>
            <a:r>
              <a:rPr lang="en-US" dirty="0" err="1"/>
              <a:t>gi</a:t>
            </a:r>
            <a:r>
              <a:rPr lang="en-US" dirty="0"/>
              <a:t> </a:t>
            </a:r>
            <a:r>
              <a:rPr lang="en-US" dirty="0" err="1"/>
              <a:t>dem</a:t>
            </a:r>
            <a:r>
              <a:rPr lang="en-US" dirty="0"/>
              <a:t> general </a:t>
            </a:r>
            <a:r>
              <a:rPr lang="en-US" dirty="0" err="1"/>
              <a:t>di</a:t>
            </a:r>
            <a:r>
              <a:rPr lang="en-US" dirty="0"/>
              <a:t> </a:t>
            </a:r>
            <a:r>
              <a:rPr lang="en-US" dirty="0" err="1"/>
              <a:t>dem</a:t>
            </a:r>
            <a:r>
              <a:rPr lang="en-US" dirty="0"/>
              <a:t> </a:t>
            </a:r>
            <a:r>
              <a:rPr lang="en-US" dirty="0" err="1"/>
              <a:t>ben</a:t>
            </a:r>
            <a:r>
              <a:rPr lang="en-US" dirty="0"/>
              <a:t> </a:t>
            </a:r>
            <a:r>
              <a:rPr lang="en-US" dirty="0" err="1"/>
              <a:t>kom</a:t>
            </a:r>
            <a:r>
              <a:rPr lang="en-US" dirty="0"/>
              <a:t> </a:t>
            </a:r>
            <a:r>
              <a:rPr lang="en-US" dirty="0" err="1"/>
              <a:t>baka</a:t>
            </a:r>
            <a:endParaRPr lang="en-US" dirty="0"/>
          </a:p>
          <a:p>
            <a:pPr>
              <a:lnSpc>
                <a:spcPct val="80000"/>
              </a:lnSpc>
            </a:pPr>
            <a:r>
              <a:rPr lang="en-US" dirty="0"/>
              <a:t>Na </a:t>
            </a:r>
            <a:r>
              <a:rPr lang="en-US" dirty="0" err="1"/>
              <a:t>dem</a:t>
            </a:r>
            <a:r>
              <a:rPr lang="en-US" dirty="0"/>
              <a:t> </a:t>
            </a:r>
            <a:r>
              <a:rPr lang="en-US" dirty="0" err="1"/>
              <a:t>slafoe</a:t>
            </a:r>
            <a:r>
              <a:rPr lang="en-US" dirty="0"/>
              <a:t>, a </a:t>
            </a:r>
            <a:r>
              <a:rPr lang="en-US" dirty="0" err="1"/>
              <a:t>ben</a:t>
            </a:r>
            <a:r>
              <a:rPr lang="en-US" dirty="0"/>
              <a:t> de wan </a:t>
            </a:r>
            <a:r>
              <a:rPr lang="en-US" dirty="0" err="1"/>
              <a:t>smeri</a:t>
            </a:r>
            <a:r>
              <a:rPr lang="en-US" dirty="0"/>
              <a:t> </a:t>
            </a:r>
            <a:r>
              <a:rPr lang="en-US" dirty="0" err="1"/>
              <a:t>dati</a:t>
            </a:r>
            <a:r>
              <a:rPr lang="en-US" dirty="0"/>
              <a:t> </a:t>
            </a:r>
            <a:r>
              <a:rPr lang="en-US" dirty="0" err="1"/>
              <a:t>kande</a:t>
            </a:r>
            <a:r>
              <a:rPr lang="en-US" dirty="0"/>
              <a:t> </a:t>
            </a:r>
            <a:r>
              <a:rPr lang="en-US" dirty="0" err="1"/>
              <a:t>dem</a:t>
            </a:r>
            <a:r>
              <a:rPr lang="en-US" dirty="0"/>
              <a:t> </a:t>
            </a:r>
            <a:r>
              <a:rPr lang="en-US" dirty="0" err="1"/>
              <a:t>sa</a:t>
            </a:r>
            <a:r>
              <a:rPr lang="en-US" dirty="0"/>
              <a:t> </a:t>
            </a:r>
            <a:r>
              <a:rPr lang="en-US" dirty="0" err="1"/>
              <a:t>miti</a:t>
            </a:r>
            <a:r>
              <a:rPr lang="en-US" dirty="0"/>
              <a:t> </a:t>
            </a:r>
            <a:r>
              <a:rPr lang="en-US" dirty="0" err="1"/>
              <a:t>dede</a:t>
            </a:r>
            <a:endParaRPr lang="en-US" dirty="0"/>
          </a:p>
          <a:p>
            <a:pPr>
              <a:lnSpc>
                <a:spcPct val="80000"/>
              </a:lnSpc>
            </a:pPr>
            <a:r>
              <a:rPr lang="en-US" dirty="0"/>
              <a:t>Ma </a:t>
            </a:r>
            <a:r>
              <a:rPr lang="en-US" dirty="0" err="1"/>
              <a:t>gi</a:t>
            </a:r>
            <a:r>
              <a:rPr lang="en-US" dirty="0"/>
              <a:t> </a:t>
            </a:r>
            <a:r>
              <a:rPr lang="en-US" dirty="0" err="1"/>
              <a:t>dem</a:t>
            </a:r>
            <a:r>
              <a:rPr lang="en-US" dirty="0"/>
              <a:t> </a:t>
            </a:r>
            <a:r>
              <a:rPr lang="en-US" dirty="0" err="1"/>
              <a:t>winiman</a:t>
            </a:r>
            <a:r>
              <a:rPr lang="en-US" dirty="0"/>
              <a:t>, a de wan </a:t>
            </a:r>
            <a:r>
              <a:rPr lang="en-US" dirty="0" err="1"/>
              <a:t>smeri</a:t>
            </a:r>
            <a:r>
              <a:rPr lang="en-US" dirty="0"/>
              <a:t> foe </a:t>
            </a:r>
            <a:r>
              <a:rPr lang="en-US" dirty="0" err="1" smtClean="0"/>
              <a:t>wini</a:t>
            </a:r>
            <a:endParaRPr 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BBAAF11-57F0-4C9A-BB07-BE694F47B6AA}"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86166E63-C3A7-405A-B9E9-454983F2D13D}" type="slidenum">
              <a:rPr lang="en-US"/>
              <a:pPr lvl="1"/>
              <a:t>79</a:t>
            </a:fld>
            <a:endParaRPr lang="en-US">
              <a:latin typeface="Times New Roman" pitchFamily="18" charset="0"/>
            </a:endParaRPr>
          </a:p>
        </p:txBody>
      </p:sp>
      <p:sp>
        <p:nvSpPr>
          <p:cNvPr id="190466" name="Rectangle 2"/>
          <p:cNvSpPr>
            <a:spLocks noGrp="1" noChangeArrowheads="1"/>
          </p:cNvSpPr>
          <p:nvPr>
            <p:ph type="title"/>
          </p:nvPr>
        </p:nvSpPr>
        <p:spPr>
          <a:xfrm>
            <a:off x="576263" y="260350"/>
            <a:ext cx="8080375" cy="1143000"/>
          </a:xfrm>
        </p:spPr>
        <p:txBody>
          <a:bodyPr/>
          <a:lstStyle/>
          <a:p>
            <a:r>
              <a:rPr lang="en-US"/>
              <a:t>Sortoe switi smeri?</a:t>
            </a:r>
          </a:p>
        </p:txBody>
      </p:sp>
      <p:sp>
        <p:nvSpPr>
          <p:cNvPr id="190467" name="Rectangle 3"/>
          <p:cNvSpPr>
            <a:spLocks noGrp="1" noChangeArrowheads="1"/>
          </p:cNvSpPr>
          <p:nvPr>
            <p:ph type="body" idx="1"/>
          </p:nvPr>
        </p:nvSpPr>
        <p:spPr>
          <a:xfrm>
            <a:off x="665109" y="1968480"/>
            <a:ext cx="7772400" cy="4683125"/>
          </a:xfrm>
        </p:spPr>
        <p:txBody>
          <a:bodyPr/>
          <a:lstStyle/>
          <a:p>
            <a:pPr>
              <a:lnSpc>
                <a:spcPct val="80000"/>
              </a:lnSpc>
            </a:pPr>
            <a:r>
              <a:rPr lang="en-US" dirty="0" smtClean="0"/>
              <a:t>So </a:t>
            </a:r>
            <a:r>
              <a:rPr lang="en-US" dirty="0" err="1"/>
              <a:t>wi</a:t>
            </a:r>
            <a:r>
              <a:rPr lang="en-US" dirty="0"/>
              <a:t> de </a:t>
            </a:r>
            <a:r>
              <a:rPr lang="en-US" dirty="0" err="1"/>
              <a:t>gi</a:t>
            </a:r>
            <a:r>
              <a:rPr lang="en-US" dirty="0"/>
              <a:t> </a:t>
            </a:r>
            <a:r>
              <a:rPr lang="en-US" dirty="0" err="1"/>
              <a:t>dem</a:t>
            </a:r>
            <a:r>
              <a:rPr lang="en-US" dirty="0"/>
              <a:t> </a:t>
            </a:r>
            <a:r>
              <a:rPr lang="en-US" dirty="0" err="1"/>
              <a:t>lasiwan</a:t>
            </a:r>
            <a:r>
              <a:rPr lang="en-US" dirty="0"/>
              <a:t>, </a:t>
            </a:r>
            <a:r>
              <a:rPr lang="en-US" dirty="0" err="1"/>
              <a:t>da</a:t>
            </a:r>
            <a:r>
              <a:rPr lang="en-US" dirty="0"/>
              <a:t> </a:t>
            </a:r>
            <a:r>
              <a:rPr lang="en-US" dirty="0" err="1"/>
              <a:t>smeri</a:t>
            </a:r>
            <a:r>
              <a:rPr lang="en-US" dirty="0"/>
              <a:t> foe </a:t>
            </a:r>
            <a:r>
              <a:rPr lang="en-US" dirty="0" err="1"/>
              <a:t>dede</a:t>
            </a:r>
            <a:r>
              <a:rPr lang="en-US" dirty="0"/>
              <a:t>, </a:t>
            </a:r>
          </a:p>
          <a:p>
            <a:pPr>
              <a:lnSpc>
                <a:spcPct val="80000"/>
              </a:lnSpc>
            </a:pPr>
            <a:r>
              <a:rPr lang="en-US" dirty="0"/>
              <a:t>Ma </a:t>
            </a:r>
            <a:r>
              <a:rPr lang="en-US" dirty="0" err="1"/>
              <a:t>na</a:t>
            </a:r>
            <a:r>
              <a:rPr lang="en-US" dirty="0"/>
              <a:t> </a:t>
            </a:r>
            <a:r>
              <a:rPr lang="en-US" dirty="0" err="1"/>
              <a:t>dem</a:t>
            </a:r>
            <a:r>
              <a:rPr lang="en-US" dirty="0"/>
              <a:t> </a:t>
            </a:r>
            <a:r>
              <a:rPr lang="en-US" dirty="0" err="1"/>
              <a:t>bribiwan</a:t>
            </a:r>
            <a:r>
              <a:rPr lang="en-US" dirty="0"/>
              <a:t>, </a:t>
            </a:r>
            <a:r>
              <a:rPr lang="en-US" dirty="0" err="1"/>
              <a:t>da</a:t>
            </a:r>
            <a:r>
              <a:rPr lang="en-US" dirty="0"/>
              <a:t> </a:t>
            </a:r>
            <a:r>
              <a:rPr lang="en-US" dirty="0" err="1"/>
              <a:t>smeri</a:t>
            </a:r>
            <a:r>
              <a:rPr lang="en-US" dirty="0"/>
              <a:t> foe </a:t>
            </a:r>
            <a:r>
              <a:rPr lang="en-US" dirty="0" err="1"/>
              <a:t>wini</a:t>
            </a:r>
            <a:endParaRPr lang="en-US" dirty="0"/>
          </a:p>
          <a:p>
            <a:pPr>
              <a:lnSpc>
                <a:spcPct val="80000"/>
              </a:lnSpc>
            </a:pPr>
            <a:r>
              <a:rPr lang="en-US" dirty="0"/>
              <a:t>En </a:t>
            </a:r>
            <a:r>
              <a:rPr lang="en-US" dirty="0" err="1"/>
              <a:t>Paulus</a:t>
            </a:r>
            <a:r>
              <a:rPr lang="en-US" dirty="0"/>
              <a:t> </a:t>
            </a:r>
            <a:r>
              <a:rPr lang="en-US" dirty="0" err="1"/>
              <a:t>wroko</a:t>
            </a:r>
            <a:r>
              <a:rPr lang="en-US" dirty="0"/>
              <a:t> </a:t>
            </a:r>
            <a:r>
              <a:rPr lang="en-US" dirty="0" err="1"/>
              <a:t>krin</a:t>
            </a:r>
            <a:r>
              <a:rPr lang="en-US" dirty="0"/>
              <a:t> </a:t>
            </a:r>
            <a:r>
              <a:rPr lang="en-US" dirty="0" err="1"/>
              <a:t>nanga</a:t>
            </a:r>
            <a:r>
              <a:rPr lang="en-US" dirty="0"/>
              <a:t> </a:t>
            </a:r>
            <a:r>
              <a:rPr lang="en-US" dirty="0" err="1"/>
              <a:t>da</a:t>
            </a:r>
            <a:r>
              <a:rPr lang="en-US" dirty="0"/>
              <a:t> </a:t>
            </a:r>
            <a:r>
              <a:rPr lang="en-US" dirty="0" err="1"/>
              <a:t>woortoe</a:t>
            </a:r>
            <a:r>
              <a:rPr lang="en-US"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135AAC8-9FEF-4647-B00D-F8F6FB58A3D4}"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3F471B50-DFEE-4578-876E-FBD5DA171728}" type="slidenum">
              <a:rPr lang="en-US"/>
              <a:pPr lvl="1"/>
              <a:t>8</a:t>
            </a:fld>
            <a:endParaRPr lang="en-US">
              <a:latin typeface="Times New Roman" pitchFamily="18" charset="0"/>
            </a:endParaRPr>
          </a:p>
        </p:txBody>
      </p:sp>
      <p:sp>
        <p:nvSpPr>
          <p:cNvPr id="80898" name="Rectangle 2"/>
          <p:cNvSpPr>
            <a:spLocks noGrp="1" noChangeArrowheads="1"/>
          </p:cNvSpPr>
          <p:nvPr>
            <p:ph type="title"/>
          </p:nvPr>
        </p:nvSpPr>
        <p:spPr/>
        <p:txBody>
          <a:bodyPr/>
          <a:lstStyle/>
          <a:p>
            <a:r>
              <a:rPr lang="en-US" dirty="0"/>
              <a:t>Wan </a:t>
            </a:r>
            <a:r>
              <a:rPr lang="en-US" dirty="0" err="1"/>
              <a:t>dedeskin</a:t>
            </a:r>
            <a:endParaRPr lang="en-US" dirty="0"/>
          </a:p>
        </p:txBody>
      </p:sp>
      <p:sp>
        <p:nvSpPr>
          <p:cNvPr id="80899" name="Rectangle 3"/>
          <p:cNvSpPr>
            <a:spLocks noGrp="1" noChangeArrowheads="1"/>
          </p:cNvSpPr>
          <p:nvPr>
            <p:ph type="body" idx="1"/>
          </p:nvPr>
        </p:nvSpPr>
        <p:spPr>
          <a:xfrm>
            <a:off x="0" y="2017713"/>
            <a:ext cx="9144000" cy="4114800"/>
          </a:xfrm>
        </p:spPr>
        <p:txBody>
          <a:bodyPr/>
          <a:lstStyle/>
          <a:p>
            <a:r>
              <a:rPr lang="en-US" dirty="0"/>
              <a:t>No </a:t>
            </a:r>
            <a:r>
              <a:rPr lang="en-US" dirty="0" err="1"/>
              <a:t>kan</a:t>
            </a:r>
            <a:r>
              <a:rPr lang="en-US" dirty="0"/>
              <a:t> </a:t>
            </a:r>
            <a:r>
              <a:rPr lang="en-US" dirty="0" err="1"/>
              <a:t>kenki</a:t>
            </a:r>
            <a:r>
              <a:rPr lang="en-US" dirty="0"/>
              <a:t> </a:t>
            </a:r>
            <a:r>
              <a:rPr lang="en-US" dirty="0" err="1"/>
              <a:t>hemsrefi</a:t>
            </a:r>
            <a:endParaRPr lang="en-US" dirty="0"/>
          </a:p>
          <a:p>
            <a:r>
              <a:rPr lang="en-US" dirty="0" err="1"/>
              <a:t>Gado</a:t>
            </a:r>
            <a:r>
              <a:rPr lang="en-US" dirty="0"/>
              <a:t> </a:t>
            </a:r>
            <a:r>
              <a:rPr lang="en-US" dirty="0" err="1"/>
              <a:t>moesoe</a:t>
            </a:r>
            <a:r>
              <a:rPr lang="en-US" dirty="0"/>
              <a:t> </a:t>
            </a:r>
            <a:r>
              <a:rPr lang="en-US" dirty="0" err="1"/>
              <a:t>kenki</a:t>
            </a:r>
            <a:r>
              <a:rPr lang="en-US" dirty="0"/>
              <a:t> hem</a:t>
            </a:r>
          </a:p>
          <a:p>
            <a:r>
              <a:rPr lang="en-US" dirty="0" err="1"/>
              <a:t>Fosi</a:t>
            </a:r>
            <a:r>
              <a:rPr lang="en-US" dirty="0"/>
              <a:t> a </a:t>
            </a:r>
            <a:r>
              <a:rPr lang="en-US" dirty="0" err="1"/>
              <a:t>moesoe</a:t>
            </a:r>
            <a:r>
              <a:rPr lang="en-US" dirty="0"/>
              <a:t> </a:t>
            </a:r>
            <a:r>
              <a:rPr lang="en-US" dirty="0" err="1"/>
              <a:t>dede</a:t>
            </a:r>
            <a:r>
              <a:rPr lang="en-US" dirty="0"/>
              <a:t>, </a:t>
            </a:r>
            <a:r>
              <a:rPr lang="en-US" dirty="0" err="1"/>
              <a:t>dan</a:t>
            </a:r>
            <a:r>
              <a:rPr lang="en-US" dirty="0"/>
              <a:t> </a:t>
            </a:r>
            <a:r>
              <a:rPr lang="en-US" dirty="0" err="1"/>
              <a:t>Gado</a:t>
            </a:r>
            <a:r>
              <a:rPr lang="en-US" dirty="0"/>
              <a:t> </a:t>
            </a:r>
            <a:r>
              <a:rPr lang="en-US" dirty="0" err="1"/>
              <a:t>kenki</a:t>
            </a:r>
            <a:r>
              <a:rPr lang="en-US" dirty="0"/>
              <a:t> hem</a:t>
            </a:r>
          </a:p>
          <a:p>
            <a:r>
              <a:rPr lang="en-US" dirty="0" err="1"/>
              <a:t>Tokoe</a:t>
            </a:r>
            <a:r>
              <a:rPr lang="en-US" dirty="0"/>
              <a:t> a </a:t>
            </a:r>
            <a:r>
              <a:rPr lang="en-US" dirty="0" err="1"/>
              <a:t>gersi</a:t>
            </a:r>
            <a:r>
              <a:rPr lang="en-US" dirty="0"/>
              <a:t> </a:t>
            </a:r>
            <a:r>
              <a:rPr lang="en-US" dirty="0" err="1"/>
              <a:t>hemsrefi</a:t>
            </a:r>
            <a:r>
              <a:rPr lang="en-US" dirty="0"/>
              <a:t> </a:t>
            </a:r>
            <a:r>
              <a:rPr lang="en-US" dirty="0" err="1"/>
              <a:t>ete</a:t>
            </a:r>
            <a:r>
              <a:rPr lang="en-US" dirty="0"/>
              <a:t>…</a:t>
            </a:r>
          </a:p>
          <a:p>
            <a:r>
              <a:rPr lang="en-US" b="1" dirty="0"/>
              <a:t>Jn. 12:24Troe, </a:t>
            </a:r>
            <a:r>
              <a:rPr lang="en-US" b="1" dirty="0" err="1"/>
              <a:t>troe</a:t>
            </a:r>
            <a:r>
              <a:rPr lang="en-US" b="1" dirty="0"/>
              <a:t>, </a:t>
            </a:r>
            <a:r>
              <a:rPr lang="en-US" b="1" dirty="0" err="1"/>
              <a:t>Mi</a:t>
            </a:r>
            <a:r>
              <a:rPr lang="en-US" b="1" dirty="0"/>
              <a:t> </a:t>
            </a:r>
            <a:r>
              <a:rPr lang="en-US" b="1" dirty="0" err="1"/>
              <a:t>taki</a:t>
            </a:r>
            <a:r>
              <a:rPr lang="en-US" b="1" dirty="0"/>
              <a:t> </a:t>
            </a:r>
            <a:r>
              <a:rPr lang="en-US" b="1" dirty="0" err="1"/>
              <a:t>gi</a:t>
            </a:r>
            <a:r>
              <a:rPr lang="en-US" b="1" dirty="0"/>
              <a:t> </a:t>
            </a:r>
            <a:r>
              <a:rPr lang="en-US" b="1" dirty="0" err="1"/>
              <a:t>oenoe</a:t>
            </a:r>
            <a:r>
              <a:rPr lang="en-US" b="1" dirty="0"/>
              <a:t> </a:t>
            </a:r>
            <a:r>
              <a:rPr lang="en-US" b="1" dirty="0" err="1"/>
              <a:t>taki</a:t>
            </a:r>
            <a:r>
              <a:rPr lang="en-US" b="1" dirty="0"/>
              <a:t>: </a:t>
            </a:r>
            <a:r>
              <a:rPr lang="en-US" b="1" dirty="0" err="1"/>
              <a:t>Efoe</a:t>
            </a:r>
            <a:r>
              <a:rPr lang="en-US" b="1" dirty="0"/>
              <a:t> wan </a:t>
            </a:r>
            <a:r>
              <a:rPr lang="en-US" b="1" dirty="0" err="1"/>
              <a:t>siri</a:t>
            </a:r>
            <a:r>
              <a:rPr lang="en-US" b="1" dirty="0"/>
              <a:t> foe </a:t>
            </a:r>
            <a:r>
              <a:rPr lang="en-US" b="1" dirty="0" err="1"/>
              <a:t>karoe</a:t>
            </a:r>
            <a:r>
              <a:rPr lang="en-US" b="1" dirty="0"/>
              <a:t> no </a:t>
            </a:r>
            <a:r>
              <a:rPr lang="en-US" b="1" dirty="0" err="1"/>
              <a:t>fadon</a:t>
            </a:r>
            <a:r>
              <a:rPr lang="en-US" b="1" dirty="0"/>
              <a:t> </a:t>
            </a:r>
            <a:r>
              <a:rPr lang="en-US" b="1" dirty="0" err="1"/>
              <a:t>na</a:t>
            </a:r>
            <a:r>
              <a:rPr lang="en-US" b="1" dirty="0"/>
              <a:t> </a:t>
            </a:r>
            <a:r>
              <a:rPr lang="en-US" b="1" dirty="0" err="1"/>
              <a:t>gron</a:t>
            </a:r>
            <a:r>
              <a:rPr lang="en-US" b="1" dirty="0"/>
              <a:t> en </a:t>
            </a:r>
            <a:r>
              <a:rPr lang="en-US" b="1" dirty="0" err="1"/>
              <a:t>dede</a:t>
            </a:r>
            <a:r>
              <a:rPr lang="en-US" b="1" dirty="0"/>
              <a:t>, a tan hem </a:t>
            </a:r>
            <a:r>
              <a:rPr lang="en-US" b="1" dirty="0" err="1"/>
              <a:t>wawan</a:t>
            </a:r>
            <a:r>
              <a:rPr lang="en-US" b="1" dirty="0"/>
              <a:t>, ma </a:t>
            </a:r>
            <a:r>
              <a:rPr lang="en-US" b="1" dirty="0" err="1"/>
              <a:t>efoe</a:t>
            </a:r>
            <a:r>
              <a:rPr lang="en-US" b="1" dirty="0"/>
              <a:t> a </a:t>
            </a:r>
            <a:r>
              <a:rPr lang="en-US" b="1" dirty="0" err="1"/>
              <a:t>dede</a:t>
            </a:r>
            <a:r>
              <a:rPr lang="en-US" b="1" dirty="0"/>
              <a:t>, a </a:t>
            </a:r>
            <a:r>
              <a:rPr lang="en-US" b="1" dirty="0" err="1"/>
              <a:t>meki</a:t>
            </a:r>
            <a:r>
              <a:rPr lang="en-US" b="1" dirty="0"/>
              <a:t> </a:t>
            </a:r>
            <a:r>
              <a:rPr lang="en-US" b="1" dirty="0" err="1"/>
              <a:t>foeroe</a:t>
            </a:r>
            <a:r>
              <a:rPr lang="en-US" b="1" dirty="0"/>
              <a:t> </a:t>
            </a:r>
            <a:r>
              <a:rPr lang="en-US" b="1" dirty="0" err="1"/>
              <a:t>froktoe</a:t>
            </a:r>
            <a:r>
              <a:rPr lang="en-US" b="1" dirty="0"/>
              <a:t>.</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9A2B86D-34AA-44EB-AC70-C67A5AD47944}"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FEB63F74-9BC1-4BB2-91D1-79EE7C4C9C51}" type="slidenum">
              <a:rPr lang="en-US"/>
              <a:pPr lvl="1"/>
              <a:t>80</a:t>
            </a:fld>
            <a:endParaRPr lang="en-US">
              <a:latin typeface="Times New Roman" pitchFamily="18" charset="0"/>
            </a:endParaRPr>
          </a:p>
        </p:txBody>
      </p:sp>
      <p:sp>
        <p:nvSpPr>
          <p:cNvPr id="191490" name="Rectangle 2"/>
          <p:cNvSpPr>
            <a:spLocks noGrp="1" noChangeArrowheads="1"/>
          </p:cNvSpPr>
          <p:nvPr>
            <p:ph type="title"/>
          </p:nvPr>
        </p:nvSpPr>
        <p:spPr/>
        <p:txBody>
          <a:bodyPr/>
          <a:lstStyle/>
          <a:p>
            <a:r>
              <a:rPr lang="en-US"/>
              <a:t>Wantoe voorbeeld</a:t>
            </a:r>
          </a:p>
        </p:txBody>
      </p:sp>
      <p:sp>
        <p:nvSpPr>
          <p:cNvPr id="191491" name="Rectangle 3"/>
          <p:cNvSpPr>
            <a:spLocks noGrp="1" noChangeArrowheads="1"/>
          </p:cNvSpPr>
          <p:nvPr>
            <p:ph type="body" idx="1"/>
          </p:nvPr>
        </p:nvSpPr>
        <p:spPr/>
        <p:txBody>
          <a:bodyPr/>
          <a:lstStyle/>
          <a:p>
            <a:r>
              <a:rPr lang="en-US"/>
              <a:t>Jozef nanga da schenker &amp; bakker dren</a:t>
            </a:r>
          </a:p>
          <a:p>
            <a:pPr lvl="1"/>
            <a:r>
              <a:rPr lang="en-US"/>
              <a:t>Wan foe go na libi</a:t>
            </a:r>
          </a:p>
          <a:p>
            <a:pPr lvl="1"/>
            <a:r>
              <a:rPr lang="en-US"/>
              <a:t>Wan foe go na dede</a:t>
            </a:r>
          </a:p>
          <a:p>
            <a:r>
              <a:rPr lang="en-US"/>
              <a:t>Jezus na mindri toe foefoeroeman tapoe da kruisi</a:t>
            </a:r>
          </a:p>
          <a:p>
            <a:pPr lvl="1"/>
            <a:r>
              <a:rPr lang="en-US"/>
              <a:t>Wan drai hem libi en go na libi foe teego</a:t>
            </a:r>
          </a:p>
          <a:p>
            <a:pPr lvl="1"/>
            <a:r>
              <a:rPr lang="en-US"/>
              <a:t>Da trawan no wani, en a ben go na hel</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F013BCB-11BC-454E-A3ED-460D2D54D5E4}"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462ACBB4-21B1-4471-9BF2-74721917ECD3}" type="slidenum">
              <a:rPr lang="en-US"/>
              <a:pPr lvl="1"/>
              <a:t>81</a:t>
            </a:fld>
            <a:endParaRPr lang="en-US">
              <a:latin typeface="Times New Roman" pitchFamily="18" charset="0"/>
            </a:endParaRPr>
          </a:p>
        </p:txBody>
      </p:sp>
      <p:sp>
        <p:nvSpPr>
          <p:cNvPr id="192514" name="Rectangle 2"/>
          <p:cNvSpPr>
            <a:spLocks noGrp="1" noChangeArrowheads="1"/>
          </p:cNvSpPr>
          <p:nvPr>
            <p:ph type="title"/>
          </p:nvPr>
        </p:nvSpPr>
        <p:spPr/>
        <p:txBody>
          <a:bodyPr/>
          <a:lstStyle/>
          <a:p>
            <a:r>
              <a:rPr lang="en-US"/>
              <a:t>Paulus no misbruiki da woortoe</a:t>
            </a:r>
          </a:p>
        </p:txBody>
      </p:sp>
      <p:sp>
        <p:nvSpPr>
          <p:cNvPr id="192515" name="Rectangle 3"/>
          <p:cNvSpPr>
            <a:spLocks noGrp="1" noChangeArrowheads="1"/>
          </p:cNvSpPr>
          <p:nvPr>
            <p:ph type="body" idx="1"/>
          </p:nvPr>
        </p:nvSpPr>
        <p:spPr>
          <a:xfrm>
            <a:off x="555570" y="2017713"/>
            <a:ext cx="8399518" cy="4114800"/>
          </a:xfrm>
        </p:spPr>
        <p:txBody>
          <a:bodyPr/>
          <a:lstStyle/>
          <a:p>
            <a:r>
              <a:rPr lang="en-US" b="1" dirty="0"/>
              <a:t>II Kor. 2:17. </a:t>
            </a:r>
            <a:r>
              <a:rPr lang="en-US" b="1" dirty="0" err="1"/>
              <a:t>Bikasi</a:t>
            </a:r>
            <a:r>
              <a:rPr lang="en-US" b="1" dirty="0"/>
              <a:t> </a:t>
            </a:r>
            <a:r>
              <a:rPr lang="en-US" b="1" dirty="0" err="1"/>
              <a:t>wi</a:t>
            </a:r>
            <a:r>
              <a:rPr lang="en-US" b="1" dirty="0"/>
              <a:t> no de </a:t>
            </a:r>
            <a:r>
              <a:rPr lang="en-US" b="1" dirty="0" err="1"/>
              <a:t>leki</a:t>
            </a:r>
            <a:r>
              <a:rPr lang="en-US" b="1" dirty="0"/>
              <a:t> </a:t>
            </a:r>
            <a:r>
              <a:rPr lang="en-US" b="1" dirty="0" err="1"/>
              <a:t>foeroe</a:t>
            </a:r>
            <a:r>
              <a:rPr lang="en-US" b="1" dirty="0"/>
              <a:t> </a:t>
            </a:r>
            <a:r>
              <a:rPr lang="en-US" b="1" dirty="0" err="1"/>
              <a:t>soema</a:t>
            </a:r>
            <a:r>
              <a:rPr lang="en-US" b="1" dirty="0"/>
              <a:t>, </a:t>
            </a:r>
            <a:r>
              <a:rPr lang="en-US" b="1" dirty="0" err="1"/>
              <a:t>disi</a:t>
            </a:r>
            <a:r>
              <a:rPr lang="en-US" b="1" dirty="0"/>
              <a:t> </a:t>
            </a:r>
            <a:r>
              <a:rPr lang="en-US" b="1" dirty="0" err="1"/>
              <a:t>soekoe</a:t>
            </a:r>
            <a:r>
              <a:rPr lang="en-US" b="1" dirty="0"/>
              <a:t> </a:t>
            </a:r>
            <a:r>
              <a:rPr lang="en-US" b="1" dirty="0" err="1"/>
              <a:t>wini</a:t>
            </a:r>
            <a:r>
              <a:rPr lang="en-US" b="1" dirty="0"/>
              <a:t> </a:t>
            </a:r>
            <a:r>
              <a:rPr lang="en-US" b="1" dirty="0" err="1"/>
              <a:t>nanga</a:t>
            </a:r>
            <a:r>
              <a:rPr lang="en-US" b="1" dirty="0"/>
              <a:t> </a:t>
            </a:r>
            <a:r>
              <a:rPr lang="en-US" b="1" dirty="0" err="1"/>
              <a:t>da</a:t>
            </a:r>
            <a:r>
              <a:rPr lang="en-US" b="1" dirty="0"/>
              <a:t> </a:t>
            </a:r>
            <a:r>
              <a:rPr lang="en-US" b="1" dirty="0" err="1"/>
              <a:t>woortoe</a:t>
            </a:r>
            <a:r>
              <a:rPr lang="en-US" b="1" dirty="0"/>
              <a:t> foe </a:t>
            </a:r>
            <a:r>
              <a:rPr lang="en-US" b="1" dirty="0" err="1"/>
              <a:t>Gado</a:t>
            </a:r>
            <a:r>
              <a:rPr lang="en-US" b="1" dirty="0"/>
              <a:t>, ma </a:t>
            </a:r>
            <a:r>
              <a:rPr lang="en-US" b="1" dirty="0" err="1"/>
              <a:t>na</a:t>
            </a:r>
            <a:r>
              <a:rPr lang="en-US" b="1" dirty="0"/>
              <a:t> </a:t>
            </a:r>
            <a:r>
              <a:rPr lang="en-US" b="1" dirty="0" err="1"/>
              <a:t>fesi</a:t>
            </a:r>
            <a:r>
              <a:rPr lang="en-US" b="1" dirty="0"/>
              <a:t> foe </a:t>
            </a:r>
            <a:r>
              <a:rPr lang="en-US" b="1" dirty="0" err="1"/>
              <a:t>Gado</a:t>
            </a:r>
            <a:r>
              <a:rPr lang="en-US" b="1" dirty="0"/>
              <a:t> </a:t>
            </a:r>
            <a:r>
              <a:rPr lang="en-US" b="1" dirty="0" err="1"/>
              <a:t>wi</a:t>
            </a:r>
            <a:r>
              <a:rPr lang="en-US" b="1" dirty="0"/>
              <a:t> </a:t>
            </a:r>
            <a:r>
              <a:rPr lang="en-US" b="1" dirty="0" err="1"/>
              <a:t>taki</a:t>
            </a:r>
            <a:r>
              <a:rPr lang="en-US" b="1" dirty="0"/>
              <a:t> </a:t>
            </a:r>
            <a:r>
              <a:rPr lang="en-US" b="1" dirty="0" err="1"/>
              <a:t>na</a:t>
            </a:r>
            <a:r>
              <a:rPr lang="en-US" b="1" dirty="0"/>
              <a:t> </a:t>
            </a:r>
            <a:r>
              <a:rPr lang="en-US" b="1" dirty="0" err="1"/>
              <a:t>ini</a:t>
            </a:r>
            <a:r>
              <a:rPr lang="en-US" b="1" dirty="0"/>
              <a:t> </a:t>
            </a:r>
            <a:r>
              <a:rPr lang="en-US" b="1" dirty="0" err="1"/>
              <a:t>Kristus</a:t>
            </a:r>
            <a:r>
              <a:rPr lang="en-US" b="1" dirty="0"/>
              <a:t> </a:t>
            </a:r>
            <a:r>
              <a:rPr lang="en-US" b="1" dirty="0" err="1"/>
              <a:t>na</a:t>
            </a:r>
            <a:r>
              <a:rPr lang="en-US" b="1" dirty="0"/>
              <a:t> wan </a:t>
            </a:r>
            <a:r>
              <a:rPr lang="en-US" b="1" dirty="0" err="1"/>
              <a:t>krin</a:t>
            </a:r>
            <a:r>
              <a:rPr lang="en-US" b="1" dirty="0"/>
              <a:t> </a:t>
            </a:r>
            <a:r>
              <a:rPr lang="en-US" b="1" dirty="0" err="1"/>
              <a:t>fasi</a:t>
            </a:r>
            <a:r>
              <a:rPr lang="en-US" b="1" dirty="0"/>
              <a:t>, </a:t>
            </a:r>
            <a:r>
              <a:rPr lang="en-US" b="1" dirty="0" err="1"/>
              <a:t>disi</a:t>
            </a:r>
            <a:r>
              <a:rPr lang="en-US" b="1" dirty="0"/>
              <a:t> de foe </a:t>
            </a:r>
            <a:r>
              <a:rPr lang="en-US" b="1" dirty="0" err="1"/>
              <a:t>Gado</a:t>
            </a:r>
            <a:endParaRPr lang="en-US" b="1" dirty="0"/>
          </a:p>
          <a:p>
            <a:r>
              <a:rPr lang="en-US" b="1" dirty="0" err="1"/>
              <a:t>Paulus</a:t>
            </a:r>
            <a:r>
              <a:rPr lang="en-US" b="1" dirty="0"/>
              <a:t> no </a:t>
            </a:r>
            <a:r>
              <a:rPr lang="en-US" b="1" dirty="0" err="1"/>
              <a:t>soekoe</a:t>
            </a:r>
            <a:r>
              <a:rPr lang="en-US" b="1" dirty="0"/>
              <a:t> </a:t>
            </a:r>
            <a:r>
              <a:rPr lang="en-US" b="1" dirty="0" err="1"/>
              <a:t>persoonlijke</a:t>
            </a:r>
            <a:r>
              <a:rPr lang="en-US" b="1" dirty="0"/>
              <a:t> </a:t>
            </a:r>
            <a:r>
              <a:rPr lang="en-US" b="1" dirty="0" err="1"/>
              <a:t>wini</a:t>
            </a:r>
            <a:r>
              <a:rPr lang="en-US" b="1" dirty="0"/>
              <a:t> </a:t>
            </a:r>
            <a:r>
              <a:rPr lang="en-US" b="1" dirty="0" err="1"/>
              <a:t>gi</a:t>
            </a:r>
            <a:r>
              <a:rPr lang="en-US" b="1" dirty="0"/>
              <a:t> </a:t>
            </a:r>
            <a:r>
              <a:rPr lang="en-US" b="1" dirty="0" err="1"/>
              <a:t>hemsrefi</a:t>
            </a:r>
            <a:r>
              <a:rPr lang="en-US" b="1" dirty="0"/>
              <a:t> </a:t>
            </a:r>
            <a:r>
              <a:rPr lang="en-US" b="1" dirty="0" err="1"/>
              <a:t>komopo</a:t>
            </a:r>
            <a:r>
              <a:rPr lang="en-US" b="1" dirty="0"/>
              <a:t> foe </a:t>
            </a:r>
            <a:r>
              <a:rPr lang="en-US" b="1" dirty="0" err="1"/>
              <a:t>da</a:t>
            </a:r>
            <a:r>
              <a:rPr lang="en-US" b="1" dirty="0"/>
              <a:t> </a:t>
            </a:r>
            <a:r>
              <a:rPr lang="en-US" b="1" dirty="0" err="1"/>
              <a:t>woortoe</a:t>
            </a:r>
            <a:r>
              <a:rPr lang="en-US" b="1" dirty="0"/>
              <a:t>, ma a </a:t>
            </a:r>
            <a:r>
              <a:rPr lang="en-US" b="1" dirty="0" err="1"/>
              <a:t>ben</a:t>
            </a:r>
            <a:r>
              <a:rPr lang="en-US" b="1" dirty="0"/>
              <a:t> </a:t>
            </a:r>
            <a:r>
              <a:rPr lang="en-US" b="1" dirty="0" err="1"/>
              <a:t>taki</a:t>
            </a:r>
            <a:r>
              <a:rPr lang="en-US" b="1" dirty="0"/>
              <a:t> </a:t>
            </a:r>
            <a:r>
              <a:rPr lang="en-US" b="1" dirty="0" err="1"/>
              <a:t>leki</a:t>
            </a:r>
            <a:r>
              <a:rPr lang="en-US" b="1" dirty="0"/>
              <a:t> </a:t>
            </a:r>
            <a:r>
              <a:rPr lang="en-US" b="1" dirty="0" err="1"/>
              <a:t>fa</a:t>
            </a:r>
            <a:r>
              <a:rPr lang="en-US" b="1" dirty="0"/>
              <a:t> a de…</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F9E1F8F-06F0-47E4-AA29-9D50E3C7A8E6}"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50BEEBD2-4E6C-4782-8469-75C503F25485}" type="slidenum">
              <a:rPr lang="en-US"/>
              <a:pPr lvl="1"/>
              <a:t>82</a:t>
            </a:fld>
            <a:endParaRPr lang="en-US">
              <a:latin typeface="Times New Roman" pitchFamily="18" charset="0"/>
            </a:endParaRPr>
          </a:p>
        </p:txBody>
      </p:sp>
      <p:sp>
        <p:nvSpPr>
          <p:cNvPr id="193538" name="Rectangle 2"/>
          <p:cNvSpPr>
            <a:spLocks noGrp="1" noChangeArrowheads="1"/>
          </p:cNvSpPr>
          <p:nvPr>
            <p:ph type="title"/>
          </p:nvPr>
        </p:nvSpPr>
        <p:spPr/>
        <p:txBody>
          <a:bodyPr/>
          <a:lstStyle/>
          <a:p>
            <a:r>
              <a:rPr lang="en-US"/>
              <a:t>Sortoe brifi wi abi fanowdoe?</a:t>
            </a:r>
          </a:p>
        </p:txBody>
      </p:sp>
      <p:sp>
        <p:nvSpPr>
          <p:cNvPr id="193539" name="Rectangle 3"/>
          <p:cNvSpPr>
            <a:spLocks noGrp="1" noChangeArrowheads="1"/>
          </p:cNvSpPr>
          <p:nvPr>
            <p:ph type="body" idx="1"/>
          </p:nvPr>
        </p:nvSpPr>
        <p:spPr/>
        <p:txBody>
          <a:bodyPr/>
          <a:lstStyle/>
          <a:p>
            <a:pPr>
              <a:lnSpc>
                <a:spcPct val="80000"/>
              </a:lnSpc>
            </a:pPr>
            <a:r>
              <a:rPr lang="en-US" dirty="0" err="1"/>
              <a:t>Som</a:t>
            </a:r>
            <a:r>
              <a:rPr lang="en-US" dirty="0"/>
              <a:t> “</a:t>
            </a:r>
            <a:r>
              <a:rPr lang="en-US" dirty="0" err="1"/>
              <a:t>apostel</a:t>
            </a:r>
            <a:r>
              <a:rPr lang="en-US" dirty="0"/>
              <a:t>” </a:t>
            </a:r>
            <a:r>
              <a:rPr lang="en-US" dirty="0" err="1"/>
              <a:t>ben</a:t>
            </a:r>
            <a:r>
              <a:rPr lang="en-US" dirty="0"/>
              <a:t> </a:t>
            </a:r>
            <a:r>
              <a:rPr lang="en-US" dirty="0" err="1"/>
              <a:t>tjari</a:t>
            </a:r>
            <a:r>
              <a:rPr lang="en-US" dirty="0"/>
              <a:t> </a:t>
            </a:r>
            <a:r>
              <a:rPr lang="en-US" dirty="0" err="1"/>
              <a:t>brifi</a:t>
            </a:r>
            <a:r>
              <a:rPr lang="en-US" dirty="0"/>
              <a:t> </a:t>
            </a:r>
            <a:r>
              <a:rPr lang="en-US" dirty="0" err="1"/>
              <a:t>disi</a:t>
            </a:r>
            <a:r>
              <a:rPr lang="en-US" dirty="0"/>
              <a:t> </a:t>
            </a:r>
            <a:r>
              <a:rPr lang="en-US" dirty="0" err="1"/>
              <a:t>soema</a:t>
            </a:r>
            <a:r>
              <a:rPr lang="en-US" dirty="0"/>
              <a:t> </a:t>
            </a:r>
            <a:r>
              <a:rPr lang="en-US" dirty="0" err="1"/>
              <a:t>ben</a:t>
            </a:r>
            <a:r>
              <a:rPr lang="en-US" dirty="0"/>
              <a:t> </a:t>
            </a:r>
            <a:r>
              <a:rPr lang="en-US" dirty="0" err="1"/>
              <a:t>skrifi</a:t>
            </a:r>
            <a:r>
              <a:rPr lang="en-US" dirty="0"/>
              <a:t> </a:t>
            </a:r>
            <a:r>
              <a:rPr lang="en-US" dirty="0" err="1"/>
              <a:t>gi</a:t>
            </a:r>
            <a:r>
              <a:rPr lang="en-US" dirty="0"/>
              <a:t> </a:t>
            </a:r>
            <a:r>
              <a:rPr lang="en-US" dirty="0" err="1"/>
              <a:t>dem</a:t>
            </a:r>
            <a:r>
              <a:rPr lang="en-US" dirty="0"/>
              <a:t>.  Ma</a:t>
            </a:r>
          </a:p>
          <a:p>
            <a:pPr>
              <a:lnSpc>
                <a:spcPct val="80000"/>
              </a:lnSpc>
            </a:pPr>
            <a:r>
              <a:rPr lang="en-US" b="1" dirty="0"/>
              <a:t>II Kor. 3:1. </a:t>
            </a:r>
            <a:r>
              <a:rPr lang="en-US" b="1" dirty="0" err="1"/>
              <a:t>Wi</a:t>
            </a:r>
            <a:r>
              <a:rPr lang="en-US" b="1" dirty="0"/>
              <a:t> </a:t>
            </a:r>
            <a:r>
              <a:rPr lang="en-US" b="1" dirty="0" err="1"/>
              <a:t>moesoe</a:t>
            </a:r>
            <a:r>
              <a:rPr lang="en-US" b="1" dirty="0"/>
              <a:t> </a:t>
            </a:r>
            <a:r>
              <a:rPr lang="en-US" b="1" dirty="0" err="1"/>
              <a:t>taki</a:t>
            </a:r>
            <a:r>
              <a:rPr lang="en-US" b="1" dirty="0"/>
              <a:t> </a:t>
            </a:r>
            <a:r>
              <a:rPr lang="en-US" b="1" dirty="0" err="1"/>
              <a:t>boen</a:t>
            </a:r>
            <a:r>
              <a:rPr lang="en-US" b="1" dirty="0"/>
              <a:t> </a:t>
            </a:r>
            <a:r>
              <a:rPr lang="en-US" b="1" dirty="0" err="1"/>
              <a:t>agen</a:t>
            </a:r>
            <a:r>
              <a:rPr lang="en-US" b="1" dirty="0"/>
              <a:t> </a:t>
            </a:r>
            <a:r>
              <a:rPr lang="en-US" b="1" dirty="0" err="1"/>
              <a:t>abra</a:t>
            </a:r>
            <a:r>
              <a:rPr lang="en-US" b="1" dirty="0"/>
              <a:t> </a:t>
            </a:r>
            <a:r>
              <a:rPr lang="en-US" b="1" dirty="0" err="1"/>
              <a:t>wisrefi</a:t>
            </a:r>
            <a:r>
              <a:rPr lang="en-US" b="1" dirty="0"/>
              <a:t>? </a:t>
            </a:r>
            <a:r>
              <a:rPr lang="en-US" b="1" dirty="0" err="1"/>
              <a:t>Efoe</a:t>
            </a:r>
            <a:r>
              <a:rPr lang="en-US" b="1" dirty="0"/>
              <a:t> </a:t>
            </a:r>
            <a:r>
              <a:rPr lang="en-US" b="1" dirty="0" err="1"/>
              <a:t>leki</a:t>
            </a:r>
            <a:r>
              <a:rPr lang="en-US" b="1" dirty="0"/>
              <a:t> </a:t>
            </a:r>
            <a:r>
              <a:rPr lang="en-US" b="1" dirty="0" err="1"/>
              <a:t>som</a:t>
            </a:r>
            <a:r>
              <a:rPr lang="en-US" b="1" dirty="0"/>
              <a:t> </a:t>
            </a:r>
            <a:r>
              <a:rPr lang="en-US" b="1" dirty="0" err="1"/>
              <a:t>soema</a:t>
            </a:r>
            <a:r>
              <a:rPr lang="en-US" b="1" dirty="0"/>
              <a:t>, </a:t>
            </a:r>
            <a:r>
              <a:rPr lang="en-US" b="1" dirty="0" err="1"/>
              <a:t>wi</a:t>
            </a:r>
            <a:r>
              <a:rPr lang="en-US" b="1" dirty="0"/>
              <a:t> </a:t>
            </a:r>
            <a:r>
              <a:rPr lang="en-US" b="1" dirty="0" err="1"/>
              <a:t>abi</a:t>
            </a:r>
            <a:r>
              <a:rPr lang="en-US" b="1" dirty="0"/>
              <a:t> </a:t>
            </a:r>
            <a:r>
              <a:rPr lang="en-US" b="1" dirty="0" err="1"/>
              <a:t>fanowdoe</a:t>
            </a:r>
            <a:r>
              <a:rPr lang="en-US" b="1" dirty="0"/>
              <a:t> foe </a:t>
            </a:r>
            <a:r>
              <a:rPr lang="en-US" b="1" dirty="0" err="1"/>
              <a:t>gi</a:t>
            </a:r>
            <a:r>
              <a:rPr lang="en-US" b="1" dirty="0"/>
              <a:t> </a:t>
            </a:r>
            <a:r>
              <a:rPr lang="en-US" b="1" dirty="0" err="1"/>
              <a:t>oen</a:t>
            </a:r>
            <a:r>
              <a:rPr lang="en-US" b="1" dirty="0"/>
              <a:t> </a:t>
            </a:r>
            <a:r>
              <a:rPr lang="en-US" b="1" dirty="0" err="1"/>
              <a:t>brifi</a:t>
            </a:r>
            <a:r>
              <a:rPr lang="en-US" b="1" dirty="0"/>
              <a:t> </a:t>
            </a:r>
            <a:r>
              <a:rPr lang="en-US" b="1" dirty="0" err="1"/>
              <a:t>disi</a:t>
            </a:r>
            <a:r>
              <a:rPr lang="en-US" b="1" dirty="0"/>
              <a:t> </a:t>
            </a:r>
            <a:r>
              <a:rPr lang="en-US" b="1" dirty="0" err="1"/>
              <a:t>taki</a:t>
            </a:r>
            <a:r>
              <a:rPr lang="en-US" b="1" dirty="0"/>
              <a:t> </a:t>
            </a:r>
            <a:r>
              <a:rPr lang="en-US" b="1" dirty="0" err="1"/>
              <a:t>boen</a:t>
            </a:r>
            <a:r>
              <a:rPr lang="en-US" b="1" dirty="0"/>
              <a:t> </a:t>
            </a:r>
            <a:r>
              <a:rPr lang="en-US" b="1" dirty="0" err="1"/>
              <a:t>abra</a:t>
            </a:r>
            <a:r>
              <a:rPr lang="en-US" b="1" dirty="0"/>
              <a:t> </a:t>
            </a:r>
            <a:r>
              <a:rPr lang="en-US" b="1" dirty="0" err="1"/>
              <a:t>wi</a:t>
            </a:r>
            <a:r>
              <a:rPr lang="en-US" b="1" dirty="0"/>
              <a:t>, </a:t>
            </a:r>
            <a:r>
              <a:rPr lang="en-US" b="1" dirty="0" err="1"/>
              <a:t>efoe</a:t>
            </a:r>
            <a:r>
              <a:rPr lang="en-US" b="1" dirty="0"/>
              <a:t> foe </a:t>
            </a:r>
            <a:r>
              <a:rPr lang="en-US" b="1" dirty="0" err="1"/>
              <a:t>kisi</a:t>
            </a:r>
            <a:r>
              <a:rPr lang="en-US" b="1" dirty="0"/>
              <a:t> </a:t>
            </a:r>
            <a:r>
              <a:rPr lang="en-US" b="1" dirty="0" err="1"/>
              <a:t>brifi</a:t>
            </a:r>
            <a:r>
              <a:rPr lang="en-US" b="1" dirty="0"/>
              <a:t> foe </a:t>
            </a:r>
            <a:r>
              <a:rPr lang="en-US" b="1" dirty="0" err="1"/>
              <a:t>oen</a:t>
            </a:r>
            <a:r>
              <a:rPr lang="en-US" b="1" dirty="0"/>
              <a:t> </a:t>
            </a:r>
            <a:r>
              <a:rPr lang="en-US" b="1" dirty="0" err="1"/>
              <a:t>disi</a:t>
            </a:r>
            <a:r>
              <a:rPr lang="en-US" b="1" dirty="0"/>
              <a:t> </a:t>
            </a:r>
            <a:r>
              <a:rPr lang="en-US" b="1" dirty="0" err="1"/>
              <a:t>taki</a:t>
            </a:r>
            <a:r>
              <a:rPr lang="en-US" b="1" dirty="0"/>
              <a:t> </a:t>
            </a:r>
            <a:r>
              <a:rPr lang="en-US" b="1" dirty="0" err="1"/>
              <a:t>boen</a:t>
            </a:r>
            <a:r>
              <a:rPr lang="en-US" b="1" dirty="0"/>
              <a:t> </a:t>
            </a:r>
            <a:r>
              <a:rPr lang="en-US" b="1" dirty="0" err="1"/>
              <a:t>abra</a:t>
            </a:r>
            <a:r>
              <a:rPr lang="en-US" b="1" dirty="0"/>
              <a:t> </a:t>
            </a:r>
            <a:r>
              <a:rPr lang="en-US" b="1" dirty="0" err="1"/>
              <a:t>wisrefi</a:t>
            </a:r>
            <a:r>
              <a:rPr lang="en-US" b="1" dirty="0"/>
              <a:t>?  2. </a:t>
            </a:r>
            <a:r>
              <a:rPr lang="en-US" b="1" dirty="0" err="1"/>
              <a:t>Oenoe</a:t>
            </a:r>
            <a:r>
              <a:rPr lang="en-US" b="1" dirty="0"/>
              <a:t> de </a:t>
            </a:r>
            <a:r>
              <a:rPr lang="en-US" b="1" dirty="0" err="1"/>
              <a:t>wi</a:t>
            </a:r>
            <a:r>
              <a:rPr lang="en-US" b="1" dirty="0"/>
              <a:t> </a:t>
            </a:r>
            <a:r>
              <a:rPr lang="en-US" b="1" dirty="0" err="1"/>
              <a:t>brifi</a:t>
            </a:r>
            <a:r>
              <a:rPr lang="en-US" b="1" dirty="0"/>
              <a:t> </a:t>
            </a:r>
            <a:r>
              <a:rPr lang="en-US" b="1" dirty="0" err="1"/>
              <a:t>disi</a:t>
            </a:r>
            <a:r>
              <a:rPr lang="en-US" b="1" dirty="0"/>
              <a:t> de </a:t>
            </a:r>
            <a:r>
              <a:rPr lang="en-US" b="1" dirty="0" err="1"/>
              <a:t>skrifi</a:t>
            </a:r>
            <a:r>
              <a:rPr lang="en-US" b="1" dirty="0"/>
              <a:t> </a:t>
            </a:r>
            <a:r>
              <a:rPr lang="en-US" b="1" dirty="0" err="1"/>
              <a:t>na</a:t>
            </a:r>
            <a:r>
              <a:rPr lang="en-US" b="1" dirty="0"/>
              <a:t> </a:t>
            </a:r>
            <a:r>
              <a:rPr lang="en-US" b="1" dirty="0" err="1"/>
              <a:t>ini</a:t>
            </a:r>
            <a:r>
              <a:rPr lang="en-US" b="1" dirty="0"/>
              <a:t> </a:t>
            </a:r>
            <a:r>
              <a:rPr lang="en-US" b="1" dirty="0" err="1"/>
              <a:t>wi</a:t>
            </a:r>
            <a:r>
              <a:rPr lang="en-US" b="1" dirty="0"/>
              <a:t> </a:t>
            </a:r>
            <a:r>
              <a:rPr lang="en-US" b="1" dirty="0" err="1"/>
              <a:t>hati</a:t>
            </a:r>
            <a:r>
              <a:rPr lang="en-US" b="1" dirty="0"/>
              <a:t>, </a:t>
            </a:r>
            <a:r>
              <a:rPr lang="en-US" b="1" dirty="0" err="1"/>
              <a:t>disi</a:t>
            </a:r>
            <a:r>
              <a:rPr lang="en-US" b="1" dirty="0"/>
              <a:t> ala </a:t>
            </a:r>
            <a:r>
              <a:rPr lang="en-US" b="1" dirty="0" err="1"/>
              <a:t>soema</a:t>
            </a:r>
            <a:r>
              <a:rPr lang="en-US" b="1" dirty="0"/>
              <a:t> </a:t>
            </a:r>
            <a:r>
              <a:rPr lang="en-US" b="1" dirty="0" err="1"/>
              <a:t>sabi</a:t>
            </a:r>
            <a:r>
              <a:rPr lang="en-US" b="1" dirty="0"/>
              <a:t> en </a:t>
            </a:r>
            <a:r>
              <a:rPr lang="en-US" b="1" dirty="0" err="1"/>
              <a:t>leisi</a:t>
            </a:r>
            <a:r>
              <a:rPr lang="en-US" b="1" dirty="0"/>
              <a:t>.</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 </a:t>
            </a:r>
            <a:r>
              <a:rPr lang="en-US" dirty="0" err="1" smtClean="0"/>
              <a:t>brifi</a:t>
            </a:r>
            <a:r>
              <a:rPr lang="en-US" dirty="0" smtClean="0"/>
              <a:t> </a:t>
            </a:r>
            <a:r>
              <a:rPr lang="en-US" dirty="0" err="1" smtClean="0"/>
              <a:t>leki</a:t>
            </a:r>
            <a:r>
              <a:rPr lang="en-US" dirty="0" smtClean="0"/>
              <a:t> </a:t>
            </a:r>
            <a:r>
              <a:rPr lang="en-US" dirty="0" err="1" smtClean="0"/>
              <a:t>apostel</a:t>
            </a:r>
            <a:endParaRPr lang="en-US" dirty="0"/>
          </a:p>
        </p:txBody>
      </p:sp>
      <p:sp>
        <p:nvSpPr>
          <p:cNvPr id="3" name="Content Placeholder 2"/>
          <p:cNvSpPr>
            <a:spLocks noGrp="1"/>
          </p:cNvSpPr>
          <p:nvPr>
            <p:ph idx="1"/>
          </p:nvPr>
        </p:nvSpPr>
        <p:spPr/>
        <p:txBody>
          <a:bodyPr/>
          <a:lstStyle/>
          <a:p>
            <a:r>
              <a:rPr lang="en-US" dirty="0" err="1" smtClean="0"/>
              <a:t>Som</a:t>
            </a:r>
            <a:r>
              <a:rPr lang="en-US" dirty="0" smtClean="0"/>
              <a:t> foe </a:t>
            </a:r>
            <a:r>
              <a:rPr lang="en-US" dirty="0" err="1" smtClean="0"/>
              <a:t>dem</a:t>
            </a:r>
            <a:r>
              <a:rPr lang="en-US" dirty="0" smtClean="0"/>
              <a:t> </a:t>
            </a:r>
            <a:r>
              <a:rPr lang="en-US" dirty="0" err="1" smtClean="0"/>
              <a:t>leriman</a:t>
            </a:r>
            <a:r>
              <a:rPr lang="en-US" dirty="0" smtClean="0"/>
              <a:t> </a:t>
            </a:r>
            <a:r>
              <a:rPr lang="en-US" dirty="0" err="1" smtClean="0"/>
              <a:t>ben</a:t>
            </a:r>
            <a:r>
              <a:rPr lang="en-US" dirty="0" smtClean="0"/>
              <a:t> </a:t>
            </a:r>
            <a:r>
              <a:rPr lang="en-US" dirty="0" err="1" smtClean="0"/>
              <a:t>tjari</a:t>
            </a:r>
            <a:r>
              <a:rPr lang="en-US" dirty="0" smtClean="0"/>
              <a:t> </a:t>
            </a:r>
            <a:r>
              <a:rPr lang="en-US" dirty="0" err="1" smtClean="0"/>
              <a:t>brifi</a:t>
            </a:r>
            <a:r>
              <a:rPr lang="en-US" dirty="0" smtClean="0"/>
              <a:t> </a:t>
            </a:r>
            <a:r>
              <a:rPr lang="en-US" dirty="0" err="1" smtClean="0"/>
              <a:t>komopo</a:t>
            </a:r>
            <a:r>
              <a:rPr lang="en-US" dirty="0" smtClean="0"/>
              <a:t> foe wan </a:t>
            </a:r>
            <a:r>
              <a:rPr lang="en-US" dirty="0" err="1" smtClean="0"/>
              <a:t>kerki</a:t>
            </a:r>
            <a:r>
              <a:rPr lang="en-US" dirty="0" smtClean="0"/>
              <a:t> foe </a:t>
            </a:r>
            <a:r>
              <a:rPr lang="en-US" dirty="0" err="1" smtClean="0"/>
              <a:t>taki</a:t>
            </a:r>
            <a:r>
              <a:rPr lang="en-US" dirty="0" smtClean="0"/>
              <a:t> </a:t>
            </a:r>
            <a:r>
              <a:rPr lang="en-US" dirty="0" err="1" smtClean="0"/>
              <a:t>dati</a:t>
            </a:r>
            <a:r>
              <a:rPr lang="en-US" dirty="0" smtClean="0"/>
              <a:t> </a:t>
            </a:r>
            <a:r>
              <a:rPr lang="en-US" dirty="0" err="1" smtClean="0"/>
              <a:t>dem</a:t>
            </a:r>
            <a:r>
              <a:rPr lang="en-US" dirty="0" smtClean="0"/>
              <a:t> de </a:t>
            </a:r>
            <a:r>
              <a:rPr lang="en-US" dirty="0" err="1" smtClean="0"/>
              <a:t>boen</a:t>
            </a:r>
            <a:r>
              <a:rPr lang="en-US" dirty="0" smtClean="0"/>
              <a:t> </a:t>
            </a:r>
            <a:r>
              <a:rPr lang="en-US" dirty="0" err="1" smtClean="0"/>
              <a:t>leriman</a:t>
            </a:r>
            <a:r>
              <a:rPr lang="en-US" dirty="0" smtClean="0"/>
              <a:t>.  Moro </a:t>
            </a:r>
            <a:r>
              <a:rPr lang="en-US" dirty="0" err="1" smtClean="0"/>
              <a:t>fara</a:t>
            </a:r>
            <a:r>
              <a:rPr lang="en-US" dirty="0" smtClean="0"/>
              <a:t>, </a:t>
            </a:r>
            <a:r>
              <a:rPr lang="en-US" dirty="0" err="1" smtClean="0"/>
              <a:t>dem</a:t>
            </a:r>
            <a:r>
              <a:rPr lang="en-US" dirty="0" smtClean="0"/>
              <a:t> </a:t>
            </a:r>
            <a:r>
              <a:rPr lang="en-US" dirty="0" err="1" smtClean="0"/>
              <a:t>tra</a:t>
            </a:r>
            <a:r>
              <a:rPr lang="en-US" dirty="0" smtClean="0"/>
              <a:t> </a:t>
            </a:r>
            <a:r>
              <a:rPr lang="en-US" dirty="0" err="1" smtClean="0"/>
              <a:t>apostel</a:t>
            </a:r>
            <a:r>
              <a:rPr lang="en-US" dirty="0" smtClean="0"/>
              <a:t> </a:t>
            </a:r>
            <a:r>
              <a:rPr lang="en-US" dirty="0" err="1" smtClean="0"/>
              <a:t>ben</a:t>
            </a:r>
            <a:r>
              <a:rPr lang="en-US" dirty="0" smtClean="0"/>
              <a:t> tan </a:t>
            </a:r>
            <a:r>
              <a:rPr lang="en-US" dirty="0" err="1" smtClean="0"/>
              <a:t>nanga</a:t>
            </a:r>
            <a:r>
              <a:rPr lang="en-US" dirty="0" smtClean="0"/>
              <a:t> </a:t>
            </a:r>
            <a:r>
              <a:rPr lang="en-US" dirty="0" err="1" smtClean="0"/>
              <a:t>Jezus</a:t>
            </a:r>
            <a:r>
              <a:rPr lang="en-US" dirty="0" smtClean="0"/>
              <a:t> 3 </a:t>
            </a:r>
            <a:r>
              <a:rPr lang="en-US" dirty="0" err="1" smtClean="0"/>
              <a:t>jari</a:t>
            </a:r>
            <a:r>
              <a:rPr lang="en-US" dirty="0" smtClean="0"/>
              <a:t> </a:t>
            </a:r>
            <a:r>
              <a:rPr lang="en-US" dirty="0" err="1" smtClean="0"/>
              <a:t>langa</a:t>
            </a:r>
            <a:r>
              <a:rPr lang="en-US" dirty="0" smtClean="0"/>
              <a:t>.  So </a:t>
            </a:r>
            <a:r>
              <a:rPr lang="en-US" dirty="0" err="1" smtClean="0"/>
              <a:t>dem</a:t>
            </a:r>
            <a:r>
              <a:rPr lang="en-US" dirty="0" smtClean="0"/>
              <a:t> </a:t>
            </a:r>
            <a:r>
              <a:rPr lang="en-US" dirty="0" err="1" smtClean="0"/>
              <a:t>falsi</a:t>
            </a:r>
            <a:r>
              <a:rPr lang="en-US" dirty="0" smtClean="0"/>
              <a:t> </a:t>
            </a:r>
            <a:r>
              <a:rPr lang="en-US" dirty="0" err="1" smtClean="0"/>
              <a:t>Djoe</a:t>
            </a:r>
            <a:r>
              <a:rPr lang="en-US" dirty="0" smtClean="0"/>
              <a:t> </a:t>
            </a:r>
            <a:r>
              <a:rPr lang="en-US" dirty="0" err="1" smtClean="0"/>
              <a:t>ben</a:t>
            </a:r>
            <a:r>
              <a:rPr lang="en-US" dirty="0" smtClean="0"/>
              <a:t> </a:t>
            </a:r>
            <a:r>
              <a:rPr lang="en-US" dirty="0" err="1" smtClean="0"/>
              <a:t>taki</a:t>
            </a:r>
            <a:r>
              <a:rPr lang="en-US" dirty="0" smtClean="0"/>
              <a:t> </a:t>
            </a:r>
            <a:r>
              <a:rPr lang="en-US" dirty="0" err="1" smtClean="0"/>
              <a:t>dati</a:t>
            </a:r>
            <a:r>
              <a:rPr lang="en-US" dirty="0" smtClean="0"/>
              <a:t> </a:t>
            </a:r>
            <a:r>
              <a:rPr lang="en-US" dirty="0" err="1" smtClean="0"/>
              <a:t>Paulus</a:t>
            </a:r>
            <a:r>
              <a:rPr lang="en-US" dirty="0" smtClean="0"/>
              <a:t> no de wan </a:t>
            </a:r>
            <a:r>
              <a:rPr lang="en-US" dirty="0" err="1" smtClean="0"/>
              <a:t>troe</a:t>
            </a:r>
            <a:r>
              <a:rPr lang="en-US" dirty="0" smtClean="0"/>
              <a:t> </a:t>
            </a:r>
            <a:r>
              <a:rPr lang="en-US" dirty="0" err="1" smtClean="0"/>
              <a:t>apostel</a:t>
            </a:r>
            <a:r>
              <a:rPr lang="en-US" dirty="0" smtClean="0"/>
              <a:t>, </a:t>
            </a:r>
            <a:r>
              <a:rPr lang="en-US" dirty="0" err="1" smtClean="0"/>
              <a:t>bikasi</a:t>
            </a:r>
            <a:r>
              <a:rPr lang="en-US" dirty="0" smtClean="0"/>
              <a:t> a no </a:t>
            </a:r>
            <a:r>
              <a:rPr lang="en-US" dirty="0" err="1" smtClean="0"/>
              <a:t>ben</a:t>
            </a:r>
            <a:r>
              <a:rPr lang="en-US" dirty="0" smtClean="0"/>
              <a:t> </a:t>
            </a:r>
            <a:r>
              <a:rPr lang="en-US" dirty="0" err="1" smtClean="0"/>
              <a:t>abi</a:t>
            </a:r>
            <a:r>
              <a:rPr lang="en-US" dirty="0" smtClean="0"/>
              <a:t> </a:t>
            </a:r>
            <a:r>
              <a:rPr lang="en-US" dirty="0" err="1" smtClean="0"/>
              <a:t>brifi</a:t>
            </a:r>
            <a:r>
              <a:rPr lang="en-US" dirty="0" smtClean="0"/>
              <a:t>, en </a:t>
            </a:r>
            <a:r>
              <a:rPr lang="en-US" dirty="0" err="1" smtClean="0"/>
              <a:t>dem</a:t>
            </a:r>
            <a:r>
              <a:rPr lang="en-US" dirty="0" smtClean="0"/>
              <a:t> </a:t>
            </a:r>
            <a:r>
              <a:rPr lang="en-US" dirty="0" err="1" smtClean="0"/>
              <a:t>tra</a:t>
            </a:r>
            <a:r>
              <a:rPr lang="en-US" dirty="0" smtClean="0"/>
              <a:t> </a:t>
            </a:r>
            <a:r>
              <a:rPr lang="en-US" dirty="0" err="1" smtClean="0"/>
              <a:t>apostel</a:t>
            </a:r>
            <a:r>
              <a:rPr lang="en-US" dirty="0" smtClean="0"/>
              <a:t> no </a:t>
            </a:r>
            <a:r>
              <a:rPr lang="en-US" dirty="0" err="1" smtClean="0"/>
              <a:t>ben</a:t>
            </a:r>
            <a:r>
              <a:rPr lang="en-US" dirty="0" smtClean="0"/>
              <a:t> </a:t>
            </a:r>
            <a:r>
              <a:rPr lang="en-US" dirty="0" err="1" smtClean="0"/>
              <a:t>seni</a:t>
            </a:r>
            <a:r>
              <a:rPr lang="en-US" dirty="0" smtClean="0"/>
              <a:t> hem go</a:t>
            </a:r>
            <a:endParaRPr lang="en-US" dirty="0"/>
          </a:p>
        </p:txBody>
      </p:sp>
      <p:sp>
        <p:nvSpPr>
          <p:cNvPr id="4" name="Date Placeholder 3"/>
          <p:cNvSpPr>
            <a:spLocks noGrp="1"/>
          </p:cNvSpPr>
          <p:nvPr>
            <p:ph type="dt" sz="half" idx="10"/>
          </p:nvPr>
        </p:nvSpPr>
        <p:spPr/>
        <p:txBody>
          <a:bodyPr/>
          <a:lstStyle/>
          <a:p>
            <a:fld id="{3F385D0B-357B-46C5-A1AB-B7006FCEF0BB}"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83</a:t>
            </a:fld>
            <a:endParaRPr lang="en-US">
              <a:latin typeface="+mn-lt"/>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9BA41BE-656F-4B6A-ADD1-DA06175765C2}"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C7F84B0F-077C-4057-BFBB-1332CC7DFCE2}" type="slidenum">
              <a:rPr lang="en-US"/>
              <a:pPr lvl="1"/>
              <a:t>84</a:t>
            </a:fld>
            <a:endParaRPr lang="en-US">
              <a:latin typeface="Times New Roman" pitchFamily="18" charset="0"/>
            </a:endParaRPr>
          </a:p>
        </p:txBody>
      </p:sp>
      <p:sp>
        <p:nvSpPr>
          <p:cNvPr id="194562" name="Rectangle 2"/>
          <p:cNvSpPr>
            <a:spLocks noGrp="1" noChangeArrowheads="1"/>
          </p:cNvSpPr>
          <p:nvPr>
            <p:ph type="title"/>
          </p:nvPr>
        </p:nvSpPr>
        <p:spPr/>
        <p:txBody>
          <a:bodyPr/>
          <a:lstStyle/>
          <a:p>
            <a:r>
              <a:rPr lang="en-US" sz="4000"/>
              <a:t>Dem de da bewijs foe da apostel wroko</a:t>
            </a:r>
          </a:p>
        </p:txBody>
      </p:sp>
      <p:sp>
        <p:nvSpPr>
          <p:cNvPr id="194563" name="Rectangle 3"/>
          <p:cNvSpPr>
            <a:spLocks noGrp="1" noChangeArrowheads="1"/>
          </p:cNvSpPr>
          <p:nvPr>
            <p:ph type="body" idx="1"/>
          </p:nvPr>
        </p:nvSpPr>
        <p:spPr>
          <a:xfrm>
            <a:off x="226953" y="2017713"/>
            <a:ext cx="8728135" cy="4114800"/>
          </a:xfrm>
        </p:spPr>
        <p:txBody>
          <a:bodyPr/>
          <a:lstStyle/>
          <a:p>
            <a:r>
              <a:rPr lang="en-US" dirty="0" smtClean="0"/>
              <a:t>Ma </a:t>
            </a:r>
            <a:r>
              <a:rPr lang="en-US" dirty="0" err="1" smtClean="0"/>
              <a:t>Paulus</a:t>
            </a:r>
            <a:r>
              <a:rPr lang="en-US" dirty="0" smtClean="0"/>
              <a:t> </a:t>
            </a:r>
            <a:r>
              <a:rPr lang="en-US" dirty="0" err="1" smtClean="0"/>
              <a:t>ben</a:t>
            </a:r>
            <a:r>
              <a:rPr lang="en-US" dirty="0" smtClean="0"/>
              <a:t> de </a:t>
            </a:r>
            <a:r>
              <a:rPr lang="en-US" dirty="0" err="1" smtClean="0"/>
              <a:t>nanga</a:t>
            </a:r>
            <a:r>
              <a:rPr lang="en-US" dirty="0" smtClean="0"/>
              <a:t> </a:t>
            </a:r>
            <a:r>
              <a:rPr lang="en-US" dirty="0" err="1" smtClean="0"/>
              <a:t>dem</a:t>
            </a:r>
            <a:r>
              <a:rPr lang="en-US" dirty="0" smtClean="0"/>
              <a:t> 18 </a:t>
            </a:r>
            <a:r>
              <a:rPr lang="en-US" dirty="0" err="1" smtClean="0"/>
              <a:t>moen</a:t>
            </a:r>
            <a:r>
              <a:rPr lang="en-US" dirty="0" smtClean="0"/>
              <a:t> en a </a:t>
            </a:r>
            <a:r>
              <a:rPr lang="en-US" dirty="0" err="1" smtClean="0"/>
              <a:t>ben</a:t>
            </a:r>
            <a:r>
              <a:rPr lang="en-US" dirty="0" smtClean="0"/>
              <a:t> </a:t>
            </a:r>
            <a:r>
              <a:rPr lang="en-US" dirty="0" err="1" smtClean="0"/>
              <a:t>bigin</a:t>
            </a:r>
            <a:r>
              <a:rPr lang="en-US" dirty="0" smtClean="0"/>
              <a:t> </a:t>
            </a:r>
            <a:r>
              <a:rPr lang="en-US" dirty="0" err="1" smtClean="0"/>
              <a:t>da</a:t>
            </a:r>
            <a:r>
              <a:rPr lang="en-US" dirty="0" smtClean="0"/>
              <a:t> </a:t>
            </a:r>
            <a:r>
              <a:rPr lang="en-US" dirty="0" err="1" smtClean="0"/>
              <a:t>kerki</a:t>
            </a:r>
            <a:r>
              <a:rPr lang="en-US" dirty="0" smtClean="0"/>
              <a:t>.  Dem </a:t>
            </a:r>
            <a:r>
              <a:rPr lang="en-US" dirty="0" err="1"/>
              <a:t>soema</a:t>
            </a:r>
            <a:r>
              <a:rPr lang="en-US" dirty="0"/>
              <a:t> </a:t>
            </a:r>
            <a:r>
              <a:rPr lang="en-US" dirty="0" err="1"/>
              <a:t>srefi</a:t>
            </a:r>
            <a:r>
              <a:rPr lang="en-US" dirty="0"/>
              <a:t> </a:t>
            </a:r>
            <a:r>
              <a:rPr lang="en-US" dirty="0" err="1"/>
              <a:t>ben</a:t>
            </a:r>
            <a:r>
              <a:rPr lang="en-US" dirty="0"/>
              <a:t> de </a:t>
            </a:r>
            <a:r>
              <a:rPr lang="en-US" dirty="0" err="1"/>
              <a:t>da</a:t>
            </a:r>
            <a:r>
              <a:rPr lang="en-US" dirty="0"/>
              <a:t> “</a:t>
            </a:r>
            <a:r>
              <a:rPr lang="en-US" dirty="0" err="1"/>
              <a:t>brifi</a:t>
            </a:r>
            <a:r>
              <a:rPr lang="en-US" dirty="0"/>
              <a:t>”</a:t>
            </a:r>
          </a:p>
          <a:p>
            <a:r>
              <a:rPr lang="en-US" dirty="0"/>
              <a:t>Dem </a:t>
            </a:r>
            <a:r>
              <a:rPr lang="en-US" dirty="0" err="1"/>
              <a:t>ben</a:t>
            </a:r>
            <a:r>
              <a:rPr lang="en-US" dirty="0"/>
              <a:t> de </a:t>
            </a:r>
            <a:r>
              <a:rPr lang="en-US" dirty="0" err="1"/>
              <a:t>tapoe</a:t>
            </a:r>
            <a:r>
              <a:rPr lang="en-US" dirty="0"/>
              <a:t> </a:t>
            </a:r>
            <a:r>
              <a:rPr lang="en-US" dirty="0" err="1"/>
              <a:t>Paulus</a:t>
            </a:r>
            <a:r>
              <a:rPr lang="en-US" dirty="0"/>
              <a:t> </a:t>
            </a:r>
            <a:r>
              <a:rPr lang="en-US" dirty="0" err="1"/>
              <a:t>hati</a:t>
            </a:r>
            <a:endParaRPr lang="en-US" dirty="0"/>
          </a:p>
          <a:p>
            <a:r>
              <a:rPr lang="en-US" dirty="0"/>
              <a:t>Ala </a:t>
            </a:r>
            <a:r>
              <a:rPr lang="en-US" dirty="0" err="1"/>
              <a:t>soema</a:t>
            </a:r>
            <a:r>
              <a:rPr lang="en-US" dirty="0"/>
              <a:t> </a:t>
            </a:r>
            <a:r>
              <a:rPr lang="en-US" dirty="0" err="1"/>
              <a:t>kan</a:t>
            </a:r>
            <a:r>
              <a:rPr lang="en-US" dirty="0"/>
              <a:t> </a:t>
            </a:r>
            <a:r>
              <a:rPr lang="en-US" dirty="0" err="1"/>
              <a:t>si</a:t>
            </a:r>
            <a:r>
              <a:rPr lang="en-US" dirty="0"/>
              <a:t> </a:t>
            </a:r>
            <a:r>
              <a:rPr lang="en-US" dirty="0" err="1"/>
              <a:t>da</a:t>
            </a:r>
            <a:r>
              <a:rPr lang="en-US" dirty="0"/>
              <a:t> </a:t>
            </a:r>
            <a:r>
              <a:rPr lang="en-US" dirty="0" err="1"/>
              <a:t>verschil</a:t>
            </a:r>
            <a:r>
              <a:rPr lang="en-US" dirty="0"/>
              <a:t> </a:t>
            </a:r>
            <a:r>
              <a:rPr lang="en-US" dirty="0" err="1"/>
              <a:t>na</a:t>
            </a:r>
            <a:r>
              <a:rPr lang="en-US" dirty="0"/>
              <a:t> </a:t>
            </a:r>
            <a:r>
              <a:rPr lang="en-US" dirty="0" err="1"/>
              <a:t>ini</a:t>
            </a:r>
            <a:r>
              <a:rPr lang="en-US" dirty="0"/>
              <a:t> </a:t>
            </a:r>
            <a:r>
              <a:rPr lang="en-US" dirty="0" err="1"/>
              <a:t>dem</a:t>
            </a:r>
            <a:r>
              <a:rPr lang="en-US" dirty="0"/>
              <a:t> </a:t>
            </a:r>
            <a:r>
              <a:rPr lang="en-US" dirty="0" err="1"/>
              <a:t>libi</a:t>
            </a:r>
            <a:r>
              <a:rPr lang="en-US" dirty="0"/>
              <a:t>, en </a:t>
            </a:r>
            <a:r>
              <a:rPr lang="en-US" dirty="0" err="1"/>
              <a:t>si</a:t>
            </a:r>
            <a:r>
              <a:rPr lang="en-US" dirty="0"/>
              <a:t> </a:t>
            </a:r>
            <a:r>
              <a:rPr lang="en-US" dirty="0" err="1"/>
              <a:t>dati</a:t>
            </a:r>
            <a:r>
              <a:rPr lang="en-US" dirty="0"/>
              <a:t> </a:t>
            </a:r>
            <a:r>
              <a:rPr lang="en-US" dirty="0" err="1"/>
              <a:t>dem</a:t>
            </a:r>
            <a:r>
              <a:rPr lang="en-US" dirty="0"/>
              <a:t> </a:t>
            </a:r>
            <a:r>
              <a:rPr lang="en-US" dirty="0" err="1"/>
              <a:t>ben</a:t>
            </a:r>
            <a:r>
              <a:rPr lang="en-US" dirty="0"/>
              <a:t> </a:t>
            </a:r>
            <a:r>
              <a:rPr lang="en-US" dirty="0" err="1"/>
              <a:t>drai</a:t>
            </a:r>
            <a:r>
              <a:rPr lang="en-US" dirty="0"/>
              <a:t> </a:t>
            </a:r>
            <a:r>
              <a:rPr lang="en-US" dirty="0" err="1"/>
              <a:t>libi</a:t>
            </a:r>
            <a:r>
              <a:rPr lang="en-US" dirty="0"/>
              <a:t> </a:t>
            </a:r>
            <a:r>
              <a:rPr lang="en-US" dirty="0" err="1"/>
              <a:t>troe</a:t>
            </a:r>
            <a:r>
              <a:rPr lang="en-US" dirty="0"/>
              <a:t> </a:t>
            </a:r>
            <a:r>
              <a:rPr lang="en-US" dirty="0" err="1"/>
              <a:t>troe</a:t>
            </a:r>
            <a:endParaRPr lang="en-US" dirty="0"/>
          </a:p>
          <a:p>
            <a:r>
              <a:rPr lang="en-US" dirty="0" err="1"/>
              <a:t>Da</a:t>
            </a:r>
            <a:r>
              <a:rPr lang="en-US" dirty="0"/>
              <a:t> </a:t>
            </a:r>
            <a:r>
              <a:rPr lang="en-US" dirty="0" err="1"/>
              <a:t>wroko</a:t>
            </a:r>
            <a:r>
              <a:rPr lang="en-US" dirty="0"/>
              <a:t> </a:t>
            </a:r>
            <a:r>
              <a:rPr lang="en-US" dirty="0" err="1"/>
              <a:t>komopo</a:t>
            </a:r>
            <a:r>
              <a:rPr lang="en-US" dirty="0"/>
              <a:t> foe </a:t>
            </a:r>
            <a:r>
              <a:rPr lang="en-US" dirty="0" err="1"/>
              <a:t>Gado</a:t>
            </a:r>
            <a:r>
              <a:rPr lang="en-US" dirty="0"/>
              <a:t> – </a:t>
            </a:r>
            <a:r>
              <a:rPr lang="en-US" dirty="0" err="1"/>
              <a:t>soso</a:t>
            </a:r>
            <a:r>
              <a:rPr lang="en-US" dirty="0"/>
              <a:t> </a:t>
            </a:r>
            <a:r>
              <a:rPr lang="en-US" dirty="0" err="1"/>
              <a:t>Gado</a:t>
            </a:r>
            <a:r>
              <a:rPr lang="en-US" dirty="0"/>
              <a:t> </a:t>
            </a:r>
            <a:r>
              <a:rPr lang="en-US" dirty="0" err="1"/>
              <a:t>kan</a:t>
            </a:r>
            <a:r>
              <a:rPr lang="en-US" dirty="0"/>
              <a:t> </a:t>
            </a:r>
            <a:r>
              <a:rPr lang="en-US" dirty="0" err="1"/>
              <a:t>kenki</a:t>
            </a:r>
            <a:r>
              <a:rPr lang="en-US" dirty="0"/>
              <a:t> </a:t>
            </a:r>
            <a:r>
              <a:rPr lang="en-US" dirty="0" err="1"/>
              <a:t>da</a:t>
            </a:r>
            <a:r>
              <a:rPr lang="en-US" dirty="0"/>
              <a:t> </a:t>
            </a:r>
            <a:r>
              <a:rPr lang="en-US" dirty="0" err="1"/>
              <a:t>hati</a:t>
            </a:r>
            <a:r>
              <a:rPr lang="en-US" dirty="0"/>
              <a:t> foe </a:t>
            </a:r>
            <a:r>
              <a:rPr lang="en-US" dirty="0" err="1"/>
              <a:t>libisoema</a:t>
            </a:r>
            <a:r>
              <a:rPr lang="en-US" dirty="0"/>
              <a:t> so wan </a:t>
            </a:r>
            <a:r>
              <a:rPr lang="en-US" dirty="0" err="1" smtClean="0"/>
              <a:t>fasi</a:t>
            </a:r>
            <a:endParaRPr lang="en-US"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DFFA0E1-2D79-4BEC-BAF0-BCE23B37A2F3}"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5EBB46CB-C8E8-4823-9673-A347EAB9340E}" type="slidenum">
              <a:rPr lang="en-US"/>
              <a:pPr lvl="1"/>
              <a:t>85</a:t>
            </a:fld>
            <a:endParaRPr lang="en-US">
              <a:latin typeface="Times New Roman" pitchFamily="18" charset="0"/>
            </a:endParaRPr>
          </a:p>
        </p:txBody>
      </p:sp>
      <p:sp>
        <p:nvSpPr>
          <p:cNvPr id="195586" name="Rectangle 2"/>
          <p:cNvSpPr>
            <a:spLocks noGrp="1" noChangeArrowheads="1"/>
          </p:cNvSpPr>
          <p:nvPr>
            <p:ph type="title"/>
          </p:nvPr>
        </p:nvSpPr>
        <p:spPr/>
        <p:txBody>
          <a:bodyPr/>
          <a:lstStyle/>
          <a:p>
            <a:r>
              <a:rPr lang="en-US"/>
              <a:t>Troe wrokoman foe da Jeje</a:t>
            </a:r>
          </a:p>
        </p:txBody>
      </p:sp>
      <p:sp>
        <p:nvSpPr>
          <p:cNvPr id="195587" name="Rectangle 3"/>
          <p:cNvSpPr>
            <a:spLocks noGrp="1" noChangeArrowheads="1"/>
          </p:cNvSpPr>
          <p:nvPr>
            <p:ph type="body" idx="1"/>
          </p:nvPr>
        </p:nvSpPr>
        <p:spPr>
          <a:xfrm>
            <a:off x="226953" y="2017713"/>
            <a:ext cx="8728135" cy="4114800"/>
          </a:xfrm>
        </p:spPr>
        <p:txBody>
          <a:bodyPr/>
          <a:lstStyle/>
          <a:p>
            <a:r>
              <a:rPr lang="en-US" sz="2800" b="1" dirty="0"/>
              <a:t>II Kor. 3:6. So </a:t>
            </a:r>
            <a:r>
              <a:rPr lang="en-US" sz="2800" b="1" dirty="0" err="1"/>
              <a:t>srefi</a:t>
            </a:r>
            <a:r>
              <a:rPr lang="en-US" sz="2800" b="1" dirty="0"/>
              <a:t>, A </a:t>
            </a:r>
            <a:r>
              <a:rPr lang="en-US" sz="2800" b="1" dirty="0" err="1"/>
              <a:t>ben</a:t>
            </a:r>
            <a:r>
              <a:rPr lang="en-US" sz="2800" b="1" dirty="0"/>
              <a:t> </a:t>
            </a:r>
            <a:r>
              <a:rPr lang="en-US" sz="2800" b="1" dirty="0" err="1"/>
              <a:t>meki</a:t>
            </a:r>
            <a:r>
              <a:rPr lang="en-US" sz="2800" b="1" dirty="0"/>
              <a:t> </a:t>
            </a:r>
            <a:r>
              <a:rPr lang="en-US" sz="2800" b="1" dirty="0" err="1"/>
              <a:t>wi</a:t>
            </a:r>
            <a:r>
              <a:rPr lang="en-US" sz="2800" b="1" dirty="0"/>
              <a:t> </a:t>
            </a:r>
            <a:r>
              <a:rPr lang="en-US" sz="2800" b="1" dirty="0" err="1"/>
              <a:t>troe</a:t>
            </a:r>
            <a:r>
              <a:rPr lang="en-US" sz="2800" b="1" dirty="0"/>
              <a:t> </a:t>
            </a:r>
            <a:r>
              <a:rPr lang="en-US" sz="2800" b="1" dirty="0" err="1"/>
              <a:t>wrokoman</a:t>
            </a:r>
            <a:r>
              <a:rPr lang="en-US" sz="2800" b="1" dirty="0"/>
              <a:t> </a:t>
            </a:r>
            <a:r>
              <a:rPr lang="en-US" sz="2800" b="1" dirty="0" err="1"/>
              <a:t>disi</a:t>
            </a:r>
            <a:r>
              <a:rPr lang="en-US" sz="2800" b="1" dirty="0"/>
              <a:t> de </a:t>
            </a:r>
            <a:r>
              <a:rPr lang="en-US" sz="2800" b="1" dirty="0" err="1"/>
              <a:t>fiti</a:t>
            </a:r>
            <a:r>
              <a:rPr lang="en-US" sz="2800" b="1" dirty="0"/>
              <a:t> foe </a:t>
            </a:r>
            <a:r>
              <a:rPr lang="en-US" sz="2800" b="1" dirty="0" err="1"/>
              <a:t>da</a:t>
            </a:r>
            <a:r>
              <a:rPr lang="en-US" sz="2800" b="1" dirty="0"/>
              <a:t> </a:t>
            </a:r>
            <a:r>
              <a:rPr lang="en-US" sz="2800" b="1" dirty="0" err="1"/>
              <a:t>njoen</a:t>
            </a:r>
            <a:r>
              <a:rPr lang="en-US" sz="2800" b="1" dirty="0"/>
              <a:t> </a:t>
            </a:r>
            <a:r>
              <a:rPr lang="en-US" sz="2800" b="1" dirty="0" err="1"/>
              <a:t>testamenti</a:t>
            </a:r>
            <a:r>
              <a:rPr lang="en-US" sz="2800" b="1" dirty="0"/>
              <a:t>; no foe </a:t>
            </a:r>
            <a:r>
              <a:rPr lang="en-US" sz="2800" b="1" dirty="0" err="1"/>
              <a:t>da</a:t>
            </a:r>
            <a:r>
              <a:rPr lang="en-US" sz="2800" b="1" dirty="0"/>
              <a:t> letter, ma foe </a:t>
            </a:r>
            <a:r>
              <a:rPr lang="en-US" sz="2800" b="1" dirty="0" err="1"/>
              <a:t>da</a:t>
            </a:r>
            <a:r>
              <a:rPr lang="en-US" sz="2800" b="1" dirty="0"/>
              <a:t> </a:t>
            </a:r>
            <a:r>
              <a:rPr lang="en-US" sz="2800" b="1" dirty="0" err="1"/>
              <a:t>Jeje</a:t>
            </a:r>
            <a:r>
              <a:rPr lang="en-US" sz="2800" b="1" dirty="0"/>
              <a:t>; </a:t>
            </a:r>
            <a:r>
              <a:rPr lang="en-US" sz="2800" b="1" dirty="0" err="1"/>
              <a:t>bikasi</a:t>
            </a:r>
            <a:r>
              <a:rPr lang="en-US" sz="2800" b="1" dirty="0"/>
              <a:t> </a:t>
            </a:r>
            <a:r>
              <a:rPr lang="en-US" sz="2800" b="1" dirty="0" err="1"/>
              <a:t>da</a:t>
            </a:r>
            <a:r>
              <a:rPr lang="en-US" sz="2800" b="1" dirty="0"/>
              <a:t> letter de </a:t>
            </a:r>
            <a:r>
              <a:rPr lang="en-US" sz="2800" b="1" dirty="0" err="1"/>
              <a:t>kiri</a:t>
            </a:r>
            <a:r>
              <a:rPr lang="en-US" sz="2800" b="1" dirty="0"/>
              <a:t>, ma </a:t>
            </a:r>
            <a:r>
              <a:rPr lang="en-US" sz="2800" b="1" dirty="0" err="1"/>
              <a:t>da</a:t>
            </a:r>
            <a:r>
              <a:rPr lang="en-US" sz="2800" b="1" dirty="0"/>
              <a:t> </a:t>
            </a:r>
            <a:r>
              <a:rPr lang="en-US" sz="2800" b="1" dirty="0" err="1"/>
              <a:t>Jeje</a:t>
            </a:r>
            <a:r>
              <a:rPr lang="en-US" sz="2800" b="1" dirty="0"/>
              <a:t> de </a:t>
            </a:r>
            <a:r>
              <a:rPr lang="en-US" sz="2800" b="1" dirty="0" err="1"/>
              <a:t>gi</a:t>
            </a:r>
            <a:r>
              <a:rPr lang="en-US" sz="2800" b="1" dirty="0"/>
              <a:t> </a:t>
            </a:r>
            <a:r>
              <a:rPr lang="en-US" sz="2800" b="1" dirty="0" err="1"/>
              <a:t>libi</a:t>
            </a:r>
            <a:r>
              <a:rPr lang="en-US" sz="2800" b="1" dirty="0" smtClean="0"/>
              <a:t>.</a:t>
            </a:r>
          </a:p>
          <a:p>
            <a:r>
              <a:rPr lang="en-US" sz="2800" b="1" dirty="0" smtClean="0"/>
              <a:t>  </a:t>
            </a:r>
          </a:p>
          <a:p>
            <a:r>
              <a:rPr lang="en-US" sz="2800" b="1" dirty="0" err="1" smtClean="0"/>
              <a:t>Paulus</a:t>
            </a:r>
            <a:r>
              <a:rPr lang="en-US" sz="2800" b="1" dirty="0" smtClean="0"/>
              <a:t> no </a:t>
            </a:r>
            <a:r>
              <a:rPr lang="en-US" sz="2800" b="1" dirty="0" err="1" smtClean="0"/>
              <a:t>ben</a:t>
            </a:r>
            <a:r>
              <a:rPr lang="en-US" sz="2800" b="1" dirty="0" smtClean="0"/>
              <a:t> </a:t>
            </a:r>
            <a:r>
              <a:rPr lang="en-US" sz="2800" b="1" dirty="0" err="1" smtClean="0"/>
              <a:t>wroko</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wet foe </a:t>
            </a:r>
            <a:r>
              <a:rPr lang="en-US" sz="2800" b="1" dirty="0" err="1" smtClean="0"/>
              <a:t>da</a:t>
            </a:r>
            <a:r>
              <a:rPr lang="en-US" sz="2800" b="1" dirty="0" smtClean="0"/>
              <a:t> </a:t>
            </a:r>
            <a:r>
              <a:rPr lang="en-US" sz="2800" b="1" dirty="0" err="1" smtClean="0"/>
              <a:t>Owroe</a:t>
            </a:r>
            <a:r>
              <a:rPr lang="en-US" sz="2800" b="1" dirty="0" smtClean="0"/>
              <a:t> </a:t>
            </a:r>
            <a:r>
              <a:rPr lang="en-US" sz="2800" b="1" dirty="0" err="1" smtClean="0"/>
              <a:t>Testamenti</a:t>
            </a:r>
            <a:r>
              <a:rPr lang="en-US" sz="2800" b="1" dirty="0" smtClean="0"/>
              <a:t>.  A </a:t>
            </a:r>
            <a:r>
              <a:rPr lang="en-US" sz="2800" b="1" dirty="0" err="1" smtClean="0"/>
              <a:t>ben</a:t>
            </a:r>
            <a:r>
              <a:rPr lang="en-US" sz="2800" b="1" dirty="0" smtClean="0"/>
              <a:t> </a:t>
            </a:r>
            <a:r>
              <a:rPr lang="en-US" sz="2800" b="1" dirty="0" err="1" smtClean="0"/>
              <a:t>wroko</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Santa </a:t>
            </a:r>
            <a:r>
              <a:rPr lang="en-US" sz="2800" b="1" dirty="0" err="1" smtClean="0"/>
              <a:t>Jeje</a:t>
            </a:r>
            <a:r>
              <a:rPr lang="en-US" sz="2800" b="1" dirty="0" smtClean="0"/>
              <a:t> foe </a:t>
            </a:r>
            <a:r>
              <a:rPr lang="en-US" sz="2800" b="1" dirty="0" err="1" smtClean="0"/>
              <a:t>da</a:t>
            </a:r>
            <a:r>
              <a:rPr lang="en-US" sz="2800" b="1" dirty="0" smtClean="0"/>
              <a:t> </a:t>
            </a:r>
            <a:r>
              <a:rPr lang="en-US" sz="2800" b="1" dirty="0" err="1" smtClean="0"/>
              <a:t>Njoen</a:t>
            </a:r>
            <a:r>
              <a:rPr lang="en-US" sz="2800" b="1" dirty="0" smtClean="0"/>
              <a:t> </a:t>
            </a:r>
            <a:r>
              <a:rPr lang="en-US" sz="2800" b="1" dirty="0" err="1" smtClean="0"/>
              <a:t>Testamenti</a:t>
            </a:r>
            <a:r>
              <a:rPr lang="en-US" sz="2800" b="1" dirty="0" smtClean="0"/>
              <a:t> .  </a:t>
            </a:r>
            <a:r>
              <a:rPr lang="en-US" sz="2800" b="1" dirty="0" err="1" smtClean="0"/>
              <a:t>Da</a:t>
            </a:r>
            <a:r>
              <a:rPr lang="en-US" sz="2800" b="1" dirty="0" smtClean="0"/>
              <a:t> wet no man </a:t>
            </a:r>
            <a:r>
              <a:rPr lang="en-US" sz="2800" b="1" dirty="0" err="1" smtClean="0"/>
              <a:t>gi</a:t>
            </a:r>
            <a:r>
              <a:rPr lang="en-US" sz="2800" b="1" dirty="0" smtClean="0"/>
              <a:t> </a:t>
            </a:r>
            <a:r>
              <a:rPr lang="en-US" sz="2800" b="1" dirty="0" err="1" smtClean="0"/>
              <a:t>libi</a:t>
            </a:r>
            <a:r>
              <a:rPr lang="en-US" sz="2800" b="1" dirty="0" smtClean="0"/>
              <a:t>, ma </a:t>
            </a:r>
            <a:r>
              <a:rPr lang="en-US" sz="2800" b="1" dirty="0" err="1" smtClean="0"/>
              <a:t>da</a:t>
            </a:r>
            <a:r>
              <a:rPr lang="en-US" sz="2800" b="1" dirty="0" smtClean="0"/>
              <a:t> </a:t>
            </a:r>
            <a:r>
              <a:rPr lang="en-US" sz="2800" b="1" dirty="0" err="1" smtClean="0"/>
              <a:t>Jeje</a:t>
            </a:r>
            <a:r>
              <a:rPr lang="en-US" sz="2800" b="1" dirty="0" smtClean="0"/>
              <a:t> </a:t>
            </a:r>
            <a:r>
              <a:rPr lang="en-US" sz="2800" b="1" dirty="0" err="1" smtClean="0"/>
              <a:t>gi</a:t>
            </a:r>
            <a:r>
              <a:rPr lang="en-US" sz="2800" b="1" dirty="0" smtClean="0"/>
              <a:t> </a:t>
            </a:r>
            <a:r>
              <a:rPr lang="en-US" sz="2800" b="1" dirty="0" err="1" smtClean="0"/>
              <a:t>libi</a:t>
            </a:r>
            <a:endParaRPr lang="en-US" sz="2800" b="1"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da</a:t>
            </a:r>
            <a:r>
              <a:rPr lang="en-US" dirty="0" smtClean="0"/>
              <a:t> </a:t>
            </a:r>
            <a:r>
              <a:rPr lang="en-US" dirty="0" err="1" smtClean="0"/>
              <a:t>kerki</a:t>
            </a:r>
            <a:r>
              <a:rPr lang="en-US" dirty="0" smtClean="0"/>
              <a:t>) de </a:t>
            </a:r>
            <a:r>
              <a:rPr lang="en-US" dirty="0" err="1" smtClean="0"/>
              <a:t>brifi</a:t>
            </a:r>
            <a:r>
              <a:rPr lang="en-US" dirty="0" smtClean="0"/>
              <a:t> foe </a:t>
            </a:r>
            <a:r>
              <a:rPr lang="en-US" dirty="0" err="1" smtClean="0"/>
              <a:t>Kristus</a:t>
            </a:r>
            <a:endParaRPr lang="en-US" dirty="0"/>
          </a:p>
        </p:txBody>
      </p:sp>
      <p:sp>
        <p:nvSpPr>
          <p:cNvPr id="3" name="Content Placeholder 2"/>
          <p:cNvSpPr>
            <a:spLocks noGrp="1"/>
          </p:cNvSpPr>
          <p:nvPr>
            <p:ph idx="1"/>
          </p:nvPr>
        </p:nvSpPr>
        <p:spPr/>
        <p:txBody>
          <a:bodyPr/>
          <a:lstStyle/>
          <a:p>
            <a:r>
              <a:rPr lang="en-US" dirty="0" smtClean="0"/>
              <a:t>Wan </a:t>
            </a:r>
            <a:r>
              <a:rPr lang="en-US" dirty="0" err="1" smtClean="0"/>
              <a:t>brifi</a:t>
            </a:r>
            <a:r>
              <a:rPr lang="en-US" dirty="0" smtClean="0"/>
              <a:t> </a:t>
            </a:r>
            <a:r>
              <a:rPr lang="en-US" dirty="0" err="1" smtClean="0"/>
              <a:t>moesoe</a:t>
            </a:r>
            <a:r>
              <a:rPr lang="en-US" dirty="0" smtClean="0"/>
              <a:t> </a:t>
            </a:r>
            <a:r>
              <a:rPr lang="en-US" dirty="0" err="1" smtClean="0"/>
              <a:t>skrifi</a:t>
            </a:r>
            <a:r>
              <a:rPr lang="en-US" dirty="0" smtClean="0"/>
              <a:t> </a:t>
            </a:r>
            <a:r>
              <a:rPr lang="en-US" dirty="0" err="1" smtClean="0"/>
              <a:t>krin</a:t>
            </a:r>
            <a:r>
              <a:rPr lang="en-US" dirty="0" smtClean="0"/>
              <a:t>, en de </a:t>
            </a:r>
            <a:r>
              <a:rPr lang="en-US" dirty="0" err="1" smtClean="0"/>
              <a:t>gemakkelijk</a:t>
            </a:r>
            <a:r>
              <a:rPr lang="en-US" dirty="0" smtClean="0"/>
              <a:t> foe </a:t>
            </a:r>
            <a:r>
              <a:rPr lang="en-US" dirty="0" err="1" smtClean="0"/>
              <a:t>froestan</a:t>
            </a:r>
            <a:r>
              <a:rPr lang="en-US" dirty="0" smtClean="0"/>
              <a:t>.  So </a:t>
            </a:r>
            <a:r>
              <a:rPr lang="en-US" dirty="0" err="1" smtClean="0"/>
              <a:t>srefi</a:t>
            </a:r>
            <a:r>
              <a:rPr lang="en-US" dirty="0" smtClean="0"/>
              <a:t> </a:t>
            </a:r>
            <a:r>
              <a:rPr lang="en-US" dirty="0" err="1" smtClean="0"/>
              <a:t>da</a:t>
            </a:r>
            <a:r>
              <a:rPr lang="en-US" dirty="0" smtClean="0"/>
              <a:t> </a:t>
            </a:r>
            <a:r>
              <a:rPr lang="en-US" dirty="0" err="1" smtClean="0"/>
              <a:t>libi</a:t>
            </a:r>
            <a:r>
              <a:rPr lang="en-US" dirty="0" smtClean="0"/>
              <a:t> foe </a:t>
            </a:r>
            <a:r>
              <a:rPr lang="en-US" dirty="0" err="1" smtClean="0"/>
              <a:t>wi</a:t>
            </a:r>
            <a:r>
              <a:rPr lang="en-US" dirty="0" smtClean="0"/>
              <a:t> </a:t>
            </a:r>
            <a:r>
              <a:rPr lang="en-US" dirty="0" err="1" smtClean="0"/>
              <a:t>moesoe</a:t>
            </a:r>
            <a:r>
              <a:rPr lang="en-US" dirty="0" smtClean="0"/>
              <a:t> </a:t>
            </a:r>
            <a:r>
              <a:rPr lang="en-US" dirty="0" err="1" smtClean="0"/>
              <a:t>sori</a:t>
            </a:r>
            <a:r>
              <a:rPr lang="en-US" dirty="0" smtClean="0"/>
              <a:t> </a:t>
            </a:r>
            <a:r>
              <a:rPr lang="en-US" dirty="0" err="1" smtClean="0"/>
              <a:t>Kristus</a:t>
            </a:r>
            <a:r>
              <a:rPr lang="en-US" dirty="0" smtClean="0"/>
              <a:t> </a:t>
            </a:r>
            <a:r>
              <a:rPr lang="en-US" dirty="0" err="1" smtClean="0"/>
              <a:t>na</a:t>
            </a:r>
            <a:r>
              <a:rPr lang="en-US" dirty="0" smtClean="0"/>
              <a:t> wan </a:t>
            </a:r>
            <a:r>
              <a:rPr lang="en-US" dirty="0" err="1" smtClean="0"/>
              <a:t>krin</a:t>
            </a:r>
            <a:r>
              <a:rPr lang="en-US" dirty="0" smtClean="0"/>
              <a:t> </a:t>
            </a:r>
            <a:r>
              <a:rPr lang="en-US" dirty="0" err="1" smtClean="0"/>
              <a:t>fasi</a:t>
            </a:r>
            <a:endParaRPr lang="en-US" dirty="0" smtClean="0"/>
          </a:p>
          <a:p>
            <a:r>
              <a:rPr lang="en-US" dirty="0" smtClean="0"/>
              <a:t>Wan </a:t>
            </a:r>
            <a:r>
              <a:rPr lang="en-US" dirty="0" err="1" smtClean="0"/>
              <a:t>brifi</a:t>
            </a:r>
            <a:r>
              <a:rPr lang="en-US" dirty="0" smtClean="0"/>
              <a:t> </a:t>
            </a:r>
            <a:r>
              <a:rPr lang="en-US" dirty="0" err="1" smtClean="0"/>
              <a:t>sori</a:t>
            </a:r>
            <a:r>
              <a:rPr lang="en-US" dirty="0" smtClean="0"/>
              <a:t> </a:t>
            </a:r>
            <a:r>
              <a:rPr lang="en-US" dirty="0" err="1" smtClean="0"/>
              <a:t>da</a:t>
            </a:r>
            <a:r>
              <a:rPr lang="en-US" dirty="0" smtClean="0"/>
              <a:t> </a:t>
            </a:r>
            <a:r>
              <a:rPr lang="en-US" dirty="0" err="1" smtClean="0"/>
              <a:t>personaliteit</a:t>
            </a:r>
            <a:r>
              <a:rPr lang="en-US" dirty="0" smtClean="0"/>
              <a:t> foe </a:t>
            </a:r>
            <a:r>
              <a:rPr lang="en-US" dirty="0" err="1" smtClean="0"/>
              <a:t>da</a:t>
            </a:r>
            <a:r>
              <a:rPr lang="en-US" dirty="0" smtClean="0"/>
              <a:t> </a:t>
            </a:r>
            <a:r>
              <a:rPr lang="en-US" dirty="0" err="1" smtClean="0"/>
              <a:t>skrifiman</a:t>
            </a:r>
            <a:r>
              <a:rPr lang="en-US" dirty="0" smtClean="0"/>
              <a:t> – en </a:t>
            </a:r>
            <a:r>
              <a:rPr lang="en-US" dirty="0" err="1" smtClean="0"/>
              <a:t>wi</a:t>
            </a:r>
            <a:r>
              <a:rPr lang="en-US" dirty="0" smtClean="0"/>
              <a:t> </a:t>
            </a:r>
            <a:r>
              <a:rPr lang="en-US" dirty="0" err="1" smtClean="0"/>
              <a:t>moesoe</a:t>
            </a:r>
            <a:r>
              <a:rPr lang="en-US" dirty="0" smtClean="0"/>
              <a:t> </a:t>
            </a:r>
            <a:r>
              <a:rPr lang="en-US" dirty="0" err="1" smtClean="0"/>
              <a:t>sori</a:t>
            </a:r>
            <a:r>
              <a:rPr lang="en-US" dirty="0" smtClean="0"/>
              <a:t> </a:t>
            </a:r>
            <a:r>
              <a:rPr lang="en-US" dirty="0" err="1" smtClean="0"/>
              <a:t>Kristus</a:t>
            </a:r>
            <a:endParaRPr lang="en-US" dirty="0" smtClean="0"/>
          </a:p>
          <a:p>
            <a:r>
              <a:rPr lang="en-US" dirty="0" smtClean="0"/>
              <a:t>En </a:t>
            </a:r>
            <a:r>
              <a:rPr lang="en-US" dirty="0" err="1" smtClean="0"/>
              <a:t>wi</a:t>
            </a:r>
            <a:r>
              <a:rPr lang="en-US" dirty="0" smtClean="0"/>
              <a:t> </a:t>
            </a:r>
            <a:r>
              <a:rPr lang="en-US" dirty="0" err="1" smtClean="0"/>
              <a:t>krakti</a:t>
            </a:r>
            <a:r>
              <a:rPr lang="en-US" dirty="0" smtClean="0"/>
              <a:t> </a:t>
            </a:r>
            <a:r>
              <a:rPr lang="en-US" dirty="0" err="1" smtClean="0"/>
              <a:t>moesoe</a:t>
            </a:r>
            <a:r>
              <a:rPr lang="en-US" dirty="0" smtClean="0"/>
              <a:t> </a:t>
            </a:r>
            <a:r>
              <a:rPr lang="en-US" dirty="0" err="1" smtClean="0"/>
              <a:t>komopo</a:t>
            </a:r>
            <a:r>
              <a:rPr lang="en-US" dirty="0" smtClean="0"/>
              <a:t> foe </a:t>
            </a:r>
            <a:r>
              <a:rPr lang="en-US" dirty="0" err="1" smtClean="0"/>
              <a:t>Gado</a:t>
            </a:r>
            <a:r>
              <a:rPr lang="en-US" dirty="0" smtClean="0"/>
              <a:t>, en no foe </a:t>
            </a:r>
            <a:r>
              <a:rPr lang="en-US" dirty="0" err="1" smtClean="0"/>
              <a:t>libisoema</a:t>
            </a:r>
            <a:endParaRPr lang="en-US" dirty="0"/>
          </a:p>
        </p:txBody>
      </p:sp>
      <p:sp>
        <p:nvSpPr>
          <p:cNvPr id="4" name="Date Placeholder 3"/>
          <p:cNvSpPr>
            <a:spLocks noGrp="1"/>
          </p:cNvSpPr>
          <p:nvPr>
            <p:ph type="dt" sz="half" idx="10"/>
          </p:nvPr>
        </p:nvSpPr>
        <p:spPr/>
        <p:txBody>
          <a:bodyPr/>
          <a:lstStyle/>
          <a:p>
            <a:fld id="{3F385D0B-357B-46C5-A1AB-B7006FCEF0BB}"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86</a:t>
            </a:fld>
            <a:endParaRPr lang="en-US">
              <a:latin typeface="+mn-lt"/>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DFFA0E1-2D79-4BEC-BAF0-BCE23B37A2F3}"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5EBB46CB-C8E8-4823-9673-A347EAB9340E}" type="slidenum">
              <a:rPr lang="en-US"/>
              <a:pPr lvl="1"/>
              <a:t>87</a:t>
            </a:fld>
            <a:endParaRPr lang="en-US">
              <a:latin typeface="Times New Roman" pitchFamily="18" charset="0"/>
            </a:endParaRPr>
          </a:p>
        </p:txBody>
      </p:sp>
      <p:sp>
        <p:nvSpPr>
          <p:cNvPr id="195586" name="Rectangle 2"/>
          <p:cNvSpPr>
            <a:spLocks noGrp="1" noChangeArrowheads="1"/>
          </p:cNvSpPr>
          <p:nvPr>
            <p:ph type="title"/>
          </p:nvPr>
        </p:nvSpPr>
        <p:spPr/>
        <p:txBody>
          <a:bodyPr/>
          <a:lstStyle/>
          <a:p>
            <a:r>
              <a:rPr lang="en-US"/>
              <a:t>Troe wrokoman foe da Jeje</a:t>
            </a:r>
          </a:p>
        </p:txBody>
      </p:sp>
      <p:sp>
        <p:nvSpPr>
          <p:cNvPr id="195587" name="Rectangle 3"/>
          <p:cNvSpPr>
            <a:spLocks noGrp="1" noChangeArrowheads="1"/>
          </p:cNvSpPr>
          <p:nvPr>
            <p:ph type="body" idx="1"/>
          </p:nvPr>
        </p:nvSpPr>
        <p:spPr/>
        <p:txBody>
          <a:bodyPr/>
          <a:lstStyle/>
          <a:p>
            <a:r>
              <a:rPr lang="en-US" sz="2800" b="1" dirty="0"/>
              <a:t>II Kor. </a:t>
            </a:r>
            <a:r>
              <a:rPr lang="en-US" sz="2800" b="1" dirty="0" smtClean="0"/>
              <a:t>3:7</a:t>
            </a:r>
            <a:r>
              <a:rPr lang="en-US" sz="2800" b="1" dirty="0"/>
              <a:t>. Ma </a:t>
            </a:r>
            <a:r>
              <a:rPr lang="en-US" sz="2800" b="1" dirty="0" err="1"/>
              <a:t>efoe</a:t>
            </a:r>
            <a:r>
              <a:rPr lang="en-US" sz="2800" b="1" dirty="0"/>
              <a:t> </a:t>
            </a:r>
            <a:r>
              <a:rPr lang="en-US" sz="2800" b="1" dirty="0" err="1"/>
              <a:t>da</a:t>
            </a:r>
            <a:r>
              <a:rPr lang="en-US" sz="2800" b="1" dirty="0"/>
              <a:t> </a:t>
            </a:r>
            <a:r>
              <a:rPr lang="en-US" sz="2800" b="1" dirty="0" err="1"/>
              <a:t>wroko</a:t>
            </a:r>
            <a:r>
              <a:rPr lang="en-US" sz="2800" b="1" dirty="0"/>
              <a:t> foe </a:t>
            </a:r>
            <a:r>
              <a:rPr lang="en-US" sz="2800" b="1" dirty="0" err="1"/>
              <a:t>dede</a:t>
            </a:r>
            <a:r>
              <a:rPr lang="en-US" sz="2800" b="1" dirty="0"/>
              <a:t>, </a:t>
            </a:r>
            <a:r>
              <a:rPr lang="en-US" sz="2800" b="1" dirty="0" err="1"/>
              <a:t>disi</a:t>
            </a:r>
            <a:r>
              <a:rPr lang="en-US" sz="2800" b="1" dirty="0"/>
              <a:t> </a:t>
            </a:r>
            <a:r>
              <a:rPr lang="en-US" sz="2800" b="1" dirty="0" err="1"/>
              <a:t>ben</a:t>
            </a:r>
            <a:r>
              <a:rPr lang="en-US" sz="2800" b="1" dirty="0"/>
              <a:t> </a:t>
            </a:r>
            <a:r>
              <a:rPr lang="en-US" sz="2800" b="1" dirty="0" err="1"/>
              <a:t>skrifi</a:t>
            </a:r>
            <a:r>
              <a:rPr lang="en-US" sz="2800" b="1" dirty="0"/>
              <a:t> en </a:t>
            </a:r>
            <a:r>
              <a:rPr lang="en-US" sz="2800" b="1" dirty="0" err="1"/>
              <a:t>koti</a:t>
            </a:r>
            <a:r>
              <a:rPr lang="en-US" sz="2800" b="1" dirty="0"/>
              <a:t> </a:t>
            </a:r>
            <a:r>
              <a:rPr lang="en-US" sz="2800" b="1" dirty="0" err="1"/>
              <a:t>na</a:t>
            </a:r>
            <a:r>
              <a:rPr lang="en-US" sz="2800" b="1" dirty="0"/>
              <a:t> </a:t>
            </a:r>
            <a:r>
              <a:rPr lang="en-US" sz="2800" b="1" dirty="0" err="1"/>
              <a:t>ini</a:t>
            </a:r>
            <a:r>
              <a:rPr lang="en-US" sz="2800" b="1" dirty="0"/>
              <a:t> </a:t>
            </a:r>
            <a:r>
              <a:rPr lang="en-US" sz="2800" b="1" dirty="0" err="1"/>
              <a:t>ston</a:t>
            </a:r>
            <a:r>
              <a:rPr lang="en-US" sz="2800" b="1" dirty="0"/>
              <a:t>, </a:t>
            </a:r>
            <a:r>
              <a:rPr lang="en-US" sz="2800" b="1" dirty="0" err="1"/>
              <a:t>ben</a:t>
            </a:r>
            <a:r>
              <a:rPr lang="en-US" sz="2800" b="1" dirty="0"/>
              <a:t> </a:t>
            </a:r>
            <a:r>
              <a:rPr lang="en-US" sz="2800" b="1" dirty="0" err="1"/>
              <a:t>abi</a:t>
            </a:r>
            <a:r>
              <a:rPr lang="en-US" sz="2800" b="1" dirty="0"/>
              <a:t> </a:t>
            </a:r>
            <a:r>
              <a:rPr lang="en-US" sz="2800" b="1" dirty="0" err="1"/>
              <a:t>glori</a:t>
            </a:r>
            <a:r>
              <a:rPr lang="en-US" sz="2800" b="1" dirty="0"/>
              <a:t> so </a:t>
            </a:r>
            <a:r>
              <a:rPr lang="en-US" sz="2800" b="1" dirty="0" err="1"/>
              <a:t>dati</a:t>
            </a:r>
            <a:r>
              <a:rPr lang="en-US" sz="2800" b="1" dirty="0"/>
              <a:t> </a:t>
            </a:r>
            <a:r>
              <a:rPr lang="en-US" sz="2800" b="1" dirty="0" err="1"/>
              <a:t>dem</a:t>
            </a:r>
            <a:r>
              <a:rPr lang="en-US" sz="2800" b="1" dirty="0"/>
              <a:t> </a:t>
            </a:r>
            <a:r>
              <a:rPr lang="en-US" sz="2800" b="1" dirty="0" err="1"/>
              <a:t>pikin</a:t>
            </a:r>
            <a:r>
              <a:rPr lang="en-US" sz="2800" b="1" dirty="0"/>
              <a:t> foe </a:t>
            </a:r>
            <a:r>
              <a:rPr lang="en-US" sz="2800" b="1" dirty="0" err="1"/>
              <a:t>Israël</a:t>
            </a:r>
            <a:r>
              <a:rPr lang="en-US" sz="2800" b="1" dirty="0"/>
              <a:t> no </a:t>
            </a:r>
            <a:r>
              <a:rPr lang="en-US" sz="2800" b="1" dirty="0" err="1"/>
              <a:t>ben</a:t>
            </a:r>
            <a:r>
              <a:rPr lang="en-US" sz="2800" b="1" dirty="0"/>
              <a:t> </a:t>
            </a:r>
            <a:r>
              <a:rPr lang="en-US" sz="2800" b="1" dirty="0" err="1"/>
              <a:t>kan</a:t>
            </a:r>
            <a:r>
              <a:rPr lang="en-US" sz="2800" b="1" dirty="0"/>
              <a:t> </a:t>
            </a:r>
            <a:r>
              <a:rPr lang="en-US" sz="2800" b="1" dirty="0" err="1"/>
              <a:t>loekoe</a:t>
            </a:r>
            <a:r>
              <a:rPr lang="en-US" sz="2800" b="1" dirty="0"/>
              <a:t> </a:t>
            </a:r>
            <a:r>
              <a:rPr lang="en-US" sz="2800" b="1" dirty="0" err="1"/>
              <a:t>dorodoro</a:t>
            </a:r>
            <a:r>
              <a:rPr lang="en-US" sz="2800" b="1" dirty="0"/>
              <a:t> </a:t>
            </a:r>
            <a:r>
              <a:rPr lang="en-US" sz="2800" b="1" dirty="0" err="1"/>
              <a:t>na</a:t>
            </a:r>
            <a:r>
              <a:rPr lang="en-US" sz="2800" b="1" dirty="0"/>
              <a:t> </a:t>
            </a:r>
            <a:r>
              <a:rPr lang="en-US" sz="2800" b="1" dirty="0" err="1"/>
              <a:t>da</a:t>
            </a:r>
            <a:r>
              <a:rPr lang="en-US" sz="2800" b="1" dirty="0"/>
              <a:t> </a:t>
            </a:r>
            <a:r>
              <a:rPr lang="en-US" sz="2800" b="1" dirty="0" err="1"/>
              <a:t>fesi</a:t>
            </a:r>
            <a:r>
              <a:rPr lang="en-US" sz="2800" b="1" dirty="0"/>
              <a:t> foe </a:t>
            </a:r>
            <a:r>
              <a:rPr lang="en-US" sz="2800" b="1" dirty="0" err="1"/>
              <a:t>Mozes</a:t>
            </a:r>
            <a:r>
              <a:rPr lang="en-US" sz="2800" b="1" dirty="0"/>
              <a:t> </a:t>
            </a:r>
            <a:r>
              <a:rPr lang="en-US" sz="2800" b="1" dirty="0" err="1"/>
              <a:t>bikasi</a:t>
            </a:r>
            <a:r>
              <a:rPr lang="en-US" sz="2800" b="1" dirty="0"/>
              <a:t> foe </a:t>
            </a:r>
            <a:r>
              <a:rPr lang="en-US" sz="2800" b="1" dirty="0" err="1"/>
              <a:t>da</a:t>
            </a:r>
            <a:r>
              <a:rPr lang="en-US" sz="2800" b="1" dirty="0"/>
              <a:t> </a:t>
            </a:r>
            <a:r>
              <a:rPr lang="en-US" sz="2800" b="1" dirty="0" err="1"/>
              <a:t>glori</a:t>
            </a:r>
            <a:r>
              <a:rPr lang="en-US" sz="2800" b="1" dirty="0"/>
              <a:t> foe hem </a:t>
            </a:r>
            <a:r>
              <a:rPr lang="en-US" sz="2800" b="1" dirty="0" err="1"/>
              <a:t>fesi</a:t>
            </a:r>
            <a:r>
              <a:rPr lang="en-US" sz="2800" b="1" dirty="0"/>
              <a:t>, en </a:t>
            </a:r>
            <a:r>
              <a:rPr lang="en-US" sz="2800" b="1" dirty="0" err="1"/>
              <a:t>da</a:t>
            </a:r>
            <a:r>
              <a:rPr lang="en-US" sz="2800" b="1" dirty="0"/>
              <a:t> </a:t>
            </a:r>
            <a:r>
              <a:rPr lang="en-US" sz="2800" b="1" dirty="0" err="1"/>
              <a:t>glori</a:t>
            </a:r>
            <a:r>
              <a:rPr lang="en-US" sz="2800" b="1" dirty="0"/>
              <a:t> </a:t>
            </a:r>
            <a:r>
              <a:rPr lang="en-US" sz="2800" b="1" dirty="0" err="1"/>
              <a:t>dati</a:t>
            </a:r>
            <a:r>
              <a:rPr lang="en-US" sz="2800" b="1" dirty="0"/>
              <a:t> </a:t>
            </a:r>
            <a:r>
              <a:rPr lang="en-US" sz="2800" b="1" dirty="0" err="1"/>
              <a:t>moesoe</a:t>
            </a:r>
            <a:r>
              <a:rPr lang="en-US" sz="2800" b="1" dirty="0"/>
              <a:t> </a:t>
            </a:r>
            <a:r>
              <a:rPr lang="en-US" sz="2800" b="1" dirty="0" err="1"/>
              <a:t>lasi</a:t>
            </a:r>
            <a:r>
              <a:rPr lang="en-US" sz="2800" b="1" dirty="0"/>
              <a:t> </a:t>
            </a:r>
            <a:r>
              <a:rPr lang="en-US" sz="2800" b="1" dirty="0" err="1"/>
              <a:t>gowe</a:t>
            </a:r>
            <a:r>
              <a:rPr lang="en-US" sz="2800" b="1" dirty="0"/>
              <a:t>,  8. Dan </a:t>
            </a:r>
            <a:r>
              <a:rPr lang="en-US" sz="2800" b="1" dirty="0" err="1"/>
              <a:t>da</a:t>
            </a:r>
            <a:r>
              <a:rPr lang="en-US" sz="2800" b="1" dirty="0"/>
              <a:t> </a:t>
            </a:r>
            <a:r>
              <a:rPr lang="en-US" sz="2800" b="1" dirty="0" err="1"/>
              <a:t>wroko</a:t>
            </a:r>
            <a:r>
              <a:rPr lang="en-US" sz="2800" b="1" dirty="0"/>
              <a:t> foe </a:t>
            </a:r>
            <a:r>
              <a:rPr lang="en-US" sz="2800" b="1" dirty="0" err="1"/>
              <a:t>da</a:t>
            </a:r>
            <a:r>
              <a:rPr lang="en-US" sz="2800" b="1" dirty="0"/>
              <a:t> </a:t>
            </a:r>
            <a:r>
              <a:rPr lang="en-US" sz="2800" b="1" dirty="0" err="1"/>
              <a:t>Jeje</a:t>
            </a:r>
            <a:r>
              <a:rPr lang="en-US" sz="2800" b="1" dirty="0"/>
              <a:t> no </a:t>
            </a:r>
            <a:r>
              <a:rPr lang="en-US" sz="2800" b="1" dirty="0" err="1"/>
              <a:t>moesoe</a:t>
            </a:r>
            <a:r>
              <a:rPr lang="en-US" sz="2800" b="1" dirty="0"/>
              <a:t> </a:t>
            </a:r>
            <a:r>
              <a:rPr lang="en-US" sz="2800" b="1" dirty="0" err="1"/>
              <a:t>abi</a:t>
            </a:r>
            <a:r>
              <a:rPr lang="en-US" sz="2800" b="1" dirty="0"/>
              <a:t> </a:t>
            </a:r>
            <a:r>
              <a:rPr lang="en-US" sz="2800" b="1" dirty="0" err="1"/>
              <a:t>moro</a:t>
            </a:r>
            <a:r>
              <a:rPr lang="en-US" sz="2800" b="1" dirty="0"/>
              <a:t> </a:t>
            </a:r>
            <a:r>
              <a:rPr lang="en-US" sz="2800" b="1" dirty="0" err="1"/>
              <a:t>glori</a:t>
            </a:r>
            <a:r>
              <a:rPr lang="en-US" sz="2800" b="1" dirty="0"/>
              <a:t>?</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76E02E6-0D56-4C35-962E-8F0EB86A9FB9}"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1EF2442-0DD2-477B-BD4A-D401DAE81CF3}" type="slidenum">
              <a:rPr lang="en-US"/>
              <a:pPr lvl="1"/>
              <a:t>88</a:t>
            </a:fld>
            <a:endParaRPr lang="en-US">
              <a:latin typeface="Times New Roman" pitchFamily="18" charset="0"/>
            </a:endParaRPr>
          </a:p>
        </p:txBody>
      </p:sp>
      <p:sp>
        <p:nvSpPr>
          <p:cNvPr id="196610" name="Rectangle 2"/>
          <p:cNvSpPr>
            <a:spLocks noGrp="1" noChangeArrowheads="1"/>
          </p:cNvSpPr>
          <p:nvPr>
            <p:ph type="title"/>
          </p:nvPr>
        </p:nvSpPr>
        <p:spPr/>
        <p:txBody>
          <a:bodyPr/>
          <a:lstStyle/>
          <a:p>
            <a:r>
              <a:rPr lang="en-US"/>
              <a:t>Da letter</a:t>
            </a:r>
          </a:p>
        </p:txBody>
      </p:sp>
      <p:sp>
        <p:nvSpPr>
          <p:cNvPr id="196611" name="Rectangle 3"/>
          <p:cNvSpPr>
            <a:spLocks noGrp="1" noChangeArrowheads="1"/>
          </p:cNvSpPr>
          <p:nvPr>
            <p:ph type="body" idx="1"/>
          </p:nvPr>
        </p:nvSpPr>
        <p:spPr>
          <a:xfrm>
            <a:off x="373005" y="2017713"/>
            <a:ext cx="8582083" cy="4114800"/>
          </a:xfrm>
        </p:spPr>
        <p:txBody>
          <a:bodyPr/>
          <a:lstStyle/>
          <a:p>
            <a:pPr>
              <a:lnSpc>
                <a:spcPct val="80000"/>
              </a:lnSpc>
            </a:pPr>
            <a:r>
              <a:rPr lang="en-US" dirty="0" err="1"/>
              <a:t>Mozes</a:t>
            </a:r>
            <a:r>
              <a:rPr lang="en-US" dirty="0"/>
              <a:t> </a:t>
            </a:r>
            <a:r>
              <a:rPr lang="en-US" dirty="0" err="1"/>
              <a:t>ben</a:t>
            </a:r>
            <a:r>
              <a:rPr lang="en-US" dirty="0"/>
              <a:t> </a:t>
            </a:r>
            <a:r>
              <a:rPr lang="en-US" dirty="0" err="1"/>
              <a:t>kisi</a:t>
            </a:r>
            <a:r>
              <a:rPr lang="en-US" dirty="0"/>
              <a:t> </a:t>
            </a:r>
            <a:r>
              <a:rPr lang="en-US" dirty="0" err="1"/>
              <a:t>dem</a:t>
            </a:r>
            <a:r>
              <a:rPr lang="en-US" dirty="0"/>
              <a:t> 10 </a:t>
            </a:r>
            <a:r>
              <a:rPr lang="en-US" dirty="0" err="1"/>
              <a:t>gebod</a:t>
            </a:r>
            <a:r>
              <a:rPr lang="en-US" dirty="0"/>
              <a:t> </a:t>
            </a:r>
            <a:r>
              <a:rPr lang="en-US" dirty="0" err="1"/>
              <a:t>disi</a:t>
            </a:r>
            <a:r>
              <a:rPr lang="en-US" dirty="0"/>
              <a:t> </a:t>
            </a:r>
            <a:r>
              <a:rPr lang="en-US" dirty="0" err="1"/>
              <a:t>Gado</a:t>
            </a:r>
            <a:r>
              <a:rPr lang="en-US" dirty="0"/>
              <a:t> </a:t>
            </a:r>
            <a:r>
              <a:rPr lang="en-US" dirty="0" err="1"/>
              <a:t>skrifi</a:t>
            </a:r>
            <a:r>
              <a:rPr lang="en-US" dirty="0"/>
              <a:t> </a:t>
            </a:r>
            <a:r>
              <a:rPr lang="en-US" dirty="0" err="1"/>
              <a:t>tapoe</a:t>
            </a:r>
            <a:r>
              <a:rPr lang="en-US" dirty="0"/>
              <a:t> </a:t>
            </a:r>
            <a:r>
              <a:rPr lang="en-US" dirty="0" err="1"/>
              <a:t>ston</a:t>
            </a:r>
            <a:endParaRPr lang="en-US" dirty="0"/>
          </a:p>
          <a:p>
            <a:pPr>
              <a:lnSpc>
                <a:spcPct val="80000"/>
              </a:lnSpc>
            </a:pPr>
            <a:r>
              <a:rPr lang="en-US" dirty="0"/>
              <a:t>Dem </a:t>
            </a:r>
            <a:r>
              <a:rPr lang="en-US" dirty="0" err="1"/>
              <a:t>ben</a:t>
            </a:r>
            <a:r>
              <a:rPr lang="en-US" dirty="0"/>
              <a:t> </a:t>
            </a:r>
            <a:r>
              <a:rPr lang="en-US" dirty="0" err="1"/>
              <a:t>tjari</a:t>
            </a:r>
            <a:r>
              <a:rPr lang="en-US" dirty="0"/>
              <a:t> </a:t>
            </a:r>
            <a:r>
              <a:rPr lang="en-US" dirty="0" err="1"/>
              <a:t>dede</a:t>
            </a:r>
            <a:r>
              <a:rPr lang="en-US" dirty="0"/>
              <a:t> </a:t>
            </a:r>
            <a:r>
              <a:rPr lang="en-US" dirty="0" err="1"/>
              <a:t>kom</a:t>
            </a:r>
            <a:r>
              <a:rPr lang="en-US" dirty="0"/>
              <a:t>, </a:t>
            </a:r>
            <a:r>
              <a:rPr lang="en-US" dirty="0" err="1"/>
              <a:t>bikasi</a:t>
            </a:r>
            <a:r>
              <a:rPr lang="en-US" dirty="0"/>
              <a:t> </a:t>
            </a:r>
            <a:r>
              <a:rPr lang="en-US" dirty="0" err="1"/>
              <a:t>wi</a:t>
            </a:r>
            <a:r>
              <a:rPr lang="en-US" dirty="0"/>
              <a:t> no man </a:t>
            </a:r>
            <a:r>
              <a:rPr lang="en-US" dirty="0" err="1"/>
              <a:t>hori</a:t>
            </a:r>
            <a:r>
              <a:rPr lang="en-US" dirty="0"/>
              <a:t> </a:t>
            </a:r>
            <a:r>
              <a:rPr lang="en-US" dirty="0" err="1"/>
              <a:t>dem</a:t>
            </a:r>
            <a:endParaRPr lang="en-US" dirty="0"/>
          </a:p>
          <a:p>
            <a:pPr>
              <a:lnSpc>
                <a:spcPct val="80000"/>
              </a:lnSpc>
            </a:pPr>
            <a:r>
              <a:rPr lang="en-US" dirty="0"/>
              <a:t>Dem </a:t>
            </a:r>
            <a:r>
              <a:rPr lang="en-US" dirty="0" err="1"/>
              <a:t>Djoe</a:t>
            </a:r>
            <a:r>
              <a:rPr lang="en-US" dirty="0"/>
              <a:t> no </a:t>
            </a:r>
            <a:r>
              <a:rPr lang="en-US" dirty="0" err="1"/>
              <a:t>ben</a:t>
            </a:r>
            <a:r>
              <a:rPr lang="en-US" dirty="0"/>
              <a:t> man </a:t>
            </a:r>
            <a:r>
              <a:rPr lang="en-US" dirty="0" err="1"/>
              <a:t>loekoe</a:t>
            </a:r>
            <a:r>
              <a:rPr lang="en-US" dirty="0"/>
              <a:t> </a:t>
            </a:r>
            <a:r>
              <a:rPr lang="en-US" dirty="0" err="1"/>
              <a:t>na</a:t>
            </a:r>
            <a:r>
              <a:rPr lang="en-US" dirty="0"/>
              <a:t> </a:t>
            </a:r>
            <a:r>
              <a:rPr lang="en-US" dirty="0" err="1"/>
              <a:t>da</a:t>
            </a:r>
            <a:r>
              <a:rPr lang="en-US" dirty="0"/>
              <a:t> </a:t>
            </a:r>
            <a:r>
              <a:rPr lang="en-US" dirty="0" err="1"/>
              <a:t>fesi</a:t>
            </a:r>
            <a:r>
              <a:rPr lang="en-US" dirty="0"/>
              <a:t> foe </a:t>
            </a:r>
            <a:r>
              <a:rPr lang="en-US" dirty="0" err="1"/>
              <a:t>Mozes</a:t>
            </a:r>
            <a:r>
              <a:rPr lang="en-US" dirty="0"/>
              <a:t>, </a:t>
            </a:r>
            <a:r>
              <a:rPr lang="en-US" dirty="0" err="1"/>
              <a:t>disi</a:t>
            </a:r>
            <a:r>
              <a:rPr lang="en-US" dirty="0"/>
              <a:t> </a:t>
            </a:r>
            <a:r>
              <a:rPr lang="en-US" dirty="0" err="1"/>
              <a:t>ben</a:t>
            </a:r>
            <a:r>
              <a:rPr lang="en-US" dirty="0"/>
              <a:t> </a:t>
            </a:r>
            <a:r>
              <a:rPr lang="en-US" dirty="0" err="1"/>
              <a:t>brinki</a:t>
            </a:r>
            <a:r>
              <a:rPr lang="en-US" dirty="0"/>
              <a:t> </a:t>
            </a:r>
            <a:r>
              <a:rPr lang="en-US" dirty="0" err="1"/>
              <a:t>di</a:t>
            </a:r>
            <a:r>
              <a:rPr lang="en-US" dirty="0"/>
              <a:t> a </a:t>
            </a:r>
            <a:r>
              <a:rPr lang="en-US" dirty="0" err="1"/>
              <a:t>ben</a:t>
            </a:r>
            <a:r>
              <a:rPr lang="en-US" dirty="0"/>
              <a:t> de </a:t>
            </a:r>
            <a:r>
              <a:rPr lang="en-US" dirty="0" err="1"/>
              <a:t>nanga</a:t>
            </a:r>
            <a:r>
              <a:rPr lang="en-US" dirty="0"/>
              <a:t> </a:t>
            </a:r>
            <a:r>
              <a:rPr lang="en-US" dirty="0" err="1" smtClean="0"/>
              <a:t>Gado</a:t>
            </a:r>
            <a:r>
              <a:rPr lang="en-US" dirty="0" smtClean="0"/>
              <a:t> – </a:t>
            </a:r>
            <a:r>
              <a:rPr lang="en-US" dirty="0" err="1" smtClean="0"/>
              <a:t>Gado</a:t>
            </a:r>
            <a:r>
              <a:rPr lang="en-US" dirty="0" smtClean="0"/>
              <a:t> </a:t>
            </a:r>
            <a:r>
              <a:rPr lang="en-US" dirty="0" err="1" smtClean="0"/>
              <a:t>ben</a:t>
            </a:r>
            <a:r>
              <a:rPr lang="en-US" dirty="0" smtClean="0"/>
              <a:t> </a:t>
            </a:r>
            <a:r>
              <a:rPr lang="en-US" dirty="0" err="1" smtClean="0"/>
              <a:t>sori</a:t>
            </a:r>
            <a:r>
              <a:rPr lang="en-US" dirty="0" smtClean="0"/>
              <a:t> wan </a:t>
            </a:r>
            <a:r>
              <a:rPr lang="en-US" dirty="0" err="1" smtClean="0"/>
              <a:t>fasi</a:t>
            </a:r>
            <a:r>
              <a:rPr lang="en-US" dirty="0" smtClean="0"/>
              <a:t> </a:t>
            </a:r>
            <a:r>
              <a:rPr lang="en-US" dirty="0" err="1" smtClean="0"/>
              <a:t>ook</a:t>
            </a:r>
            <a:r>
              <a:rPr lang="en-US" dirty="0" smtClean="0"/>
              <a:t> toe foe </a:t>
            </a:r>
            <a:r>
              <a:rPr lang="en-US" dirty="0" err="1" smtClean="0"/>
              <a:t>abi</a:t>
            </a:r>
            <a:r>
              <a:rPr lang="en-US" dirty="0" smtClean="0"/>
              <a:t> </a:t>
            </a:r>
            <a:r>
              <a:rPr lang="en-US" dirty="0" err="1" smtClean="0"/>
              <a:t>gnade</a:t>
            </a:r>
            <a:r>
              <a:rPr lang="en-US" dirty="0" smtClean="0"/>
              <a:t> </a:t>
            </a:r>
            <a:r>
              <a:rPr lang="en-US" dirty="0" err="1" smtClean="0"/>
              <a:t>doro</a:t>
            </a:r>
            <a:r>
              <a:rPr lang="en-US" dirty="0" smtClean="0"/>
              <a:t> </a:t>
            </a:r>
            <a:r>
              <a:rPr lang="en-US" dirty="0" err="1" smtClean="0"/>
              <a:t>ofrandi</a:t>
            </a:r>
            <a:r>
              <a:rPr lang="en-US" dirty="0" smtClean="0"/>
              <a:t> </a:t>
            </a:r>
            <a:r>
              <a:rPr lang="en-US" dirty="0" err="1" smtClean="0"/>
              <a:t>systeem</a:t>
            </a:r>
            <a:endParaRPr lang="en-US" dirty="0"/>
          </a:p>
          <a:p>
            <a:pPr>
              <a:lnSpc>
                <a:spcPct val="80000"/>
              </a:lnSpc>
            </a:pPr>
            <a:r>
              <a:rPr lang="en-US" dirty="0"/>
              <a:t>Dan </a:t>
            </a:r>
            <a:r>
              <a:rPr lang="en-US" dirty="0" err="1"/>
              <a:t>da</a:t>
            </a:r>
            <a:r>
              <a:rPr lang="en-US" dirty="0"/>
              <a:t> </a:t>
            </a:r>
            <a:r>
              <a:rPr lang="en-US" dirty="0" err="1"/>
              <a:t>Jeje</a:t>
            </a:r>
            <a:r>
              <a:rPr lang="en-US" dirty="0"/>
              <a:t> </a:t>
            </a:r>
            <a:r>
              <a:rPr lang="en-US" dirty="0" err="1"/>
              <a:t>moesoe</a:t>
            </a:r>
            <a:r>
              <a:rPr lang="en-US" dirty="0"/>
              <a:t> </a:t>
            </a:r>
            <a:r>
              <a:rPr lang="en-US" dirty="0" err="1"/>
              <a:t>abi</a:t>
            </a:r>
            <a:r>
              <a:rPr lang="en-US" dirty="0"/>
              <a:t> </a:t>
            </a:r>
            <a:r>
              <a:rPr lang="en-US" dirty="0" err="1"/>
              <a:t>moro</a:t>
            </a:r>
            <a:r>
              <a:rPr lang="en-US" dirty="0"/>
              <a:t> </a:t>
            </a:r>
            <a:r>
              <a:rPr lang="en-US" dirty="0" err="1"/>
              <a:t>bigi</a:t>
            </a:r>
            <a:r>
              <a:rPr lang="en-US" dirty="0"/>
              <a:t> </a:t>
            </a:r>
            <a:r>
              <a:rPr lang="en-US" dirty="0" err="1"/>
              <a:t>glori</a:t>
            </a:r>
            <a:r>
              <a:rPr lang="en-US" dirty="0"/>
              <a:t>, </a:t>
            </a:r>
            <a:r>
              <a:rPr lang="en-US" dirty="0" err="1"/>
              <a:t>disi</a:t>
            </a:r>
            <a:r>
              <a:rPr lang="en-US" dirty="0"/>
              <a:t> </a:t>
            </a:r>
            <a:r>
              <a:rPr lang="en-US" dirty="0" err="1"/>
              <a:t>tjari</a:t>
            </a:r>
            <a:r>
              <a:rPr lang="en-US" dirty="0"/>
              <a:t> </a:t>
            </a:r>
            <a:r>
              <a:rPr lang="en-US" dirty="0" err="1"/>
              <a:t>libi</a:t>
            </a:r>
            <a:r>
              <a:rPr lang="en-US" dirty="0"/>
              <a:t> </a:t>
            </a:r>
            <a:r>
              <a:rPr lang="en-US" dirty="0" err="1"/>
              <a:t>kom</a:t>
            </a:r>
            <a:endParaRPr lang="en-US"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glori</a:t>
            </a:r>
            <a:r>
              <a:rPr lang="en-US" dirty="0" smtClean="0"/>
              <a:t> </a:t>
            </a:r>
            <a:r>
              <a:rPr lang="en-US" dirty="0" err="1" smtClean="0"/>
              <a:t>sa</a:t>
            </a:r>
            <a:r>
              <a:rPr lang="en-US" dirty="0" smtClean="0"/>
              <a:t> </a:t>
            </a:r>
            <a:r>
              <a:rPr lang="en-US" dirty="0" err="1" smtClean="0"/>
              <a:t>gowe</a:t>
            </a:r>
            <a:endParaRPr lang="en-US" dirty="0"/>
          </a:p>
        </p:txBody>
      </p:sp>
      <p:sp>
        <p:nvSpPr>
          <p:cNvPr id="3" name="Content Placeholder 2"/>
          <p:cNvSpPr>
            <a:spLocks noGrp="1"/>
          </p:cNvSpPr>
          <p:nvPr>
            <p:ph idx="1"/>
          </p:nvPr>
        </p:nvSpPr>
        <p:spPr/>
        <p:txBody>
          <a:bodyPr/>
          <a:lstStyle/>
          <a:p>
            <a:r>
              <a:rPr lang="en-US" dirty="0" err="1" smtClean="0"/>
              <a:t>Mozes</a:t>
            </a:r>
            <a:r>
              <a:rPr lang="en-US" dirty="0" smtClean="0"/>
              <a:t> </a:t>
            </a:r>
            <a:r>
              <a:rPr lang="en-US" dirty="0" err="1" smtClean="0"/>
              <a:t>ben</a:t>
            </a:r>
            <a:r>
              <a:rPr lang="en-US" dirty="0" smtClean="0"/>
              <a:t> </a:t>
            </a:r>
            <a:r>
              <a:rPr lang="en-US" dirty="0" err="1" smtClean="0"/>
              <a:t>sabi</a:t>
            </a:r>
            <a:r>
              <a:rPr lang="en-US" dirty="0" smtClean="0"/>
              <a:t> </a:t>
            </a:r>
            <a:r>
              <a:rPr lang="en-US" dirty="0" err="1" smtClean="0"/>
              <a:t>dati</a:t>
            </a:r>
            <a:r>
              <a:rPr lang="en-US" dirty="0" smtClean="0"/>
              <a:t> </a:t>
            </a:r>
            <a:r>
              <a:rPr lang="en-US" dirty="0" err="1" smtClean="0"/>
              <a:t>da</a:t>
            </a:r>
            <a:r>
              <a:rPr lang="en-US" dirty="0" smtClean="0"/>
              <a:t> </a:t>
            </a:r>
            <a:r>
              <a:rPr lang="en-US" dirty="0" err="1" smtClean="0"/>
              <a:t>glori</a:t>
            </a:r>
            <a:r>
              <a:rPr lang="en-US" dirty="0" smtClean="0"/>
              <a:t> foe </a:t>
            </a:r>
            <a:r>
              <a:rPr lang="en-US" dirty="0" err="1" smtClean="0"/>
              <a:t>da</a:t>
            </a:r>
            <a:r>
              <a:rPr lang="en-US" dirty="0" smtClean="0"/>
              <a:t> wet </a:t>
            </a:r>
            <a:r>
              <a:rPr lang="en-US" dirty="0" err="1" smtClean="0"/>
              <a:t>sa</a:t>
            </a:r>
            <a:r>
              <a:rPr lang="en-US" dirty="0" smtClean="0"/>
              <a:t> </a:t>
            </a:r>
            <a:r>
              <a:rPr lang="en-US" dirty="0" err="1" smtClean="0"/>
              <a:t>dribi</a:t>
            </a:r>
            <a:r>
              <a:rPr lang="en-US" dirty="0" smtClean="0"/>
              <a:t> </a:t>
            </a:r>
            <a:r>
              <a:rPr lang="en-US" dirty="0" err="1" smtClean="0"/>
              <a:t>gowe</a:t>
            </a:r>
            <a:r>
              <a:rPr lang="en-US" dirty="0" smtClean="0"/>
              <a:t> </a:t>
            </a:r>
            <a:r>
              <a:rPr lang="en-US" dirty="0" err="1" smtClean="0"/>
              <a:t>bikasi</a:t>
            </a:r>
            <a:r>
              <a:rPr lang="en-US" dirty="0" smtClean="0"/>
              <a:t> a </a:t>
            </a:r>
            <a:r>
              <a:rPr lang="en-US" dirty="0" err="1" smtClean="0"/>
              <a:t>bouw</a:t>
            </a:r>
            <a:r>
              <a:rPr lang="en-US" dirty="0" smtClean="0"/>
              <a:t> </a:t>
            </a:r>
            <a:r>
              <a:rPr lang="en-US" dirty="0" err="1" smtClean="0"/>
              <a:t>toemoesi</a:t>
            </a:r>
            <a:r>
              <a:rPr lang="en-US" dirty="0" smtClean="0"/>
              <a:t> </a:t>
            </a:r>
            <a:r>
              <a:rPr lang="en-US" dirty="0" err="1" smtClean="0"/>
              <a:t>tapoe</a:t>
            </a:r>
            <a:r>
              <a:rPr lang="en-US" dirty="0" smtClean="0"/>
              <a:t> </a:t>
            </a:r>
            <a:r>
              <a:rPr lang="en-US" dirty="0" err="1" smtClean="0"/>
              <a:t>sondoe</a:t>
            </a:r>
            <a:r>
              <a:rPr lang="en-US" dirty="0" smtClean="0"/>
              <a:t> </a:t>
            </a:r>
            <a:r>
              <a:rPr lang="en-US" dirty="0" err="1" smtClean="0"/>
              <a:t>soema</a:t>
            </a:r>
            <a:r>
              <a:rPr lang="en-US" dirty="0" smtClean="0"/>
              <a:t>, en a no de permanent.  </a:t>
            </a:r>
            <a:r>
              <a:rPr lang="en-US" dirty="0" err="1" smtClean="0"/>
              <a:t>Dus</a:t>
            </a:r>
            <a:r>
              <a:rPr lang="en-US" dirty="0" smtClean="0"/>
              <a:t> </a:t>
            </a:r>
            <a:r>
              <a:rPr lang="en-US" dirty="0" err="1" smtClean="0"/>
              <a:t>da</a:t>
            </a:r>
            <a:r>
              <a:rPr lang="en-US" dirty="0" smtClean="0"/>
              <a:t> </a:t>
            </a:r>
            <a:r>
              <a:rPr lang="en-US" dirty="0" err="1" smtClean="0"/>
              <a:t>sluir</a:t>
            </a:r>
            <a:endParaRPr lang="en-US" dirty="0" smtClean="0"/>
          </a:p>
          <a:p>
            <a:r>
              <a:rPr lang="en-US" dirty="0" smtClean="0"/>
              <a:t>Ma </a:t>
            </a:r>
            <a:r>
              <a:rPr lang="en-US" dirty="0" err="1" smtClean="0"/>
              <a:t>da</a:t>
            </a:r>
            <a:r>
              <a:rPr lang="en-US" dirty="0" smtClean="0"/>
              <a:t> </a:t>
            </a:r>
            <a:r>
              <a:rPr lang="en-US" dirty="0" err="1" smtClean="0"/>
              <a:t>Jeje</a:t>
            </a:r>
            <a:r>
              <a:rPr lang="en-US" dirty="0" smtClean="0"/>
              <a:t> de </a:t>
            </a:r>
            <a:r>
              <a:rPr lang="en-US" dirty="0" err="1" smtClean="0"/>
              <a:t>helemaal</a:t>
            </a:r>
            <a:r>
              <a:rPr lang="en-US" dirty="0" smtClean="0"/>
              <a:t> foe </a:t>
            </a:r>
            <a:r>
              <a:rPr lang="en-US" dirty="0" err="1" smtClean="0"/>
              <a:t>Gado</a:t>
            </a:r>
            <a:r>
              <a:rPr lang="en-US" dirty="0" smtClean="0"/>
              <a:t>, en </a:t>
            </a:r>
            <a:r>
              <a:rPr lang="en-US" dirty="0" err="1" smtClean="0"/>
              <a:t>noiti</a:t>
            </a:r>
            <a:r>
              <a:rPr lang="en-US" dirty="0" smtClean="0"/>
              <a:t> </a:t>
            </a:r>
            <a:r>
              <a:rPr lang="en-US" dirty="0" err="1" smtClean="0"/>
              <a:t>dati</a:t>
            </a:r>
            <a:r>
              <a:rPr lang="en-US" dirty="0" smtClean="0"/>
              <a:t> </a:t>
            </a:r>
            <a:r>
              <a:rPr lang="en-US" dirty="0" err="1" smtClean="0"/>
              <a:t>sa</a:t>
            </a:r>
            <a:r>
              <a:rPr lang="en-US" dirty="0" smtClean="0"/>
              <a:t> </a:t>
            </a:r>
            <a:r>
              <a:rPr lang="en-US" dirty="0" err="1" smtClean="0"/>
              <a:t>gowe</a:t>
            </a:r>
            <a:endParaRPr lang="en-US" dirty="0"/>
          </a:p>
        </p:txBody>
      </p:sp>
      <p:sp>
        <p:nvSpPr>
          <p:cNvPr id="4" name="Date Placeholder 3"/>
          <p:cNvSpPr>
            <a:spLocks noGrp="1"/>
          </p:cNvSpPr>
          <p:nvPr>
            <p:ph type="dt" sz="half" idx="10"/>
          </p:nvPr>
        </p:nvSpPr>
        <p:spPr/>
        <p:txBody>
          <a:bodyPr/>
          <a:lstStyle/>
          <a:p>
            <a:fld id="{3F385D0B-357B-46C5-A1AB-B7006FCEF0BB}"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89</a:t>
            </a:fld>
            <a:endParaRPr lang="en-US">
              <a:latin typeface="+mn-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7D890BF-15F6-4BBD-853F-A9A3998180C0}"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948B631E-8F7E-4781-BFE8-1939D39D0D50}" type="slidenum">
              <a:rPr lang="en-US"/>
              <a:pPr lvl="1"/>
              <a:t>9</a:t>
            </a:fld>
            <a:endParaRPr lang="en-US">
              <a:latin typeface="Times New Roman" pitchFamily="18" charset="0"/>
            </a:endParaRPr>
          </a:p>
        </p:txBody>
      </p:sp>
      <p:sp>
        <p:nvSpPr>
          <p:cNvPr id="81922" name="Rectangle 2"/>
          <p:cNvSpPr>
            <a:spLocks noGrp="1" noChangeArrowheads="1"/>
          </p:cNvSpPr>
          <p:nvPr>
            <p:ph type="title"/>
          </p:nvPr>
        </p:nvSpPr>
        <p:spPr/>
        <p:txBody>
          <a:bodyPr/>
          <a:lstStyle/>
          <a:p>
            <a:r>
              <a:rPr lang="en-US"/>
              <a:t>Difrenti skin &amp; difrenti glori</a:t>
            </a:r>
          </a:p>
        </p:txBody>
      </p:sp>
      <p:sp>
        <p:nvSpPr>
          <p:cNvPr id="81923" name="Rectangle 3"/>
          <p:cNvSpPr>
            <a:spLocks noGrp="1" noChangeArrowheads="1"/>
          </p:cNvSpPr>
          <p:nvPr>
            <p:ph type="body" idx="1"/>
          </p:nvPr>
        </p:nvSpPr>
        <p:spPr/>
        <p:txBody>
          <a:bodyPr/>
          <a:lstStyle/>
          <a:p>
            <a:pPr>
              <a:lnSpc>
                <a:spcPct val="70000"/>
              </a:lnSpc>
            </a:pPr>
            <a:r>
              <a:rPr lang="en-US" sz="2800" b="1"/>
              <a:t>I Kor. 15:38. Ma Gado gi hem wan skin so leki A wani, en ibri siri abi hem egi skin.  39. Ala meti no de da srefi sortoe; ma libisoema abi wan sortoe meti; tra sortoe meti de gi dem boesi-meti, wan tra sortoe gi dem fisi, en wan tra sortoe gi dem fowroe.  40. En so srefi, tra sortoe skin de na ini loktoe, en trawan na grontapoe; ma da glori foe hemel de wan, en da glori foe grontapoe de trawan.  41. Da zon abi wan glori, en da moen abi wan tra glori, en dem stari ete wan tra glori; bikasi wan stari de difrenti foe trawan na ini glori.</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338DAEC-6FB5-4DF8-9431-5F6D41FE064B}"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DC59F202-DB75-4ADF-9CBD-9D17595943C7}" type="slidenum">
              <a:rPr lang="en-US"/>
              <a:pPr lvl="1"/>
              <a:t>90</a:t>
            </a:fld>
            <a:endParaRPr lang="en-US">
              <a:latin typeface="Times New Roman" pitchFamily="18" charset="0"/>
            </a:endParaRPr>
          </a:p>
        </p:txBody>
      </p:sp>
      <p:sp>
        <p:nvSpPr>
          <p:cNvPr id="197634" name="Rectangle 2"/>
          <p:cNvSpPr>
            <a:spLocks noGrp="1" noChangeArrowheads="1"/>
          </p:cNvSpPr>
          <p:nvPr>
            <p:ph type="title"/>
          </p:nvPr>
        </p:nvSpPr>
        <p:spPr/>
        <p:txBody>
          <a:bodyPr/>
          <a:lstStyle/>
          <a:p>
            <a:r>
              <a:rPr lang="en-US"/>
              <a:t>Glori foe da wet en da Jeje</a:t>
            </a:r>
          </a:p>
        </p:txBody>
      </p:sp>
      <p:sp>
        <p:nvSpPr>
          <p:cNvPr id="197635" name="Rectangle 3"/>
          <p:cNvSpPr>
            <a:spLocks noGrp="1" noChangeArrowheads="1"/>
          </p:cNvSpPr>
          <p:nvPr>
            <p:ph type="body" idx="1"/>
          </p:nvPr>
        </p:nvSpPr>
        <p:spPr>
          <a:xfrm>
            <a:off x="190441" y="2017713"/>
            <a:ext cx="8764648" cy="4114800"/>
          </a:xfrm>
        </p:spPr>
        <p:txBody>
          <a:bodyPr/>
          <a:lstStyle/>
          <a:p>
            <a:r>
              <a:rPr lang="en-US" b="1" dirty="0"/>
              <a:t>II Kor. 3:9. </a:t>
            </a:r>
            <a:r>
              <a:rPr lang="en-US" b="1" dirty="0" err="1"/>
              <a:t>Bikasi</a:t>
            </a:r>
            <a:r>
              <a:rPr lang="en-US" b="1" dirty="0"/>
              <a:t> </a:t>
            </a:r>
            <a:r>
              <a:rPr lang="en-US" b="1" dirty="0" err="1"/>
              <a:t>efoe</a:t>
            </a:r>
            <a:r>
              <a:rPr lang="en-US" b="1" dirty="0"/>
              <a:t> </a:t>
            </a:r>
            <a:r>
              <a:rPr lang="en-US" b="1" dirty="0" err="1"/>
              <a:t>da</a:t>
            </a:r>
            <a:r>
              <a:rPr lang="en-US" b="1" dirty="0"/>
              <a:t> </a:t>
            </a:r>
            <a:r>
              <a:rPr lang="en-US" b="1" dirty="0" err="1"/>
              <a:t>wroko</a:t>
            </a:r>
            <a:r>
              <a:rPr lang="en-US" b="1" dirty="0"/>
              <a:t> foe </a:t>
            </a:r>
            <a:r>
              <a:rPr lang="en-US" b="1" dirty="0" err="1">
                <a:solidFill>
                  <a:srgbClr val="FF0000"/>
                </a:solidFill>
              </a:rPr>
              <a:t>vonisi</a:t>
            </a:r>
            <a:r>
              <a:rPr lang="en-US" b="1" dirty="0"/>
              <a:t> </a:t>
            </a:r>
            <a:r>
              <a:rPr lang="en-US" b="1" dirty="0" err="1"/>
              <a:t>abi</a:t>
            </a:r>
            <a:r>
              <a:rPr lang="en-US" b="1" dirty="0"/>
              <a:t> </a:t>
            </a:r>
            <a:r>
              <a:rPr lang="en-US" b="1" dirty="0" err="1"/>
              <a:t>glori</a:t>
            </a:r>
            <a:r>
              <a:rPr lang="en-US" b="1" dirty="0"/>
              <a:t>, </a:t>
            </a:r>
            <a:r>
              <a:rPr lang="en-US" b="1" dirty="0" err="1"/>
              <a:t>omeni</a:t>
            </a:r>
            <a:r>
              <a:rPr lang="en-US" b="1" dirty="0"/>
              <a:t> </a:t>
            </a:r>
            <a:r>
              <a:rPr lang="en-US" b="1" dirty="0" err="1"/>
              <a:t>moro</a:t>
            </a:r>
            <a:r>
              <a:rPr lang="en-US" b="1" dirty="0"/>
              <a:t> </a:t>
            </a:r>
            <a:r>
              <a:rPr lang="en-US" b="1" dirty="0" err="1"/>
              <a:t>glori</a:t>
            </a:r>
            <a:r>
              <a:rPr lang="en-US" b="1" dirty="0"/>
              <a:t> </a:t>
            </a:r>
            <a:r>
              <a:rPr lang="en-US" b="1" dirty="0" err="1"/>
              <a:t>da</a:t>
            </a:r>
            <a:r>
              <a:rPr lang="en-US" b="1" dirty="0"/>
              <a:t> </a:t>
            </a:r>
            <a:r>
              <a:rPr lang="en-US" b="1" dirty="0" err="1"/>
              <a:t>wroko</a:t>
            </a:r>
            <a:r>
              <a:rPr lang="en-US" b="1" dirty="0"/>
              <a:t> foe </a:t>
            </a:r>
            <a:r>
              <a:rPr lang="en-US" b="1" dirty="0" err="1">
                <a:solidFill>
                  <a:srgbClr val="FF0000"/>
                </a:solidFill>
              </a:rPr>
              <a:t>gerechtigheid</a:t>
            </a:r>
            <a:r>
              <a:rPr lang="en-US" b="1" dirty="0"/>
              <a:t> </a:t>
            </a:r>
            <a:r>
              <a:rPr lang="en-US" b="1" dirty="0" err="1"/>
              <a:t>moesoe</a:t>
            </a:r>
            <a:r>
              <a:rPr lang="en-US" b="1" dirty="0"/>
              <a:t> </a:t>
            </a:r>
            <a:r>
              <a:rPr lang="en-US" b="1" dirty="0" err="1"/>
              <a:t>abi</a:t>
            </a:r>
            <a:r>
              <a:rPr lang="en-US" b="1" dirty="0"/>
              <a:t>!  10. </a:t>
            </a:r>
            <a:r>
              <a:rPr lang="en-US" b="1" dirty="0" err="1"/>
              <a:t>Bikasi</a:t>
            </a:r>
            <a:r>
              <a:rPr lang="en-US" b="1" dirty="0"/>
              <a:t> </a:t>
            </a:r>
            <a:r>
              <a:rPr lang="en-US" b="1" dirty="0" err="1"/>
              <a:t>da</a:t>
            </a:r>
            <a:r>
              <a:rPr lang="en-US" b="1" dirty="0"/>
              <a:t> </a:t>
            </a:r>
            <a:r>
              <a:rPr lang="en-US" b="1" dirty="0" err="1"/>
              <a:t>sani</a:t>
            </a:r>
            <a:r>
              <a:rPr lang="en-US" b="1" dirty="0"/>
              <a:t> </a:t>
            </a:r>
            <a:r>
              <a:rPr lang="en-US" b="1" dirty="0" err="1"/>
              <a:t>disi</a:t>
            </a:r>
            <a:r>
              <a:rPr lang="en-US" b="1" dirty="0"/>
              <a:t> </a:t>
            </a:r>
            <a:r>
              <a:rPr lang="en-US" b="1" dirty="0" err="1"/>
              <a:t>ben</a:t>
            </a:r>
            <a:r>
              <a:rPr lang="en-US" b="1" dirty="0"/>
              <a:t> </a:t>
            </a:r>
            <a:r>
              <a:rPr lang="en-US" b="1" dirty="0" err="1"/>
              <a:t>abi</a:t>
            </a:r>
            <a:r>
              <a:rPr lang="en-US" b="1" dirty="0"/>
              <a:t> </a:t>
            </a:r>
            <a:r>
              <a:rPr lang="en-US" b="1" dirty="0" err="1"/>
              <a:t>glori</a:t>
            </a:r>
            <a:r>
              <a:rPr lang="en-US" b="1" dirty="0"/>
              <a:t> no </a:t>
            </a:r>
            <a:r>
              <a:rPr lang="en-US" b="1" dirty="0" err="1"/>
              <a:t>ben</a:t>
            </a:r>
            <a:r>
              <a:rPr lang="en-US" b="1" dirty="0"/>
              <a:t> </a:t>
            </a:r>
            <a:r>
              <a:rPr lang="en-US" b="1" dirty="0" err="1"/>
              <a:t>abi</a:t>
            </a:r>
            <a:r>
              <a:rPr lang="en-US" b="1" dirty="0"/>
              <a:t> </a:t>
            </a:r>
            <a:r>
              <a:rPr lang="en-US" b="1" dirty="0" err="1"/>
              <a:t>glori</a:t>
            </a:r>
            <a:r>
              <a:rPr lang="en-US" b="1" dirty="0"/>
              <a:t> </a:t>
            </a:r>
            <a:r>
              <a:rPr lang="en-US" b="1" dirty="0" err="1"/>
              <a:t>na</a:t>
            </a:r>
            <a:r>
              <a:rPr lang="en-US" b="1" dirty="0"/>
              <a:t> </a:t>
            </a:r>
            <a:r>
              <a:rPr lang="en-US" b="1" dirty="0" err="1"/>
              <a:t>da</a:t>
            </a:r>
            <a:r>
              <a:rPr lang="en-US" b="1" dirty="0"/>
              <a:t> </a:t>
            </a:r>
            <a:r>
              <a:rPr lang="en-US" b="1" dirty="0" err="1"/>
              <a:t>fasi</a:t>
            </a:r>
            <a:r>
              <a:rPr lang="en-US" b="1" dirty="0"/>
              <a:t> </a:t>
            </a:r>
            <a:r>
              <a:rPr lang="en-US" b="1" dirty="0" err="1"/>
              <a:t>disi</a:t>
            </a:r>
            <a:r>
              <a:rPr lang="en-US" b="1" dirty="0"/>
              <a:t>, </a:t>
            </a:r>
            <a:r>
              <a:rPr lang="en-US" b="1" dirty="0" err="1"/>
              <a:t>te</a:t>
            </a:r>
            <a:r>
              <a:rPr lang="en-US" b="1" dirty="0"/>
              <a:t> </a:t>
            </a:r>
            <a:r>
              <a:rPr lang="en-US" b="1" dirty="0" err="1"/>
              <a:t>oen</a:t>
            </a:r>
            <a:r>
              <a:rPr lang="en-US" b="1" dirty="0"/>
              <a:t> </a:t>
            </a:r>
            <a:r>
              <a:rPr lang="en-US" b="1" dirty="0" err="1"/>
              <a:t>loekoe</a:t>
            </a:r>
            <a:r>
              <a:rPr lang="en-US" b="1" dirty="0"/>
              <a:t> </a:t>
            </a:r>
            <a:r>
              <a:rPr lang="en-US" b="1" dirty="0" err="1"/>
              <a:t>na</a:t>
            </a:r>
            <a:r>
              <a:rPr lang="en-US" b="1" dirty="0"/>
              <a:t> </a:t>
            </a:r>
            <a:r>
              <a:rPr lang="en-US" b="1" dirty="0" err="1"/>
              <a:t>da</a:t>
            </a:r>
            <a:r>
              <a:rPr lang="en-US" b="1" dirty="0"/>
              <a:t> </a:t>
            </a:r>
            <a:r>
              <a:rPr lang="en-US" b="1" dirty="0" err="1"/>
              <a:t>moro</a:t>
            </a:r>
            <a:r>
              <a:rPr lang="en-US" b="1" dirty="0"/>
              <a:t> </a:t>
            </a:r>
            <a:r>
              <a:rPr lang="en-US" b="1" dirty="0" err="1"/>
              <a:t>bigi</a:t>
            </a:r>
            <a:r>
              <a:rPr lang="en-US" b="1" dirty="0"/>
              <a:t> </a:t>
            </a:r>
            <a:r>
              <a:rPr lang="en-US" b="1" dirty="0" err="1"/>
              <a:t>glori</a:t>
            </a:r>
            <a:r>
              <a:rPr lang="en-US" b="1" dirty="0"/>
              <a:t>.  11. </a:t>
            </a:r>
            <a:r>
              <a:rPr lang="en-US" b="1" dirty="0" err="1">
                <a:solidFill>
                  <a:srgbClr val="FF0000"/>
                </a:solidFill>
              </a:rPr>
              <a:t>Bikasi</a:t>
            </a:r>
            <a:r>
              <a:rPr lang="en-US" b="1" dirty="0">
                <a:solidFill>
                  <a:srgbClr val="FF0000"/>
                </a:solidFill>
              </a:rPr>
              <a:t> </a:t>
            </a:r>
            <a:r>
              <a:rPr lang="en-US" b="1" dirty="0" err="1">
                <a:solidFill>
                  <a:srgbClr val="FF0000"/>
                </a:solidFill>
              </a:rPr>
              <a:t>efoe</a:t>
            </a:r>
            <a:r>
              <a:rPr lang="en-US" b="1" dirty="0">
                <a:solidFill>
                  <a:srgbClr val="FF0000"/>
                </a:solidFill>
              </a:rPr>
              <a:t> </a:t>
            </a:r>
            <a:r>
              <a:rPr lang="en-US" b="1" dirty="0" err="1">
                <a:solidFill>
                  <a:srgbClr val="FF0000"/>
                </a:solidFill>
              </a:rPr>
              <a:t>da</a:t>
            </a:r>
            <a:r>
              <a:rPr lang="en-US" b="1" dirty="0">
                <a:solidFill>
                  <a:srgbClr val="FF0000"/>
                </a:solidFill>
              </a:rPr>
              <a:t> </a:t>
            </a:r>
            <a:r>
              <a:rPr lang="en-US" b="1" dirty="0" err="1">
                <a:solidFill>
                  <a:srgbClr val="FF0000"/>
                </a:solidFill>
              </a:rPr>
              <a:t>sani</a:t>
            </a:r>
            <a:r>
              <a:rPr lang="en-US" b="1" dirty="0">
                <a:solidFill>
                  <a:srgbClr val="FF0000"/>
                </a:solidFill>
              </a:rPr>
              <a:t> </a:t>
            </a:r>
            <a:r>
              <a:rPr lang="en-US" b="1" dirty="0" err="1">
                <a:solidFill>
                  <a:srgbClr val="FF0000"/>
                </a:solidFill>
              </a:rPr>
              <a:t>disi</a:t>
            </a:r>
            <a:r>
              <a:rPr lang="en-US" b="1" dirty="0">
                <a:solidFill>
                  <a:srgbClr val="FF0000"/>
                </a:solidFill>
              </a:rPr>
              <a:t> </a:t>
            </a:r>
            <a:r>
              <a:rPr lang="en-US" b="1" dirty="0" err="1">
                <a:solidFill>
                  <a:srgbClr val="FF0000"/>
                </a:solidFill>
              </a:rPr>
              <a:t>ben</a:t>
            </a:r>
            <a:r>
              <a:rPr lang="en-US" b="1" dirty="0">
                <a:solidFill>
                  <a:srgbClr val="FF0000"/>
                </a:solidFill>
              </a:rPr>
              <a:t> </a:t>
            </a:r>
            <a:r>
              <a:rPr lang="en-US" b="1" dirty="0" err="1">
                <a:solidFill>
                  <a:srgbClr val="FF0000"/>
                </a:solidFill>
              </a:rPr>
              <a:t>lasi</a:t>
            </a:r>
            <a:r>
              <a:rPr lang="en-US" b="1" dirty="0">
                <a:solidFill>
                  <a:srgbClr val="FF0000"/>
                </a:solidFill>
              </a:rPr>
              <a:t> </a:t>
            </a:r>
            <a:r>
              <a:rPr lang="en-US" b="1" dirty="0" err="1">
                <a:solidFill>
                  <a:srgbClr val="FF0000"/>
                </a:solidFill>
              </a:rPr>
              <a:t>gowe</a:t>
            </a:r>
            <a:r>
              <a:rPr lang="en-US" b="1" dirty="0">
                <a:solidFill>
                  <a:srgbClr val="FF0000"/>
                </a:solidFill>
              </a:rPr>
              <a:t> </a:t>
            </a:r>
            <a:r>
              <a:rPr lang="en-US" b="1" dirty="0" err="1">
                <a:solidFill>
                  <a:srgbClr val="FF0000"/>
                </a:solidFill>
              </a:rPr>
              <a:t>abi</a:t>
            </a:r>
            <a:r>
              <a:rPr lang="en-US" b="1" dirty="0">
                <a:solidFill>
                  <a:srgbClr val="FF0000"/>
                </a:solidFill>
              </a:rPr>
              <a:t> </a:t>
            </a:r>
            <a:r>
              <a:rPr lang="en-US" b="1" dirty="0" err="1">
                <a:solidFill>
                  <a:srgbClr val="FF0000"/>
                </a:solidFill>
              </a:rPr>
              <a:t>glori</a:t>
            </a:r>
            <a:r>
              <a:rPr lang="en-US" b="1" dirty="0">
                <a:solidFill>
                  <a:srgbClr val="FF0000"/>
                </a:solidFill>
              </a:rPr>
              <a:t>, </a:t>
            </a:r>
            <a:r>
              <a:rPr lang="en-US" b="1" dirty="0" err="1">
                <a:solidFill>
                  <a:srgbClr val="FF0000"/>
                </a:solidFill>
              </a:rPr>
              <a:t>omeni</a:t>
            </a:r>
            <a:r>
              <a:rPr lang="en-US" b="1" dirty="0">
                <a:solidFill>
                  <a:srgbClr val="FF0000"/>
                </a:solidFill>
              </a:rPr>
              <a:t> </a:t>
            </a:r>
            <a:r>
              <a:rPr lang="en-US" b="1" dirty="0" err="1">
                <a:solidFill>
                  <a:srgbClr val="FF0000"/>
                </a:solidFill>
              </a:rPr>
              <a:t>moro</a:t>
            </a:r>
            <a:r>
              <a:rPr lang="en-US" b="1" dirty="0">
                <a:solidFill>
                  <a:srgbClr val="FF0000"/>
                </a:solidFill>
              </a:rPr>
              <a:t> </a:t>
            </a:r>
            <a:r>
              <a:rPr lang="en-US" b="1" dirty="0" err="1">
                <a:solidFill>
                  <a:srgbClr val="FF0000"/>
                </a:solidFill>
              </a:rPr>
              <a:t>glori</a:t>
            </a:r>
            <a:r>
              <a:rPr lang="en-US" b="1" dirty="0">
                <a:solidFill>
                  <a:srgbClr val="FF0000"/>
                </a:solidFill>
              </a:rPr>
              <a:t> </a:t>
            </a:r>
            <a:r>
              <a:rPr lang="en-US" b="1" dirty="0" err="1">
                <a:solidFill>
                  <a:srgbClr val="FF0000"/>
                </a:solidFill>
              </a:rPr>
              <a:t>da</a:t>
            </a:r>
            <a:r>
              <a:rPr lang="en-US" b="1" dirty="0">
                <a:solidFill>
                  <a:srgbClr val="FF0000"/>
                </a:solidFill>
              </a:rPr>
              <a:t> </a:t>
            </a:r>
            <a:r>
              <a:rPr lang="en-US" b="1" dirty="0" err="1">
                <a:solidFill>
                  <a:srgbClr val="FF0000"/>
                </a:solidFill>
              </a:rPr>
              <a:t>sani</a:t>
            </a:r>
            <a:r>
              <a:rPr lang="en-US" b="1" dirty="0">
                <a:solidFill>
                  <a:srgbClr val="FF0000"/>
                </a:solidFill>
              </a:rPr>
              <a:t> </a:t>
            </a:r>
            <a:r>
              <a:rPr lang="en-US" b="1" dirty="0" err="1">
                <a:solidFill>
                  <a:srgbClr val="FF0000"/>
                </a:solidFill>
              </a:rPr>
              <a:t>abi</a:t>
            </a:r>
            <a:r>
              <a:rPr lang="en-US" b="1" dirty="0">
                <a:solidFill>
                  <a:srgbClr val="FF0000"/>
                </a:solidFill>
              </a:rPr>
              <a:t> </a:t>
            </a:r>
            <a:r>
              <a:rPr lang="en-US" b="1" dirty="0" err="1">
                <a:solidFill>
                  <a:srgbClr val="FF0000"/>
                </a:solidFill>
              </a:rPr>
              <a:t>disi</a:t>
            </a:r>
            <a:r>
              <a:rPr lang="en-US" b="1" dirty="0">
                <a:solidFill>
                  <a:srgbClr val="FF0000"/>
                </a:solidFill>
              </a:rPr>
              <a:t> de tan</a:t>
            </a:r>
            <a:r>
              <a:rPr lang="en-US" b="1" dirty="0"/>
              <a:t>!</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D3C25AA-0F46-4013-9DE1-074974459144}"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D3EB8420-F300-4753-A978-04AA110EEDF1}" type="slidenum">
              <a:rPr lang="en-US"/>
              <a:pPr lvl="1"/>
              <a:t>91</a:t>
            </a:fld>
            <a:endParaRPr lang="en-US">
              <a:latin typeface="Times New Roman" pitchFamily="18" charset="0"/>
            </a:endParaRPr>
          </a:p>
        </p:txBody>
      </p:sp>
      <p:sp>
        <p:nvSpPr>
          <p:cNvPr id="198658" name="Rectangle 2"/>
          <p:cNvSpPr>
            <a:spLocks noGrp="1" noChangeArrowheads="1"/>
          </p:cNvSpPr>
          <p:nvPr>
            <p:ph type="title"/>
          </p:nvPr>
        </p:nvSpPr>
        <p:spPr/>
        <p:txBody>
          <a:bodyPr/>
          <a:lstStyle/>
          <a:p>
            <a:r>
              <a:rPr lang="en-US"/>
              <a:t>Da wet nanga da Jeje</a:t>
            </a:r>
          </a:p>
        </p:txBody>
      </p:sp>
      <p:sp>
        <p:nvSpPr>
          <p:cNvPr id="198659" name="Rectangle 3"/>
          <p:cNvSpPr>
            <a:spLocks noGrp="1" noChangeArrowheads="1"/>
          </p:cNvSpPr>
          <p:nvPr>
            <p:ph type="body" idx="1"/>
          </p:nvPr>
        </p:nvSpPr>
        <p:spPr>
          <a:xfrm>
            <a:off x="519057" y="2017713"/>
            <a:ext cx="8436031" cy="4114800"/>
          </a:xfrm>
        </p:spPr>
        <p:txBody>
          <a:bodyPr/>
          <a:lstStyle/>
          <a:p>
            <a:r>
              <a:rPr lang="en-US" dirty="0" err="1"/>
              <a:t>Da</a:t>
            </a:r>
            <a:r>
              <a:rPr lang="en-US" dirty="0"/>
              <a:t> wet – de </a:t>
            </a:r>
            <a:r>
              <a:rPr lang="en-US" dirty="0" err="1"/>
              <a:t>da</a:t>
            </a:r>
            <a:r>
              <a:rPr lang="en-US" dirty="0"/>
              <a:t> </a:t>
            </a:r>
            <a:r>
              <a:rPr lang="en-US" dirty="0" err="1"/>
              <a:t>wroko</a:t>
            </a:r>
            <a:r>
              <a:rPr lang="en-US" dirty="0"/>
              <a:t> foe </a:t>
            </a:r>
            <a:r>
              <a:rPr lang="en-US" b="1" dirty="0" err="1">
                <a:solidFill>
                  <a:schemeClr val="accent2"/>
                </a:solidFill>
              </a:rPr>
              <a:t>vonisi</a:t>
            </a:r>
            <a:endParaRPr lang="en-US" b="1" dirty="0">
              <a:solidFill>
                <a:schemeClr val="accent2"/>
              </a:solidFill>
            </a:endParaRPr>
          </a:p>
          <a:p>
            <a:r>
              <a:rPr lang="en-US" dirty="0" err="1"/>
              <a:t>Da</a:t>
            </a:r>
            <a:r>
              <a:rPr lang="en-US" dirty="0"/>
              <a:t> </a:t>
            </a:r>
            <a:r>
              <a:rPr lang="en-US" dirty="0" err="1"/>
              <a:t>Jeje</a:t>
            </a:r>
            <a:r>
              <a:rPr lang="en-US" dirty="0"/>
              <a:t> – de </a:t>
            </a:r>
            <a:r>
              <a:rPr lang="en-US" dirty="0" err="1"/>
              <a:t>da</a:t>
            </a:r>
            <a:r>
              <a:rPr lang="en-US" dirty="0"/>
              <a:t> </a:t>
            </a:r>
            <a:r>
              <a:rPr lang="en-US" dirty="0" err="1"/>
              <a:t>wroko</a:t>
            </a:r>
            <a:r>
              <a:rPr lang="en-US" dirty="0"/>
              <a:t> foe </a:t>
            </a:r>
            <a:r>
              <a:rPr lang="en-US" b="1" dirty="0" err="1">
                <a:solidFill>
                  <a:schemeClr val="accent2"/>
                </a:solidFill>
              </a:rPr>
              <a:t>gerechtigheid</a:t>
            </a:r>
            <a:endParaRPr lang="en-US" b="1" dirty="0">
              <a:solidFill>
                <a:schemeClr val="accent2"/>
              </a:solidFill>
            </a:endParaRPr>
          </a:p>
          <a:p>
            <a:r>
              <a:rPr lang="en-US" dirty="0" err="1"/>
              <a:t>Da</a:t>
            </a:r>
            <a:r>
              <a:rPr lang="en-US" dirty="0"/>
              <a:t> wet – de </a:t>
            </a:r>
            <a:r>
              <a:rPr lang="en-US" dirty="0" err="1"/>
              <a:t>da</a:t>
            </a:r>
            <a:r>
              <a:rPr lang="en-US" dirty="0"/>
              <a:t> </a:t>
            </a:r>
            <a:r>
              <a:rPr lang="en-US" dirty="0" err="1"/>
              <a:t>wroko</a:t>
            </a:r>
            <a:r>
              <a:rPr lang="en-US" dirty="0"/>
              <a:t> </a:t>
            </a:r>
            <a:r>
              <a:rPr lang="en-US" dirty="0" err="1"/>
              <a:t>disi</a:t>
            </a:r>
            <a:r>
              <a:rPr lang="en-US" dirty="0"/>
              <a:t> </a:t>
            </a:r>
            <a:r>
              <a:rPr lang="en-US" dirty="0" err="1"/>
              <a:t>ben</a:t>
            </a:r>
            <a:r>
              <a:rPr lang="en-US" dirty="0"/>
              <a:t> </a:t>
            </a:r>
            <a:r>
              <a:rPr lang="en-US" b="1" dirty="0" err="1">
                <a:solidFill>
                  <a:schemeClr val="accent2"/>
                </a:solidFill>
              </a:rPr>
              <a:t>lasi</a:t>
            </a:r>
            <a:r>
              <a:rPr lang="en-US" dirty="0"/>
              <a:t> hem </a:t>
            </a:r>
            <a:r>
              <a:rPr lang="en-US" dirty="0" err="1"/>
              <a:t>glori</a:t>
            </a:r>
            <a:r>
              <a:rPr lang="en-US" dirty="0"/>
              <a:t> </a:t>
            </a:r>
            <a:r>
              <a:rPr lang="en-US" dirty="0" err="1"/>
              <a:t>gowe</a:t>
            </a:r>
            <a:endParaRPr lang="en-US" dirty="0"/>
          </a:p>
          <a:p>
            <a:r>
              <a:rPr lang="en-US" dirty="0" err="1"/>
              <a:t>Da</a:t>
            </a:r>
            <a:r>
              <a:rPr lang="en-US" dirty="0"/>
              <a:t> </a:t>
            </a:r>
            <a:r>
              <a:rPr lang="en-US" dirty="0" err="1"/>
              <a:t>Jeje</a:t>
            </a:r>
            <a:r>
              <a:rPr lang="en-US" dirty="0"/>
              <a:t> – </a:t>
            </a:r>
            <a:r>
              <a:rPr lang="en-US" b="1" dirty="0" err="1">
                <a:solidFill>
                  <a:schemeClr val="accent2"/>
                </a:solidFill>
              </a:rPr>
              <a:t>noiti</a:t>
            </a:r>
            <a:r>
              <a:rPr lang="en-US" dirty="0"/>
              <a:t> hem </a:t>
            </a:r>
            <a:r>
              <a:rPr lang="en-US" dirty="0" err="1"/>
              <a:t>glori</a:t>
            </a:r>
            <a:r>
              <a:rPr lang="en-US" dirty="0"/>
              <a:t> </a:t>
            </a:r>
            <a:r>
              <a:rPr lang="en-US" b="1" dirty="0" err="1">
                <a:solidFill>
                  <a:schemeClr val="accent2"/>
                </a:solidFill>
              </a:rPr>
              <a:t>lasi</a:t>
            </a:r>
            <a:r>
              <a:rPr lang="en-US" dirty="0"/>
              <a:t> </a:t>
            </a:r>
            <a:r>
              <a:rPr lang="en-US" dirty="0" err="1"/>
              <a:t>gowe</a:t>
            </a:r>
            <a:endParaRPr lang="en-US"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BD79179-3AC7-491B-B4A5-2136B8AA8EF5}"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D399DB7C-650A-4C0D-A2D7-02FA8511E6F4}" type="slidenum">
              <a:rPr lang="en-US"/>
              <a:pPr lvl="1"/>
              <a:t>92</a:t>
            </a:fld>
            <a:endParaRPr lang="en-US">
              <a:latin typeface="Times New Roman" pitchFamily="18" charset="0"/>
            </a:endParaRPr>
          </a:p>
        </p:txBody>
      </p:sp>
      <p:sp>
        <p:nvSpPr>
          <p:cNvPr id="199682" name="Rectangle 2"/>
          <p:cNvSpPr>
            <a:spLocks noGrp="1" noChangeArrowheads="1"/>
          </p:cNvSpPr>
          <p:nvPr>
            <p:ph type="title"/>
          </p:nvPr>
        </p:nvSpPr>
        <p:spPr/>
        <p:txBody>
          <a:bodyPr/>
          <a:lstStyle/>
          <a:p>
            <a:r>
              <a:rPr lang="en-US"/>
              <a:t>Dem Djoe de breni ede</a:t>
            </a:r>
          </a:p>
        </p:txBody>
      </p:sp>
      <p:sp>
        <p:nvSpPr>
          <p:cNvPr id="199683" name="Rectangle 3"/>
          <p:cNvSpPr>
            <a:spLocks noGrp="1" noChangeArrowheads="1"/>
          </p:cNvSpPr>
          <p:nvPr>
            <p:ph type="body" idx="1"/>
          </p:nvPr>
        </p:nvSpPr>
        <p:spPr>
          <a:xfrm>
            <a:off x="226953" y="2017713"/>
            <a:ext cx="8728135" cy="4114800"/>
          </a:xfrm>
        </p:spPr>
        <p:txBody>
          <a:bodyPr/>
          <a:lstStyle/>
          <a:p>
            <a:pPr>
              <a:lnSpc>
                <a:spcPct val="80000"/>
              </a:lnSpc>
            </a:pPr>
            <a:r>
              <a:rPr lang="en-US" sz="2800" b="1" dirty="0"/>
              <a:t>12. Di </a:t>
            </a:r>
            <a:r>
              <a:rPr lang="en-US" sz="2800" b="1" dirty="0" err="1"/>
              <a:t>wi</a:t>
            </a:r>
            <a:r>
              <a:rPr lang="en-US" sz="2800" b="1" dirty="0"/>
              <a:t> </a:t>
            </a:r>
            <a:r>
              <a:rPr lang="en-US" sz="2800" b="1" dirty="0" err="1"/>
              <a:t>si</a:t>
            </a:r>
            <a:r>
              <a:rPr lang="en-US" sz="2800" b="1" dirty="0"/>
              <a:t> </a:t>
            </a:r>
            <a:r>
              <a:rPr lang="en-US" sz="2800" b="1" dirty="0" err="1"/>
              <a:t>dati</a:t>
            </a:r>
            <a:r>
              <a:rPr lang="en-US" sz="2800" b="1" dirty="0"/>
              <a:t> </a:t>
            </a:r>
            <a:r>
              <a:rPr lang="en-US" sz="2800" b="1" dirty="0" err="1"/>
              <a:t>wi</a:t>
            </a:r>
            <a:r>
              <a:rPr lang="en-US" sz="2800" b="1" dirty="0"/>
              <a:t> </a:t>
            </a:r>
            <a:r>
              <a:rPr lang="en-US" sz="2800" b="1" dirty="0" err="1"/>
              <a:t>abi</a:t>
            </a:r>
            <a:r>
              <a:rPr lang="en-US" sz="2800" b="1" dirty="0"/>
              <a:t> so wan </a:t>
            </a:r>
            <a:r>
              <a:rPr lang="en-US" sz="2800" b="1" dirty="0" err="1"/>
              <a:t>hopoe</a:t>
            </a:r>
            <a:r>
              <a:rPr lang="en-US" sz="2800" b="1" dirty="0"/>
              <a:t>, </a:t>
            </a:r>
            <a:r>
              <a:rPr lang="en-US" sz="2800" b="1" dirty="0" err="1"/>
              <a:t>wi</a:t>
            </a:r>
            <a:r>
              <a:rPr lang="en-US" sz="2800" b="1" dirty="0"/>
              <a:t> </a:t>
            </a:r>
            <a:r>
              <a:rPr lang="en-US" sz="2800" b="1" dirty="0" err="1"/>
              <a:t>taki</a:t>
            </a:r>
            <a:r>
              <a:rPr lang="en-US" sz="2800" b="1" dirty="0"/>
              <a:t> </a:t>
            </a:r>
            <a:r>
              <a:rPr lang="en-US" sz="2800" b="1" dirty="0" err="1"/>
              <a:t>da</a:t>
            </a:r>
            <a:r>
              <a:rPr lang="en-US" sz="2800" b="1" dirty="0"/>
              <a:t> </a:t>
            </a:r>
            <a:r>
              <a:rPr lang="en-US" sz="2800" b="1" dirty="0" err="1"/>
              <a:t>tori</a:t>
            </a:r>
            <a:r>
              <a:rPr lang="en-US" sz="2800" b="1" dirty="0"/>
              <a:t> </a:t>
            </a:r>
            <a:r>
              <a:rPr lang="en-US" sz="2800" b="1" dirty="0" err="1"/>
              <a:t>na</a:t>
            </a:r>
            <a:r>
              <a:rPr lang="en-US" sz="2800" b="1" dirty="0"/>
              <a:t> wan </a:t>
            </a:r>
            <a:r>
              <a:rPr lang="en-US" sz="2800" b="1" dirty="0" err="1"/>
              <a:t>krin</a:t>
            </a:r>
            <a:r>
              <a:rPr lang="en-US" sz="2800" b="1" dirty="0"/>
              <a:t> </a:t>
            </a:r>
            <a:r>
              <a:rPr lang="en-US" sz="2800" b="1" dirty="0" err="1"/>
              <a:t>fasi</a:t>
            </a:r>
            <a:r>
              <a:rPr lang="en-US" sz="2800" b="1" dirty="0"/>
              <a:t>.  13. No </a:t>
            </a:r>
            <a:r>
              <a:rPr lang="en-US" sz="2800" b="1" dirty="0" err="1"/>
              <a:t>leki</a:t>
            </a:r>
            <a:r>
              <a:rPr lang="en-US" sz="2800" b="1" dirty="0"/>
              <a:t> </a:t>
            </a:r>
            <a:r>
              <a:rPr lang="en-US" sz="2800" b="1" dirty="0" err="1"/>
              <a:t>Mozes</a:t>
            </a:r>
            <a:r>
              <a:rPr lang="en-US" sz="2800" b="1" dirty="0"/>
              <a:t>, </a:t>
            </a:r>
            <a:r>
              <a:rPr lang="en-US" sz="2800" b="1" dirty="0" err="1"/>
              <a:t>disi</a:t>
            </a:r>
            <a:r>
              <a:rPr lang="en-US" sz="2800" b="1" dirty="0"/>
              <a:t> </a:t>
            </a:r>
            <a:r>
              <a:rPr lang="en-US" sz="2800" b="1" dirty="0" err="1"/>
              <a:t>ben</a:t>
            </a:r>
            <a:r>
              <a:rPr lang="en-US" sz="2800" b="1" dirty="0"/>
              <a:t> </a:t>
            </a:r>
            <a:r>
              <a:rPr lang="en-US" sz="2800" b="1" dirty="0" err="1"/>
              <a:t>tapoe</a:t>
            </a:r>
            <a:r>
              <a:rPr lang="en-US" sz="2800" b="1" dirty="0"/>
              <a:t> hem </a:t>
            </a:r>
            <a:r>
              <a:rPr lang="en-US" sz="2800" b="1" dirty="0" err="1"/>
              <a:t>fesi</a:t>
            </a:r>
            <a:r>
              <a:rPr lang="en-US" sz="2800" b="1" dirty="0"/>
              <a:t> </a:t>
            </a:r>
            <a:r>
              <a:rPr lang="en-US" sz="2800" b="1" dirty="0" err="1"/>
              <a:t>nanga</a:t>
            </a:r>
            <a:r>
              <a:rPr lang="en-US" sz="2800" b="1" dirty="0"/>
              <a:t> wan </a:t>
            </a:r>
            <a:r>
              <a:rPr lang="en-US" sz="2800" b="1" dirty="0" err="1"/>
              <a:t>doekoe</a:t>
            </a:r>
            <a:r>
              <a:rPr lang="en-US" sz="2800" b="1" dirty="0"/>
              <a:t> so </a:t>
            </a:r>
            <a:r>
              <a:rPr lang="en-US" sz="2800" b="1" dirty="0" err="1"/>
              <a:t>dati</a:t>
            </a:r>
            <a:r>
              <a:rPr lang="en-US" sz="2800" b="1" dirty="0"/>
              <a:t> </a:t>
            </a:r>
            <a:r>
              <a:rPr lang="en-US" sz="2800" b="1" dirty="0" err="1"/>
              <a:t>dem</a:t>
            </a:r>
            <a:r>
              <a:rPr lang="en-US" sz="2800" b="1" dirty="0"/>
              <a:t> </a:t>
            </a:r>
            <a:r>
              <a:rPr lang="en-US" sz="2800" b="1" dirty="0" err="1"/>
              <a:t>pikin</a:t>
            </a:r>
            <a:r>
              <a:rPr lang="en-US" sz="2800" b="1" dirty="0"/>
              <a:t> foe </a:t>
            </a:r>
            <a:r>
              <a:rPr lang="en-US" sz="2800" b="1" dirty="0" err="1"/>
              <a:t>Israël</a:t>
            </a:r>
            <a:r>
              <a:rPr lang="en-US" sz="2800" b="1" dirty="0"/>
              <a:t> no </a:t>
            </a:r>
            <a:r>
              <a:rPr lang="en-US" sz="2800" b="1" dirty="0" err="1"/>
              <a:t>ben</a:t>
            </a:r>
            <a:r>
              <a:rPr lang="en-US" sz="2800" b="1" dirty="0"/>
              <a:t> </a:t>
            </a:r>
            <a:r>
              <a:rPr lang="en-US" sz="2800" b="1" dirty="0" err="1"/>
              <a:t>kan</a:t>
            </a:r>
            <a:r>
              <a:rPr lang="en-US" sz="2800" b="1" dirty="0"/>
              <a:t> </a:t>
            </a:r>
            <a:r>
              <a:rPr lang="en-US" sz="2800" b="1" dirty="0" err="1"/>
              <a:t>loekoe</a:t>
            </a:r>
            <a:r>
              <a:rPr lang="en-US" sz="2800" b="1" dirty="0"/>
              <a:t> </a:t>
            </a:r>
            <a:r>
              <a:rPr lang="en-US" sz="2800" b="1" dirty="0" err="1"/>
              <a:t>dorodoro</a:t>
            </a:r>
            <a:r>
              <a:rPr lang="en-US" sz="2800" b="1" dirty="0"/>
              <a:t> </a:t>
            </a:r>
            <a:r>
              <a:rPr lang="en-US" sz="2800" b="1" dirty="0" err="1"/>
              <a:t>na</a:t>
            </a:r>
            <a:r>
              <a:rPr lang="en-US" sz="2800" b="1" dirty="0"/>
              <a:t> </a:t>
            </a:r>
            <a:r>
              <a:rPr lang="en-US" sz="2800" b="1" dirty="0" err="1"/>
              <a:t>tapoe</a:t>
            </a:r>
            <a:r>
              <a:rPr lang="en-US" sz="2800" b="1" dirty="0"/>
              <a:t> </a:t>
            </a:r>
            <a:r>
              <a:rPr lang="en-US" sz="2800" b="1" dirty="0" err="1"/>
              <a:t>da</a:t>
            </a:r>
            <a:r>
              <a:rPr lang="en-US" sz="2800" b="1" dirty="0"/>
              <a:t> </a:t>
            </a:r>
            <a:r>
              <a:rPr lang="en-US" sz="2800" b="1" dirty="0" err="1"/>
              <a:t>sani</a:t>
            </a:r>
            <a:r>
              <a:rPr lang="en-US" sz="2800" b="1" dirty="0"/>
              <a:t> </a:t>
            </a:r>
            <a:r>
              <a:rPr lang="en-US" sz="2800" b="1" dirty="0" err="1"/>
              <a:t>disi</a:t>
            </a:r>
            <a:r>
              <a:rPr lang="en-US" sz="2800" b="1" dirty="0"/>
              <a:t> </a:t>
            </a:r>
            <a:r>
              <a:rPr lang="en-US" sz="2800" b="1" dirty="0" err="1"/>
              <a:t>da</a:t>
            </a:r>
            <a:r>
              <a:rPr lang="en-US" sz="2800" b="1" dirty="0"/>
              <a:t> </a:t>
            </a:r>
            <a:r>
              <a:rPr lang="en-US" sz="2800" b="1" dirty="0" err="1"/>
              <a:t>kaba-pisi</a:t>
            </a:r>
            <a:r>
              <a:rPr lang="en-US" sz="2800" b="1" dirty="0"/>
              <a:t> </a:t>
            </a:r>
            <a:r>
              <a:rPr lang="en-US" sz="2800" b="1" dirty="0" err="1"/>
              <a:t>ben</a:t>
            </a:r>
            <a:r>
              <a:rPr lang="en-US" sz="2800" b="1" dirty="0"/>
              <a:t> </a:t>
            </a:r>
            <a:r>
              <a:rPr lang="en-US" sz="2800" b="1" dirty="0" err="1"/>
              <a:t>moesoe</a:t>
            </a:r>
            <a:r>
              <a:rPr lang="en-US" sz="2800" b="1" dirty="0"/>
              <a:t> </a:t>
            </a:r>
            <a:r>
              <a:rPr lang="en-US" sz="2800" b="1" dirty="0" err="1"/>
              <a:t>tapoe</a:t>
            </a:r>
            <a:r>
              <a:rPr lang="en-US" sz="2800" b="1" dirty="0"/>
              <a:t>.  14. Ma </a:t>
            </a:r>
            <a:r>
              <a:rPr lang="en-US" sz="2800" b="1" dirty="0" err="1"/>
              <a:t>dem</a:t>
            </a:r>
            <a:r>
              <a:rPr lang="en-US" sz="2800" b="1" dirty="0"/>
              <a:t> </a:t>
            </a:r>
            <a:r>
              <a:rPr lang="en-US" sz="2800" b="1" dirty="0" err="1"/>
              <a:t>prakseri</a:t>
            </a:r>
            <a:r>
              <a:rPr lang="en-US" sz="2800" b="1" dirty="0"/>
              <a:t> </a:t>
            </a:r>
            <a:r>
              <a:rPr lang="en-US" sz="2800" b="1" dirty="0" err="1"/>
              <a:t>ben</a:t>
            </a:r>
            <a:r>
              <a:rPr lang="en-US" sz="2800" b="1" dirty="0"/>
              <a:t> </a:t>
            </a:r>
            <a:r>
              <a:rPr lang="en-US" sz="2800" b="1" dirty="0" err="1"/>
              <a:t>breni</a:t>
            </a:r>
            <a:r>
              <a:rPr lang="en-US" sz="2800" b="1" dirty="0"/>
              <a:t>; </a:t>
            </a:r>
            <a:r>
              <a:rPr lang="en-US" sz="2800" b="1" dirty="0" err="1"/>
              <a:t>bikasi</a:t>
            </a:r>
            <a:r>
              <a:rPr lang="en-US" sz="2800" b="1" dirty="0"/>
              <a:t> </a:t>
            </a:r>
            <a:r>
              <a:rPr lang="en-US" sz="2800" b="1" dirty="0" err="1"/>
              <a:t>te</a:t>
            </a:r>
            <a:r>
              <a:rPr lang="en-US" sz="2800" b="1" dirty="0"/>
              <a:t> </a:t>
            </a:r>
            <a:r>
              <a:rPr lang="en-US" sz="2800" b="1" dirty="0" err="1"/>
              <a:t>leki</a:t>
            </a:r>
            <a:r>
              <a:rPr lang="en-US" sz="2800" b="1" dirty="0"/>
              <a:t> tide </a:t>
            </a:r>
            <a:r>
              <a:rPr lang="en-US" sz="2800" b="1" dirty="0" err="1"/>
              <a:t>da</a:t>
            </a:r>
            <a:r>
              <a:rPr lang="en-US" sz="2800" b="1" dirty="0"/>
              <a:t> </a:t>
            </a:r>
            <a:r>
              <a:rPr lang="en-US" sz="2800" b="1" dirty="0" err="1"/>
              <a:t>srefi</a:t>
            </a:r>
            <a:r>
              <a:rPr lang="en-US" sz="2800" b="1" dirty="0"/>
              <a:t> </a:t>
            </a:r>
            <a:r>
              <a:rPr lang="en-US" sz="2800" b="1" dirty="0" err="1"/>
              <a:t>krosi</a:t>
            </a:r>
            <a:r>
              <a:rPr lang="en-US" sz="2800" b="1" dirty="0"/>
              <a:t> tan </a:t>
            </a:r>
            <a:r>
              <a:rPr lang="en-US" sz="2800" b="1" dirty="0" err="1"/>
              <a:t>ete</a:t>
            </a:r>
            <a:r>
              <a:rPr lang="en-US" sz="2800" b="1" dirty="0"/>
              <a:t> </a:t>
            </a:r>
            <a:r>
              <a:rPr lang="en-US" sz="2800" b="1" dirty="0" err="1"/>
              <a:t>te</a:t>
            </a:r>
            <a:r>
              <a:rPr lang="en-US" sz="2800" b="1" dirty="0"/>
              <a:t> </a:t>
            </a:r>
            <a:r>
              <a:rPr lang="en-US" sz="2800" b="1" dirty="0" err="1"/>
              <a:t>dem</a:t>
            </a:r>
            <a:r>
              <a:rPr lang="en-US" sz="2800" b="1" dirty="0"/>
              <a:t> </a:t>
            </a:r>
            <a:r>
              <a:rPr lang="en-US" sz="2800" b="1" dirty="0" err="1"/>
              <a:t>leisi</a:t>
            </a:r>
            <a:r>
              <a:rPr lang="en-US" sz="2800" b="1" dirty="0"/>
              <a:t> </a:t>
            </a:r>
            <a:r>
              <a:rPr lang="en-US" sz="2800" b="1" dirty="0" err="1"/>
              <a:t>da</a:t>
            </a:r>
            <a:r>
              <a:rPr lang="en-US" sz="2800" b="1" dirty="0"/>
              <a:t> </a:t>
            </a:r>
            <a:r>
              <a:rPr lang="en-US" sz="2800" b="1" dirty="0" err="1"/>
              <a:t>Owroe</a:t>
            </a:r>
            <a:r>
              <a:rPr lang="en-US" sz="2800" b="1" dirty="0"/>
              <a:t> </a:t>
            </a:r>
            <a:r>
              <a:rPr lang="en-US" sz="2800" b="1" dirty="0" err="1"/>
              <a:t>Testamenti</a:t>
            </a:r>
            <a:r>
              <a:rPr lang="en-US" sz="2800" b="1" dirty="0"/>
              <a:t>; ma </a:t>
            </a:r>
            <a:r>
              <a:rPr lang="en-US" sz="2800" b="1" dirty="0" err="1"/>
              <a:t>na</a:t>
            </a:r>
            <a:r>
              <a:rPr lang="en-US" sz="2800" b="1" dirty="0"/>
              <a:t> </a:t>
            </a:r>
            <a:r>
              <a:rPr lang="en-US" sz="2800" b="1" dirty="0" err="1"/>
              <a:t>ini</a:t>
            </a:r>
            <a:r>
              <a:rPr lang="en-US" sz="2800" b="1" dirty="0"/>
              <a:t> </a:t>
            </a:r>
            <a:r>
              <a:rPr lang="en-US" sz="2800" b="1" dirty="0" err="1"/>
              <a:t>Kristus</a:t>
            </a:r>
            <a:r>
              <a:rPr lang="en-US" sz="2800" b="1" dirty="0"/>
              <a:t>, </a:t>
            </a:r>
            <a:r>
              <a:rPr lang="en-US" sz="2800" b="1" dirty="0" err="1"/>
              <a:t>dem</a:t>
            </a:r>
            <a:r>
              <a:rPr lang="en-US" sz="2800" b="1" dirty="0"/>
              <a:t> </a:t>
            </a:r>
            <a:r>
              <a:rPr lang="en-US" sz="2800" b="1" dirty="0" err="1"/>
              <a:t>ben</a:t>
            </a:r>
            <a:r>
              <a:rPr lang="en-US" sz="2800" b="1" dirty="0"/>
              <a:t> </a:t>
            </a:r>
            <a:r>
              <a:rPr lang="en-US" sz="2800" b="1" dirty="0" err="1"/>
              <a:t>poeroe</a:t>
            </a:r>
            <a:r>
              <a:rPr lang="en-US" sz="2800" b="1" dirty="0"/>
              <a:t> </a:t>
            </a:r>
            <a:r>
              <a:rPr lang="en-US" sz="2800" b="1" dirty="0" err="1"/>
              <a:t>da</a:t>
            </a:r>
            <a:r>
              <a:rPr lang="en-US" sz="2800" b="1" dirty="0"/>
              <a:t> </a:t>
            </a:r>
            <a:r>
              <a:rPr lang="en-US" sz="2800" b="1" dirty="0" err="1"/>
              <a:t>krosi</a:t>
            </a:r>
            <a:r>
              <a:rPr lang="en-US" sz="2800" b="1" dirty="0"/>
              <a:t>.  15. Ma </a:t>
            </a:r>
            <a:r>
              <a:rPr lang="en-US" sz="2800" b="1" dirty="0" err="1"/>
              <a:t>te</a:t>
            </a:r>
            <a:r>
              <a:rPr lang="en-US" sz="2800" b="1" dirty="0"/>
              <a:t> </a:t>
            </a:r>
            <a:r>
              <a:rPr lang="en-US" sz="2800" b="1" dirty="0" err="1"/>
              <a:t>leki</a:t>
            </a:r>
            <a:r>
              <a:rPr lang="en-US" sz="2800" b="1" dirty="0"/>
              <a:t> tide, </a:t>
            </a:r>
            <a:r>
              <a:rPr lang="en-US" sz="2800" b="1" dirty="0" err="1"/>
              <a:t>te</a:t>
            </a:r>
            <a:r>
              <a:rPr lang="en-US" sz="2800" b="1" dirty="0"/>
              <a:t> </a:t>
            </a:r>
            <a:r>
              <a:rPr lang="en-US" sz="2800" b="1" dirty="0" err="1"/>
              <a:t>dem</a:t>
            </a:r>
            <a:r>
              <a:rPr lang="en-US" sz="2800" b="1" dirty="0"/>
              <a:t> </a:t>
            </a:r>
            <a:r>
              <a:rPr lang="en-US" sz="2800" b="1" dirty="0" err="1"/>
              <a:t>leisi</a:t>
            </a:r>
            <a:r>
              <a:rPr lang="en-US" sz="2800" b="1" dirty="0"/>
              <a:t> </a:t>
            </a:r>
            <a:r>
              <a:rPr lang="en-US" sz="2800" b="1" dirty="0" err="1"/>
              <a:t>Mozes</a:t>
            </a:r>
            <a:r>
              <a:rPr lang="en-US" sz="2800" b="1" dirty="0"/>
              <a:t>, </a:t>
            </a:r>
            <a:r>
              <a:rPr lang="en-US" sz="2800" b="1" dirty="0" err="1"/>
              <a:t>da</a:t>
            </a:r>
            <a:r>
              <a:rPr lang="en-US" sz="2800" b="1" dirty="0"/>
              <a:t> </a:t>
            </a:r>
            <a:r>
              <a:rPr lang="en-US" sz="2800" b="1" dirty="0" err="1"/>
              <a:t>doekoe</a:t>
            </a:r>
            <a:r>
              <a:rPr lang="en-US" sz="2800" b="1" dirty="0"/>
              <a:t> de </a:t>
            </a:r>
            <a:r>
              <a:rPr lang="en-US" sz="2800" b="1" dirty="0" err="1"/>
              <a:t>na</a:t>
            </a:r>
            <a:r>
              <a:rPr lang="en-US" sz="2800" b="1" dirty="0"/>
              <a:t> </a:t>
            </a:r>
            <a:r>
              <a:rPr lang="en-US" sz="2800" b="1" dirty="0" err="1"/>
              <a:t>tapoe</a:t>
            </a:r>
            <a:r>
              <a:rPr lang="en-US" sz="2800" b="1" dirty="0"/>
              <a:t> </a:t>
            </a:r>
            <a:r>
              <a:rPr lang="en-US" sz="2800" b="1" dirty="0" err="1"/>
              <a:t>dem</a:t>
            </a:r>
            <a:r>
              <a:rPr lang="en-US" sz="2800" b="1" dirty="0"/>
              <a:t> </a:t>
            </a:r>
            <a:r>
              <a:rPr lang="en-US" sz="2800" b="1" dirty="0" err="1"/>
              <a:t>hati</a:t>
            </a:r>
            <a:r>
              <a:rPr lang="en-US" sz="2800" b="1" dirty="0"/>
              <a:t> </a:t>
            </a:r>
            <a:r>
              <a:rPr lang="en-US" sz="2800" b="1" dirty="0" err="1"/>
              <a:t>ete</a:t>
            </a:r>
            <a:r>
              <a:rPr lang="en-US" sz="2800" b="1" dirty="0"/>
              <a:t>.</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err="1" smtClean="0"/>
              <a:t>ben</a:t>
            </a:r>
            <a:r>
              <a:rPr lang="en-US" dirty="0" smtClean="0"/>
              <a:t> </a:t>
            </a:r>
            <a:r>
              <a:rPr lang="en-US" dirty="0" err="1" smtClean="0"/>
              <a:t>taki</a:t>
            </a:r>
            <a:r>
              <a:rPr lang="en-US" dirty="0" smtClean="0"/>
              <a:t> </a:t>
            </a:r>
            <a:r>
              <a:rPr lang="en-US" dirty="0" err="1" smtClean="0"/>
              <a:t>krin</a:t>
            </a:r>
            <a:r>
              <a:rPr lang="en-US" dirty="0" smtClean="0"/>
              <a:t> </a:t>
            </a:r>
            <a:r>
              <a:rPr lang="en-US" dirty="0" err="1" smtClean="0"/>
              <a:t>fasi</a:t>
            </a:r>
            <a:endParaRPr lang="en-US" dirty="0"/>
          </a:p>
        </p:txBody>
      </p:sp>
      <p:sp>
        <p:nvSpPr>
          <p:cNvPr id="3" name="Content Placeholder 2"/>
          <p:cNvSpPr>
            <a:spLocks noGrp="1"/>
          </p:cNvSpPr>
          <p:nvPr>
            <p:ph idx="1"/>
          </p:nvPr>
        </p:nvSpPr>
        <p:spPr/>
        <p:txBody>
          <a:bodyPr/>
          <a:lstStyle/>
          <a:p>
            <a:r>
              <a:rPr lang="en-US" dirty="0" err="1" smtClean="0"/>
              <a:t>Paulus</a:t>
            </a:r>
            <a:r>
              <a:rPr lang="en-US" dirty="0" smtClean="0"/>
              <a:t> </a:t>
            </a:r>
            <a:r>
              <a:rPr lang="en-US" dirty="0" err="1" smtClean="0"/>
              <a:t>ben</a:t>
            </a:r>
            <a:r>
              <a:rPr lang="en-US" dirty="0" smtClean="0"/>
              <a:t> </a:t>
            </a:r>
            <a:r>
              <a:rPr lang="en-US" dirty="0" err="1" smtClean="0"/>
              <a:t>abi</a:t>
            </a:r>
            <a:r>
              <a:rPr lang="en-US" dirty="0" smtClean="0"/>
              <a:t> wan </a:t>
            </a:r>
            <a:r>
              <a:rPr lang="en-US" dirty="0" err="1" smtClean="0"/>
              <a:t>zekerheid</a:t>
            </a:r>
            <a:r>
              <a:rPr lang="en-US" dirty="0" smtClean="0"/>
              <a:t> foe </a:t>
            </a:r>
            <a:r>
              <a:rPr lang="en-US" dirty="0" err="1" smtClean="0"/>
              <a:t>da</a:t>
            </a:r>
            <a:r>
              <a:rPr lang="en-US" dirty="0" smtClean="0"/>
              <a:t> </a:t>
            </a:r>
            <a:r>
              <a:rPr lang="en-US" dirty="0" err="1" smtClean="0"/>
              <a:t>wroko</a:t>
            </a:r>
            <a:r>
              <a:rPr lang="en-US" dirty="0" smtClean="0"/>
              <a:t> foe </a:t>
            </a:r>
            <a:r>
              <a:rPr lang="en-US" dirty="0" err="1" smtClean="0"/>
              <a:t>da</a:t>
            </a:r>
            <a:r>
              <a:rPr lang="en-US" dirty="0" smtClean="0"/>
              <a:t> </a:t>
            </a:r>
            <a:r>
              <a:rPr lang="en-US" dirty="0" err="1" smtClean="0"/>
              <a:t>Jeje</a:t>
            </a:r>
            <a:r>
              <a:rPr lang="en-US" dirty="0" smtClean="0"/>
              <a:t>, </a:t>
            </a:r>
            <a:r>
              <a:rPr lang="en-US" dirty="0" err="1" smtClean="0"/>
              <a:t>disi</a:t>
            </a:r>
            <a:r>
              <a:rPr lang="en-US" dirty="0" smtClean="0"/>
              <a:t> de </a:t>
            </a:r>
            <a:r>
              <a:rPr lang="en-US" dirty="0" err="1" smtClean="0"/>
              <a:t>onafhangelijk</a:t>
            </a:r>
            <a:r>
              <a:rPr lang="en-US" dirty="0" smtClean="0"/>
              <a:t> foe </a:t>
            </a:r>
            <a:r>
              <a:rPr lang="en-US" dirty="0" err="1" smtClean="0"/>
              <a:t>libisoema</a:t>
            </a:r>
            <a:endParaRPr lang="en-US" dirty="0" smtClean="0"/>
          </a:p>
          <a:p>
            <a:r>
              <a:rPr lang="en-US" dirty="0" err="1" smtClean="0"/>
              <a:t>Dus</a:t>
            </a:r>
            <a:r>
              <a:rPr lang="en-US" dirty="0" smtClean="0"/>
              <a:t> a </a:t>
            </a:r>
            <a:r>
              <a:rPr lang="en-US" dirty="0" err="1" smtClean="0"/>
              <a:t>taki</a:t>
            </a:r>
            <a:r>
              <a:rPr lang="en-US" dirty="0" smtClean="0"/>
              <a:t> </a:t>
            </a:r>
            <a:r>
              <a:rPr lang="en-US" dirty="0" err="1" smtClean="0"/>
              <a:t>da</a:t>
            </a:r>
            <a:r>
              <a:rPr lang="en-US" dirty="0" smtClean="0"/>
              <a:t> </a:t>
            </a:r>
            <a:r>
              <a:rPr lang="en-US" dirty="0" err="1" smtClean="0"/>
              <a:t>tori</a:t>
            </a:r>
            <a:r>
              <a:rPr lang="en-US" dirty="0" smtClean="0"/>
              <a:t> </a:t>
            </a:r>
            <a:r>
              <a:rPr lang="en-US" dirty="0" err="1" smtClean="0"/>
              <a:t>krin</a:t>
            </a:r>
            <a:endParaRPr lang="en-US" dirty="0" smtClean="0"/>
          </a:p>
          <a:p>
            <a:r>
              <a:rPr lang="en-US" dirty="0" smtClean="0"/>
              <a:t>En </a:t>
            </a:r>
            <a:r>
              <a:rPr lang="en-US" dirty="0" err="1" smtClean="0"/>
              <a:t>te</a:t>
            </a:r>
            <a:r>
              <a:rPr lang="en-US" dirty="0" smtClean="0"/>
              <a:t> </a:t>
            </a:r>
            <a:r>
              <a:rPr lang="en-US" dirty="0" err="1" smtClean="0"/>
              <a:t>da</a:t>
            </a:r>
            <a:r>
              <a:rPr lang="en-US" dirty="0" smtClean="0"/>
              <a:t> </a:t>
            </a:r>
            <a:r>
              <a:rPr lang="en-US" dirty="0" err="1" smtClean="0"/>
              <a:t>glori</a:t>
            </a:r>
            <a:r>
              <a:rPr lang="en-US" dirty="0" smtClean="0"/>
              <a:t> </a:t>
            </a:r>
            <a:r>
              <a:rPr lang="en-US" dirty="0" err="1" smtClean="0"/>
              <a:t>dribi</a:t>
            </a:r>
            <a:r>
              <a:rPr lang="en-US" dirty="0" smtClean="0"/>
              <a:t> </a:t>
            </a:r>
            <a:r>
              <a:rPr lang="en-US" dirty="0" err="1" smtClean="0"/>
              <a:t>gowe</a:t>
            </a:r>
            <a:r>
              <a:rPr lang="en-US" dirty="0" smtClean="0"/>
              <a:t>, </a:t>
            </a:r>
            <a:r>
              <a:rPr lang="en-US" dirty="0" err="1" smtClean="0"/>
              <a:t>wi</a:t>
            </a:r>
            <a:r>
              <a:rPr lang="en-US" dirty="0" smtClean="0"/>
              <a:t> no </a:t>
            </a:r>
            <a:r>
              <a:rPr lang="en-US" dirty="0" err="1" smtClean="0"/>
              <a:t>abi</a:t>
            </a:r>
            <a:r>
              <a:rPr lang="en-US" dirty="0" smtClean="0"/>
              <a:t> wan </a:t>
            </a:r>
            <a:r>
              <a:rPr lang="en-US" dirty="0" err="1" smtClean="0"/>
              <a:t>sani</a:t>
            </a:r>
            <a:r>
              <a:rPr lang="en-US" dirty="0" smtClean="0"/>
              <a:t> foe </a:t>
            </a:r>
            <a:r>
              <a:rPr lang="en-US" dirty="0" err="1" smtClean="0"/>
              <a:t>da</a:t>
            </a:r>
            <a:r>
              <a:rPr lang="en-US" dirty="0" smtClean="0"/>
              <a:t> </a:t>
            </a:r>
            <a:r>
              <a:rPr lang="en-US" dirty="0" err="1" smtClean="0"/>
              <a:t>Owroe</a:t>
            </a:r>
            <a:r>
              <a:rPr lang="en-US" dirty="0" smtClean="0"/>
              <a:t> </a:t>
            </a:r>
            <a:r>
              <a:rPr lang="en-US" dirty="0" err="1" smtClean="0"/>
              <a:t>akkorderi</a:t>
            </a:r>
            <a:r>
              <a:rPr lang="en-US" dirty="0" smtClean="0"/>
              <a:t> </a:t>
            </a:r>
            <a:r>
              <a:rPr lang="en-US" dirty="0" err="1" smtClean="0"/>
              <a:t>disi</a:t>
            </a:r>
            <a:r>
              <a:rPr lang="en-US" dirty="0" smtClean="0"/>
              <a:t> de foe </a:t>
            </a:r>
            <a:r>
              <a:rPr lang="en-US" dirty="0" err="1" smtClean="0"/>
              <a:t>wi</a:t>
            </a:r>
            <a:r>
              <a:rPr lang="en-US" dirty="0" smtClean="0"/>
              <a:t> </a:t>
            </a:r>
            <a:r>
              <a:rPr lang="en-US" dirty="0" err="1" smtClean="0"/>
              <a:t>moro</a:t>
            </a:r>
            <a:endParaRPr lang="en-US" dirty="0"/>
          </a:p>
        </p:txBody>
      </p:sp>
      <p:sp>
        <p:nvSpPr>
          <p:cNvPr id="4" name="Date Placeholder 3"/>
          <p:cNvSpPr>
            <a:spLocks noGrp="1"/>
          </p:cNvSpPr>
          <p:nvPr>
            <p:ph type="dt" sz="half" idx="10"/>
          </p:nvPr>
        </p:nvSpPr>
        <p:spPr/>
        <p:txBody>
          <a:bodyPr/>
          <a:lstStyle/>
          <a:p>
            <a:fld id="{3F385D0B-357B-46C5-A1AB-B7006FCEF0BB}"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93</a:t>
            </a:fld>
            <a:endParaRPr lang="en-US">
              <a:latin typeface="+mn-lt"/>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981F851-0CBF-4FA6-BFAA-A90DDE91743E}"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F12A0036-1623-453A-B989-8B55D171F086}" type="slidenum">
              <a:rPr lang="en-US"/>
              <a:pPr lvl="1"/>
              <a:t>94</a:t>
            </a:fld>
            <a:endParaRPr lang="en-US">
              <a:latin typeface="Times New Roman" pitchFamily="18" charset="0"/>
            </a:endParaRPr>
          </a:p>
        </p:txBody>
      </p:sp>
      <p:sp>
        <p:nvSpPr>
          <p:cNvPr id="200706" name="Rectangle 2"/>
          <p:cNvSpPr>
            <a:spLocks noGrp="1" noChangeArrowheads="1"/>
          </p:cNvSpPr>
          <p:nvPr>
            <p:ph type="title"/>
          </p:nvPr>
        </p:nvSpPr>
        <p:spPr/>
        <p:txBody>
          <a:bodyPr/>
          <a:lstStyle/>
          <a:p>
            <a:r>
              <a:rPr lang="en-US"/>
              <a:t>Mozes weri wan doekoe</a:t>
            </a:r>
          </a:p>
        </p:txBody>
      </p:sp>
      <p:sp>
        <p:nvSpPr>
          <p:cNvPr id="200707" name="Rectangle 3"/>
          <p:cNvSpPr>
            <a:spLocks noGrp="1" noChangeArrowheads="1"/>
          </p:cNvSpPr>
          <p:nvPr>
            <p:ph type="body" idx="1"/>
          </p:nvPr>
        </p:nvSpPr>
        <p:spPr/>
        <p:txBody>
          <a:bodyPr/>
          <a:lstStyle/>
          <a:p>
            <a:r>
              <a:rPr lang="en-US"/>
              <a:t>Wi leisi na ini da OT dati a ben de fanowdoe bikasi dem Djoe ben skreki foe si hem fesi brinki</a:t>
            </a:r>
          </a:p>
          <a:p>
            <a:r>
              <a:rPr lang="en-US"/>
              <a:t>Ma dja wi si dati a ben de foe dem no sa si da glori gowe safri-safri</a:t>
            </a:r>
          </a:p>
          <a:p>
            <a:r>
              <a:rPr lang="en-US"/>
              <a:t>Ma te leki tide, dem Djoe de breni – dem no si da glori foe Kristus, ma dem denki dati A de wan bedrieigiman</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615A4B0-B673-4DEC-ADB6-8EF2BD06C948}"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13F5D06B-4656-4266-B942-C52DE1973769}" type="slidenum">
              <a:rPr lang="en-US"/>
              <a:pPr lvl="1"/>
              <a:t>95</a:t>
            </a:fld>
            <a:endParaRPr lang="en-US">
              <a:latin typeface="Times New Roman" pitchFamily="18" charset="0"/>
            </a:endParaRPr>
          </a:p>
        </p:txBody>
      </p:sp>
      <p:sp>
        <p:nvSpPr>
          <p:cNvPr id="201730" name="Rectangle 2"/>
          <p:cNvSpPr>
            <a:spLocks noGrp="1" noChangeArrowheads="1"/>
          </p:cNvSpPr>
          <p:nvPr>
            <p:ph type="title"/>
          </p:nvPr>
        </p:nvSpPr>
        <p:spPr/>
        <p:txBody>
          <a:bodyPr/>
          <a:lstStyle/>
          <a:p>
            <a:r>
              <a:rPr lang="en-US" sz="4000"/>
              <a:t>Drai kom na Masra, en poeroe da doekoe…</a:t>
            </a:r>
          </a:p>
        </p:txBody>
      </p:sp>
      <p:sp>
        <p:nvSpPr>
          <p:cNvPr id="201731" name="Rectangle 3"/>
          <p:cNvSpPr>
            <a:spLocks noGrp="1" noChangeArrowheads="1"/>
          </p:cNvSpPr>
          <p:nvPr>
            <p:ph type="body" idx="1"/>
          </p:nvPr>
        </p:nvSpPr>
        <p:spPr/>
        <p:txBody>
          <a:bodyPr/>
          <a:lstStyle/>
          <a:p>
            <a:r>
              <a:rPr lang="en-US" b="1" dirty="0"/>
              <a:t>II Kor. 3:16. </a:t>
            </a:r>
            <a:r>
              <a:rPr lang="en-US" b="1" dirty="0" err="1"/>
              <a:t>Tokoe</a:t>
            </a:r>
            <a:r>
              <a:rPr lang="en-US" b="1" dirty="0"/>
              <a:t> </a:t>
            </a:r>
            <a:r>
              <a:rPr lang="en-US" b="1" dirty="0" err="1"/>
              <a:t>te</a:t>
            </a:r>
            <a:r>
              <a:rPr lang="en-US" b="1" dirty="0"/>
              <a:t> </a:t>
            </a:r>
            <a:r>
              <a:rPr lang="en-US" b="1" dirty="0" err="1"/>
              <a:t>dem</a:t>
            </a:r>
            <a:r>
              <a:rPr lang="en-US" b="1" dirty="0"/>
              <a:t> </a:t>
            </a:r>
            <a:r>
              <a:rPr lang="en-US" b="1" dirty="0" err="1"/>
              <a:t>hati</a:t>
            </a:r>
            <a:r>
              <a:rPr lang="en-US" b="1" dirty="0"/>
              <a:t> </a:t>
            </a:r>
            <a:r>
              <a:rPr lang="en-US" b="1" dirty="0" err="1"/>
              <a:t>sa</a:t>
            </a:r>
            <a:r>
              <a:rPr lang="en-US" b="1" dirty="0"/>
              <a:t> </a:t>
            </a:r>
            <a:r>
              <a:rPr lang="en-US" b="1" dirty="0" err="1"/>
              <a:t>drai</a:t>
            </a:r>
            <a:r>
              <a:rPr lang="en-US" b="1" dirty="0"/>
              <a:t> go </a:t>
            </a:r>
            <a:r>
              <a:rPr lang="en-US" b="1" dirty="0" err="1"/>
              <a:t>na</a:t>
            </a:r>
            <a:r>
              <a:rPr lang="en-US" b="1" dirty="0"/>
              <a:t> </a:t>
            </a:r>
            <a:r>
              <a:rPr lang="en-US" b="1" dirty="0" err="1"/>
              <a:t>Masra</a:t>
            </a:r>
            <a:r>
              <a:rPr lang="en-US" b="1" dirty="0"/>
              <a:t>, </a:t>
            </a:r>
            <a:r>
              <a:rPr lang="en-US" b="1" dirty="0" err="1"/>
              <a:t>dem</a:t>
            </a:r>
            <a:r>
              <a:rPr lang="en-US" b="1" dirty="0"/>
              <a:t> </a:t>
            </a:r>
            <a:r>
              <a:rPr lang="en-US" b="1" dirty="0" err="1"/>
              <a:t>sa</a:t>
            </a:r>
            <a:r>
              <a:rPr lang="en-US" b="1" dirty="0"/>
              <a:t> </a:t>
            </a:r>
            <a:r>
              <a:rPr lang="en-US" b="1" dirty="0" err="1"/>
              <a:t>poeroe</a:t>
            </a:r>
            <a:r>
              <a:rPr lang="en-US" b="1" dirty="0"/>
              <a:t> </a:t>
            </a:r>
            <a:r>
              <a:rPr lang="en-US" b="1" dirty="0" err="1"/>
              <a:t>da</a:t>
            </a:r>
            <a:r>
              <a:rPr lang="en-US" b="1" dirty="0"/>
              <a:t> </a:t>
            </a:r>
            <a:r>
              <a:rPr lang="en-US" b="1" dirty="0" err="1"/>
              <a:t>krosi</a:t>
            </a:r>
            <a:r>
              <a:rPr lang="en-US" b="1" dirty="0"/>
              <a:t>.  17. Now </a:t>
            </a:r>
            <a:r>
              <a:rPr lang="en-US" b="1" dirty="0" err="1"/>
              <a:t>Masra</a:t>
            </a:r>
            <a:r>
              <a:rPr lang="en-US" b="1" dirty="0"/>
              <a:t> de </a:t>
            </a:r>
            <a:r>
              <a:rPr lang="en-US" b="1" dirty="0" err="1"/>
              <a:t>da</a:t>
            </a:r>
            <a:r>
              <a:rPr lang="en-US" b="1" dirty="0"/>
              <a:t> </a:t>
            </a:r>
            <a:r>
              <a:rPr lang="en-US" b="1" dirty="0" err="1"/>
              <a:t>Jeje</a:t>
            </a:r>
            <a:r>
              <a:rPr lang="en-US" b="1" dirty="0"/>
              <a:t> </a:t>
            </a:r>
            <a:r>
              <a:rPr lang="en-US" b="1" dirty="0" err="1"/>
              <a:t>dati</a:t>
            </a:r>
            <a:r>
              <a:rPr lang="en-US" b="1" dirty="0"/>
              <a:t>; en </a:t>
            </a:r>
            <a:r>
              <a:rPr lang="en-US" b="1" dirty="0" err="1"/>
              <a:t>pe</a:t>
            </a:r>
            <a:r>
              <a:rPr lang="en-US" b="1" dirty="0"/>
              <a:t> </a:t>
            </a:r>
            <a:r>
              <a:rPr lang="en-US" b="1" dirty="0" err="1"/>
              <a:t>da</a:t>
            </a:r>
            <a:r>
              <a:rPr lang="en-US" b="1" dirty="0"/>
              <a:t> </a:t>
            </a:r>
            <a:r>
              <a:rPr lang="en-US" b="1" dirty="0" err="1"/>
              <a:t>Jeje</a:t>
            </a:r>
            <a:r>
              <a:rPr lang="en-US" b="1" dirty="0"/>
              <a:t> foe </a:t>
            </a:r>
            <a:r>
              <a:rPr lang="en-US" b="1" dirty="0" err="1"/>
              <a:t>Masra</a:t>
            </a:r>
            <a:r>
              <a:rPr lang="en-US" b="1" dirty="0"/>
              <a:t> de, drape </a:t>
            </a:r>
            <a:r>
              <a:rPr lang="en-US" b="1" dirty="0" err="1"/>
              <a:t>da</a:t>
            </a:r>
            <a:r>
              <a:rPr lang="en-US" b="1" dirty="0"/>
              <a:t> </a:t>
            </a:r>
            <a:r>
              <a:rPr lang="en-US" b="1" dirty="0" err="1"/>
              <a:t>fri</a:t>
            </a:r>
            <a:r>
              <a:rPr lang="en-US" b="1" dirty="0"/>
              <a:t> de toe. </a:t>
            </a:r>
            <a:endParaRPr lang="en-US" b="1" dirty="0" smtClean="0"/>
          </a:p>
          <a:p>
            <a:r>
              <a:rPr lang="en-US" b="1" dirty="0" smtClean="0"/>
              <a:t>Dem </a:t>
            </a:r>
            <a:r>
              <a:rPr lang="en-US" b="1" dirty="0" err="1" smtClean="0"/>
              <a:t>Djoe</a:t>
            </a:r>
            <a:r>
              <a:rPr lang="en-US" b="1" dirty="0" smtClean="0"/>
              <a:t> </a:t>
            </a:r>
            <a:r>
              <a:rPr lang="en-US" b="1" dirty="0" err="1" smtClean="0"/>
              <a:t>fesi</a:t>
            </a:r>
            <a:r>
              <a:rPr lang="en-US" b="1" dirty="0" smtClean="0"/>
              <a:t> </a:t>
            </a:r>
            <a:r>
              <a:rPr lang="en-US" b="1" dirty="0" err="1" smtClean="0"/>
              <a:t>tapoe</a:t>
            </a:r>
            <a:r>
              <a:rPr lang="en-US" b="1" dirty="0" smtClean="0"/>
              <a:t> </a:t>
            </a:r>
            <a:r>
              <a:rPr lang="en-US" b="1" dirty="0" err="1" smtClean="0"/>
              <a:t>te</a:t>
            </a:r>
            <a:r>
              <a:rPr lang="en-US" b="1" dirty="0" smtClean="0"/>
              <a:t> </a:t>
            </a:r>
            <a:r>
              <a:rPr lang="en-US" b="1" dirty="0" err="1" smtClean="0"/>
              <a:t>leki</a:t>
            </a:r>
            <a:r>
              <a:rPr lang="en-US" b="1" dirty="0" smtClean="0"/>
              <a:t> </a:t>
            </a:r>
            <a:r>
              <a:rPr lang="en-US" b="1" dirty="0" err="1" smtClean="0"/>
              <a:t>dem</a:t>
            </a:r>
            <a:r>
              <a:rPr lang="en-US" b="1" dirty="0" smtClean="0"/>
              <a:t> </a:t>
            </a:r>
            <a:r>
              <a:rPr lang="en-US" b="1" dirty="0" err="1" smtClean="0"/>
              <a:t>drai</a:t>
            </a:r>
            <a:r>
              <a:rPr lang="en-US" b="1" dirty="0" smtClean="0"/>
              <a:t> </a:t>
            </a:r>
            <a:r>
              <a:rPr lang="en-US" b="1" dirty="0" err="1" smtClean="0"/>
              <a:t>libi</a:t>
            </a:r>
            <a:r>
              <a:rPr lang="en-US" b="1" dirty="0" smtClean="0"/>
              <a:t> en </a:t>
            </a:r>
            <a:r>
              <a:rPr lang="en-US" b="1" dirty="0" err="1" smtClean="0"/>
              <a:t>kom</a:t>
            </a:r>
            <a:r>
              <a:rPr lang="en-US" b="1" dirty="0" smtClean="0"/>
              <a:t> </a:t>
            </a:r>
            <a:r>
              <a:rPr lang="en-US" b="1" dirty="0" err="1" smtClean="0"/>
              <a:t>na</a:t>
            </a:r>
            <a:r>
              <a:rPr lang="en-US" b="1" dirty="0" smtClean="0"/>
              <a:t> </a:t>
            </a:r>
            <a:r>
              <a:rPr lang="en-US" b="1" dirty="0" err="1" smtClean="0"/>
              <a:t>Jezus</a:t>
            </a:r>
            <a:r>
              <a:rPr lang="en-US" b="1" dirty="0" smtClean="0"/>
              <a:t> </a:t>
            </a:r>
            <a:endParaRPr lang="en-US" b="1" dirty="0"/>
          </a:p>
          <a:p>
            <a:r>
              <a:rPr lang="en-US" b="1" dirty="0" err="1"/>
              <a:t>Jezus</a:t>
            </a:r>
            <a:r>
              <a:rPr lang="en-US" b="1" dirty="0"/>
              <a:t> </a:t>
            </a:r>
            <a:r>
              <a:rPr lang="en-US" b="1" dirty="0" err="1"/>
              <a:t>sa</a:t>
            </a:r>
            <a:r>
              <a:rPr lang="en-US" b="1" dirty="0"/>
              <a:t> </a:t>
            </a:r>
            <a:r>
              <a:rPr lang="en-US" b="1" dirty="0" err="1"/>
              <a:t>meki</a:t>
            </a:r>
            <a:r>
              <a:rPr lang="en-US" b="1" dirty="0"/>
              <a:t> </a:t>
            </a:r>
            <a:r>
              <a:rPr lang="en-US" b="1" dirty="0" err="1"/>
              <a:t>wi</a:t>
            </a:r>
            <a:r>
              <a:rPr lang="en-US" b="1" dirty="0"/>
              <a:t> </a:t>
            </a:r>
            <a:r>
              <a:rPr lang="en-US" b="1" dirty="0" err="1"/>
              <a:t>kom</a:t>
            </a:r>
            <a:r>
              <a:rPr lang="en-US" b="1" dirty="0"/>
              <a:t> </a:t>
            </a:r>
            <a:r>
              <a:rPr lang="en-US" b="1" dirty="0" err="1"/>
              <a:t>fri</a:t>
            </a:r>
            <a:endParaRPr lang="en-US" b="1"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wet vs. </a:t>
            </a:r>
            <a:r>
              <a:rPr lang="en-US" dirty="0" err="1" smtClean="0"/>
              <a:t>Kristus</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wet </a:t>
            </a:r>
            <a:r>
              <a:rPr lang="en-US" dirty="0" err="1" smtClean="0"/>
              <a:t>poti</a:t>
            </a:r>
            <a:r>
              <a:rPr lang="en-US" dirty="0" smtClean="0"/>
              <a:t> </a:t>
            </a:r>
            <a:r>
              <a:rPr lang="en-US" dirty="0" err="1" smtClean="0"/>
              <a:t>wi</a:t>
            </a:r>
            <a:r>
              <a:rPr lang="en-US" dirty="0" smtClean="0"/>
              <a:t> </a:t>
            </a:r>
            <a:r>
              <a:rPr lang="en-US" dirty="0" err="1" smtClean="0"/>
              <a:t>na</a:t>
            </a:r>
            <a:r>
              <a:rPr lang="en-US" dirty="0" smtClean="0"/>
              <a:t> </a:t>
            </a:r>
            <a:r>
              <a:rPr lang="en-US" dirty="0" err="1" smtClean="0"/>
              <a:t>ini</a:t>
            </a:r>
            <a:r>
              <a:rPr lang="en-US" dirty="0" smtClean="0"/>
              <a:t> </a:t>
            </a:r>
            <a:r>
              <a:rPr lang="en-US" dirty="0" err="1" smtClean="0"/>
              <a:t>slavernij</a:t>
            </a:r>
            <a:endParaRPr lang="en-US" dirty="0" smtClean="0"/>
          </a:p>
          <a:p>
            <a:r>
              <a:rPr lang="en-US" dirty="0" err="1" smtClean="0"/>
              <a:t>Jezus</a:t>
            </a:r>
            <a:r>
              <a:rPr lang="en-US" dirty="0" smtClean="0"/>
              <a:t> </a:t>
            </a:r>
            <a:r>
              <a:rPr lang="en-US" dirty="0" err="1" smtClean="0"/>
              <a:t>meki</a:t>
            </a:r>
            <a:r>
              <a:rPr lang="en-US" dirty="0" smtClean="0"/>
              <a:t> </a:t>
            </a:r>
            <a:r>
              <a:rPr lang="en-US" dirty="0" err="1" smtClean="0"/>
              <a:t>wi</a:t>
            </a:r>
            <a:r>
              <a:rPr lang="en-US" dirty="0" smtClean="0"/>
              <a:t> </a:t>
            </a:r>
            <a:r>
              <a:rPr lang="en-US" dirty="0" err="1" smtClean="0"/>
              <a:t>kom</a:t>
            </a:r>
            <a:r>
              <a:rPr lang="en-US" dirty="0" smtClean="0"/>
              <a:t> </a:t>
            </a:r>
            <a:r>
              <a:rPr lang="en-US" dirty="0" err="1" smtClean="0"/>
              <a:t>fri</a:t>
            </a:r>
            <a:endParaRPr lang="en-US" dirty="0"/>
          </a:p>
        </p:txBody>
      </p:sp>
      <p:sp>
        <p:nvSpPr>
          <p:cNvPr id="4" name="Date Placeholder 3"/>
          <p:cNvSpPr>
            <a:spLocks noGrp="1"/>
          </p:cNvSpPr>
          <p:nvPr>
            <p:ph type="dt" sz="half" idx="10"/>
          </p:nvPr>
        </p:nvSpPr>
        <p:spPr/>
        <p:txBody>
          <a:bodyPr/>
          <a:lstStyle/>
          <a:p>
            <a:fld id="{3F385D0B-357B-46C5-A1AB-B7006FCEF0BB}"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96</a:t>
            </a:fld>
            <a:endParaRPr lang="en-US">
              <a:latin typeface="+mn-lt"/>
            </a:endParaRP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E574AEA-1158-4B1E-B036-0777D9DA64B1}"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5C754BB4-2532-4A6A-8180-4FF92E857EEA}" type="slidenum">
              <a:rPr lang="en-US"/>
              <a:pPr lvl="1"/>
              <a:t>97</a:t>
            </a:fld>
            <a:endParaRPr lang="en-US">
              <a:latin typeface="Times New Roman" pitchFamily="18" charset="0"/>
            </a:endParaRPr>
          </a:p>
        </p:txBody>
      </p:sp>
      <p:sp>
        <p:nvSpPr>
          <p:cNvPr id="202754" name="Rectangle 2"/>
          <p:cNvSpPr>
            <a:spLocks noGrp="1" noChangeArrowheads="1"/>
          </p:cNvSpPr>
          <p:nvPr>
            <p:ph type="title"/>
          </p:nvPr>
        </p:nvSpPr>
        <p:spPr/>
        <p:txBody>
          <a:bodyPr/>
          <a:lstStyle/>
          <a:p>
            <a:r>
              <a:rPr lang="en-US" b="1"/>
              <a:t>Loekoe na Jezus</a:t>
            </a:r>
          </a:p>
        </p:txBody>
      </p:sp>
      <p:sp>
        <p:nvSpPr>
          <p:cNvPr id="202755" name="Rectangle 3"/>
          <p:cNvSpPr>
            <a:spLocks noGrp="1" noChangeArrowheads="1"/>
          </p:cNvSpPr>
          <p:nvPr>
            <p:ph type="body" idx="1"/>
          </p:nvPr>
        </p:nvSpPr>
        <p:spPr/>
        <p:txBody>
          <a:bodyPr/>
          <a:lstStyle/>
          <a:p>
            <a:pPr>
              <a:lnSpc>
                <a:spcPct val="80000"/>
              </a:lnSpc>
            </a:pPr>
            <a:r>
              <a:rPr lang="en-US" b="1" dirty="0"/>
              <a:t>II Kor. 3:18. Ma </a:t>
            </a:r>
            <a:r>
              <a:rPr lang="en-US" b="1" dirty="0" err="1"/>
              <a:t>wi</a:t>
            </a:r>
            <a:r>
              <a:rPr lang="en-US" b="1" dirty="0"/>
              <a:t> </a:t>
            </a:r>
            <a:r>
              <a:rPr lang="en-US" b="1" dirty="0" err="1"/>
              <a:t>alamala</a:t>
            </a:r>
            <a:r>
              <a:rPr lang="en-US" b="1" dirty="0"/>
              <a:t>, </a:t>
            </a:r>
            <a:r>
              <a:rPr lang="en-US" b="1" dirty="0" err="1"/>
              <a:t>nanga</a:t>
            </a:r>
            <a:r>
              <a:rPr lang="en-US" b="1" dirty="0"/>
              <a:t> </a:t>
            </a:r>
            <a:r>
              <a:rPr lang="en-US" b="1" dirty="0" err="1"/>
              <a:t>fesi</a:t>
            </a:r>
            <a:r>
              <a:rPr lang="en-US" b="1" dirty="0"/>
              <a:t> </a:t>
            </a:r>
            <a:r>
              <a:rPr lang="en-US" b="1" dirty="0" err="1"/>
              <a:t>disi</a:t>
            </a:r>
            <a:r>
              <a:rPr lang="en-US" b="1" dirty="0"/>
              <a:t> no de </a:t>
            </a:r>
            <a:r>
              <a:rPr lang="en-US" b="1" dirty="0" err="1"/>
              <a:t>tapoe</a:t>
            </a:r>
            <a:r>
              <a:rPr lang="en-US" b="1" dirty="0"/>
              <a:t>, </a:t>
            </a:r>
            <a:r>
              <a:rPr lang="en-US" b="1" dirty="0" err="1"/>
              <a:t>loekoe</a:t>
            </a:r>
            <a:r>
              <a:rPr lang="en-US" b="1" dirty="0"/>
              <a:t> </a:t>
            </a:r>
            <a:r>
              <a:rPr lang="en-US" b="1" dirty="0" err="1"/>
              <a:t>na</a:t>
            </a:r>
            <a:r>
              <a:rPr lang="en-US" b="1" dirty="0"/>
              <a:t> </a:t>
            </a:r>
            <a:r>
              <a:rPr lang="en-US" b="1" dirty="0" err="1"/>
              <a:t>da</a:t>
            </a:r>
            <a:r>
              <a:rPr lang="en-US" b="1" dirty="0"/>
              <a:t> </a:t>
            </a:r>
            <a:r>
              <a:rPr lang="en-US" b="1" dirty="0" err="1"/>
              <a:t>glori</a:t>
            </a:r>
            <a:r>
              <a:rPr lang="en-US" b="1" dirty="0"/>
              <a:t> foe </a:t>
            </a:r>
            <a:r>
              <a:rPr lang="en-US" b="1" dirty="0" err="1"/>
              <a:t>Masra</a:t>
            </a:r>
            <a:r>
              <a:rPr lang="en-US" b="1" dirty="0"/>
              <a:t> </a:t>
            </a:r>
            <a:r>
              <a:rPr lang="en-US" b="1" dirty="0" err="1"/>
              <a:t>leki</a:t>
            </a:r>
            <a:r>
              <a:rPr lang="en-US" b="1" dirty="0"/>
              <a:t> </a:t>
            </a:r>
            <a:r>
              <a:rPr lang="en-US" b="1" dirty="0" err="1"/>
              <a:t>na</a:t>
            </a:r>
            <a:r>
              <a:rPr lang="en-US" b="1" dirty="0"/>
              <a:t> </a:t>
            </a:r>
            <a:r>
              <a:rPr lang="en-US" b="1" dirty="0" err="1"/>
              <a:t>ini</a:t>
            </a:r>
            <a:r>
              <a:rPr lang="en-US" b="1" dirty="0"/>
              <a:t> wan </a:t>
            </a:r>
            <a:r>
              <a:rPr lang="en-US" b="1" dirty="0" err="1"/>
              <a:t>spikri</a:t>
            </a:r>
            <a:r>
              <a:rPr lang="en-US" b="1" dirty="0"/>
              <a:t>, en </a:t>
            </a:r>
            <a:r>
              <a:rPr lang="en-US" b="1" dirty="0" err="1"/>
              <a:t>wi</a:t>
            </a:r>
            <a:r>
              <a:rPr lang="en-US" b="1" dirty="0"/>
              <a:t> </a:t>
            </a:r>
            <a:r>
              <a:rPr lang="en-US" b="1" dirty="0" err="1"/>
              <a:t>kenki</a:t>
            </a:r>
            <a:r>
              <a:rPr lang="en-US" b="1" dirty="0"/>
              <a:t> foe </a:t>
            </a:r>
            <a:r>
              <a:rPr lang="en-US" b="1" dirty="0" err="1"/>
              <a:t>kom</a:t>
            </a:r>
            <a:r>
              <a:rPr lang="en-US" b="1" dirty="0"/>
              <a:t> </a:t>
            </a:r>
            <a:r>
              <a:rPr lang="en-US" b="1" dirty="0" err="1"/>
              <a:t>gersi</a:t>
            </a:r>
            <a:r>
              <a:rPr lang="en-US" b="1" dirty="0"/>
              <a:t> </a:t>
            </a:r>
            <a:r>
              <a:rPr lang="en-US" b="1" dirty="0" err="1"/>
              <a:t>da</a:t>
            </a:r>
            <a:r>
              <a:rPr lang="en-US" b="1" dirty="0"/>
              <a:t> </a:t>
            </a:r>
            <a:r>
              <a:rPr lang="en-US" b="1" dirty="0" err="1"/>
              <a:t>srefi</a:t>
            </a:r>
            <a:r>
              <a:rPr lang="en-US" b="1" dirty="0"/>
              <a:t> </a:t>
            </a:r>
            <a:r>
              <a:rPr lang="en-US" b="1" dirty="0" err="1"/>
              <a:t>prenki</a:t>
            </a:r>
            <a:r>
              <a:rPr lang="en-US" b="1" dirty="0"/>
              <a:t> foe </a:t>
            </a:r>
            <a:r>
              <a:rPr lang="en-US" b="1" dirty="0" err="1"/>
              <a:t>glori</a:t>
            </a:r>
            <a:r>
              <a:rPr lang="en-US" b="1" dirty="0"/>
              <a:t> </a:t>
            </a:r>
            <a:r>
              <a:rPr lang="en-US" b="1" dirty="0" err="1"/>
              <a:t>te</a:t>
            </a:r>
            <a:r>
              <a:rPr lang="en-US" b="1" dirty="0"/>
              <a:t> </a:t>
            </a:r>
            <a:r>
              <a:rPr lang="en-US" b="1" dirty="0" err="1"/>
              <a:t>leki</a:t>
            </a:r>
            <a:r>
              <a:rPr lang="en-US" b="1" dirty="0"/>
              <a:t> </a:t>
            </a:r>
            <a:r>
              <a:rPr lang="en-US" b="1" dirty="0" err="1"/>
              <a:t>glori</a:t>
            </a:r>
            <a:r>
              <a:rPr lang="en-US" b="1" dirty="0"/>
              <a:t> </a:t>
            </a:r>
            <a:r>
              <a:rPr lang="en-US" b="1" dirty="0" err="1"/>
              <a:t>doro</a:t>
            </a:r>
            <a:r>
              <a:rPr lang="en-US" b="1" dirty="0"/>
              <a:t> </a:t>
            </a:r>
            <a:r>
              <a:rPr lang="en-US" b="1" dirty="0" err="1"/>
              <a:t>da</a:t>
            </a:r>
            <a:r>
              <a:rPr lang="en-US" b="1" dirty="0"/>
              <a:t> </a:t>
            </a:r>
            <a:r>
              <a:rPr lang="en-US" b="1" dirty="0" err="1"/>
              <a:t>Jeje</a:t>
            </a:r>
            <a:r>
              <a:rPr lang="en-US" b="1" dirty="0"/>
              <a:t> foe </a:t>
            </a:r>
            <a:r>
              <a:rPr lang="en-US" b="1" dirty="0" err="1"/>
              <a:t>Masra</a:t>
            </a:r>
            <a:r>
              <a:rPr lang="en-US" b="1" dirty="0"/>
              <a:t>.</a:t>
            </a:r>
          </a:p>
          <a:p>
            <a:pPr>
              <a:lnSpc>
                <a:spcPct val="80000"/>
              </a:lnSpc>
            </a:pPr>
            <a:r>
              <a:rPr lang="en-US" b="1" dirty="0" err="1"/>
              <a:t>Fa</a:t>
            </a:r>
            <a:r>
              <a:rPr lang="en-US" b="1" dirty="0"/>
              <a:t> foe </a:t>
            </a:r>
            <a:r>
              <a:rPr lang="en-US" b="1" dirty="0" err="1"/>
              <a:t>kom</a:t>
            </a:r>
            <a:r>
              <a:rPr lang="en-US" b="1" dirty="0"/>
              <a:t> </a:t>
            </a:r>
            <a:r>
              <a:rPr lang="en-US" b="1" dirty="0" err="1"/>
              <a:t>gersi</a:t>
            </a:r>
            <a:r>
              <a:rPr lang="en-US" b="1" dirty="0"/>
              <a:t> </a:t>
            </a:r>
            <a:r>
              <a:rPr lang="en-US" b="1" dirty="0" err="1"/>
              <a:t>Jezus</a:t>
            </a:r>
            <a:r>
              <a:rPr lang="en-US" b="1" dirty="0"/>
              <a:t>?  </a:t>
            </a:r>
            <a:r>
              <a:rPr lang="en-US" b="1" dirty="0" err="1"/>
              <a:t>Teki</a:t>
            </a:r>
            <a:r>
              <a:rPr lang="en-US" b="1" dirty="0"/>
              <a:t> tem foe </a:t>
            </a:r>
            <a:r>
              <a:rPr lang="en-US" b="1" dirty="0" err="1"/>
              <a:t>kom</a:t>
            </a:r>
            <a:r>
              <a:rPr lang="en-US" b="1" dirty="0"/>
              <a:t> </a:t>
            </a:r>
            <a:r>
              <a:rPr lang="en-US" b="1" dirty="0" err="1"/>
              <a:t>loekoe</a:t>
            </a:r>
            <a:r>
              <a:rPr lang="en-US" b="1" dirty="0"/>
              <a:t> </a:t>
            </a:r>
            <a:r>
              <a:rPr lang="en-US" b="1" dirty="0" err="1"/>
              <a:t>na</a:t>
            </a:r>
            <a:r>
              <a:rPr lang="en-US" b="1" dirty="0"/>
              <a:t> </a:t>
            </a:r>
            <a:r>
              <a:rPr lang="en-US" b="1" dirty="0" err="1"/>
              <a:t>Jezus</a:t>
            </a:r>
            <a:r>
              <a:rPr lang="en-US" b="1" dirty="0"/>
              <a:t>!</a:t>
            </a:r>
          </a:p>
          <a:p>
            <a:pPr>
              <a:lnSpc>
                <a:spcPct val="80000"/>
              </a:lnSpc>
            </a:pPr>
            <a:r>
              <a:rPr lang="en-US" b="1" dirty="0" err="1"/>
              <a:t>Disi</a:t>
            </a:r>
            <a:r>
              <a:rPr lang="en-US" b="1" dirty="0"/>
              <a:t> de </a:t>
            </a:r>
            <a:r>
              <a:rPr lang="en-US" b="1" dirty="0" err="1"/>
              <a:t>gi</a:t>
            </a:r>
            <a:r>
              <a:rPr lang="en-US" b="1" dirty="0"/>
              <a:t> </a:t>
            </a:r>
            <a:r>
              <a:rPr lang="en-US" b="1" dirty="0" err="1"/>
              <a:t>wi</a:t>
            </a:r>
            <a:r>
              <a:rPr lang="en-US" b="1" dirty="0"/>
              <a:t> </a:t>
            </a:r>
            <a:r>
              <a:rPr lang="en-US" b="1" dirty="0" err="1" smtClean="0"/>
              <a:t>alamala</a:t>
            </a:r>
            <a:r>
              <a:rPr lang="en-US" b="1" dirty="0" smtClean="0"/>
              <a:t>!</a:t>
            </a:r>
            <a:endParaRPr lang="en-US" b="1"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ECB9827-EDF9-4BB2-A7C4-01D8F3DF2615}"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FFA8233C-83C2-4A6C-9F9A-173CBE299C1A}" type="slidenum">
              <a:rPr lang="en-US"/>
              <a:pPr lvl="1"/>
              <a:t>98</a:t>
            </a:fld>
            <a:endParaRPr lang="en-US">
              <a:latin typeface="Times New Roman" pitchFamily="18" charset="0"/>
            </a:endParaRPr>
          </a:p>
        </p:txBody>
      </p:sp>
      <p:sp>
        <p:nvSpPr>
          <p:cNvPr id="203778" name="Rectangle 2"/>
          <p:cNvSpPr>
            <a:spLocks noGrp="1" noChangeArrowheads="1"/>
          </p:cNvSpPr>
          <p:nvPr>
            <p:ph type="title"/>
          </p:nvPr>
        </p:nvSpPr>
        <p:spPr/>
        <p:txBody>
          <a:bodyPr/>
          <a:lstStyle/>
          <a:p>
            <a:r>
              <a:rPr lang="en-US"/>
              <a:t>No kori efoe wroko falsi fasi…</a:t>
            </a:r>
          </a:p>
        </p:txBody>
      </p:sp>
      <p:sp>
        <p:nvSpPr>
          <p:cNvPr id="203779" name="Rectangle 3"/>
          <p:cNvSpPr>
            <a:spLocks noGrp="1" noChangeArrowheads="1"/>
          </p:cNvSpPr>
          <p:nvPr>
            <p:ph type="body" idx="1"/>
          </p:nvPr>
        </p:nvSpPr>
        <p:spPr>
          <a:xfrm>
            <a:off x="0" y="2017713"/>
            <a:ext cx="8955088" cy="4114800"/>
          </a:xfrm>
        </p:spPr>
        <p:txBody>
          <a:bodyPr/>
          <a:lstStyle/>
          <a:p>
            <a:pPr>
              <a:lnSpc>
                <a:spcPct val="80000"/>
              </a:lnSpc>
            </a:pPr>
            <a:r>
              <a:rPr lang="en-US" b="1" dirty="0"/>
              <a:t>II Kor. 4:1. Foe </a:t>
            </a:r>
            <a:r>
              <a:rPr lang="en-US" b="1" dirty="0" err="1"/>
              <a:t>dat'ede</a:t>
            </a:r>
            <a:r>
              <a:rPr lang="en-US" b="1" dirty="0"/>
              <a:t>, </a:t>
            </a:r>
            <a:r>
              <a:rPr lang="en-US" b="1" dirty="0" err="1"/>
              <a:t>bikasi</a:t>
            </a:r>
            <a:r>
              <a:rPr lang="en-US" b="1" dirty="0"/>
              <a:t> </a:t>
            </a:r>
            <a:r>
              <a:rPr lang="en-US" b="1" dirty="0" err="1"/>
              <a:t>wi</a:t>
            </a:r>
            <a:r>
              <a:rPr lang="en-US" b="1" dirty="0"/>
              <a:t> </a:t>
            </a:r>
            <a:r>
              <a:rPr lang="en-US" b="1" dirty="0" err="1"/>
              <a:t>abi</a:t>
            </a:r>
            <a:r>
              <a:rPr lang="en-US" b="1" dirty="0"/>
              <a:t> </a:t>
            </a:r>
            <a:r>
              <a:rPr lang="en-US" b="1" dirty="0" err="1"/>
              <a:t>da</a:t>
            </a:r>
            <a:r>
              <a:rPr lang="en-US" b="1" dirty="0"/>
              <a:t> </a:t>
            </a:r>
            <a:r>
              <a:rPr lang="en-US" b="1" dirty="0" err="1"/>
              <a:t>wroko</a:t>
            </a:r>
            <a:r>
              <a:rPr lang="en-US" b="1" dirty="0"/>
              <a:t> </a:t>
            </a:r>
            <a:r>
              <a:rPr lang="en-US" b="1" dirty="0" err="1"/>
              <a:t>disi</a:t>
            </a:r>
            <a:r>
              <a:rPr lang="en-US" b="1" dirty="0"/>
              <a:t>, so </a:t>
            </a:r>
            <a:r>
              <a:rPr lang="en-US" b="1" dirty="0" err="1"/>
              <a:t>leki</a:t>
            </a:r>
            <a:r>
              <a:rPr lang="en-US" b="1" dirty="0"/>
              <a:t> </a:t>
            </a:r>
            <a:r>
              <a:rPr lang="en-US" b="1" dirty="0" err="1"/>
              <a:t>wi</a:t>
            </a:r>
            <a:r>
              <a:rPr lang="en-US" b="1" dirty="0"/>
              <a:t> </a:t>
            </a:r>
            <a:r>
              <a:rPr lang="en-US" b="1" dirty="0" err="1"/>
              <a:t>ben</a:t>
            </a:r>
            <a:r>
              <a:rPr lang="en-US" b="1" dirty="0"/>
              <a:t> </a:t>
            </a:r>
            <a:r>
              <a:rPr lang="en-US" b="1" dirty="0" err="1"/>
              <a:t>kisi</a:t>
            </a:r>
            <a:r>
              <a:rPr lang="en-US" b="1" dirty="0"/>
              <a:t> sari-</a:t>
            </a:r>
            <a:r>
              <a:rPr lang="en-US" b="1" dirty="0" err="1"/>
              <a:t>hati</a:t>
            </a:r>
            <a:r>
              <a:rPr lang="en-US" b="1" dirty="0"/>
              <a:t>, </a:t>
            </a:r>
            <a:r>
              <a:rPr lang="en-US" b="1" dirty="0" err="1"/>
              <a:t>wi</a:t>
            </a:r>
            <a:r>
              <a:rPr lang="en-US" b="1" dirty="0"/>
              <a:t> no </a:t>
            </a:r>
            <a:r>
              <a:rPr lang="en-US" b="1" dirty="0" err="1"/>
              <a:t>lasi</a:t>
            </a:r>
            <a:r>
              <a:rPr lang="en-US" b="1" dirty="0"/>
              <a:t> </a:t>
            </a:r>
            <a:r>
              <a:rPr lang="en-US" b="1" dirty="0" err="1"/>
              <a:t>hati</a:t>
            </a:r>
            <a:r>
              <a:rPr lang="en-US" b="1" dirty="0"/>
              <a:t>;  2. Ma </a:t>
            </a:r>
            <a:r>
              <a:rPr lang="en-US" b="1" dirty="0" err="1"/>
              <a:t>wi</a:t>
            </a:r>
            <a:r>
              <a:rPr lang="en-US" b="1" dirty="0"/>
              <a:t> </a:t>
            </a:r>
            <a:r>
              <a:rPr lang="en-US" b="1" dirty="0" err="1"/>
              <a:t>ben</a:t>
            </a:r>
            <a:r>
              <a:rPr lang="en-US" b="1" dirty="0"/>
              <a:t> </a:t>
            </a:r>
            <a:r>
              <a:rPr lang="en-US" b="1" dirty="0" err="1"/>
              <a:t>trowe</a:t>
            </a:r>
            <a:r>
              <a:rPr lang="en-US" b="1" dirty="0"/>
              <a:t> </a:t>
            </a:r>
            <a:r>
              <a:rPr lang="en-US" b="1" dirty="0" err="1"/>
              <a:t>dem</a:t>
            </a:r>
            <a:r>
              <a:rPr lang="en-US" b="1" dirty="0"/>
              <a:t> </a:t>
            </a:r>
            <a:r>
              <a:rPr lang="en-US" b="1" dirty="0" err="1"/>
              <a:t>kibri-sani</a:t>
            </a:r>
            <a:r>
              <a:rPr lang="en-US" b="1" dirty="0"/>
              <a:t> foe </a:t>
            </a:r>
            <a:r>
              <a:rPr lang="en-US" b="1" dirty="0" err="1"/>
              <a:t>falsi</a:t>
            </a:r>
            <a:r>
              <a:rPr lang="en-US" b="1" dirty="0"/>
              <a:t> </a:t>
            </a:r>
            <a:r>
              <a:rPr lang="en-US" b="1" dirty="0" err="1"/>
              <a:t>fasi</a:t>
            </a:r>
            <a:r>
              <a:rPr lang="en-US" b="1" dirty="0"/>
              <a:t>, en </a:t>
            </a:r>
            <a:r>
              <a:rPr lang="en-US" b="1" dirty="0" err="1"/>
              <a:t>wi</a:t>
            </a:r>
            <a:r>
              <a:rPr lang="en-US" b="1" dirty="0"/>
              <a:t> no </a:t>
            </a:r>
            <a:r>
              <a:rPr lang="en-US" b="1" dirty="0" err="1"/>
              <a:t>ben</a:t>
            </a:r>
            <a:r>
              <a:rPr lang="en-US" b="1" dirty="0"/>
              <a:t> </a:t>
            </a:r>
            <a:r>
              <a:rPr lang="en-US" b="1" dirty="0" err="1"/>
              <a:t>waka</a:t>
            </a:r>
            <a:r>
              <a:rPr lang="en-US" b="1" dirty="0"/>
              <a:t> </a:t>
            </a:r>
            <a:r>
              <a:rPr lang="en-US" b="1" dirty="0" err="1"/>
              <a:t>na</a:t>
            </a:r>
            <a:r>
              <a:rPr lang="en-US" b="1" dirty="0"/>
              <a:t> wan </a:t>
            </a:r>
            <a:r>
              <a:rPr lang="en-US" b="1" dirty="0" err="1"/>
              <a:t>kori-fasi</a:t>
            </a:r>
            <a:r>
              <a:rPr lang="en-US" b="1" dirty="0"/>
              <a:t>, en </a:t>
            </a:r>
            <a:r>
              <a:rPr lang="en-US" b="1" dirty="0" err="1"/>
              <a:t>wi</a:t>
            </a:r>
            <a:r>
              <a:rPr lang="en-US" b="1" dirty="0"/>
              <a:t> no </a:t>
            </a:r>
            <a:r>
              <a:rPr lang="en-US" b="1" dirty="0" err="1"/>
              <a:t>ben</a:t>
            </a:r>
            <a:r>
              <a:rPr lang="en-US" b="1" dirty="0"/>
              <a:t> </a:t>
            </a:r>
            <a:r>
              <a:rPr lang="en-US" b="1" dirty="0" err="1"/>
              <a:t>leri</a:t>
            </a:r>
            <a:r>
              <a:rPr lang="en-US" b="1" dirty="0"/>
              <a:t> </a:t>
            </a:r>
            <a:r>
              <a:rPr lang="en-US" b="1" dirty="0" err="1"/>
              <a:t>da</a:t>
            </a:r>
            <a:r>
              <a:rPr lang="en-US" b="1" dirty="0"/>
              <a:t> </a:t>
            </a:r>
            <a:r>
              <a:rPr lang="en-US" b="1" dirty="0" err="1"/>
              <a:t>woortoe</a:t>
            </a:r>
            <a:r>
              <a:rPr lang="en-US" b="1" dirty="0"/>
              <a:t> foe </a:t>
            </a:r>
            <a:r>
              <a:rPr lang="en-US" b="1" dirty="0" err="1"/>
              <a:t>Gado</a:t>
            </a:r>
            <a:r>
              <a:rPr lang="en-US" b="1" dirty="0"/>
              <a:t> </a:t>
            </a:r>
            <a:r>
              <a:rPr lang="en-US" b="1" dirty="0" err="1"/>
              <a:t>na</a:t>
            </a:r>
            <a:r>
              <a:rPr lang="en-US" b="1" dirty="0"/>
              <a:t> wan </a:t>
            </a:r>
            <a:r>
              <a:rPr lang="en-US" b="1" dirty="0" err="1"/>
              <a:t>bedriegi-fasi</a:t>
            </a:r>
            <a:r>
              <a:rPr lang="en-US" b="1" dirty="0"/>
              <a:t>, ma </a:t>
            </a:r>
            <a:r>
              <a:rPr lang="en-US" b="1" dirty="0" err="1"/>
              <a:t>wi</a:t>
            </a:r>
            <a:r>
              <a:rPr lang="en-US" b="1" dirty="0"/>
              <a:t> </a:t>
            </a:r>
            <a:r>
              <a:rPr lang="en-US" b="1" dirty="0" err="1"/>
              <a:t>ben</a:t>
            </a:r>
            <a:r>
              <a:rPr lang="en-US" b="1" dirty="0"/>
              <a:t> </a:t>
            </a:r>
            <a:r>
              <a:rPr lang="en-US" b="1" dirty="0" err="1"/>
              <a:t>sori</a:t>
            </a:r>
            <a:r>
              <a:rPr lang="en-US" b="1" dirty="0"/>
              <a:t> </a:t>
            </a:r>
            <a:r>
              <a:rPr lang="en-US" b="1" dirty="0" err="1"/>
              <a:t>da</a:t>
            </a:r>
            <a:r>
              <a:rPr lang="en-US" b="1" dirty="0"/>
              <a:t> </a:t>
            </a:r>
            <a:r>
              <a:rPr lang="en-US" b="1" dirty="0" err="1"/>
              <a:t>waarheid</a:t>
            </a:r>
            <a:r>
              <a:rPr lang="en-US" b="1" dirty="0"/>
              <a:t>, foe </a:t>
            </a:r>
            <a:r>
              <a:rPr lang="en-US" b="1" dirty="0" err="1"/>
              <a:t>sori</a:t>
            </a:r>
            <a:r>
              <a:rPr lang="en-US" b="1" dirty="0"/>
              <a:t> </a:t>
            </a:r>
            <a:r>
              <a:rPr lang="en-US" b="1" dirty="0" err="1"/>
              <a:t>wisrefi</a:t>
            </a:r>
            <a:r>
              <a:rPr lang="en-US" b="1" dirty="0"/>
              <a:t> </a:t>
            </a:r>
            <a:r>
              <a:rPr lang="en-US" b="1" dirty="0" err="1"/>
              <a:t>troe</a:t>
            </a:r>
            <a:r>
              <a:rPr lang="en-US" b="1" dirty="0"/>
              <a:t> </a:t>
            </a:r>
            <a:r>
              <a:rPr lang="en-US" b="1" dirty="0" err="1"/>
              <a:t>mansoema</a:t>
            </a:r>
            <a:r>
              <a:rPr lang="en-US" b="1" dirty="0"/>
              <a:t> </a:t>
            </a:r>
            <a:r>
              <a:rPr lang="en-US" b="1" dirty="0" err="1"/>
              <a:t>gi</a:t>
            </a:r>
            <a:r>
              <a:rPr lang="en-US" b="1" dirty="0"/>
              <a:t> </a:t>
            </a:r>
            <a:r>
              <a:rPr lang="en-US" b="1" dirty="0" err="1"/>
              <a:t>ibri</a:t>
            </a:r>
            <a:r>
              <a:rPr lang="en-US" b="1" dirty="0"/>
              <a:t> man </a:t>
            </a:r>
            <a:r>
              <a:rPr lang="en-US" b="1" dirty="0" err="1"/>
              <a:t>konsensi</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ai</a:t>
            </a:r>
            <a:r>
              <a:rPr lang="en-US" b="1" dirty="0"/>
              <a:t> foe </a:t>
            </a:r>
            <a:r>
              <a:rPr lang="en-US" b="1" dirty="0" err="1"/>
              <a:t>Gado</a:t>
            </a:r>
            <a:r>
              <a:rPr lang="en-US" b="1" dirty="0"/>
              <a:t>.</a:t>
            </a:r>
          </a:p>
          <a:p>
            <a:pPr>
              <a:lnSpc>
                <a:spcPct val="80000"/>
              </a:lnSpc>
            </a:pPr>
            <a:r>
              <a:rPr lang="en-US" b="1" dirty="0" err="1"/>
              <a:t>Paulus</a:t>
            </a:r>
            <a:r>
              <a:rPr lang="en-US" b="1" dirty="0"/>
              <a:t> </a:t>
            </a:r>
            <a:r>
              <a:rPr lang="en-US" b="1" dirty="0" err="1"/>
              <a:t>wroko</a:t>
            </a:r>
            <a:r>
              <a:rPr lang="en-US" b="1" dirty="0"/>
              <a:t> </a:t>
            </a:r>
            <a:r>
              <a:rPr lang="en-US" b="1" dirty="0" err="1"/>
              <a:t>na</a:t>
            </a:r>
            <a:r>
              <a:rPr lang="en-US" b="1" dirty="0"/>
              <a:t> wan </a:t>
            </a:r>
            <a:r>
              <a:rPr lang="en-US" b="1" dirty="0" err="1"/>
              <a:t>krin</a:t>
            </a:r>
            <a:r>
              <a:rPr lang="en-US" b="1" dirty="0"/>
              <a:t> </a:t>
            </a:r>
            <a:r>
              <a:rPr lang="en-US" b="1" dirty="0" err="1"/>
              <a:t>fasi</a:t>
            </a:r>
            <a:endParaRPr lang="en-US" b="1"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abi</a:t>
            </a:r>
            <a:r>
              <a:rPr lang="en-US" dirty="0" smtClean="0"/>
              <a:t> </a:t>
            </a:r>
            <a:r>
              <a:rPr lang="en-US" dirty="0" err="1" smtClean="0"/>
              <a:t>da</a:t>
            </a:r>
            <a:r>
              <a:rPr lang="en-US" dirty="0" smtClean="0"/>
              <a:t> </a:t>
            </a:r>
            <a:r>
              <a:rPr lang="en-US" dirty="0" err="1" smtClean="0"/>
              <a:t>wroko</a:t>
            </a:r>
            <a:r>
              <a:rPr lang="en-US" dirty="0" smtClean="0"/>
              <a:t> </a:t>
            </a:r>
            <a:r>
              <a:rPr lang="en-US" dirty="0" err="1" smtClean="0"/>
              <a:t>disi</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a:t>
            </a:r>
            <a:r>
              <a:rPr lang="en-US" dirty="0" err="1" smtClean="0"/>
              <a:t>wroko</a:t>
            </a:r>
            <a:r>
              <a:rPr lang="en-US" dirty="0" smtClean="0"/>
              <a:t> </a:t>
            </a:r>
            <a:r>
              <a:rPr lang="en-US" dirty="0" err="1" smtClean="0"/>
              <a:t>disi</a:t>
            </a:r>
            <a:r>
              <a:rPr lang="en-US" dirty="0" smtClean="0"/>
              <a:t> </a:t>
            </a:r>
            <a:r>
              <a:rPr lang="en-US" dirty="0" err="1" smtClean="0"/>
              <a:t>komopo</a:t>
            </a:r>
            <a:r>
              <a:rPr lang="en-US" dirty="0" smtClean="0"/>
              <a:t> foe </a:t>
            </a:r>
            <a:r>
              <a:rPr lang="en-US" dirty="0" err="1" smtClean="0"/>
              <a:t>da</a:t>
            </a:r>
            <a:r>
              <a:rPr lang="en-US" dirty="0" smtClean="0"/>
              <a:t> </a:t>
            </a:r>
            <a:r>
              <a:rPr lang="en-US" dirty="0" err="1" smtClean="0"/>
              <a:t>gnade</a:t>
            </a:r>
            <a:r>
              <a:rPr lang="en-US" dirty="0" smtClean="0"/>
              <a:t> foe </a:t>
            </a:r>
            <a:r>
              <a:rPr lang="en-US" dirty="0" err="1" smtClean="0"/>
              <a:t>Gado</a:t>
            </a:r>
            <a:r>
              <a:rPr lang="en-US" dirty="0" smtClean="0"/>
              <a:t> </a:t>
            </a:r>
          </a:p>
          <a:p>
            <a:r>
              <a:rPr lang="en-US" dirty="0" smtClean="0"/>
              <a:t>A de </a:t>
            </a:r>
            <a:r>
              <a:rPr lang="en-US" dirty="0" err="1" smtClean="0"/>
              <a:t>gi</a:t>
            </a:r>
            <a:r>
              <a:rPr lang="en-US" dirty="0" smtClean="0"/>
              <a:t> </a:t>
            </a:r>
            <a:r>
              <a:rPr lang="en-US" dirty="0" err="1" smtClean="0"/>
              <a:t>ibri</a:t>
            </a:r>
            <a:r>
              <a:rPr lang="en-US" dirty="0" smtClean="0"/>
              <a:t> </a:t>
            </a:r>
            <a:r>
              <a:rPr lang="en-US" dirty="0" err="1" smtClean="0"/>
              <a:t>soema</a:t>
            </a:r>
            <a:r>
              <a:rPr lang="en-US" dirty="0" smtClean="0"/>
              <a:t>, en no </a:t>
            </a:r>
            <a:r>
              <a:rPr lang="en-US" dirty="0" err="1" smtClean="0"/>
              <a:t>soso</a:t>
            </a:r>
            <a:r>
              <a:rPr lang="en-US" dirty="0" smtClean="0"/>
              <a:t> </a:t>
            </a:r>
            <a:r>
              <a:rPr lang="en-US" dirty="0" err="1" smtClean="0"/>
              <a:t>dem</a:t>
            </a:r>
            <a:r>
              <a:rPr lang="en-US" dirty="0" smtClean="0"/>
              <a:t> </a:t>
            </a:r>
            <a:r>
              <a:rPr lang="en-US" dirty="0" err="1" smtClean="0"/>
              <a:t>preikiman</a:t>
            </a:r>
            <a:endParaRPr lang="en-US" dirty="0" smtClean="0"/>
          </a:p>
          <a:p>
            <a:r>
              <a:rPr lang="en-US" dirty="0" err="1" smtClean="0"/>
              <a:t>Wi</a:t>
            </a:r>
            <a:r>
              <a:rPr lang="en-US" dirty="0" smtClean="0"/>
              <a:t> </a:t>
            </a:r>
            <a:r>
              <a:rPr lang="en-US" dirty="0" err="1" smtClean="0"/>
              <a:t>moesoe</a:t>
            </a:r>
            <a:r>
              <a:rPr lang="en-US" dirty="0" smtClean="0"/>
              <a:t> </a:t>
            </a:r>
            <a:r>
              <a:rPr lang="en-US" dirty="0" err="1" smtClean="0"/>
              <a:t>wroko</a:t>
            </a:r>
            <a:r>
              <a:rPr lang="en-US" dirty="0" smtClean="0"/>
              <a:t> </a:t>
            </a:r>
            <a:r>
              <a:rPr lang="en-US" dirty="0" err="1" smtClean="0"/>
              <a:t>dan</a:t>
            </a:r>
            <a:r>
              <a:rPr lang="en-US" dirty="0" smtClean="0"/>
              <a:t> </a:t>
            </a:r>
            <a:r>
              <a:rPr lang="en-US" dirty="0" err="1" smtClean="0"/>
              <a:t>nanga</a:t>
            </a:r>
            <a:r>
              <a:rPr lang="en-US" dirty="0" smtClean="0"/>
              <a:t> wan </a:t>
            </a:r>
            <a:r>
              <a:rPr lang="en-US" dirty="0" err="1" smtClean="0"/>
              <a:t>krin</a:t>
            </a:r>
            <a:r>
              <a:rPr lang="en-US" dirty="0" smtClean="0"/>
              <a:t> </a:t>
            </a:r>
            <a:r>
              <a:rPr lang="en-US" dirty="0" err="1" smtClean="0"/>
              <a:t>fasi</a:t>
            </a:r>
            <a:r>
              <a:rPr lang="en-US" dirty="0" smtClean="0"/>
              <a:t>.  </a:t>
            </a:r>
            <a:r>
              <a:rPr lang="en-US" dirty="0" err="1" smtClean="0"/>
              <a:t>Wi</a:t>
            </a:r>
            <a:r>
              <a:rPr lang="en-US" dirty="0" smtClean="0"/>
              <a:t> de </a:t>
            </a:r>
            <a:r>
              <a:rPr lang="en-US" dirty="0" err="1" smtClean="0"/>
              <a:t>santawan</a:t>
            </a:r>
            <a:r>
              <a:rPr lang="en-US" dirty="0" smtClean="0"/>
              <a:t>, en </a:t>
            </a:r>
            <a:r>
              <a:rPr lang="en-US" dirty="0" err="1" smtClean="0"/>
              <a:t>wi</a:t>
            </a:r>
            <a:r>
              <a:rPr lang="en-US" dirty="0" smtClean="0"/>
              <a:t> </a:t>
            </a:r>
            <a:r>
              <a:rPr lang="en-US" dirty="0" err="1" smtClean="0"/>
              <a:t>moesoe</a:t>
            </a:r>
            <a:r>
              <a:rPr lang="en-US" dirty="0" smtClean="0"/>
              <a:t> </a:t>
            </a:r>
            <a:r>
              <a:rPr lang="en-US" dirty="0" err="1" smtClean="0"/>
              <a:t>libi</a:t>
            </a:r>
            <a:r>
              <a:rPr lang="en-US" dirty="0" smtClean="0"/>
              <a:t> wan </a:t>
            </a:r>
            <a:r>
              <a:rPr lang="en-US" dirty="0" err="1" smtClean="0"/>
              <a:t>santa</a:t>
            </a:r>
            <a:r>
              <a:rPr lang="en-US" dirty="0" smtClean="0"/>
              <a:t> </a:t>
            </a:r>
            <a:r>
              <a:rPr lang="en-US" dirty="0" err="1" smtClean="0"/>
              <a:t>libi</a:t>
            </a:r>
            <a:endParaRPr lang="en-US" dirty="0"/>
          </a:p>
        </p:txBody>
      </p:sp>
      <p:sp>
        <p:nvSpPr>
          <p:cNvPr id="4" name="Date Placeholder 3"/>
          <p:cNvSpPr>
            <a:spLocks noGrp="1"/>
          </p:cNvSpPr>
          <p:nvPr>
            <p:ph type="dt" sz="half" idx="10"/>
          </p:nvPr>
        </p:nvSpPr>
        <p:spPr/>
        <p:txBody>
          <a:bodyPr/>
          <a:lstStyle/>
          <a:p>
            <a:fld id="{3F385D0B-357B-46C5-A1AB-B7006FCEF0BB}" type="datetime1">
              <a:rPr lang="en-US" smtClean="0"/>
              <a:pPr/>
              <a:t>3/9/2011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99</a:t>
            </a:fld>
            <a:endParaRPr lang="en-US">
              <a:latin typeface="+mn-lt"/>
            </a:endParaRPr>
          </a:p>
        </p:txBody>
      </p:sp>
    </p:spTree>
  </p:cSld>
  <p:clrMapOvr>
    <a:masterClrMapping/>
  </p:clrMapOvr>
</p:sld>
</file>

<file path=ppt/theme/theme1.xml><?xml version="1.0" encoding="utf-8"?>
<a:theme xmlns:a="http://schemas.openxmlformats.org/drawingml/2006/main" name="Blends">
  <a:themeElements>
    <a:clrScheme name="Custom 1">
      <a:dk1>
        <a:sysClr val="windowText" lastClr="000000"/>
      </a:dk1>
      <a:lt1>
        <a:sysClr val="window" lastClr="FFFFFF"/>
      </a:lt1>
      <a:dk2>
        <a:srgbClr val="1F497D"/>
      </a:dk2>
      <a:lt2>
        <a:srgbClr val="EEECE1"/>
      </a:lt2>
      <a:accent1>
        <a:srgbClr val="4F81BD"/>
      </a:accent1>
      <a:accent2>
        <a:srgbClr val="FF0000"/>
      </a:accent2>
      <a:accent3>
        <a:srgbClr val="9BBB59"/>
      </a:accent3>
      <a:accent4>
        <a:srgbClr val="8064A2"/>
      </a:accent4>
      <a:accent5>
        <a:srgbClr val="4BACC6"/>
      </a:accent5>
      <a:accent6>
        <a:srgbClr val="F79646"/>
      </a:accent6>
      <a:hlink>
        <a:srgbClr val="0000FF"/>
      </a:hlink>
      <a:folHlink>
        <a:srgbClr val="800080"/>
      </a:folHlink>
    </a:clrScheme>
    <a:fontScheme name="Blend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Training</Template>
  <TotalTime>6782</TotalTime>
  <Words>11368</Words>
  <Application>Microsoft Office PowerPoint</Application>
  <PresentationFormat>On-screen Show (4:3)</PresentationFormat>
  <Paragraphs>1071</Paragraphs>
  <Slides>144</Slides>
  <Notes>144</Notes>
  <HiddenSlides>0</HiddenSlides>
  <MMClips>0</MMClips>
  <ScaleCrop>false</ScaleCrop>
  <HeadingPairs>
    <vt:vector size="4" baseType="variant">
      <vt:variant>
        <vt:lpstr>Theme</vt:lpstr>
      </vt:variant>
      <vt:variant>
        <vt:i4>1</vt:i4>
      </vt:variant>
      <vt:variant>
        <vt:lpstr>Slide Titles</vt:lpstr>
      </vt:variant>
      <vt:variant>
        <vt:i4>144</vt:i4>
      </vt:variant>
    </vt:vector>
  </HeadingPairs>
  <TitlesOfParts>
    <vt:vector size="145" baseType="lpstr">
      <vt:lpstr>Blends</vt:lpstr>
      <vt:lpstr>Advanced Bijbel Instituut  Module Les 6   I Korintiers 15b-</vt:lpstr>
      <vt:lpstr>Dopoe gi dedesoema???</vt:lpstr>
      <vt:lpstr>Dopoe foe dem dedewan</vt:lpstr>
      <vt:lpstr>Paulus fesi dede bikasi a sabi dati a sa libi baka</vt:lpstr>
      <vt:lpstr>Paulus ben feti krasi meti</vt:lpstr>
      <vt:lpstr>Loekoe boen na joe mati…</vt:lpstr>
      <vt:lpstr>Fa wan dedeskin kan opo?</vt:lpstr>
      <vt:lpstr>Wan dedeskin</vt:lpstr>
      <vt:lpstr>Difrenti skin &amp; difrenti glori</vt:lpstr>
      <vt:lpstr>Fa wi skin sa de</vt:lpstr>
      <vt:lpstr>Fa wi njoen skin sa de</vt:lpstr>
      <vt:lpstr>Adam &amp; Kristus</vt:lpstr>
      <vt:lpstr>Wi ben komopo foe Adam, ma wi sa sori da fasi foe Jezus Kristus</vt:lpstr>
      <vt:lpstr>Fa Jezus njoen skin ben sori Hemsrefi?</vt:lpstr>
      <vt:lpstr>Fa Jezus ben de…</vt:lpstr>
      <vt:lpstr>Jezus sori Hemsrefi gi Tomas</vt:lpstr>
      <vt:lpstr>Jezus vermane Tomas</vt:lpstr>
      <vt:lpstr>Jezus waka nanga Klopas</vt:lpstr>
      <vt:lpstr>Jezus sori Hemsrefi da fosi neti baka Hem opo baka</vt:lpstr>
      <vt:lpstr>Jezus sori Hemsrefi…</vt:lpstr>
      <vt:lpstr>Wi alamala sa kenki</vt:lpstr>
      <vt:lpstr>Da opname foe da kerki</vt:lpstr>
      <vt:lpstr>Da laasti trompeti</vt:lpstr>
      <vt:lpstr>Wi de winiman na ini Kristus</vt:lpstr>
      <vt:lpstr>Dem wan disi dede, en dem wan disi no dede ete…</vt:lpstr>
      <vt:lpstr>No frede – joe no sa lasi noti</vt:lpstr>
      <vt:lpstr>Ofrandi tori</vt:lpstr>
      <vt:lpstr>Da fosi dei foe da wiki…</vt:lpstr>
      <vt:lpstr>Ofrandi</vt:lpstr>
      <vt:lpstr>Paulus hopoe foe si dem…</vt:lpstr>
      <vt:lpstr>Merk op</vt:lpstr>
      <vt:lpstr>Kande Timoteus sa kom</vt:lpstr>
      <vt:lpstr>Belangrijk vermane</vt:lpstr>
      <vt:lpstr>Wantoe brada gi Paulus wan toto</vt:lpstr>
      <vt:lpstr>Wantoe soema seni odi</vt:lpstr>
      <vt:lpstr>Anathema &amp; maranatha</vt:lpstr>
      <vt:lpstr>Anathema &amp; Maranata</vt:lpstr>
      <vt:lpstr>Bijbel Instituut  Njoen Testamenti II  Les 6 - IIKorintiers</vt:lpstr>
      <vt:lpstr>Situatie na Korinte</vt:lpstr>
      <vt:lpstr>Situatie na ini Korinte</vt:lpstr>
      <vt:lpstr>Situatie na ini Korinte</vt:lpstr>
      <vt:lpstr>Situatie na ini Korinte</vt:lpstr>
      <vt:lpstr>Situatie na ini Korinte</vt:lpstr>
      <vt:lpstr>Fa da brifi seti</vt:lpstr>
      <vt:lpstr>Wan odi</vt:lpstr>
      <vt:lpstr>Wan odi</vt:lpstr>
      <vt:lpstr>San Gado gi wi</vt:lpstr>
      <vt:lpstr>San Gado gi wi</vt:lpstr>
      <vt:lpstr>Gado troostoe wi</vt:lpstr>
      <vt:lpstr>Blesi komopo</vt:lpstr>
      <vt:lpstr>Da Gado foe ALA troostoe</vt:lpstr>
      <vt:lpstr>Pina nanga troostoe</vt:lpstr>
      <vt:lpstr>Pina nanga troostoe</vt:lpstr>
      <vt:lpstr>Paulus sori wi</vt:lpstr>
      <vt:lpstr>Trobi ma verloesoe toe</vt:lpstr>
      <vt:lpstr>Pina tjari wi kom na Jezus</vt:lpstr>
      <vt:lpstr>Verloesoe – verleden, tegewoordig, toekomst</vt:lpstr>
      <vt:lpstr>Grantangi foe begi gi wi</vt:lpstr>
      <vt:lpstr>Grantangi foe begi gi wi</vt:lpstr>
      <vt:lpstr>Grantangi foe dem begi</vt:lpstr>
      <vt:lpstr>Paulus ben wani kom loekoe dem</vt:lpstr>
      <vt:lpstr>Paulus ben wani kom</vt:lpstr>
      <vt:lpstr>Ala pramisi foe Gado de “ja”</vt:lpstr>
      <vt:lpstr>Ala pramisi foe Gado de “ja”</vt:lpstr>
      <vt:lpstr>Gado ben doe da wroko…</vt:lpstr>
      <vt:lpstr>Gado poti wi faste doro da Santa Jeje</vt:lpstr>
      <vt:lpstr>Da santa-fasi foe da Santa Jeje</vt:lpstr>
      <vt:lpstr>A de da santa Jeje disi salfoe wi</vt:lpstr>
      <vt:lpstr>Da Santa Jeje zegel efoe stampoe wi</vt:lpstr>
      <vt:lpstr>Moro lati, Paulus wani kom…</vt:lpstr>
      <vt:lpstr>Paulus no ben wani tjari sari kom</vt:lpstr>
      <vt:lpstr>Paulus no ben wani tjari sari kom</vt:lpstr>
      <vt:lpstr>Prijse Masra! Da man di teki hem tata frow kenki prakseri</vt:lpstr>
      <vt:lpstr>Dem triki foe didibri</vt:lpstr>
      <vt:lpstr>Didibri proberi foe kori wi</vt:lpstr>
      <vt:lpstr>Titus tjari boen njoensoe kom</vt:lpstr>
      <vt:lpstr>Winiman na ini Kristus</vt:lpstr>
      <vt:lpstr>Sortoe switi smeri?</vt:lpstr>
      <vt:lpstr>Sortoe switi smeri?</vt:lpstr>
      <vt:lpstr>Wantoe voorbeeld</vt:lpstr>
      <vt:lpstr>Paulus no misbruiki da woortoe</vt:lpstr>
      <vt:lpstr>Sortoe brifi wi abi fanowdoe?</vt:lpstr>
      <vt:lpstr>Dem brifi leki apostel</vt:lpstr>
      <vt:lpstr>Dem de da bewijs foe da apostel wroko</vt:lpstr>
      <vt:lpstr>Troe wrokoman foe da Jeje</vt:lpstr>
      <vt:lpstr>Wi (da kerki) de brifi foe Kristus</vt:lpstr>
      <vt:lpstr>Troe wrokoman foe da Jeje</vt:lpstr>
      <vt:lpstr>Da letter</vt:lpstr>
      <vt:lpstr>Da glori sa gowe</vt:lpstr>
      <vt:lpstr>Glori foe da wet en da Jeje</vt:lpstr>
      <vt:lpstr>Da wet nanga da Jeje</vt:lpstr>
      <vt:lpstr>Dem Djoe de breni ede</vt:lpstr>
      <vt:lpstr>A ben taki krin fasi</vt:lpstr>
      <vt:lpstr>Mozes weri wan doekoe</vt:lpstr>
      <vt:lpstr>Drai kom na Masra, en poeroe da doekoe…</vt:lpstr>
      <vt:lpstr>Da wet vs. Kristus</vt:lpstr>
      <vt:lpstr>Loekoe na Jezus</vt:lpstr>
      <vt:lpstr>No kori efoe wroko falsi fasi…</vt:lpstr>
      <vt:lpstr>Wi abi da wroko disi</vt:lpstr>
      <vt:lpstr>Didibri breni dem ai…</vt:lpstr>
      <vt:lpstr>Didibri breni da ai foe lasiwan</vt:lpstr>
      <vt:lpstr>Wi preiki Kristus…</vt:lpstr>
      <vt:lpstr>Wi preiki Kristus…</vt:lpstr>
      <vt:lpstr>Paulus wroko</vt:lpstr>
      <vt:lpstr>Klei patoe</vt:lpstr>
      <vt:lpstr>Wi pina…</vt:lpstr>
      <vt:lpstr>Wi de broko klei patoe…</vt:lpstr>
      <vt:lpstr>Libi komopo foe dede</vt:lpstr>
      <vt:lpstr>Libi komopo foe troe bribi</vt:lpstr>
      <vt:lpstr>Teki pina foe dem ede…</vt:lpstr>
      <vt:lpstr>Wi no lasi hati…</vt:lpstr>
      <vt:lpstr>Wi no lasi hati…</vt:lpstr>
      <vt:lpstr>Wi sa abi bigi glori!</vt:lpstr>
      <vt:lpstr>Wi wani wan njoen skin…</vt:lpstr>
      <vt:lpstr>Wi wani wan njoen skin…</vt:lpstr>
      <vt:lpstr>Wan njoen tenti=njoen skin</vt:lpstr>
      <vt:lpstr>Wi kisi wan panti foe da skin kaba</vt:lpstr>
      <vt:lpstr>Wi wani de nanga Masra</vt:lpstr>
      <vt:lpstr>San wi sabi?</vt:lpstr>
      <vt:lpstr>Wi moesoe kom na fesi da kroetoe-stoeroe foe Kristus</vt:lpstr>
      <vt:lpstr>Da paiman wi sa kisi…</vt:lpstr>
      <vt:lpstr>Sabi da skreki foe Masra</vt:lpstr>
      <vt:lpstr>Gado si da hati</vt:lpstr>
      <vt:lpstr>Da lobi foe Kristus dwingi wi</vt:lpstr>
      <vt:lpstr>Da lobi foe Gado dwingi wi…</vt:lpstr>
      <vt:lpstr>Ibri bribiwan de wan njoen soema</vt:lpstr>
      <vt:lpstr>Wan njoen soema</vt:lpstr>
      <vt:lpstr>Gado meki wi njoen, en A gi wi wan njoen wroko toe</vt:lpstr>
      <vt:lpstr>Gado wroko nanga wi wroko</vt:lpstr>
      <vt:lpstr>Boskopoeman foe Kristus</vt:lpstr>
      <vt:lpstr>Kristus tron sondoe</vt:lpstr>
      <vt:lpstr>Kristus tron sondoe</vt:lpstr>
      <vt:lpstr>Advanced Bijbel Instituut   Les 6 – I Korintiers 15b-</vt:lpstr>
      <vt:lpstr>Da tem foe verloesoe doro kaba</vt:lpstr>
      <vt:lpstr>No teki da gnade foe soso</vt:lpstr>
      <vt:lpstr>Wi no meki dem naki foetoe fadon</vt:lpstr>
      <vt:lpstr>Wi no meki dem naki foetoe fadon</vt:lpstr>
      <vt:lpstr>Fa da wroko de go</vt:lpstr>
      <vt:lpstr>Fa da wroko de go</vt:lpstr>
      <vt:lpstr>Fa da wroko de go</vt:lpstr>
      <vt:lpstr>Fa da wroko de go</vt:lpstr>
      <vt:lpstr>Fa da wroko de go</vt:lpstr>
      <vt:lpstr>Fa da wroko de go</vt:lpstr>
      <vt:lpstr>Disi de wan tranga wroko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 Patton</dc:creator>
  <cp:lastModifiedBy>Bob Patton</cp:lastModifiedBy>
  <cp:revision>31</cp:revision>
  <cp:lastPrinted>1601-01-01T00:00:00Z</cp:lastPrinted>
  <dcterms:created xsi:type="dcterms:W3CDTF">1601-01-01T00:00:00Z</dcterms:created>
  <dcterms:modified xsi:type="dcterms:W3CDTF">2011-03-09T20:00:45Z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y fmtid="{D5CDD505-2E9C-101B-9397-08002B2CF9AE}" pid="3" name="LCID">
    <vt:i4>1033</vt:i4>
  </property>
</Properties>
</file>