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94.xml" ContentType="application/vnd.openxmlformats-officedocument.presentationml.slide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notesSlides/notesSlide105.xml" ContentType="application/vnd.openxmlformats-officedocument.presentationml.notesSlide+xml"/>
  <Override PartName="/ppt/slides/slide36.xml" ContentType="application/vnd.openxmlformats-officedocument.presentationml.slide+xml"/>
  <Override PartName="/ppt/slides/slide83.xml" ContentType="application/vnd.openxmlformats-officedocument.presentationml.slide+xml"/>
  <Override PartName="/ppt/notesSlides/notesSlide3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96.xml" ContentType="application/vnd.openxmlformats-officedocument.presentationml.notesSlide+xml"/>
  <Override PartName="/ppt/slides/slide25.xml" ContentType="application/vnd.openxmlformats-officedocument.presentationml.slide+xml"/>
  <Override PartName="/ppt/slides/slide72.xml" ContentType="application/vnd.openxmlformats-officedocument.presentationml.slid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74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63.xml" ContentType="application/vnd.openxmlformats-officedocument.presentationml.notesSlide+xml"/>
  <Override PartName="/ppt/tableStyles.xml" ContentType="application/vnd.openxmlformats-officedocument.presentationml.tableStyles+xml"/>
  <Override PartName="/ppt/notesSlides/notesSlide4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30.xml" ContentType="application/vnd.openxmlformats-officedocument.presentationml.notesSlide+xml"/>
  <Override PartName="/ppt/slides/slide99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77.xml" ContentType="application/vnd.openxmlformats-officedocument.presentationml.slide+xml"/>
  <Override PartName="/ppt/slides/slide88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66.xml" ContentType="application/vnd.openxmlformats-officedocument.presentationml.slide+xml"/>
  <Override PartName="/ppt/slides/slide103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notesSlides/notesSlide68.xml" ContentType="application/vnd.openxmlformats-officedocument.presentationml.notesSlide+xml"/>
  <Override PartName="/ppt/notesSlides/notesSlide79.xml" ContentType="application/vnd.openxmlformats-officedocument.presentationml.notesSlide+xml"/>
  <Override PartName="/ppt/slides/slide55.xml" ContentType="application/vnd.openxmlformats-officedocument.presentationml.slide+xml"/>
  <Override PartName="/ppt/theme/theme2.xml" ContentType="application/vnd.openxmlformats-officedocument.theme+xml"/>
  <Override PartName="/ppt/slideLayouts/slideLayout18.xml" ContentType="application/vnd.openxmlformats-officedocument.presentationml.slideLayout+xml"/>
  <Override PartName="/ppt/notesSlides/notesSlide57.xml" ContentType="application/vnd.openxmlformats-officedocument.presentationml.notesSlide+xml"/>
  <Override PartName="/ppt/notesSlides/notesSlide102.xml" ContentType="application/vnd.openxmlformats-officedocument.presentationml.notesSlide+xml"/>
  <Override PartName="/ppt/slides/slide33.xml" ContentType="application/vnd.openxmlformats-officedocument.presentationml.slide+xml"/>
  <Override PartName="/ppt/slides/slide44.xml" ContentType="application/vnd.openxmlformats-officedocument.presentationml.slide+xml"/>
  <Override PartName="/ppt/slides/slide80.xml" ContentType="application/vnd.openxmlformats-officedocument.presentationml.slide+xml"/>
  <Override PartName="/ppt/slides/slide91.xml" ContentType="application/vnd.openxmlformats-officedocument.presentationml.slide+xml"/>
  <Override PartName="/ppt/notesSlides/notesSlide46.xml" ContentType="application/vnd.openxmlformats-officedocument.presentationml.notesSlide+xml"/>
  <Override PartName="/ppt/notesSlides/notesSlide93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slideLayouts/slideLayout32.xml" ContentType="application/vnd.openxmlformats-officedocument.presentationml.slideLayout+xml"/>
  <Override PartName="/ppt/notesSlides/notesSlide2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82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60.xml" ContentType="application/vnd.openxmlformats-officedocument.presentationml.notesSlide+xml"/>
  <Override PartName="/ppt/slideLayouts/slideLayout10.xml" ContentType="application/vnd.openxmlformats-officedocument.presentationml.slideLayout+xml"/>
  <Override PartName="/ppt/slides/slide108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49.xml" ContentType="application/vnd.openxmlformats-officedocument.presentationml.slide+xml"/>
  <Override PartName="/ppt/slides/slide78.xml" ContentType="application/vnd.openxmlformats-officedocument.presentationml.slide+xml"/>
  <Override PartName="/ppt/slides/slide96.xml" ContentType="application/vnd.openxmlformats-officedocument.presentationml.slide+xml"/>
  <Override PartName="/ppt/notesSlides/notesSlide4.xml" ContentType="application/vnd.openxmlformats-officedocument.presentationml.notesSlide+xml"/>
  <Override PartName="/ppt/notesSlides/notesSlide107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s/slide85.xml" ContentType="application/vnd.openxmlformats-officedocument.presentationml.slide+xml"/>
  <Override PartName="/ppt/slides/slide104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69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98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s/slide92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103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81.xml" ContentType="application/vnd.openxmlformats-officedocument.presentationml.slide+xml"/>
  <Override PartName="/ppt/slides/slide100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110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90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50.xml" ContentType="application/vnd.openxmlformats-officedocument.presentationml.notesSlide+xml"/>
  <Override PartName="/ppt/slides/slide79.xml" ContentType="application/vnd.openxmlformats-officedocument.presentationml.slide+xml"/>
  <Override PartName="/ppt/slides/slide109.xml" ContentType="application/vnd.openxmlformats-officedocument.presentationml.slide+xml"/>
  <Override PartName="/ppt/notesSlides/notesSlide10.xml" ContentType="application/vnd.openxmlformats-officedocument.presentationml.notesSlide+xml"/>
  <Override PartName="/ppt/notesSlides/notesSlide108.xml" ContentType="application/vnd.openxmlformats-officedocument.presentationml.notesSlide+xml"/>
  <Override PartName="/ppt/slides/slide7.xml" ContentType="application/vnd.openxmlformats-officedocument.presentationml.slide+xml"/>
  <Override PartName="/ppt/slides/slide68.xml" ContentType="application/vnd.openxmlformats-officedocument.presentationml.slide+xml"/>
  <Override PartName="/ppt/slides/slide97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notesSlides/notesSlide99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57.xml" ContentType="application/vnd.openxmlformats-officedocument.presentationml.slide+xml"/>
  <Override PartName="/ppt/slides/slide75.xml" ContentType="application/vnd.openxmlformats-officedocument.presentationml.slide+xml"/>
  <Override PartName="/ppt/slides/slide86.xml" ContentType="application/vnd.openxmlformats-officedocument.presentationml.slide+xml"/>
  <Override PartName="/ppt/slides/slide105.xml" ContentType="application/vnd.openxmlformats-officedocument.presentationml.slide+xml"/>
  <Override PartName="/ppt/theme/theme4.xml" ContentType="application/vnd.openxmlformats-officedocument.theme+xml"/>
  <Override PartName="/ppt/slideLayouts/slideLayout3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104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46.xml" ContentType="application/vnd.openxmlformats-officedocument.presentationml.slide+xml"/>
  <Override PartName="/ppt/slides/slide64.xml" ContentType="application/vnd.openxmlformats-officedocument.presentationml.slide+xml"/>
  <Override PartName="/ppt/slides/slide93.xml" ContentType="application/vnd.openxmlformats-officedocument.presentationml.slide+xml"/>
  <Override PartName="/ppt/slides/slide101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27.xml" ContentType="application/vnd.openxmlformats-officedocument.presentationml.slideLayout+xml"/>
  <Override PartName="/ppt/notesSlides/notesSlide19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95.xml" ContentType="application/vnd.openxmlformats-officedocument.presentationml.notesSlide+xml"/>
  <Override PartName="/ppt/slides/slide24.xml" ContentType="application/vnd.openxmlformats-officedocument.presentationml.slide+xml"/>
  <Override PartName="/ppt/slides/slide35.xml" ContentType="application/vnd.openxmlformats-officedocument.presentationml.slide+xml"/>
  <Override PartName="/ppt/slides/slide53.xml" ContentType="application/vnd.openxmlformats-officedocument.presentationml.slide+xml"/>
  <Override PartName="/ppt/slides/slide71.xml" ContentType="application/vnd.openxmlformats-officedocument.presentationml.slide+xml"/>
  <Override PartName="/ppt/slides/slide82.xml" ContentType="application/vnd.openxmlformats-officedocument.presentationml.slide+xml"/>
  <Override PartName="/ppt/slideLayouts/slideLayout16.xml" ContentType="application/vnd.openxmlformats-officedocument.presentationml.slideLayout+xml"/>
  <Override PartName="/ppt/slideLayouts/slideLayout34.xml" ContentType="application/vnd.openxmlformats-officedocument.presentationml.slideLayout+xml"/>
  <Override PartName="/ppt/notesSlides/notesSlide37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100.xml" ContentType="application/vnd.openxmlformats-officedocument.presentationml.notesSlide+xml"/>
  <Default Extension="jpeg" ContentType="image/jpeg"/>
  <Override PartName="/ppt/slides/slide13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3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91.xml" ContentType="application/vnd.openxmlformats-officedocument.presentationml.notes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30.xml" ContentType="application/vnd.openxmlformats-officedocument.presentationml.slideLayout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40.xml" ContentType="application/vnd.openxmlformats-officedocument.presentationml.notesSlide+xml"/>
  <Override PartName="/ppt/slides/slide98.xml" ContentType="application/vnd.openxmlformats-officedocument.presentationml.slide+xml"/>
  <Override PartName="/ppt/notesSlides/notesSlide6.xml" ContentType="application/vnd.openxmlformats-officedocument.presentationml.notesSlide+xml"/>
  <Override PartName="/ppt/notesSlides/notesSlide109.xml" ContentType="application/vnd.openxmlformats-officedocument.presentationml.notesSlide+xml"/>
  <Override PartName="/ppt/slides/slide8.xml" ContentType="application/vnd.openxmlformats-officedocument.presentationml.slide+xml"/>
  <Override PartName="/ppt/slides/slide69.xml" ContentType="application/vnd.openxmlformats-officedocument.presentationml.slide+xml"/>
  <Override PartName="/ppt/slides/slide87.xml" ContentType="application/vnd.openxmlformats-officedocument.presentationml.slide+xml"/>
  <Override PartName="/ppt/slides/slide106.xml" ContentType="application/vnd.openxmlformats-officedocument.presentationml.slide+xml"/>
  <Override PartName="/ppt/notesSlides/notesSlide89.xml" ContentType="application/vnd.openxmlformats-officedocument.presentationml.notesSlide+xml"/>
  <Override PartName="/ppt/slides/slide29.xml" ContentType="application/vnd.openxmlformats-officedocument.presentationml.slide+xml"/>
  <Override PartName="/ppt/slides/slide76.xml" ContentType="application/vnd.openxmlformats-officedocument.presentationml.slide+xml"/>
  <Override PartName="/ppt/notesSlides/notesSlide78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102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notesSlides/notesSlide67.xml" ContentType="application/vnd.openxmlformats-officedocument.presentationml.notesSlide+xml"/>
  <Override PartName="/ppt/slides/slide43.xml" ContentType="application/vnd.openxmlformats-officedocument.presentationml.slide+xml"/>
  <Override PartName="/ppt/slides/slide90.xml" ContentType="application/vnd.openxmlformats-officedocument.presentationml.slide+xml"/>
  <Override PartName="/ppt/theme/theme1.xml" ContentType="application/vnd.openxmlformats-officedocument.theme+xml"/>
  <Override PartName="/ppt/notesSlides/notesSlide4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10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4.xml" ContentType="application/vnd.openxmlformats-officedocument.presentationml.notesSlide+xml"/>
  <Override PartName="/ppt/notesSlides/notesSlide81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notesSlides/notesSlide23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12.xml" ContentType="application/vnd.openxmlformats-officedocument.presentationml.notesSlide+xml"/>
  <Override PartName="/ppt/slideMasters/slideMaster4.xml" ContentType="application/vnd.openxmlformats-officedocument.presentationml.slideMaster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107.xml" ContentType="application/vnd.openxmlformats-officedocument.presentationml.slide+xml"/>
  <Override PartName="/ppt/viewProps.xml" ContentType="application/vnd.openxmlformats-officedocument.presentationml.viewProps+xml"/>
  <Override PartName="/ppt/theme/theme6.xml" ContentType="application/vnd.openxmlformats-officedocument.theme+xml"/>
  <Override PartName="/ppt/notesSlides/notesSlide106.xml" ContentType="application/vnd.openxmlformats-officedocument.presentationml.notesSlide+xml"/>
  <Override PartName="/ppt/slides/slide48.xml" ContentType="application/vnd.openxmlformats-officedocument.presentationml.slide+xml"/>
  <Override PartName="/ppt/slides/slide95.xml" ContentType="application/vnd.openxmlformats-officedocument.presentationml.slide+xml"/>
  <Override PartName="/ppt/notesSlides/notesSlide3.xml" ContentType="application/vnd.openxmlformats-officedocument.presentationml.notesSlide+xml"/>
  <Override PartName="/ppt/notesSlides/notesSlide97.xml" ContentType="application/vnd.openxmlformats-officedocument.presentationml.notes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73.xml" ContentType="application/vnd.openxmlformats-officedocument.presentationml.slide+xml"/>
  <Override PartName="/ppt/slides/slide84.xml" ContentType="application/vnd.openxmlformats-officedocument.presentationml.slide+xml"/>
  <Override PartName="/ppt/presProps.xml" ContentType="application/vnd.openxmlformats-officedocument.presentationml.presProps+xml"/>
  <Override PartName="/ppt/slideLayouts/slideLayout36.xml" ContentType="application/vnd.openxmlformats-officedocument.presentationml.slideLayout+xml"/>
  <Override PartName="/ppt/notesSlides/notesSlide39.xml" ContentType="application/vnd.openxmlformats-officedocument.presentationml.notesSlide+xml"/>
  <Override PartName="/ppt/notesSlides/notesSlide86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62.xml" ContentType="application/vnd.openxmlformats-officedocument.presentationml.slide+xml"/>
  <Override PartName="/ppt/slides/slide110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25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75.xml" ContentType="application/vnd.openxmlformats-officedocument.presentationml.notesSlide+xml"/>
  <Override PartName="/ppt/slides/slide51.xml" ContentType="application/vnd.openxmlformats-officedocument.presentationml.slide+xml"/>
  <Override PartName="/ppt/slideLayouts/slideLayout14.xml" ContentType="application/vnd.openxmlformats-officedocument.presentationml.slideLayout+xml"/>
  <Override PartName="/ppt/notesSlides/notesSlide53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2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slides/slide89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  <p:sldMasterId id="2147483679" r:id="rId3"/>
    <p:sldMasterId id="2147483691" r:id="rId4"/>
    <p:sldMasterId id="2147483666" r:id="rId5"/>
  </p:sldMasterIdLst>
  <p:notesMasterIdLst>
    <p:notesMasterId r:id="rId116"/>
  </p:notesMasterIdLst>
  <p:sldIdLst>
    <p:sldId id="259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7" r:id="rId41"/>
    <p:sldId id="298" r:id="rId42"/>
    <p:sldId id="299" r:id="rId43"/>
    <p:sldId id="300" r:id="rId44"/>
    <p:sldId id="301" r:id="rId45"/>
    <p:sldId id="302" r:id="rId46"/>
    <p:sldId id="303" r:id="rId47"/>
    <p:sldId id="304" r:id="rId48"/>
    <p:sldId id="305" r:id="rId49"/>
    <p:sldId id="307" r:id="rId50"/>
    <p:sldId id="308" r:id="rId51"/>
    <p:sldId id="309" r:id="rId52"/>
    <p:sldId id="310" r:id="rId53"/>
    <p:sldId id="311" r:id="rId54"/>
    <p:sldId id="312" r:id="rId55"/>
    <p:sldId id="313" r:id="rId56"/>
    <p:sldId id="314" r:id="rId57"/>
    <p:sldId id="315" r:id="rId58"/>
    <p:sldId id="316" r:id="rId59"/>
    <p:sldId id="317" r:id="rId60"/>
    <p:sldId id="318" r:id="rId61"/>
    <p:sldId id="319" r:id="rId62"/>
    <p:sldId id="320" r:id="rId63"/>
    <p:sldId id="321" r:id="rId64"/>
    <p:sldId id="322" r:id="rId65"/>
    <p:sldId id="323" r:id="rId66"/>
    <p:sldId id="324" r:id="rId67"/>
    <p:sldId id="325" r:id="rId68"/>
    <p:sldId id="326" r:id="rId69"/>
    <p:sldId id="328" r:id="rId70"/>
    <p:sldId id="327" r:id="rId71"/>
    <p:sldId id="329" r:id="rId72"/>
    <p:sldId id="330" r:id="rId73"/>
    <p:sldId id="331" r:id="rId74"/>
    <p:sldId id="332" r:id="rId75"/>
    <p:sldId id="333" r:id="rId76"/>
    <p:sldId id="334" r:id="rId77"/>
    <p:sldId id="335" r:id="rId78"/>
    <p:sldId id="336" r:id="rId79"/>
    <p:sldId id="337" r:id="rId80"/>
    <p:sldId id="338" r:id="rId81"/>
    <p:sldId id="339" r:id="rId82"/>
    <p:sldId id="341" r:id="rId83"/>
    <p:sldId id="343" r:id="rId84"/>
    <p:sldId id="344" r:id="rId85"/>
    <p:sldId id="346" r:id="rId86"/>
    <p:sldId id="347" r:id="rId87"/>
    <p:sldId id="349" r:id="rId88"/>
    <p:sldId id="351" r:id="rId89"/>
    <p:sldId id="352" r:id="rId90"/>
    <p:sldId id="353" r:id="rId91"/>
    <p:sldId id="354" r:id="rId92"/>
    <p:sldId id="355" r:id="rId93"/>
    <p:sldId id="356" r:id="rId94"/>
    <p:sldId id="357" r:id="rId95"/>
    <p:sldId id="358" r:id="rId96"/>
    <p:sldId id="359" r:id="rId97"/>
    <p:sldId id="360" r:id="rId98"/>
    <p:sldId id="361" r:id="rId99"/>
    <p:sldId id="362" r:id="rId100"/>
    <p:sldId id="363" r:id="rId101"/>
    <p:sldId id="364" r:id="rId102"/>
    <p:sldId id="365" r:id="rId103"/>
    <p:sldId id="366" r:id="rId104"/>
    <p:sldId id="367" r:id="rId105"/>
    <p:sldId id="368" r:id="rId106"/>
    <p:sldId id="369" r:id="rId107"/>
    <p:sldId id="370" r:id="rId108"/>
    <p:sldId id="371" r:id="rId109"/>
    <p:sldId id="372" r:id="rId110"/>
    <p:sldId id="373" r:id="rId111"/>
    <p:sldId id="374" r:id="rId112"/>
    <p:sldId id="375" r:id="rId113"/>
    <p:sldId id="376" r:id="rId114"/>
    <p:sldId id="377" r:id="rId1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142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1.xml"/><Relationship Id="rId117" Type="http://schemas.openxmlformats.org/officeDocument/2006/relationships/presProps" Target="presProps.xml"/><Relationship Id="rId21" Type="http://schemas.openxmlformats.org/officeDocument/2006/relationships/slide" Target="slides/slide16.xml"/><Relationship Id="rId42" Type="http://schemas.openxmlformats.org/officeDocument/2006/relationships/slide" Target="slides/slide37.xml"/><Relationship Id="rId47" Type="http://schemas.openxmlformats.org/officeDocument/2006/relationships/slide" Target="slides/slide42.xml"/><Relationship Id="rId63" Type="http://schemas.openxmlformats.org/officeDocument/2006/relationships/slide" Target="slides/slide58.xml"/><Relationship Id="rId68" Type="http://schemas.openxmlformats.org/officeDocument/2006/relationships/slide" Target="slides/slide63.xml"/><Relationship Id="rId84" Type="http://schemas.openxmlformats.org/officeDocument/2006/relationships/slide" Target="slides/slide79.xml"/><Relationship Id="rId89" Type="http://schemas.openxmlformats.org/officeDocument/2006/relationships/slide" Target="slides/slide84.xml"/><Relationship Id="rId112" Type="http://schemas.openxmlformats.org/officeDocument/2006/relationships/slide" Target="slides/slide107.xml"/><Relationship Id="rId16" Type="http://schemas.openxmlformats.org/officeDocument/2006/relationships/slide" Target="slides/slide11.xml"/><Relationship Id="rId107" Type="http://schemas.openxmlformats.org/officeDocument/2006/relationships/slide" Target="slides/slide102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slide" Target="slides/slide40.xml"/><Relationship Id="rId53" Type="http://schemas.openxmlformats.org/officeDocument/2006/relationships/slide" Target="slides/slide48.xml"/><Relationship Id="rId58" Type="http://schemas.openxmlformats.org/officeDocument/2006/relationships/slide" Target="slides/slide53.xml"/><Relationship Id="rId66" Type="http://schemas.openxmlformats.org/officeDocument/2006/relationships/slide" Target="slides/slide61.xml"/><Relationship Id="rId74" Type="http://schemas.openxmlformats.org/officeDocument/2006/relationships/slide" Target="slides/slide69.xml"/><Relationship Id="rId79" Type="http://schemas.openxmlformats.org/officeDocument/2006/relationships/slide" Target="slides/slide74.xml"/><Relationship Id="rId87" Type="http://schemas.openxmlformats.org/officeDocument/2006/relationships/slide" Target="slides/slide82.xml"/><Relationship Id="rId102" Type="http://schemas.openxmlformats.org/officeDocument/2006/relationships/slide" Target="slides/slide97.xml"/><Relationship Id="rId110" Type="http://schemas.openxmlformats.org/officeDocument/2006/relationships/slide" Target="slides/slide105.xml"/><Relationship Id="rId115" Type="http://schemas.openxmlformats.org/officeDocument/2006/relationships/slide" Target="slides/slide110.xml"/><Relationship Id="rId5" Type="http://schemas.openxmlformats.org/officeDocument/2006/relationships/slideMaster" Target="slideMasters/slideMaster5.xml"/><Relationship Id="rId61" Type="http://schemas.openxmlformats.org/officeDocument/2006/relationships/slide" Target="slides/slide56.xml"/><Relationship Id="rId82" Type="http://schemas.openxmlformats.org/officeDocument/2006/relationships/slide" Target="slides/slide77.xml"/><Relationship Id="rId90" Type="http://schemas.openxmlformats.org/officeDocument/2006/relationships/slide" Target="slides/slide85.xml"/><Relationship Id="rId95" Type="http://schemas.openxmlformats.org/officeDocument/2006/relationships/slide" Target="slides/slide90.xml"/><Relationship Id="rId19" Type="http://schemas.openxmlformats.org/officeDocument/2006/relationships/slide" Target="slides/slide1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slide" Target="slides/slide38.xml"/><Relationship Id="rId48" Type="http://schemas.openxmlformats.org/officeDocument/2006/relationships/slide" Target="slides/slide43.xml"/><Relationship Id="rId56" Type="http://schemas.openxmlformats.org/officeDocument/2006/relationships/slide" Target="slides/slide51.xml"/><Relationship Id="rId64" Type="http://schemas.openxmlformats.org/officeDocument/2006/relationships/slide" Target="slides/slide59.xml"/><Relationship Id="rId69" Type="http://schemas.openxmlformats.org/officeDocument/2006/relationships/slide" Target="slides/slide64.xml"/><Relationship Id="rId77" Type="http://schemas.openxmlformats.org/officeDocument/2006/relationships/slide" Target="slides/slide72.xml"/><Relationship Id="rId100" Type="http://schemas.openxmlformats.org/officeDocument/2006/relationships/slide" Target="slides/slide95.xml"/><Relationship Id="rId105" Type="http://schemas.openxmlformats.org/officeDocument/2006/relationships/slide" Target="slides/slide100.xml"/><Relationship Id="rId113" Type="http://schemas.openxmlformats.org/officeDocument/2006/relationships/slide" Target="slides/slide108.xml"/><Relationship Id="rId118" Type="http://schemas.openxmlformats.org/officeDocument/2006/relationships/viewProps" Target="viewProps.xml"/><Relationship Id="rId8" Type="http://schemas.openxmlformats.org/officeDocument/2006/relationships/slide" Target="slides/slide3.xml"/><Relationship Id="rId51" Type="http://schemas.openxmlformats.org/officeDocument/2006/relationships/slide" Target="slides/slide46.xml"/><Relationship Id="rId72" Type="http://schemas.openxmlformats.org/officeDocument/2006/relationships/slide" Target="slides/slide67.xml"/><Relationship Id="rId80" Type="http://schemas.openxmlformats.org/officeDocument/2006/relationships/slide" Target="slides/slide75.xml"/><Relationship Id="rId85" Type="http://schemas.openxmlformats.org/officeDocument/2006/relationships/slide" Target="slides/slide80.xml"/><Relationship Id="rId93" Type="http://schemas.openxmlformats.org/officeDocument/2006/relationships/slide" Target="slides/slide88.xml"/><Relationship Id="rId98" Type="http://schemas.openxmlformats.org/officeDocument/2006/relationships/slide" Target="slides/slide93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slide" Target="slides/slide41.xml"/><Relationship Id="rId59" Type="http://schemas.openxmlformats.org/officeDocument/2006/relationships/slide" Target="slides/slide54.xml"/><Relationship Id="rId67" Type="http://schemas.openxmlformats.org/officeDocument/2006/relationships/slide" Target="slides/slide62.xml"/><Relationship Id="rId103" Type="http://schemas.openxmlformats.org/officeDocument/2006/relationships/slide" Target="slides/slide98.xml"/><Relationship Id="rId108" Type="http://schemas.openxmlformats.org/officeDocument/2006/relationships/slide" Target="slides/slide103.xml"/><Relationship Id="rId116" Type="http://schemas.openxmlformats.org/officeDocument/2006/relationships/notesMaster" Target="notesMasters/notesMaster1.xml"/><Relationship Id="rId20" Type="http://schemas.openxmlformats.org/officeDocument/2006/relationships/slide" Target="slides/slide15.xml"/><Relationship Id="rId41" Type="http://schemas.openxmlformats.org/officeDocument/2006/relationships/slide" Target="slides/slide36.xml"/><Relationship Id="rId54" Type="http://schemas.openxmlformats.org/officeDocument/2006/relationships/slide" Target="slides/slide49.xml"/><Relationship Id="rId62" Type="http://schemas.openxmlformats.org/officeDocument/2006/relationships/slide" Target="slides/slide57.xml"/><Relationship Id="rId70" Type="http://schemas.openxmlformats.org/officeDocument/2006/relationships/slide" Target="slides/slide65.xml"/><Relationship Id="rId75" Type="http://schemas.openxmlformats.org/officeDocument/2006/relationships/slide" Target="slides/slide70.xml"/><Relationship Id="rId83" Type="http://schemas.openxmlformats.org/officeDocument/2006/relationships/slide" Target="slides/slide78.xml"/><Relationship Id="rId88" Type="http://schemas.openxmlformats.org/officeDocument/2006/relationships/slide" Target="slides/slide83.xml"/><Relationship Id="rId91" Type="http://schemas.openxmlformats.org/officeDocument/2006/relationships/slide" Target="slides/slide86.xml"/><Relationship Id="rId96" Type="http://schemas.openxmlformats.org/officeDocument/2006/relationships/slide" Target="slides/slide91.xml"/><Relationship Id="rId111" Type="http://schemas.openxmlformats.org/officeDocument/2006/relationships/slide" Target="slides/slide10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49" Type="http://schemas.openxmlformats.org/officeDocument/2006/relationships/slide" Target="slides/slide44.xml"/><Relationship Id="rId57" Type="http://schemas.openxmlformats.org/officeDocument/2006/relationships/slide" Target="slides/slide52.xml"/><Relationship Id="rId106" Type="http://schemas.openxmlformats.org/officeDocument/2006/relationships/slide" Target="slides/slide101.xml"/><Relationship Id="rId114" Type="http://schemas.openxmlformats.org/officeDocument/2006/relationships/slide" Target="slides/slide109.xml"/><Relationship Id="rId119" Type="http://schemas.openxmlformats.org/officeDocument/2006/relationships/theme" Target="theme/theme1.xml"/><Relationship Id="rId10" Type="http://schemas.openxmlformats.org/officeDocument/2006/relationships/slide" Target="slides/slide5.xml"/><Relationship Id="rId31" Type="http://schemas.openxmlformats.org/officeDocument/2006/relationships/slide" Target="slides/slide26.xml"/><Relationship Id="rId44" Type="http://schemas.openxmlformats.org/officeDocument/2006/relationships/slide" Target="slides/slide39.xml"/><Relationship Id="rId52" Type="http://schemas.openxmlformats.org/officeDocument/2006/relationships/slide" Target="slides/slide47.xml"/><Relationship Id="rId60" Type="http://schemas.openxmlformats.org/officeDocument/2006/relationships/slide" Target="slides/slide55.xml"/><Relationship Id="rId65" Type="http://schemas.openxmlformats.org/officeDocument/2006/relationships/slide" Target="slides/slide60.xml"/><Relationship Id="rId73" Type="http://schemas.openxmlformats.org/officeDocument/2006/relationships/slide" Target="slides/slide68.xml"/><Relationship Id="rId78" Type="http://schemas.openxmlformats.org/officeDocument/2006/relationships/slide" Target="slides/slide73.xml"/><Relationship Id="rId81" Type="http://schemas.openxmlformats.org/officeDocument/2006/relationships/slide" Target="slides/slide76.xml"/><Relationship Id="rId86" Type="http://schemas.openxmlformats.org/officeDocument/2006/relationships/slide" Target="slides/slide81.xml"/><Relationship Id="rId94" Type="http://schemas.openxmlformats.org/officeDocument/2006/relationships/slide" Target="slides/slide89.xml"/><Relationship Id="rId99" Type="http://schemas.openxmlformats.org/officeDocument/2006/relationships/slide" Target="slides/slide94.xml"/><Relationship Id="rId101" Type="http://schemas.openxmlformats.org/officeDocument/2006/relationships/slide" Target="slides/slide9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9" Type="http://schemas.openxmlformats.org/officeDocument/2006/relationships/slide" Target="slides/slide34.xml"/><Relationship Id="rId109" Type="http://schemas.openxmlformats.org/officeDocument/2006/relationships/slide" Target="slides/slide104.xml"/><Relationship Id="rId34" Type="http://schemas.openxmlformats.org/officeDocument/2006/relationships/slide" Target="slides/slide29.xml"/><Relationship Id="rId50" Type="http://schemas.openxmlformats.org/officeDocument/2006/relationships/slide" Target="slides/slide45.xml"/><Relationship Id="rId55" Type="http://schemas.openxmlformats.org/officeDocument/2006/relationships/slide" Target="slides/slide50.xml"/><Relationship Id="rId76" Type="http://schemas.openxmlformats.org/officeDocument/2006/relationships/slide" Target="slides/slide71.xml"/><Relationship Id="rId97" Type="http://schemas.openxmlformats.org/officeDocument/2006/relationships/slide" Target="slides/slide92.xml"/><Relationship Id="rId104" Type="http://schemas.openxmlformats.org/officeDocument/2006/relationships/slide" Target="slides/slide99.xml"/><Relationship Id="rId120" Type="http://schemas.openxmlformats.org/officeDocument/2006/relationships/tableStyles" Target="tableStyles.xml"/><Relationship Id="rId7" Type="http://schemas.openxmlformats.org/officeDocument/2006/relationships/slide" Target="slides/slide2.xml"/><Relationship Id="rId71" Type="http://schemas.openxmlformats.org/officeDocument/2006/relationships/slide" Target="slides/slide66.xml"/><Relationship Id="rId92" Type="http://schemas.openxmlformats.org/officeDocument/2006/relationships/slide" Target="slides/slide87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BC5AA9-AAF0-4E3C-849D-B63921FCD9B8}" type="datetimeFigureOut">
              <a:rPr lang="en-US" smtClean="0"/>
              <a:pPr/>
              <a:t>2/27/2010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C9CDB5-7CDF-44C7-A43B-592F3C9801B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10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10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10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4.xml"/><Relationship Id="rId1" Type="http://schemas.openxmlformats.org/officeDocument/2006/relationships/notesMaster" Target="../notesMasters/notesMaster1.xml"/></Relationships>
</file>

<file path=ppt/notesSlides/_rels/notesSlide10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10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10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7.xml"/><Relationship Id="rId1" Type="http://schemas.openxmlformats.org/officeDocument/2006/relationships/notesMaster" Target="../notesMasters/notesMaster1.xml"/></Relationships>
</file>

<file path=ppt/notesSlides/_rels/notesSlide10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8.xml"/><Relationship Id="rId1" Type="http://schemas.openxmlformats.org/officeDocument/2006/relationships/notesMaster" Target="../notesMasters/notesMaster1.xml"/></Relationships>
</file>

<file path=ppt/notesSlides/_rels/notesSlide10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BED9FAA-DFDA-48E1-B1C9-05EBADF40BB5}" type="slidenum">
              <a:rPr lang="en-US">
                <a:solidFill>
                  <a:srgbClr val="000000"/>
                </a:solidFill>
              </a:rPr>
              <a:pPr/>
              <a:t>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100</a:t>
            </a:fld>
            <a:endParaRPr lang="en-US"/>
          </a:p>
        </p:txBody>
      </p:sp>
    </p:spTree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101</a:t>
            </a:fld>
            <a:endParaRPr lang="en-US"/>
          </a:p>
        </p:txBody>
      </p:sp>
    </p:spTree>
  </p:cSld>
  <p:clrMapOvr>
    <a:masterClrMapping/>
  </p:clrMapOvr>
</p:notes>
</file>

<file path=ppt/notesSlides/notesSlide10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102</a:t>
            </a:fld>
            <a:endParaRPr lang="en-US"/>
          </a:p>
        </p:txBody>
      </p:sp>
    </p:spTree>
  </p:cSld>
  <p:clrMapOvr>
    <a:masterClrMapping/>
  </p:clrMapOvr>
</p:notes>
</file>

<file path=ppt/notesSlides/notesSlide10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103</a:t>
            </a:fld>
            <a:endParaRPr lang="en-US"/>
          </a:p>
        </p:txBody>
      </p:sp>
    </p:spTree>
  </p:cSld>
  <p:clrMapOvr>
    <a:masterClrMapping/>
  </p:clrMapOvr>
</p:notes>
</file>

<file path=ppt/notesSlides/notesSlide10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104</a:t>
            </a:fld>
            <a:endParaRPr lang="en-US"/>
          </a:p>
        </p:txBody>
      </p:sp>
    </p:spTree>
  </p:cSld>
  <p:clrMapOvr>
    <a:masterClrMapping/>
  </p:clrMapOvr>
</p:notes>
</file>

<file path=ppt/notesSlides/notesSlide10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105</a:t>
            </a:fld>
            <a:endParaRPr lang="en-US"/>
          </a:p>
        </p:txBody>
      </p:sp>
    </p:spTree>
  </p:cSld>
  <p:clrMapOvr>
    <a:masterClrMapping/>
  </p:clrMapOvr>
</p:notes>
</file>

<file path=ppt/notesSlides/notesSlide10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106</a:t>
            </a:fld>
            <a:endParaRPr lang="en-US"/>
          </a:p>
        </p:txBody>
      </p:sp>
    </p:spTree>
  </p:cSld>
  <p:clrMapOvr>
    <a:masterClrMapping/>
  </p:clrMapOvr>
</p:notes>
</file>

<file path=ppt/notesSlides/notesSlide10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107</a:t>
            </a:fld>
            <a:endParaRPr lang="en-US"/>
          </a:p>
        </p:txBody>
      </p:sp>
    </p:spTree>
  </p:cSld>
  <p:clrMapOvr>
    <a:masterClrMapping/>
  </p:clrMapOvr>
</p:notes>
</file>

<file path=ppt/notesSlides/notesSlide10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108</a:t>
            </a:fld>
            <a:endParaRPr lang="en-US"/>
          </a:p>
        </p:txBody>
      </p:sp>
    </p:spTree>
  </p:cSld>
  <p:clrMapOvr>
    <a:masterClrMapping/>
  </p:clrMapOvr>
</p:notes>
</file>

<file path=ppt/notesSlides/notesSlide10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109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110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46</a:t>
            </a:fld>
            <a:endParaRPr 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47</a:t>
            </a:fld>
            <a:endParaRPr 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48</a:t>
            </a:fld>
            <a:endParaRPr lang="en-US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49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50</a:t>
            </a:fld>
            <a:endParaRPr lang="en-US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51</a:t>
            </a:fld>
            <a:endParaRPr lang="en-US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52</a:t>
            </a:fld>
            <a:endParaRPr lang="en-US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53</a:t>
            </a:fld>
            <a:endParaRPr lang="en-US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54</a:t>
            </a:fld>
            <a:endParaRPr lang="en-US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55</a:t>
            </a:fld>
            <a:endParaRPr lang="en-US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56</a:t>
            </a:fld>
            <a:endParaRPr lang="en-US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57</a:t>
            </a:fld>
            <a:endParaRPr lang="en-US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58</a:t>
            </a:fld>
            <a:endParaRPr lang="en-US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59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60</a:t>
            </a:fld>
            <a:endParaRPr lang="en-US"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61</a:t>
            </a:fld>
            <a:endParaRPr lang="en-US"/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62</a:t>
            </a:fld>
            <a:endParaRPr lang="en-US"/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63</a:t>
            </a:fld>
            <a:endParaRPr lang="en-US"/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64</a:t>
            </a:fld>
            <a:endParaRPr lang="en-US"/>
          </a:p>
        </p:txBody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65</a:t>
            </a:fld>
            <a:endParaRPr lang="en-US"/>
          </a:p>
        </p:txBody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66</a:t>
            </a:fld>
            <a:endParaRPr lang="en-US"/>
          </a:p>
        </p:txBody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67</a:t>
            </a:fld>
            <a:endParaRPr lang="en-US"/>
          </a:p>
        </p:txBody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68</a:t>
            </a:fld>
            <a:endParaRPr lang="en-US"/>
          </a:p>
        </p:txBody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69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70</a:t>
            </a:fld>
            <a:endParaRPr lang="en-US"/>
          </a:p>
        </p:txBody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71</a:t>
            </a:fld>
            <a:endParaRPr lang="en-US"/>
          </a:p>
        </p:txBody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72</a:t>
            </a:fld>
            <a:endParaRPr lang="en-US"/>
          </a:p>
        </p:txBody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73</a:t>
            </a:fld>
            <a:endParaRPr lang="en-US"/>
          </a:p>
        </p:txBody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74</a:t>
            </a:fld>
            <a:endParaRPr lang="en-US"/>
          </a:p>
        </p:txBody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75</a:t>
            </a:fld>
            <a:endParaRPr lang="en-US"/>
          </a:p>
        </p:txBody>
      </p:sp>
    </p:spTree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76</a:t>
            </a:fld>
            <a:endParaRPr lang="en-US"/>
          </a:p>
        </p:txBody>
      </p:sp>
    </p:spTree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77</a:t>
            </a:fld>
            <a:endParaRPr lang="en-US"/>
          </a:p>
        </p:txBody>
      </p:sp>
    </p:spTree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78</a:t>
            </a:fld>
            <a:endParaRPr lang="en-US"/>
          </a:p>
        </p:txBody>
      </p:sp>
    </p:spTree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79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80</a:t>
            </a:fld>
            <a:endParaRPr lang="en-US"/>
          </a:p>
        </p:txBody>
      </p:sp>
    </p:spTree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81</a:t>
            </a:fld>
            <a:endParaRPr lang="en-US"/>
          </a:p>
        </p:txBody>
      </p:sp>
    </p:spTree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82</a:t>
            </a:fld>
            <a:endParaRPr lang="en-US"/>
          </a:p>
        </p:txBody>
      </p:sp>
    </p:spTree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83</a:t>
            </a:fld>
            <a:endParaRPr lang="en-US"/>
          </a:p>
        </p:txBody>
      </p:sp>
    </p:spTree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84</a:t>
            </a:fld>
            <a:endParaRPr lang="en-US"/>
          </a:p>
        </p:txBody>
      </p:sp>
    </p:spTree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85</a:t>
            </a:fld>
            <a:endParaRPr lang="en-US"/>
          </a:p>
        </p:txBody>
      </p:sp>
    </p:spTree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86</a:t>
            </a:fld>
            <a:endParaRPr lang="en-US"/>
          </a:p>
        </p:txBody>
      </p:sp>
    </p:spTree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87</a:t>
            </a:fld>
            <a:endParaRPr lang="en-US"/>
          </a:p>
        </p:txBody>
      </p:sp>
    </p:spTree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88</a:t>
            </a:fld>
            <a:endParaRPr lang="en-US"/>
          </a:p>
        </p:txBody>
      </p:sp>
    </p:spTree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89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90</a:t>
            </a:fld>
            <a:endParaRPr lang="en-US"/>
          </a:p>
        </p:txBody>
      </p:sp>
    </p:spTree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91</a:t>
            </a:fld>
            <a:endParaRPr lang="en-US"/>
          </a:p>
        </p:txBody>
      </p:sp>
    </p:spTree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92</a:t>
            </a:fld>
            <a:endParaRPr lang="en-US"/>
          </a:p>
        </p:txBody>
      </p:sp>
    </p:spTree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93</a:t>
            </a:fld>
            <a:endParaRPr lang="en-US"/>
          </a:p>
        </p:txBody>
      </p:sp>
    </p:spTree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94</a:t>
            </a:fld>
            <a:endParaRPr lang="en-US"/>
          </a:p>
        </p:txBody>
      </p:sp>
    </p:spTree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95</a:t>
            </a:fld>
            <a:endParaRPr lang="en-US"/>
          </a:p>
        </p:txBody>
      </p:sp>
    </p:spTree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96</a:t>
            </a:fld>
            <a:endParaRPr lang="en-US"/>
          </a:p>
        </p:txBody>
      </p:sp>
    </p:spTree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97</a:t>
            </a:fld>
            <a:endParaRPr lang="en-US"/>
          </a:p>
        </p:txBody>
      </p:sp>
    </p:spTree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98</a:t>
            </a:fld>
            <a:endParaRPr lang="en-US"/>
          </a:p>
        </p:txBody>
      </p:sp>
    </p:spTree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9CDB5-7CDF-44C7-A43B-592F3C9801BD}" type="slidenum">
              <a:rPr lang="en-US" smtClean="0"/>
              <a:pPr/>
              <a:t>99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717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717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4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7175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7176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717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717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717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718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18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182" name="Rectangle 14"/>
          <p:cNvSpPr>
            <a:spLocks noGrp="1" noChangeArrowheads="1"/>
          </p:cNvSpPr>
          <p:nvPr>
            <p:ph type="dt" sz="half" idx="2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>
              <a:solidFill>
                <a:srgbClr val="EEECE1"/>
              </a:solidFill>
            </a:endParaRPr>
          </a:p>
        </p:txBody>
      </p:sp>
      <p:sp>
        <p:nvSpPr>
          <p:cNvPr id="7183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smtClean="0">
                <a:solidFill>
                  <a:srgbClr val="EEECE1"/>
                </a:solidFill>
              </a:rPr>
              <a:t>Apologetics</a:t>
            </a:r>
            <a:endParaRPr lang="en-US">
              <a:solidFill>
                <a:srgbClr val="EEECE1"/>
              </a:solidFill>
            </a:endParaRPr>
          </a:p>
        </p:txBody>
      </p:sp>
      <p:sp>
        <p:nvSpPr>
          <p:cNvPr id="7184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EE255E9E-9C30-4B08-BFB5-AB61355AC2EA}" type="slidenum">
              <a:rPr lang="en-US">
                <a:solidFill>
                  <a:srgbClr val="EEECE1"/>
                </a:solidFill>
              </a:rPr>
              <a:pPr/>
              <a:t>‹#›</a:t>
            </a:fld>
            <a:endParaRPr lang="en-US">
              <a:solidFill>
                <a:srgbClr val="EEECE1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A6F7E-6FF6-4AEF-91AF-E012C4E34DE9}" type="datetimeFigureOut">
              <a:rPr lang="en-US" smtClean="0"/>
              <a:t>2/28/2010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71712-A179-4D5F-86C4-44B3D4BB52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A6F7E-6FF6-4AEF-91AF-E012C4E34DE9}" type="datetimeFigureOut">
              <a:rPr lang="en-US" smtClean="0"/>
              <a:t>2/28/2010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71712-A179-4D5F-86C4-44B3D4BB52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A6F7E-6FF6-4AEF-91AF-E012C4E34DE9}" type="datetimeFigureOut">
              <a:rPr lang="en-US" smtClean="0"/>
              <a:t>2/28/2010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71712-A179-4D5F-86C4-44B3D4BB52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A6F7E-6FF6-4AEF-91AF-E012C4E34DE9}" type="datetimeFigureOut">
              <a:rPr lang="en-US" smtClean="0"/>
              <a:t>2/28/2010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71712-A179-4D5F-86C4-44B3D4BB52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A6F7E-6FF6-4AEF-91AF-E012C4E34DE9}" type="datetimeFigureOut">
              <a:rPr lang="en-US" smtClean="0"/>
              <a:t>2/28/2010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71712-A179-4D5F-86C4-44B3D4BB52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A6F7E-6FF6-4AEF-91AF-E012C4E34DE9}" type="datetimeFigureOut">
              <a:rPr lang="en-US" smtClean="0"/>
              <a:t>2/28/2010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71712-A179-4D5F-86C4-44B3D4BB52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A6F7E-6FF6-4AEF-91AF-E012C4E34DE9}" type="datetimeFigureOut">
              <a:rPr lang="en-US" smtClean="0"/>
              <a:t>2/28/2010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71712-A179-4D5F-86C4-44B3D4BB52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B8FF-8559-45E1-AB3C-BFDE13F35CD0}" type="datetimeFigureOut">
              <a:rPr lang="en-US" smtClean="0"/>
              <a:t>2/28/2010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4F776-7003-4C2B-8EDC-D5FB99E933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B8FF-8559-45E1-AB3C-BFDE13F35CD0}" type="datetimeFigureOut">
              <a:rPr lang="en-US" smtClean="0"/>
              <a:t>2/28/2010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4F776-7003-4C2B-8EDC-D5FB99E933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B8FF-8559-45E1-AB3C-BFDE13F35CD0}" type="datetimeFigureOut">
              <a:rPr lang="en-US" smtClean="0"/>
              <a:t>2/28/2010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4F776-7003-4C2B-8EDC-D5FB99E933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prstClr val="black"/>
                </a:solidFill>
              </a:rPr>
              <a:t>Apologetics</a:t>
            </a: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D39316-8787-4A8F-B7D2-C48246B1B09C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B8FF-8559-45E1-AB3C-BFDE13F35CD0}" type="datetimeFigureOut">
              <a:rPr lang="en-US" smtClean="0"/>
              <a:t>2/28/2010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4F776-7003-4C2B-8EDC-D5FB99E933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B8FF-8559-45E1-AB3C-BFDE13F35CD0}" type="datetimeFigureOut">
              <a:rPr lang="en-US" smtClean="0"/>
              <a:t>2/28/2010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4F776-7003-4C2B-8EDC-D5FB99E933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B8FF-8559-45E1-AB3C-BFDE13F35CD0}" type="datetimeFigureOut">
              <a:rPr lang="en-US" smtClean="0"/>
              <a:t>2/28/2010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4F776-7003-4C2B-8EDC-D5FB99E933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B8FF-8559-45E1-AB3C-BFDE13F35CD0}" type="datetimeFigureOut">
              <a:rPr lang="en-US" smtClean="0"/>
              <a:t>2/28/2010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4F776-7003-4C2B-8EDC-D5FB99E933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B8FF-8559-45E1-AB3C-BFDE13F35CD0}" type="datetimeFigureOut">
              <a:rPr lang="en-US" smtClean="0"/>
              <a:t>2/28/2010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4F776-7003-4C2B-8EDC-D5FB99E933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B8FF-8559-45E1-AB3C-BFDE13F35CD0}" type="datetimeFigureOut">
              <a:rPr lang="en-US" smtClean="0"/>
              <a:t>2/28/2010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4F776-7003-4C2B-8EDC-D5FB99E933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B8FF-8559-45E1-AB3C-BFDE13F35CD0}" type="datetimeFigureOut">
              <a:rPr lang="en-US" smtClean="0"/>
              <a:t>2/28/2010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4F776-7003-4C2B-8EDC-D5FB99E933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B8FF-8559-45E1-AB3C-BFDE13F35CD0}" type="datetimeFigureOut">
              <a:rPr lang="en-US" smtClean="0"/>
              <a:t>2/28/2010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4F776-7003-4C2B-8EDC-D5FB99E933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EEB0A-C197-424E-A260-D953652DBCFE}" type="datetimeFigureOut">
              <a:rPr lang="en-US" smtClean="0"/>
              <a:pPr/>
              <a:t>2/27/2010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B0A80-26B8-435B-9042-36B9D2254A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EEB0A-C197-424E-A260-D953652DBCFE}" type="datetimeFigureOut">
              <a:rPr lang="en-US" smtClean="0"/>
              <a:pPr/>
              <a:t>2/27/2010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B0A80-26B8-435B-9042-36B9D2254A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prstClr val="black"/>
                </a:solidFill>
              </a:rPr>
              <a:t>Apologetics</a:t>
            </a:r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5253367-D0AD-418F-B551-A8F525CF378E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EEB0A-C197-424E-A260-D953652DBCFE}" type="datetimeFigureOut">
              <a:rPr lang="en-US" smtClean="0"/>
              <a:pPr/>
              <a:t>2/27/2010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B0A80-26B8-435B-9042-36B9D2254A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EEB0A-C197-424E-A260-D953652DBCFE}" type="datetimeFigureOut">
              <a:rPr lang="en-US" smtClean="0"/>
              <a:pPr/>
              <a:t>2/27/2010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B0A80-26B8-435B-9042-36B9D2254A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EEB0A-C197-424E-A260-D953652DBCFE}" type="datetimeFigureOut">
              <a:rPr lang="en-US" smtClean="0"/>
              <a:pPr/>
              <a:t>2/27/2010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B0A80-26B8-435B-9042-36B9D2254A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EEB0A-C197-424E-A260-D953652DBCFE}" type="datetimeFigureOut">
              <a:rPr lang="en-US" smtClean="0"/>
              <a:pPr/>
              <a:t>2/27/2010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B0A80-26B8-435B-9042-36B9D2254A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EEB0A-C197-424E-A260-D953652DBCFE}" type="datetimeFigureOut">
              <a:rPr lang="en-US" smtClean="0"/>
              <a:pPr/>
              <a:t>2/27/2010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B0A80-26B8-435B-9042-36B9D2254A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EEB0A-C197-424E-A260-D953652DBCFE}" type="datetimeFigureOut">
              <a:rPr lang="en-US" smtClean="0"/>
              <a:pPr/>
              <a:t>2/27/2010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B0A80-26B8-435B-9042-36B9D2254A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EEB0A-C197-424E-A260-D953652DBCFE}" type="datetimeFigureOut">
              <a:rPr lang="en-US" smtClean="0"/>
              <a:pPr/>
              <a:t>2/27/2010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B0A80-26B8-435B-9042-36B9D2254A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EEB0A-C197-424E-A260-D953652DBCFE}" type="datetimeFigureOut">
              <a:rPr lang="en-US" smtClean="0"/>
              <a:pPr/>
              <a:t>2/27/2010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B0A80-26B8-435B-9042-36B9D2254A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EEB0A-C197-424E-A260-D953652DBCFE}" type="datetimeFigureOut">
              <a:rPr lang="en-US" smtClean="0"/>
              <a:pPr/>
              <a:t>2/27/2010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B0A80-26B8-435B-9042-36B9D2254A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prstClr val="black"/>
                </a:solidFill>
              </a:rPr>
              <a:t>Apologetics</a:t>
            </a:r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5253367-D0AD-418F-B551-A8F525CF378E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990600" y="1905000"/>
            <a:ext cx="79248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prstClr val="black"/>
                </a:solidFill>
              </a:rPr>
              <a:t>Apologetics</a:t>
            </a:r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5253367-D0AD-418F-B551-A8F525CF378E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A6F7E-6FF6-4AEF-91AF-E012C4E34DE9}" type="datetimeFigureOut">
              <a:rPr lang="en-US" smtClean="0"/>
              <a:t>2/28/2010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71712-A179-4D5F-86C4-44B3D4BB52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A6F7E-6FF6-4AEF-91AF-E012C4E34DE9}" type="datetimeFigureOut">
              <a:rPr lang="en-US" smtClean="0"/>
              <a:t>2/28/2010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71712-A179-4D5F-86C4-44B3D4BB52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A6F7E-6FF6-4AEF-91AF-E012C4E34DE9}" type="datetimeFigureOut">
              <a:rPr lang="en-US" smtClean="0"/>
              <a:t>2/28/2010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71712-A179-4D5F-86C4-44B3D4BB52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A6F7E-6FF6-4AEF-91AF-E012C4E34DE9}" type="datetimeFigureOut">
              <a:rPr lang="en-US" smtClean="0"/>
              <a:t>2/28/2010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71712-A179-4D5F-86C4-44B3D4BB52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4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prstClr val="black"/>
              </a:solidFill>
            </a:endParaRP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prstClr val="black"/>
              </a:solidFill>
            </a:endParaRP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prstClr val="black"/>
              </a:solidFill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prstClr val="black"/>
              </a:solidFill>
            </a:endParaRP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prstClr val="black"/>
              </a:solidFill>
            </a:endParaRP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prstClr val="black"/>
              </a:solidFill>
            </a:endParaRPr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prstClr val="black"/>
              </a:solidFill>
            </a:endParaRPr>
          </a:p>
        </p:txBody>
      </p:sp>
      <p:sp>
        <p:nvSpPr>
          <p:cNvPr id="615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5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15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15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prstClr val="black"/>
                </a:solidFill>
              </a:rPr>
              <a:t>Apologetics</a:t>
            </a:r>
            <a:endParaRPr lang="en-US">
              <a:solidFill>
                <a:prstClr val="black"/>
              </a:solidFill>
            </a:endParaRPr>
          </a:p>
        </p:txBody>
      </p:sp>
      <p:sp>
        <p:nvSpPr>
          <p:cNvPr id="615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5253367-D0AD-418F-B551-A8F525CF378E}" type="slidenum">
              <a:rPr lang="en-US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prstClr val="black"/>
              </a:solidFill>
            </a:endParaRP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prstClr val="black"/>
              </a:solidFill>
            </a:endParaRP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prstClr val="black"/>
              </a:solidFill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prstClr val="black"/>
              </a:solidFill>
            </a:endParaRP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prstClr val="black"/>
              </a:solidFill>
            </a:endParaRP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prstClr val="black"/>
              </a:solidFill>
            </a:endParaRPr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prstClr val="black"/>
              </a:solidFill>
            </a:endParaRPr>
          </a:p>
        </p:txBody>
      </p:sp>
      <p:sp>
        <p:nvSpPr>
          <p:cNvPr id="615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5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15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15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prstClr val="black"/>
                </a:solidFill>
              </a:rPr>
              <a:t>Apologetics</a:t>
            </a:r>
            <a:endParaRPr lang="en-US">
              <a:solidFill>
                <a:prstClr val="black"/>
              </a:solidFill>
            </a:endParaRPr>
          </a:p>
        </p:txBody>
      </p:sp>
      <p:sp>
        <p:nvSpPr>
          <p:cNvPr id="615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5253367-D0AD-418F-B551-A8F525CF378E}" type="slidenum">
              <a:rPr lang="en-US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78" r:id="rId3"/>
    <p:sldLayoutId id="2147483665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AA6F7E-6FF6-4AEF-91AF-E012C4E34DE9}" type="datetimeFigureOut">
              <a:rPr lang="en-US" smtClean="0"/>
              <a:t>2/28/2010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D71712-A179-4D5F-86C4-44B3D4BB52B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B8FF-8559-45E1-AB3C-BFDE13F35CD0}" type="datetimeFigureOut">
              <a:rPr lang="en-US" smtClean="0"/>
              <a:t>2/28/2010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84F776-7003-4C2B-8EDC-D5FB99E9337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3EEB0A-C197-424E-A260-D953652DBCFE}" type="datetimeFigureOut">
              <a:rPr lang="en-US" smtClean="0"/>
              <a:pPr/>
              <a:t>2/27/2010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2B0A80-26B8-435B-9042-36B9D2254AD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0.xml"/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1.xml"/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2.xml"/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3.xml"/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4.xml"/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5.xml"/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6.xml"/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7.xml"/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8.xml"/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6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1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Apologetics - Les 1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 err="1" smtClean="0"/>
              <a:t>Samengesteld</a:t>
            </a:r>
            <a:r>
              <a:rPr lang="en-US" dirty="0" smtClean="0"/>
              <a:t> </a:t>
            </a:r>
            <a:r>
              <a:rPr lang="en-US" dirty="0"/>
              <a:t>door R. Patton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E255E9E-9C30-4B08-BFB5-AB61355AC2EA}" type="slidenum">
              <a:rPr lang="en-US" smtClean="0">
                <a:solidFill>
                  <a:srgbClr val="EEECE1"/>
                </a:solidFill>
              </a:rPr>
              <a:pPr/>
              <a:t>1</a:t>
            </a:fld>
            <a:endParaRPr lang="en-US">
              <a:solidFill>
                <a:srgbClr val="EEECE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>
                <a:solidFill>
                  <a:srgbClr val="EEECE1"/>
                </a:solidFill>
              </a:rPr>
              <a:t>Apologetics</a:t>
            </a:r>
            <a:endParaRPr lang="en-US">
              <a:solidFill>
                <a:srgbClr val="EEECE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Bijbel</a:t>
            </a:r>
            <a:r>
              <a:rPr lang="en-US" dirty="0" smtClean="0"/>
              <a:t> </a:t>
            </a:r>
            <a:r>
              <a:rPr lang="en-US" dirty="0" err="1" smtClean="0"/>
              <a:t>foeroe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myths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017713"/>
            <a:ext cx="8955088" cy="4114800"/>
          </a:xfrm>
        </p:spPr>
        <p:txBody>
          <a:bodyPr/>
          <a:lstStyle/>
          <a:p>
            <a:r>
              <a:rPr lang="en-US" dirty="0" err="1" smtClean="0"/>
              <a:t>Nono</a:t>
            </a:r>
            <a:r>
              <a:rPr lang="en-US" dirty="0" smtClean="0"/>
              <a:t> –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skrifi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sabi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persoonlijk</a:t>
            </a:r>
            <a:r>
              <a:rPr lang="en-US" dirty="0" smtClean="0"/>
              <a:t>, en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de </a:t>
            </a:r>
            <a:r>
              <a:rPr lang="en-US" dirty="0" err="1" smtClean="0"/>
              <a:t>oog</a:t>
            </a:r>
            <a:r>
              <a:rPr lang="en-US" dirty="0" smtClean="0"/>
              <a:t> </a:t>
            </a:r>
            <a:r>
              <a:rPr lang="en-US" dirty="0" err="1" smtClean="0"/>
              <a:t>getuigi</a:t>
            </a:r>
            <a:r>
              <a:rPr lang="en-US" dirty="0" smtClean="0"/>
              <a:t> foe </a:t>
            </a:r>
            <a:r>
              <a:rPr lang="en-US" dirty="0" err="1" smtClean="0"/>
              <a:t>foeroe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r>
              <a:rPr lang="en-US" dirty="0" smtClean="0"/>
              <a:t>.  </a:t>
            </a:r>
            <a:r>
              <a:rPr lang="en-US" dirty="0" err="1" smtClean="0"/>
              <a:t>Bijv</a:t>
            </a:r>
            <a:r>
              <a:rPr lang="en-US" dirty="0" smtClean="0"/>
              <a:t>.</a:t>
            </a:r>
            <a:r>
              <a:rPr lang="en-US" b="1" dirty="0" smtClean="0"/>
              <a:t> II </a:t>
            </a:r>
            <a:r>
              <a:rPr lang="en-US" b="1" dirty="0" err="1" smtClean="0"/>
              <a:t>Petrus</a:t>
            </a:r>
            <a:r>
              <a:rPr lang="en-US" b="1" dirty="0" smtClean="0"/>
              <a:t> 1:16 </a:t>
            </a:r>
            <a:r>
              <a:rPr lang="en-US" b="1" dirty="0" err="1" smtClean="0"/>
              <a:t>Bikasi</a:t>
            </a:r>
            <a:r>
              <a:rPr lang="en-US" b="1" dirty="0" smtClean="0"/>
              <a:t> </a:t>
            </a:r>
            <a:r>
              <a:rPr lang="en-US" b="1" dirty="0" err="1" smtClean="0"/>
              <a:t>wi</a:t>
            </a:r>
            <a:r>
              <a:rPr lang="en-US" b="1" dirty="0" smtClean="0"/>
              <a:t> no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waka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baka</a:t>
            </a:r>
            <a:r>
              <a:rPr lang="en-US" b="1" dirty="0" smtClean="0"/>
              <a:t> </a:t>
            </a:r>
            <a:r>
              <a:rPr lang="en-US" b="1" dirty="0" err="1" smtClean="0"/>
              <a:t>koni</a:t>
            </a:r>
            <a:r>
              <a:rPr lang="en-US" b="1" dirty="0" smtClean="0"/>
              <a:t> </a:t>
            </a:r>
            <a:r>
              <a:rPr lang="en-US" b="1" dirty="0" err="1" smtClean="0"/>
              <a:t>anansi-tori</a:t>
            </a:r>
            <a:r>
              <a:rPr lang="en-US" b="1" dirty="0" smtClean="0"/>
              <a:t>, </a:t>
            </a:r>
            <a:r>
              <a:rPr lang="en-US" b="1" dirty="0" err="1" smtClean="0"/>
              <a:t>di</a:t>
            </a:r>
            <a:r>
              <a:rPr lang="en-US" b="1" dirty="0" smtClean="0"/>
              <a:t> </a:t>
            </a:r>
            <a:r>
              <a:rPr lang="en-US" b="1" dirty="0" err="1" smtClean="0"/>
              <a:t>wi</a:t>
            </a:r>
            <a:r>
              <a:rPr lang="en-US" b="1" dirty="0" smtClean="0"/>
              <a:t>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meki</a:t>
            </a:r>
            <a:r>
              <a:rPr lang="en-US" b="1" dirty="0" smtClean="0"/>
              <a:t> </a:t>
            </a:r>
            <a:r>
              <a:rPr lang="en-US" b="1" dirty="0" err="1" smtClean="0"/>
              <a:t>oen</a:t>
            </a:r>
            <a:r>
              <a:rPr lang="en-US" b="1" dirty="0" smtClean="0"/>
              <a:t> </a:t>
            </a:r>
            <a:r>
              <a:rPr lang="en-US" b="1" dirty="0" err="1" smtClean="0"/>
              <a:t>kom</a:t>
            </a:r>
            <a:r>
              <a:rPr lang="en-US" b="1" dirty="0" smtClean="0"/>
              <a:t> </a:t>
            </a:r>
            <a:r>
              <a:rPr lang="en-US" b="1" dirty="0" err="1" smtClean="0"/>
              <a:t>sabi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krakti</a:t>
            </a:r>
            <a:r>
              <a:rPr lang="en-US" b="1" dirty="0" smtClean="0"/>
              <a:t> </a:t>
            </a:r>
            <a:r>
              <a:rPr lang="en-US" b="1" dirty="0" err="1" smtClean="0"/>
              <a:t>nanga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kom</a:t>
            </a:r>
            <a:r>
              <a:rPr lang="en-US" b="1" dirty="0" smtClean="0"/>
              <a:t> </a:t>
            </a:r>
            <a:r>
              <a:rPr lang="en-US" b="1" dirty="0" err="1" smtClean="0"/>
              <a:t>baka</a:t>
            </a:r>
            <a:r>
              <a:rPr lang="en-US" b="1" dirty="0" smtClean="0"/>
              <a:t> foe </a:t>
            </a:r>
            <a:r>
              <a:rPr lang="en-US" b="1" dirty="0" err="1" smtClean="0"/>
              <a:t>wi</a:t>
            </a:r>
            <a:r>
              <a:rPr lang="en-US" b="1" dirty="0" smtClean="0"/>
              <a:t> </a:t>
            </a:r>
            <a:r>
              <a:rPr lang="en-US" b="1" dirty="0" err="1" smtClean="0"/>
              <a:t>Masra</a:t>
            </a:r>
            <a:r>
              <a:rPr lang="en-US" b="1" dirty="0" smtClean="0"/>
              <a:t> </a:t>
            </a:r>
            <a:r>
              <a:rPr lang="en-US" b="1" dirty="0" err="1" smtClean="0"/>
              <a:t>Jezus</a:t>
            </a:r>
            <a:r>
              <a:rPr lang="en-US" b="1" dirty="0" smtClean="0"/>
              <a:t> </a:t>
            </a:r>
            <a:r>
              <a:rPr lang="en-US" b="1" dirty="0" err="1" smtClean="0"/>
              <a:t>Kristus</a:t>
            </a:r>
            <a:r>
              <a:rPr lang="en-US" b="1" dirty="0" smtClean="0"/>
              <a:t>, </a:t>
            </a:r>
            <a:r>
              <a:rPr lang="en-US" b="1" dirty="0" smtClean="0">
                <a:solidFill>
                  <a:srgbClr val="FF0000"/>
                </a:solidFill>
              </a:rPr>
              <a:t>ma </a:t>
            </a:r>
            <a:r>
              <a:rPr lang="en-US" b="1" dirty="0" err="1" smtClean="0">
                <a:solidFill>
                  <a:srgbClr val="FF0000"/>
                </a:solidFill>
              </a:rPr>
              <a:t>wi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ben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si</a:t>
            </a:r>
            <a:r>
              <a:rPr lang="en-US" b="1" dirty="0" smtClean="0">
                <a:solidFill>
                  <a:srgbClr val="FF0000"/>
                </a:solidFill>
              </a:rPr>
              <a:t> Hem </a:t>
            </a:r>
            <a:r>
              <a:rPr lang="en-US" b="1" dirty="0" err="1" smtClean="0">
                <a:solidFill>
                  <a:srgbClr val="FF0000"/>
                </a:solidFill>
              </a:rPr>
              <a:t>glori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nanga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wi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egi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ai</a:t>
            </a:r>
            <a:r>
              <a:rPr lang="en-US" b="1" dirty="0" smtClean="0">
                <a:solidFill>
                  <a:srgbClr val="FF0000"/>
                </a:solidFill>
              </a:rPr>
              <a:t>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39316-8787-4A8F-B7D2-C48246B1B09C}" type="slidenum">
              <a:rPr lang="en-US" smtClean="0">
                <a:solidFill>
                  <a:prstClr val="black"/>
                </a:solidFill>
              </a:rPr>
              <a:pPr/>
              <a:t>10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/>
                </a:solidFill>
              </a:rPr>
              <a:t>Apologetics</a:t>
            </a:r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Noach</a:t>
            </a:r>
            <a:r>
              <a:rPr lang="en-US" dirty="0" smtClean="0"/>
              <a:t> –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klop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waarheid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Foeroe</a:t>
            </a:r>
            <a:r>
              <a:rPr lang="en-US" dirty="0" smtClean="0"/>
              <a:t> </a:t>
            </a:r>
            <a:r>
              <a:rPr lang="en-US" dirty="0" err="1" smtClean="0"/>
              <a:t>floedoe</a:t>
            </a:r>
            <a:r>
              <a:rPr lang="en-US" dirty="0" smtClean="0"/>
              <a:t> </a:t>
            </a:r>
            <a:r>
              <a:rPr lang="en-US" dirty="0" err="1" smtClean="0"/>
              <a:t>traditie</a:t>
            </a:r>
            <a:r>
              <a:rPr lang="en-US" dirty="0" smtClean="0"/>
              <a:t> de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heri</a:t>
            </a:r>
            <a:r>
              <a:rPr lang="en-US" dirty="0" smtClean="0"/>
              <a:t> </a:t>
            </a:r>
            <a:r>
              <a:rPr lang="en-US" dirty="0" err="1" smtClean="0"/>
              <a:t>grontapoe</a:t>
            </a:r>
            <a:endParaRPr lang="en-US" dirty="0" smtClean="0"/>
          </a:p>
          <a:p>
            <a:r>
              <a:rPr lang="en-US" dirty="0" smtClean="0"/>
              <a:t>Dem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gebied</a:t>
            </a:r>
            <a:r>
              <a:rPr lang="en-US" dirty="0" smtClean="0"/>
              <a:t> </a:t>
            </a:r>
            <a:r>
              <a:rPr lang="en-US" dirty="0" err="1" smtClean="0"/>
              <a:t>klop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grote</a:t>
            </a:r>
            <a:r>
              <a:rPr lang="en-US" dirty="0" smtClean="0"/>
              <a:t> </a:t>
            </a:r>
            <a:r>
              <a:rPr lang="en-US" dirty="0" err="1" smtClean="0"/>
              <a:t>deel</a:t>
            </a:r>
            <a:r>
              <a:rPr lang="en-US" dirty="0" smtClean="0"/>
              <a:t> –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taigi</a:t>
            </a:r>
            <a:r>
              <a:rPr lang="en-US" dirty="0" smtClean="0"/>
              <a:t> wan man foe </a:t>
            </a:r>
            <a:r>
              <a:rPr lang="en-US" dirty="0" err="1" smtClean="0"/>
              <a:t>bouw</a:t>
            </a:r>
            <a:r>
              <a:rPr lang="en-US" dirty="0" smtClean="0"/>
              <a:t> wan </a:t>
            </a:r>
            <a:r>
              <a:rPr lang="en-US" dirty="0" err="1" smtClean="0"/>
              <a:t>bigi</a:t>
            </a:r>
            <a:r>
              <a:rPr lang="en-US" dirty="0" smtClean="0"/>
              <a:t> </a:t>
            </a:r>
            <a:r>
              <a:rPr lang="en-US" dirty="0" err="1" smtClean="0"/>
              <a:t>boto</a:t>
            </a:r>
            <a:r>
              <a:rPr lang="en-US" dirty="0" smtClean="0"/>
              <a:t> </a:t>
            </a:r>
            <a:r>
              <a:rPr lang="en-US" dirty="0" err="1" smtClean="0"/>
              <a:t>bikasi</a:t>
            </a:r>
            <a:r>
              <a:rPr lang="en-US" dirty="0" smtClean="0"/>
              <a:t>  A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figi</a:t>
            </a:r>
            <a:r>
              <a:rPr lang="en-US" dirty="0" smtClean="0"/>
              <a:t> </a:t>
            </a:r>
            <a:r>
              <a:rPr lang="en-US" dirty="0" err="1" smtClean="0"/>
              <a:t>grontapoe</a:t>
            </a:r>
            <a:r>
              <a:rPr lang="en-US" dirty="0" smtClean="0"/>
              <a:t> </a:t>
            </a:r>
            <a:r>
              <a:rPr lang="en-US" dirty="0" err="1" smtClean="0"/>
              <a:t>poeroe</a:t>
            </a:r>
            <a:r>
              <a:rPr lang="en-US" dirty="0" smtClean="0"/>
              <a:t>.  </a:t>
            </a:r>
            <a:r>
              <a:rPr lang="en-US" dirty="0" err="1" smtClean="0"/>
              <a:t>Baka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floedoe</a:t>
            </a:r>
            <a:r>
              <a:rPr lang="en-US" dirty="0" smtClean="0"/>
              <a:t>, </a:t>
            </a:r>
            <a:r>
              <a:rPr lang="en-US" dirty="0" err="1" smtClean="0"/>
              <a:t>da</a:t>
            </a:r>
            <a:r>
              <a:rPr lang="en-US" dirty="0" smtClean="0"/>
              <a:t> man </a:t>
            </a:r>
            <a:r>
              <a:rPr lang="en-US" dirty="0" err="1" smtClean="0"/>
              <a:t>meki</a:t>
            </a:r>
            <a:r>
              <a:rPr lang="en-US" dirty="0" smtClean="0"/>
              <a:t> </a:t>
            </a:r>
            <a:r>
              <a:rPr lang="en-US" dirty="0" err="1" smtClean="0"/>
              <a:t>ofrandi</a:t>
            </a:r>
            <a:r>
              <a:rPr lang="en-US" dirty="0" smtClean="0"/>
              <a:t>, en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kenki</a:t>
            </a:r>
            <a:r>
              <a:rPr lang="en-US" dirty="0" smtClean="0"/>
              <a:t> </a:t>
            </a:r>
            <a:r>
              <a:rPr lang="en-US" dirty="0" err="1" smtClean="0"/>
              <a:t>prakseri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foe </a:t>
            </a:r>
            <a:r>
              <a:rPr lang="en-US" dirty="0" err="1" smtClean="0"/>
              <a:t>poeroe</a:t>
            </a:r>
            <a:r>
              <a:rPr lang="en-US" dirty="0" smtClean="0"/>
              <a:t> </a:t>
            </a:r>
            <a:r>
              <a:rPr lang="en-US" dirty="0" err="1" smtClean="0"/>
              <a:t>grontapoe</a:t>
            </a:r>
            <a:r>
              <a:rPr lang="en-US" dirty="0" smtClean="0"/>
              <a:t> so wan </a:t>
            </a:r>
            <a:r>
              <a:rPr lang="en-US" dirty="0" err="1" smtClean="0"/>
              <a:t>fasi</a:t>
            </a:r>
            <a:r>
              <a:rPr lang="en-US" dirty="0" smtClean="0"/>
              <a:t> </a:t>
            </a:r>
            <a:r>
              <a:rPr lang="en-US" dirty="0" err="1" smtClean="0"/>
              <a:t>agen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black"/>
                </a:solidFill>
              </a:rPr>
              <a:t>Apologetics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5253367-D0AD-418F-B551-A8F525CF378E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100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toren</a:t>
            </a:r>
            <a:r>
              <a:rPr lang="en-US" dirty="0" smtClean="0"/>
              <a:t> foe Babel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Linguistic </a:t>
            </a:r>
            <a:r>
              <a:rPr lang="en-US" dirty="0" err="1" smtClean="0"/>
              <a:t>bewijs</a:t>
            </a:r>
            <a:r>
              <a:rPr lang="en-US" dirty="0" smtClean="0"/>
              <a:t> de </a:t>
            </a:r>
            <a:r>
              <a:rPr lang="en-US" dirty="0" err="1" smtClean="0"/>
              <a:t>dati</a:t>
            </a:r>
            <a:r>
              <a:rPr lang="en-US" dirty="0" smtClean="0"/>
              <a:t> ala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wan </a:t>
            </a:r>
            <a:r>
              <a:rPr lang="en-US" dirty="0" err="1" smtClean="0"/>
              <a:t>tongo</a:t>
            </a:r>
            <a:r>
              <a:rPr lang="en-US" dirty="0" smtClean="0"/>
              <a:t> </a:t>
            </a:r>
            <a:r>
              <a:rPr lang="en-US" dirty="0" err="1" smtClean="0"/>
              <a:t>fosi</a:t>
            </a:r>
            <a:endParaRPr lang="en-US" dirty="0" smtClean="0"/>
          </a:p>
          <a:p>
            <a:r>
              <a:rPr lang="en-US" dirty="0" smtClean="0"/>
              <a:t>Dem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feni</a:t>
            </a:r>
            <a:r>
              <a:rPr lang="en-US" dirty="0" smtClean="0"/>
              <a:t> </a:t>
            </a:r>
            <a:r>
              <a:rPr lang="en-US" dirty="0" err="1" smtClean="0"/>
              <a:t>archeologie</a:t>
            </a:r>
            <a:r>
              <a:rPr lang="en-US" dirty="0" smtClean="0"/>
              <a:t> </a:t>
            </a:r>
            <a:r>
              <a:rPr lang="en-US" dirty="0" err="1" smtClean="0"/>
              <a:t>bewijs</a:t>
            </a:r>
            <a:r>
              <a:rPr lang="en-US" dirty="0" smtClean="0"/>
              <a:t> foe </a:t>
            </a:r>
            <a:r>
              <a:rPr lang="en-US" dirty="0" err="1" smtClean="0"/>
              <a:t>taki</a:t>
            </a:r>
            <a:r>
              <a:rPr lang="en-US" dirty="0" smtClean="0"/>
              <a:t> wan man </a:t>
            </a:r>
            <a:r>
              <a:rPr lang="en-US" dirty="0" err="1" smtClean="0"/>
              <a:t>firi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wani</a:t>
            </a:r>
            <a:r>
              <a:rPr lang="en-US" dirty="0" smtClean="0"/>
              <a:t> hem foe </a:t>
            </a:r>
            <a:r>
              <a:rPr lang="en-US" dirty="0" err="1" smtClean="0"/>
              <a:t>bouw</a:t>
            </a:r>
            <a:r>
              <a:rPr lang="en-US" dirty="0" smtClean="0"/>
              <a:t> wan </a:t>
            </a:r>
            <a:r>
              <a:rPr lang="en-US" dirty="0" err="1" smtClean="0"/>
              <a:t>bigi</a:t>
            </a:r>
            <a:r>
              <a:rPr lang="en-US" dirty="0" smtClean="0"/>
              <a:t> ziggurat, en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mandi</a:t>
            </a:r>
            <a:r>
              <a:rPr lang="en-US" dirty="0" smtClean="0"/>
              <a:t> en </a:t>
            </a:r>
            <a:r>
              <a:rPr lang="en-US" dirty="0" err="1" smtClean="0"/>
              <a:t>panja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en </a:t>
            </a:r>
            <a:r>
              <a:rPr lang="en-US" dirty="0" err="1" smtClean="0"/>
              <a:t>broeja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tongo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black"/>
                </a:solidFill>
              </a:rPr>
              <a:t>Apologetics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5253367-D0AD-418F-B551-A8F525CF378E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101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Patriarch </a:t>
            </a:r>
            <a:r>
              <a:rPr lang="en-US" dirty="0" err="1" smtClean="0"/>
              <a:t>tijd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nam</a:t>
            </a:r>
            <a:r>
              <a:rPr lang="en-US" dirty="0" smtClean="0"/>
              <a:t> &amp; </a:t>
            </a:r>
            <a:r>
              <a:rPr lang="en-US" dirty="0" err="1" smtClean="0"/>
              <a:t>dem</a:t>
            </a:r>
            <a:r>
              <a:rPr lang="en-US" dirty="0" smtClean="0"/>
              <a:t> wet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klop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Bijbel</a:t>
            </a:r>
            <a:endParaRPr lang="en-US" dirty="0" smtClean="0"/>
          </a:p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sabi</a:t>
            </a:r>
            <a:r>
              <a:rPr lang="en-US" dirty="0" smtClean="0"/>
              <a:t> </a:t>
            </a:r>
            <a:r>
              <a:rPr lang="en-US" dirty="0" err="1" smtClean="0"/>
              <a:t>omeni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pai</a:t>
            </a:r>
            <a:r>
              <a:rPr lang="en-US" dirty="0" smtClean="0"/>
              <a:t> foe wan </a:t>
            </a:r>
            <a:r>
              <a:rPr lang="en-US" dirty="0" err="1" smtClean="0"/>
              <a:t>slafoe</a:t>
            </a:r>
            <a:r>
              <a:rPr lang="en-US" dirty="0" smtClean="0"/>
              <a:t>, en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kostoe</a:t>
            </a:r>
            <a:r>
              <a:rPr lang="en-US" dirty="0" smtClean="0"/>
              <a:t> </a:t>
            </a:r>
            <a:r>
              <a:rPr lang="en-US" dirty="0" err="1" smtClean="0"/>
              <a:t>klop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verschillende</a:t>
            </a:r>
            <a:r>
              <a:rPr lang="en-US" dirty="0" smtClean="0"/>
              <a:t> </a:t>
            </a:r>
            <a:r>
              <a:rPr lang="en-US" dirty="0" err="1" smtClean="0"/>
              <a:t>tijd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Bijbel</a:t>
            </a:r>
            <a:endParaRPr lang="en-US" dirty="0" smtClean="0"/>
          </a:p>
          <a:p>
            <a:r>
              <a:rPr lang="en-US" dirty="0" err="1" smtClean="0"/>
              <a:t>Da</a:t>
            </a:r>
            <a:r>
              <a:rPr lang="en-US" dirty="0" smtClean="0"/>
              <a:t> term </a:t>
            </a:r>
            <a:r>
              <a:rPr lang="en-US" dirty="0" err="1" smtClean="0"/>
              <a:t>Horiet</a:t>
            </a:r>
            <a:r>
              <a:rPr lang="en-US" dirty="0" smtClean="0"/>
              <a:t> </a:t>
            </a:r>
            <a:r>
              <a:rPr lang="en-US" dirty="0" err="1" smtClean="0"/>
              <a:t>klop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Esau </a:t>
            </a:r>
            <a:r>
              <a:rPr lang="en-US" dirty="0" err="1" smtClean="0"/>
              <a:t>bakatem</a:t>
            </a:r>
            <a:r>
              <a:rPr lang="en-US" dirty="0" smtClean="0"/>
              <a:t> </a:t>
            </a:r>
            <a:r>
              <a:rPr lang="en-US" dirty="0" err="1" smtClean="0"/>
              <a:t>pikin</a:t>
            </a:r>
            <a:endParaRPr lang="en-US" dirty="0" smtClean="0"/>
          </a:p>
          <a:p>
            <a:r>
              <a:rPr lang="en-US" dirty="0" err="1" smtClean="0"/>
              <a:t>Isaak</a:t>
            </a:r>
            <a:r>
              <a:rPr lang="en-US" dirty="0" smtClean="0"/>
              <a:t> </a:t>
            </a:r>
            <a:r>
              <a:rPr lang="en-US" dirty="0" err="1" smtClean="0"/>
              <a:t>blesi</a:t>
            </a:r>
            <a:r>
              <a:rPr lang="en-US" dirty="0" smtClean="0"/>
              <a:t> </a:t>
            </a:r>
            <a:r>
              <a:rPr lang="en-US" dirty="0" err="1" smtClean="0"/>
              <a:t>klop</a:t>
            </a:r>
            <a:r>
              <a:rPr lang="en-US" dirty="0" smtClean="0"/>
              <a:t> – </a:t>
            </a:r>
            <a:r>
              <a:rPr lang="en-US" dirty="0" err="1" smtClean="0"/>
              <a:t>Nuzi</a:t>
            </a:r>
            <a:r>
              <a:rPr lang="en-US" dirty="0" smtClean="0"/>
              <a:t> tablet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black"/>
                </a:solidFill>
              </a:rPr>
              <a:t>Apologetics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5253367-D0AD-418F-B551-A8F525CF378E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102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Patriarchs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Wan </a:t>
            </a:r>
            <a:r>
              <a:rPr lang="en-US" dirty="0" err="1" smtClean="0"/>
              <a:t>tra</a:t>
            </a:r>
            <a:r>
              <a:rPr lang="en-US" dirty="0" smtClean="0"/>
              <a:t> </a:t>
            </a:r>
            <a:r>
              <a:rPr lang="en-US" dirty="0" err="1" smtClean="0"/>
              <a:t>bewijs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gersi</a:t>
            </a:r>
            <a:r>
              <a:rPr lang="en-US" dirty="0" smtClean="0"/>
              <a:t> </a:t>
            </a:r>
            <a:r>
              <a:rPr lang="en-US" dirty="0" err="1" smtClean="0"/>
              <a:t>fa</a:t>
            </a:r>
            <a:r>
              <a:rPr lang="en-US" dirty="0" smtClean="0"/>
              <a:t> Esau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seri</a:t>
            </a:r>
            <a:r>
              <a:rPr lang="en-US" dirty="0" smtClean="0"/>
              <a:t> hem </a:t>
            </a:r>
            <a:r>
              <a:rPr lang="en-US" dirty="0" err="1" smtClean="0"/>
              <a:t>eerste</a:t>
            </a:r>
            <a:r>
              <a:rPr lang="en-US" dirty="0" smtClean="0"/>
              <a:t> </a:t>
            </a:r>
            <a:r>
              <a:rPr lang="en-US" dirty="0" err="1" smtClean="0"/>
              <a:t>geboorte</a:t>
            </a:r>
            <a:r>
              <a:rPr lang="en-US" dirty="0" smtClean="0"/>
              <a:t> </a:t>
            </a:r>
            <a:r>
              <a:rPr lang="en-US" dirty="0" err="1" smtClean="0"/>
              <a:t>leti</a:t>
            </a:r>
            <a:r>
              <a:rPr lang="en-US" dirty="0" smtClean="0"/>
              <a:t> foe </a:t>
            </a:r>
            <a:r>
              <a:rPr lang="en-US" dirty="0" err="1" smtClean="0"/>
              <a:t>njanjan</a:t>
            </a:r>
            <a:r>
              <a:rPr lang="en-US" dirty="0" smtClean="0"/>
              <a:t> – wan man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bai</a:t>
            </a:r>
            <a:r>
              <a:rPr lang="en-US" dirty="0" smtClean="0"/>
              <a:t> wan </a:t>
            </a:r>
            <a:r>
              <a:rPr lang="en-US" dirty="0" err="1" smtClean="0"/>
              <a:t>gron</a:t>
            </a:r>
            <a:r>
              <a:rPr lang="en-US" dirty="0" smtClean="0"/>
              <a:t> foe </a:t>
            </a:r>
            <a:r>
              <a:rPr lang="en-US" dirty="0" err="1" smtClean="0"/>
              <a:t>drie</a:t>
            </a:r>
            <a:r>
              <a:rPr lang="en-US" dirty="0" smtClean="0"/>
              <a:t> </a:t>
            </a:r>
            <a:r>
              <a:rPr lang="en-US" dirty="0" err="1" smtClean="0"/>
              <a:t>skapoe</a:t>
            </a:r>
            <a:endParaRPr lang="en-US" dirty="0" smtClean="0"/>
          </a:p>
          <a:p>
            <a:r>
              <a:rPr lang="en-US" dirty="0" err="1" smtClean="0"/>
              <a:t>Nuzi</a:t>
            </a:r>
            <a:r>
              <a:rPr lang="en-US" dirty="0" smtClean="0"/>
              <a:t> tablet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terafim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schoonzoon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leti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erfenis</a:t>
            </a:r>
            <a:r>
              <a:rPr lang="en-US" dirty="0" smtClean="0"/>
              <a:t> foe hem </a:t>
            </a:r>
            <a:r>
              <a:rPr lang="en-US" dirty="0" err="1" smtClean="0"/>
              <a:t>schoonvader</a:t>
            </a:r>
            <a:r>
              <a:rPr lang="en-US" dirty="0" smtClean="0"/>
              <a:t> – </a:t>
            </a:r>
            <a:r>
              <a:rPr lang="en-US" dirty="0" err="1" smtClean="0"/>
              <a:t>dus</a:t>
            </a:r>
            <a:r>
              <a:rPr lang="en-US" dirty="0" smtClean="0"/>
              <a:t> </a:t>
            </a:r>
            <a:r>
              <a:rPr lang="en-US" dirty="0" err="1" smtClean="0"/>
              <a:t>Laban</a:t>
            </a:r>
            <a:r>
              <a:rPr lang="en-US" dirty="0" smtClean="0"/>
              <a:t> </a:t>
            </a:r>
            <a:r>
              <a:rPr lang="en-US" dirty="0" err="1" smtClean="0"/>
              <a:t>feti</a:t>
            </a:r>
            <a:r>
              <a:rPr lang="en-US" dirty="0" smtClean="0"/>
              <a:t> foe </a:t>
            </a:r>
            <a:r>
              <a:rPr lang="en-US" dirty="0" err="1" smtClean="0"/>
              <a:t>feni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foe </a:t>
            </a:r>
            <a:r>
              <a:rPr lang="en-US" dirty="0" err="1" smtClean="0"/>
              <a:t>Jakob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black"/>
                </a:solidFill>
              </a:rPr>
              <a:t>Apologetics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5253367-D0AD-418F-B551-A8F525CF378E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103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Jozef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20 </a:t>
            </a:r>
            <a:r>
              <a:rPr lang="en-US" dirty="0" err="1" smtClean="0"/>
              <a:t>pisi</a:t>
            </a:r>
            <a:r>
              <a:rPr lang="en-US" dirty="0" smtClean="0"/>
              <a:t> </a:t>
            </a:r>
            <a:r>
              <a:rPr lang="en-US" dirty="0" err="1" smtClean="0"/>
              <a:t>sorfoe</a:t>
            </a:r>
            <a:r>
              <a:rPr lang="en-US" dirty="0" smtClean="0"/>
              <a:t> </a:t>
            </a:r>
            <a:r>
              <a:rPr lang="en-US" dirty="0" smtClean="0"/>
              <a:t>= </a:t>
            </a:r>
            <a:r>
              <a:rPr lang="en-US" dirty="0" err="1" smtClean="0"/>
              <a:t>prijs</a:t>
            </a:r>
            <a:r>
              <a:rPr lang="en-US" dirty="0" smtClean="0"/>
              <a:t> foe wan </a:t>
            </a:r>
            <a:r>
              <a:rPr lang="en-US" dirty="0" err="1" smtClean="0"/>
              <a:t>slafoe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tem </a:t>
            </a:r>
            <a:r>
              <a:rPr lang="en-US" dirty="0" err="1" smtClean="0"/>
              <a:t>dati</a:t>
            </a:r>
            <a:endParaRPr lang="en-US" dirty="0" smtClean="0"/>
          </a:p>
          <a:p>
            <a:r>
              <a:rPr lang="en-US" dirty="0" err="1" smtClean="0"/>
              <a:t>Interessant</a:t>
            </a:r>
            <a:r>
              <a:rPr lang="en-US" dirty="0" smtClean="0"/>
              <a:t> detail re </a:t>
            </a:r>
            <a:r>
              <a:rPr lang="en-US" dirty="0" err="1" smtClean="0"/>
              <a:t>Hyksos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Egypti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dorosei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tem foe </a:t>
            </a:r>
            <a:r>
              <a:rPr lang="en-US" dirty="0" err="1" smtClean="0"/>
              <a:t>Jozef</a:t>
            </a:r>
            <a:endParaRPr lang="en-US" dirty="0" smtClean="0"/>
          </a:p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promotie</a:t>
            </a:r>
            <a:r>
              <a:rPr lang="en-US" dirty="0" smtClean="0"/>
              <a:t> foe </a:t>
            </a:r>
            <a:r>
              <a:rPr lang="en-US" dirty="0" err="1" smtClean="0"/>
              <a:t>Jozef</a:t>
            </a:r>
            <a:r>
              <a:rPr lang="en-US" dirty="0" smtClean="0"/>
              <a:t> – </a:t>
            </a:r>
            <a:r>
              <a:rPr lang="en-US" dirty="0" err="1" smtClean="0"/>
              <a:t>trawan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kisi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sortoe</a:t>
            </a:r>
            <a:r>
              <a:rPr lang="en-US" dirty="0" smtClean="0"/>
              <a:t> – en </a:t>
            </a:r>
            <a:r>
              <a:rPr lang="en-US" dirty="0" err="1" smtClean="0"/>
              <a:t>normaal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kisi</a:t>
            </a:r>
            <a:r>
              <a:rPr lang="en-US" dirty="0" smtClean="0"/>
              <a:t> wan </a:t>
            </a:r>
            <a:r>
              <a:rPr lang="en-US" dirty="0" err="1" smtClean="0"/>
              <a:t>linga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gowtoe</a:t>
            </a:r>
            <a:r>
              <a:rPr lang="en-US" dirty="0" smtClean="0"/>
              <a:t> </a:t>
            </a:r>
            <a:r>
              <a:rPr lang="en-US" dirty="0" err="1" smtClean="0"/>
              <a:t>keti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black"/>
                </a:solidFill>
              </a:rPr>
              <a:t>Apologetics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5253367-D0AD-418F-B551-A8F525CF378E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104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Jozef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feni</a:t>
            </a:r>
            <a:r>
              <a:rPr lang="en-US" dirty="0" smtClean="0"/>
              <a:t> wan </a:t>
            </a:r>
            <a:r>
              <a:rPr lang="en-US" dirty="0" err="1" smtClean="0"/>
              <a:t>beri-pe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Sichem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wan </a:t>
            </a:r>
            <a:r>
              <a:rPr lang="en-US" dirty="0" err="1" smtClean="0"/>
              <a:t>dedeskin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Egypti</a:t>
            </a:r>
            <a:r>
              <a:rPr lang="en-US" dirty="0" smtClean="0"/>
              <a:t> </a:t>
            </a:r>
            <a:r>
              <a:rPr lang="en-US" dirty="0" err="1" smtClean="0"/>
              <a:t>fasi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wan </a:t>
            </a:r>
            <a:r>
              <a:rPr lang="en-US" dirty="0" err="1" smtClean="0"/>
              <a:t>howroe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wan </a:t>
            </a:r>
            <a:r>
              <a:rPr lang="en-US" dirty="0" err="1" smtClean="0"/>
              <a:t>Egypti</a:t>
            </a:r>
            <a:r>
              <a:rPr lang="en-US" dirty="0" smtClean="0"/>
              <a:t> </a:t>
            </a:r>
            <a:r>
              <a:rPr lang="en-US" dirty="0" err="1" smtClean="0"/>
              <a:t>fesiman</a:t>
            </a:r>
            <a:endParaRPr lang="en-US" dirty="0" smtClean="0"/>
          </a:p>
          <a:p>
            <a:r>
              <a:rPr lang="en-US" dirty="0" smtClean="0"/>
              <a:t>Dem </a:t>
            </a:r>
            <a:r>
              <a:rPr lang="en-US" dirty="0" err="1" smtClean="0"/>
              <a:t>Nuzi</a:t>
            </a:r>
            <a:r>
              <a:rPr lang="en-US" dirty="0" smtClean="0"/>
              <a:t> tablet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ook</a:t>
            </a:r>
            <a:r>
              <a:rPr lang="en-US" dirty="0" smtClean="0"/>
              <a:t> toe </a:t>
            </a:r>
            <a:r>
              <a:rPr lang="en-US" dirty="0" err="1" smtClean="0"/>
              <a:t>dati</a:t>
            </a:r>
            <a:r>
              <a:rPr lang="en-US" dirty="0" smtClean="0"/>
              <a:t> wan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sweri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hem </a:t>
            </a:r>
            <a:r>
              <a:rPr lang="en-US" dirty="0" err="1" smtClean="0"/>
              <a:t>boi</a:t>
            </a:r>
            <a:r>
              <a:rPr lang="en-US" dirty="0" smtClean="0"/>
              <a:t> no man </a:t>
            </a:r>
            <a:r>
              <a:rPr lang="en-US" dirty="0" err="1" smtClean="0"/>
              <a:t>kenki</a:t>
            </a:r>
            <a:r>
              <a:rPr lang="en-US" dirty="0" smtClean="0"/>
              <a:t> (</a:t>
            </a:r>
            <a:r>
              <a:rPr lang="en-US" dirty="0" err="1" smtClean="0"/>
              <a:t>Isaak</a:t>
            </a:r>
            <a:r>
              <a:rPr lang="en-US" dirty="0" smtClean="0"/>
              <a:t>),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foefoeroe</a:t>
            </a:r>
            <a:r>
              <a:rPr lang="en-US" dirty="0" smtClean="0"/>
              <a:t> cult object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tjari</a:t>
            </a:r>
            <a:r>
              <a:rPr lang="en-US" dirty="0" smtClean="0"/>
              <a:t> </a:t>
            </a:r>
            <a:r>
              <a:rPr lang="en-US" dirty="0" err="1" smtClean="0"/>
              <a:t>dede</a:t>
            </a:r>
            <a:r>
              <a:rPr lang="en-US" dirty="0" smtClean="0"/>
              <a:t> </a:t>
            </a:r>
            <a:r>
              <a:rPr lang="en-US" dirty="0" err="1" smtClean="0"/>
              <a:t>strafoe</a:t>
            </a:r>
            <a:r>
              <a:rPr lang="en-US" dirty="0" smtClean="0"/>
              <a:t> (Rachel)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black"/>
                </a:solidFill>
              </a:rPr>
              <a:t>Apologetics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5253367-D0AD-418F-B551-A8F525CF378E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105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 Assyrian </a:t>
            </a:r>
            <a:r>
              <a:rPr lang="en-US" dirty="0" err="1" smtClean="0"/>
              <a:t>feti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Ala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nem</a:t>
            </a:r>
            <a:r>
              <a:rPr lang="en-US" dirty="0" smtClean="0"/>
              <a:t> foe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kownoe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Bijbel</a:t>
            </a:r>
            <a:r>
              <a:rPr lang="en-US" dirty="0" smtClean="0"/>
              <a:t> </a:t>
            </a:r>
            <a:r>
              <a:rPr lang="en-US" dirty="0" err="1" smtClean="0"/>
              <a:t>klop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san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feni</a:t>
            </a:r>
            <a:r>
              <a:rPr lang="en-US" dirty="0" smtClean="0"/>
              <a:t>, </a:t>
            </a:r>
            <a:r>
              <a:rPr lang="en-US" dirty="0" err="1" smtClean="0"/>
              <a:t>inclusief</a:t>
            </a:r>
            <a:r>
              <a:rPr lang="en-US" dirty="0" smtClean="0"/>
              <a:t> Sargon</a:t>
            </a:r>
          </a:p>
          <a:p>
            <a:r>
              <a:rPr lang="en-US" dirty="0" err="1" smtClean="0"/>
              <a:t>Sanherib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skrifi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</a:t>
            </a:r>
            <a:r>
              <a:rPr lang="en-US" dirty="0" err="1" smtClean="0"/>
              <a:t>fa</a:t>
            </a:r>
            <a:r>
              <a:rPr lang="en-US" dirty="0" smtClean="0"/>
              <a:t> a no </a:t>
            </a:r>
            <a:r>
              <a:rPr lang="en-US" dirty="0" err="1" smtClean="0"/>
              <a:t>ben</a:t>
            </a:r>
            <a:r>
              <a:rPr lang="en-US" dirty="0" smtClean="0"/>
              <a:t> man </a:t>
            </a:r>
            <a:r>
              <a:rPr lang="en-US" dirty="0" err="1" smtClean="0"/>
              <a:t>wini</a:t>
            </a:r>
            <a:r>
              <a:rPr lang="en-US" dirty="0" smtClean="0"/>
              <a:t> Jerusalem &amp; </a:t>
            </a:r>
            <a:r>
              <a:rPr lang="en-US" dirty="0" err="1" smtClean="0"/>
              <a:t>foeroe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dede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black"/>
                </a:solidFill>
              </a:rPr>
              <a:t>Apologetics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5253367-D0AD-418F-B551-A8F525CF378E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106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Babylonian </a:t>
            </a:r>
            <a:r>
              <a:rPr lang="en-US" dirty="0" err="1" smtClean="0"/>
              <a:t>ballingschap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Geen</a:t>
            </a:r>
            <a:r>
              <a:rPr lang="en-US" dirty="0" smtClean="0"/>
              <a:t> </a:t>
            </a:r>
            <a:r>
              <a:rPr lang="en-US" dirty="0" err="1" smtClean="0"/>
              <a:t>Belsassar</a:t>
            </a:r>
            <a:r>
              <a:rPr lang="en-US" dirty="0" smtClean="0"/>
              <a:t> – ma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feni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kownoe</a:t>
            </a:r>
            <a:r>
              <a:rPr lang="en-US" dirty="0" smtClean="0"/>
              <a:t> </a:t>
            </a:r>
            <a:r>
              <a:rPr lang="en-US" dirty="0" err="1" smtClean="0"/>
              <a:t>Nabonius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meki</a:t>
            </a:r>
            <a:r>
              <a:rPr lang="en-US" dirty="0" smtClean="0"/>
              <a:t> hem </a:t>
            </a:r>
            <a:r>
              <a:rPr lang="en-US" dirty="0" err="1" smtClean="0"/>
              <a:t>boi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fesiman</a:t>
            </a:r>
            <a:r>
              <a:rPr lang="en-US" dirty="0" smtClean="0"/>
              <a:t> foe Babylon wan </a:t>
            </a:r>
            <a:r>
              <a:rPr lang="en-US" dirty="0" err="1" smtClean="0"/>
              <a:t>pisi</a:t>
            </a:r>
            <a:r>
              <a:rPr lang="en-US" dirty="0" smtClean="0"/>
              <a:t> tem</a:t>
            </a:r>
          </a:p>
          <a:p>
            <a:r>
              <a:rPr lang="en-US" dirty="0" smtClean="0"/>
              <a:t>Cyrus –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feni</a:t>
            </a:r>
            <a:r>
              <a:rPr lang="en-US" dirty="0" smtClean="0"/>
              <a:t> wan </a:t>
            </a:r>
            <a:r>
              <a:rPr lang="en-US" dirty="0" err="1" smtClean="0"/>
              <a:t>skrifi</a:t>
            </a:r>
            <a:r>
              <a:rPr lang="en-US" dirty="0" smtClean="0"/>
              <a:t> </a:t>
            </a:r>
            <a:r>
              <a:rPr lang="en-US" dirty="0" err="1" smtClean="0"/>
              <a:t>precis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opdrakti</a:t>
            </a:r>
            <a:r>
              <a:rPr lang="en-US" dirty="0" smtClean="0"/>
              <a:t>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black"/>
                </a:solidFill>
              </a:rPr>
              <a:t>Apologetics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5253367-D0AD-418F-B551-A8F525CF378E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107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Lachish </a:t>
            </a:r>
            <a:r>
              <a:rPr lang="en-US" dirty="0" err="1" smtClean="0"/>
              <a:t>brifi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Wan </a:t>
            </a:r>
            <a:r>
              <a:rPr lang="en-US" dirty="0" err="1" smtClean="0"/>
              <a:t>aantal</a:t>
            </a:r>
            <a:r>
              <a:rPr lang="en-US" dirty="0" smtClean="0"/>
              <a:t> </a:t>
            </a:r>
            <a:r>
              <a:rPr lang="en-US" dirty="0" err="1" smtClean="0"/>
              <a:t>brifi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tijd</a:t>
            </a:r>
            <a:r>
              <a:rPr lang="en-US" dirty="0" smtClean="0"/>
              <a:t> foe </a:t>
            </a:r>
            <a:r>
              <a:rPr lang="en-US" dirty="0" err="1" smtClean="0"/>
              <a:t>Jeremia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klop</a:t>
            </a:r>
            <a:r>
              <a:rPr lang="en-US" dirty="0" smtClean="0"/>
              <a:t> </a:t>
            </a:r>
            <a:r>
              <a:rPr lang="en-US" dirty="0" err="1" smtClean="0"/>
              <a:t>precis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tijd</a:t>
            </a:r>
            <a:r>
              <a:rPr lang="en-US" dirty="0" smtClean="0"/>
              <a:t> – </a:t>
            </a:r>
            <a:r>
              <a:rPr lang="en-US" dirty="0" err="1" smtClean="0"/>
              <a:t>skrifi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klassiek</a:t>
            </a:r>
            <a:r>
              <a:rPr lang="en-US" dirty="0" smtClean="0"/>
              <a:t> </a:t>
            </a:r>
            <a:r>
              <a:rPr lang="en-US" dirty="0" err="1" smtClean="0"/>
              <a:t>Hebreews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black"/>
                </a:solidFill>
              </a:rPr>
              <a:t>Apologetics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5253367-D0AD-418F-B551-A8F525CF378E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108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NT </a:t>
            </a:r>
            <a:r>
              <a:rPr lang="en-US" dirty="0" err="1" smtClean="0"/>
              <a:t>vertrouw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Pentateuch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foeroe</a:t>
            </a:r>
            <a:r>
              <a:rPr lang="en-US" dirty="0" smtClean="0"/>
              <a:t> </a:t>
            </a:r>
            <a:r>
              <a:rPr lang="en-US" dirty="0" err="1" smtClean="0"/>
              <a:t>leisi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bribi</a:t>
            </a:r>
            <a:r>
              <a:rPr lang="en-US" dirty="0" smtClean="0"/>
              <a:t> </a:t>
            </a:r>
            <a:r>
              <a:rPr lang="en-US" dirty="0" err="1" smtClean="0"/>
              <a:t>Mozes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skrifi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Pentateuch</a:t>
            </a:r>
          </a:p>
          <a:p>
            <a:r>
              <a:rPr lang="en-US" dirty="0" smtClean="0"/>
              <a:t>So </a:t>
            </a:r>
            <a:r>
              <a:rPr lang="en-US" dirty="0" err="1" smtClean="0"/>
              <a:t>srefi</a:t>
            </a:r>
            <a:r>
              <a:rPr lang="en-US" dirty="0" smtClean="0"/>
              <a:t> </a:t>
            </a:r>
            <a:r>
              <a:rPr lang="en-US" dirty="0" err="1" smtClean="0"/>
              <a:t>Paulus</a:t>
            </a:r>
            <a:r>
              <a:rPr lang="en-US" dirty="0" smtClean="0"/>
              <a:t> &amp; Johannes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so</a:t>
            </a:r>
          </a:p>
          <a:p>
            <a:r>
              <a:rPr lang="en-US" dirty="0" smtClean="0"/>
              <a:t>En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wan </a:t>
            </a:r>
            <a:r>
              <a:rPr lang="en-US" dirty="0" err="1" smtClean="0"/>
              <a:t>verwijzing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30 OT event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NT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black"/>
                </a:solidFill>
              </a:rPr>
              <a:t>Apologetics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5253367-D0AD-418F-B551-A8F525CF378E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109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Bijbel</a:t>
            </a:r>
            <a:r>
              <a:rPr lang="en-US" dirty="0" smtClean="0"/>
              <a:t> de </a:t>
            </a:r>
            <a:r>
              <a:rPr lang="en-US" dirty="0" err="1" smtClean="0"/>
              <a:t>foeroe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myths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skrifiman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de </a:t>
            </a:r>
            <a:r>
              <a:rPr lang="en-US" dirty="0" err="1" smtClean="0"/>
              <a:t>oog</a:t>
            </a:r>
            <a:r>
              <a:rPr lang="en-US" dirty="0" smtClean="0"/>
              <a:t> </a:t>
            </a:r>
            <a:r>
              <a:rPr lang="en-US" dirty="0" err="1" smtClean="0"/>
              <a:t>getuigi</a:t>
            </a:r>
            <a:endParaRPr lang="en-US" dirty="0" smtClean="0"/>
          </a:p>
          <a:p>
            <a:r>
              <a:rPr lang="en-US" dirty="0" smtClean="0"/>
              <a:t>Dem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skrifi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leisi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sabi</a:t>
            </a:r>
            <a:endParaRPr lang="en-US" dirty="0" smtClean="0"/>
          </a:p>
          <a:p>
            <a:r>
              <a:rPr lang="en-US" dirty="0" smtClean="0"/>
              <a:t>Wan </a:t>
            </a:r>
            <a:r>
              <a:rPr lang="en-US" dirty="0" err="1" smtClean="0"/>
              <a:t>bigi</a:t>
            </a:r>
            <a:r>
              <a:rPr lang="en-US" dirty="0" smtClean="0"/>
              <a:t> </a:t>
            </a:r>
            <a:r>
              <a:rPr lang="en-US" dirty="0" err="1" smtClean="0"/>
              <a:t>verschil</a:t>
            </a:r>
            <a:r>
              <a:rPr lang="en-US" dirty="0" smtClean="0"/>
              <a:t> de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mindri</a:t>
            </a:r>
            <a:r>
              <a:rPr lang="en-US" dirty="0" smtClean="0"/>
              <a:t> foe myth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geschiedenis</a:t>
            </a:r>
            <a:r>
              <a:rPr lang="en-US" dirty="0" smtClean="0"/>
              <a:t>, en </a:t>
            </a:r>
            <a:r>
              <a:rPr lang="en-US" dirty="0" err="1" smtClean="0"/>
              <a:t>dem</a:t>
            </a:r>
            <a:r>
              <a:rPr lang="en-US" dirty="0" smtClean="0"/>
              <a:t> NT </a:t>
            </a:r>
            <a:r>
              <a:rPr lang="en-US" dirty="0" err="1" smtClean="0"/>
              <a:t>skrifiman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skrifi</a:t>
            </a:r>
            <a:r>
              <a:rPr lang="en-US" dirty="0" smtClean="0"/>
              <a:t> </a:t>
            </a:r>
            <a:r>
              <a:rPr lang="en-US" dirty="0" err="1" smtClean="0"/>
              <a:t>geschiedenis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39316-8787-4A8F-B7D2-C48246B1B09C}" type="slidenum">
              <a:rPr lang="en-US" smtClean="0">
                <a:solidFill>
                  <a:prstClr val="black"/>
                </a:solidFill>
              </a:rPr>
              <a:pPr/>
              <a:t>11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/>
                </a:solidFill>
              </a:rPr>
              <a:t>Apologetics</a:t>
            </a:r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Conclusie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Beide</a:t>
            </a:r>
            <a:r>
              <a:rPr lang="en-US" dirty="0" smtClean="0"/>
              <a:t> OT &amp; NT de </a:t>
            </a:r>
            <a:r>
              <a:rPr lang="en-US" dirty="0" err="1" smtClean="0"/>
              <a:t>betrouwbaar</a:t>
            </a:r>
            <a:endParaRPr lang="en-US" dirty="0" smtClean="0"/>
          </a:p>
          <a:p>
            <a:r>
              <a:rPr lang="en-US" dirty="0" smtClean="0"/>
              <a:t>Dem </a:t>
            </a:r>
            <a:r>
              <a:rPr lang="en-US" dirty="0" err="1" smtClean="0"/>
              <a:t>klop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geschiedenis</a:t>
            </a:r>
            <a:endParaRPr lang="en-US" dirty="0" smtClean="0"/>
          </a:p>
          <a:p>
            <a:r>
              <a:rPr lang="en-US" dirty="0" smtClean="0"/>
              <a:t>Dem </a:t>
            </a:r>
            <a:r>
              <a:rPr lang="en-US" dirty="0" err="1" smtClean="0"/>
              <a:t>skrifi</a:t>
            </a:r>
            <a:r>
              <a:rPr lang="en-US" dirty="0" smtClean="0"/>
              <a:t> tan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srefi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r>
              <a:rPr lang="en-US" dirty="0" smtClean="0"/>
              <a:t> </a:t>
            </a:r>
            <a:r>
              <a:rPr lang="en-US" dirty="0" err="1" smtClean="0"/>
              <a:t>omeni</a:t>
            </a:r>
            <a:r>
              <a:rPr lang="en-US" dirty="0" smtClean="0"/>
              <a:t> </a:t>
            </a:r>
            <a:r>
              <a:rPr lang="en-US" dirty="0" err="1" smtClean="0"/>
              <a:t>jari</a:t>
            </a:r>
            <a:endParaRPr lang="en-US" dirty="0" smtClean="0"/>
          </a:p>
          <a:p>
            <a:r>
              <a:rPr lang="en-US" dirty="0" smtClean="0"/>
              <a:t>Dem </a:t>
            </a:r>
            <a:r>
              <a:rPr lang="en-US" dirty="0" err="1" smtClean="0"/>
              <a:t>klop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smtClean="0"/>
              <a:t>archeologie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prstClr val="black"/>
                </a:solidFill>
              </a:rPr>
              <a:t>Apologetics</a:t>
            </a:r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5253367-D0AD-418F-B551-A8F525CF378E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110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geschiedenis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017713"/>
            <a:ext cx="8650288" cy="4114800"/>
          </a:xfrm>
        </p:spPr>
        <p:txBody>
          <a:bodyPr/>
          <a:lstStyle/>
          <a:p>
            <a:r>
              <a:rPr lang="en-US" dirty="0" err="1" smtClean="0"/>
              <a:t>Som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r>
              <a:rPr lang="en-US" dirty="0" smtClean="0"/>
              <a:t> no man </a:t>
            </a:r>
            <a:r>
              <a:rPr lang="en-US" dirty="0" err="1" smtClean="0"/>
              <a:t>sabi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waarheid</a:t>
            </a:r>
            <a:r>
              <a:rPr lang="en-US" dirty="0" smtClean="0"/>
              <a:t> foe </a:t>
            </a:r>
            <a:r>
              <a:rPr lang="en-US" dirty="0" err="1" smtClean="0"/>
              <a:t>geschiedenis</a:t>
            </a:r>
            <a:r>
              <a:rPr lang="en-US" dirty="0" smtClean="0"/>
              <a:t>.  Ma </a:t>
            </a:r>
            <a:r>
              <a:rPr lang="en-US" dirty="0" err="1" smtClean="0"/>
              <a:t>demsrefi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bigin</a:t>
            </a:r>
            <a:r>
              <a:rPr lang="en-US" dirty="0" smtClean="0"/>
              <a:t> a priori en </a:t>
            </a:r>
            <a:r>
              <a:rPr lang="en-US" dirty="0" err="1" smtClean="0"/>
              <a:t>taki</a:t>
            </a:r>
            <a:endParaRPr lang="en-US" dirty="0" smtClean="0"/>
          </a:p>
          <a:p>
            <a:r>
              <a:rPr lang="en-US" dirty="0" err="1" smtClean="0"/>
              <a:t>Gado</a:t>
            </a:r>
            <a:r>
              <a:rPr lang="en-US" dirty="0" smtClean="0"/>
              <a:t> no de</a:t>
            </a:r>
          </a:p>
          <a:p>
            <a:r>
              <a:rPr lang="en-US" dirty="0" err="1" smtClean="0"/>
              <a:t>Wondroewroko</a:t>
            </a:r>
            <a:r>
              <a:rPr lang="en-US" dirty="0" smtClean="0"/>
              <a:t> no de </a:t>
            </a:r>
          </a:p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universum</a:t>
            </a:r>
            <a:r>
              <a:rPr lang="en-US" dirty="0" smtClean="0"/>
              <a:t> de wan “</a:t>
            </a:r>
            <a:r>
              <a:rPr lang="en-US" dirty="0" err="1" smtClean="0"/>
              <a:t>gesloten</a:t>
            </a:r>
            <a:r>
              <a:rPr lang="en-US" dirty="0" smtClean="0"/>
              <a:t> </a:t>
            </a:r>
            <a:r>
              <a:rPr lang="en-US" dirty="0" err="1" smtClean="0"/>
              <a:t>systeem</a:t>
            </a:r>
            <a:r>
              <a:rPr lang="en-US" dirty="0" smtClean="0"/>
              <a:t>”</a:t>
            </a:r>
          </a:p>
          <a:p>
            <a:r>
              <a:rPr lang="en-US" dirty="0" err="1" smtClean="0"/>
              <a:t>Boven-natuurlijk</a:t>
            </a:r>
            <a:r>
              <a:rPr lang="en-US" dirty="0" smtClean="0"/>
              <a:t> no 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39316-8787-4A8F-B7D2-C48246B1B09C}" type="slidenum">
              <a:rPr lang="en-US" smtClean="0">
                <a:solidFill>
                  <a:prstClr val="black"/>
                </a:solidFill>
              </a:rPr>
              <a:pPr/>
              <a:t>12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/>
                </a:solidFill>
              </a:rPr>
              <a:t>Apologetics</a:t>
            </a:r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Kristen no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tolerentie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Tolerence</a:t>
            </a:r>
            <a:r>
              <a:rPr lang="en-US" dirty="0" smtClean="0"/>
              <a:t> – </a:t>
            </a:r>
            <a:r>
              <a:rPr lang="en-US" dirty="0" err="1" smtClean="0"/>
              <a:t>respeki</a:t>
            </a:r>
            <a:r>
              <a:rPr lang="en-US" dirty="0" smtClean="0"/>
              <a:t> foe </a:t>
            </a:r>
            <a:r>
              <a:rPr lang="en-US" dirty="0" err="1" smtClean="0"/>
              <a:t>trawan</a:t>
            </a:r>
            <a:r>
              <a:rPr lang="en-US" dirty="0" smtClean="0"/>
              <a:t> </a:t>
            </a:r>
            <a:r>
              <a:rPr lang="en-US" dirty="0" err="1" smtClean="0"/>
              <a:t>geloof</a:t>
            </a:r>
            <a:r>
              <a:rPr lang="en-US" dirty="0" smtClean="0"/>
              <a:t> </a:t>
            </a:r>
            <a:r>
              <a:rPr lang="en-US" dirty="0" err="1" smtClean="0"/>
              <a:t>alwasi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no de </a:t>
            </a:r>
            <a:r>
              <a:rPr lang="en-US" dirty="0" err="1" smtClean="0"/>
              <a:t>di</a:t>
            </a:r>
            <a:r>
              <a:rPr lang="en-US" dirty="0" smtClean="0"/>
              <a:t> foe </a:t>
            </a:r>
            <a:r>
              <a:rPr lang="en-US" dirty="0" err="1" smtClean="0"/>
              <a:t>joe</a:t>
            </a:r>
            <a:endParaRPr lang="en-US" dirty="0" smtClean="0"/>
          </a:p>
          <a:p>
            <a:r>
              <a:rPr lang="en-US" dirty="0" smtClean="0"/>
              <a:t>Ma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wani</a:t>
            </a:r>
            <a:r>
              <a:rPr lang="en-US" dirty="0" smtClean="0"/>
              <a:t> </a:t>
            </a:r>
            <a:r>
              <a:rPr lang="en-US" dirty="0" err="1" smtClean="0"/>
              <a:t>poti</a:t>
            </a:r>
            <a:r>
              <a:rPr lang="en-US" dirty="0" smtClean="0"/>
              <a:t> wan </a:t>
            </a:r>
            <a:r>
              <a:rPr lang="en-US" dirty="0" err="1" smtClean="0"/>
              <a:t>moreel</a:t>
            </a:r>
            <a:r>
              <a:rPr lang="en-US" dirty="0" smtClean="0"/>
              <a:t> &amp; </a:t>
            </a:r>
            <a:r>
              <a:rPr lang="en-US" dirty="0" err="1" smtClean="0"/>
              <a:t>historische</a:t>
            </a:r>
            <a:r>
              <a:rPr lang="en-US" dirty="0" smtClean="0"/>
              <a:t> </a:t>
            </a:r>
            <a:r>
              <a:rPr lang="en-US" dirty="0" err="1" smtClean="0"/>
              <a:t>relativiteit</a:t>
            </a:r>
            <a:r>
              <a:rPr lang="en-US" dirty="0" smtClean="0"/>
              <a:t> </a:t>
            </a:r>
            <a:r>
              <a:rPr lang="en-US" dirty="0" err="1" smtClean="0"/>
              <a:t>pe</a:t>
            </a:r>
            <a:r>
              <a:rPr lang="en-US" dirty="0" smtClean="0"/>
              <a:t> </a:t>
            </a:r>
            <a:r>
              <a:rPr lang="en-US" dirty="0" err="1" smtClean="0"/>
              <a:t>alasani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srefi</a:t>
            </a:r>
            <a:r>
              <a:rPr lang="en-US" dirty="0" smtClean="0"/>
              <a:t> </a:t>
            </a:r>
            <a:r>
              <a:rPr lang="en-US" dirty="0" err="1" smtClean="0"/>
              <a:t>waarti</a:t>
            </a:r>
            <a:endParaRPr lang="en-US" dirty="0" smtClean="0"/>
          </a:p>
          <a:p>
            <a:r>
              <a:rPr lang="en-US" dirty="0" smtClean="0"/>
              <a:t>Te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bewijs</a:t>
            </a:r>
            <a:r>
              <a:rPr lang="en-US" dirty="0" smtClean="0"/>
              <a:t> </a:t>
            </a:r>
            <a:r>
              <a:rPr lang="en-US" dirty="0" err="1" smtClean="0"/>
              <a:t>sori</a:t>
            </a:r>
            <a:r>
              <a:rPr lang="en-US" dirty="0" smtClean="0"/>
              <a:t> wan </a:t>
            </a:r>
            <a:r>
              <a:rPr lang="en-US" dirty="0" err="1" smtClean="0"/>
              <a:t>conclusie</a:t>
            </a:r>
            <a:r>
              <a:rPr lang="en-US" dirty="0" smtClean="0"/>
              <a:t> </a:t>
            </a:r>
            <a:r>
              <a:rPr lang="en-US" dirty="0" err="1" smtClean="0"/>
              <a:t>nomo</a:t>
            </a:r>
            <a:r>
              <a:rPr lang="en-US" dirty="0" smtClean="0"/>
              <a:t> de </a:t>
            </a:r>
            <a:r>
              <a:rPr lang="en-US" dirty="0" err="1" smtClean="0"/>
              <a:t>mogelijk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accepteer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conclusie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/>
                </a:solidFill>
              </a:rPr>
              <a:t>Apologetics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39316-8787-4A8F-B7D2-C48246B1B09C}" type="slidenum">
              <a:rPr lang="en-US" smtClean="0">
                <a:solidFill>
                  <a:prstClr val="black"/>
                </a:solidFill>
              </a:rPr>
              <a:pPr/>
              <a:t>13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 </a:t>
            </a:r>
            <a:r>
              <a:rPr lang="en-US" dirty="0" err="1" smtClean="0"/>
              <a:t>abi</a:t>
            </a:r>
            <a:r>
              <a:rPr lang="en-US" dirty="0" smtClean="0"/>
              <a:t> wan </a:t>
            </a:r>
            <a:r>
              <a:rPr lang="en-US" dirty="0" err="1" smtClean="0"/>
              <a:t>intellectueel</a:t>
            </a:r>
            <a:r>
              <a:rPr lang="en-US" dirty="0" smtClean="0"/>
              <a:t> </a:t>
            </a:r>
            <a:r>
              <a:rPr lang="en-US" dirty="0" err="1" smtClean="0"/>
              <a:t>probleem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Vaak</a:t>
            </a:r>
            <a:r>
              <a:rPr lang="en-US" dirty="0" smtClean="0"/>
              <a:t> </a:t>
            </a:r>
            <a:r>
              <a:rPr lang="en-US" dirty="0" err="1" smtClean="0"/>
              <a:t>genoeg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de wan “smokescreen” foe </a:t>
            </a:r>
            <a:r>
              <a:rPr lang="en-US" dirty="0" err="1" smtClean="0"/>
              <a:t>kibri</a:t>
            </a:r>
            <a:r>
              <a:rPr lang="en-US" dirty="0" smtClean="0"/>
              <a:t> </a:t>
            </a:r>
            <a:r>
              <a:rPr lang="en-US" dirty="0" err="1" smtClean="0"/>
              <a:t>tra</a:t>
            </a:r>
            <a:r>
              <a:rPr lang="en-US" dirty="0" smtClean="0"/>
              <a:t> </a:t>
            </a:r>
            <a:r>
              <a:rPr lang="en-US" dirty="0" err="1" smtClean="0"/>
              <a:t>pisi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tori</a:t>
            </a:r>
            <a:r>
              <a:rPr lang="en-US" dirty="0" smtClean="0"/>
              <a:t>.  </a:t>
            </a:r>
            <a:r>
              <a:rPr lang="en-US" dirty="0" err="1" smtClean="0"/>
              <a:t>Kande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wani</a:t>
            </a:r>
            <a:r>
              <a:rPr lang="en-US" dirty="0" smtClean="0"/>
              <a:t> go </a:t>
            </a:r>
            <a:r>
              <a:rPr lang="en-US" dirty="0" err="1" smtClean="0"/>
              <a:t>doro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wanlo</a:t>
            </a:r>
            <a:r>
              <a:rPr lang="en-US" dirty="0" smtClean="0"/>
              <a:t> </a:t>
            </a:r>
            <a:r>
              <a:rPr lang="en-US" dirty="0" err="1" smtClean="0"/>
              <a:t>sondoe</a:t>
            </a:r>
            <a:r>
              <a:rPr lang="en-US" dirty="0" smtClean="0"/>
              <a:t>, en </a:t>
            </a:r>
            <a:r>
              <a:rPr lang="en-US" dirty="0" err="1" smtClean="0"/>
              <a:t>soekoe</a:t>
            </a:r>
            <a:r>
              <a:rPr lang="en-US" dirty="0" smtClean="0"/>
              <a:t> </a:t>
            </a:r>
            <a:r>
              <a:rPr lang="en-US" dirty="0" err="1" smtClean="0"/>
              <a:t>excuus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Wantoe</a:t>
            </a:r>
            <a:r>
              <a:rPr lang="en-US" dirty="0" smtClean="0"/>
              <a:t> </a:t>
            </a:r>
            <a:r>
              <a:rPr lang="en-US" dirty="0" err="1" smtClean="0"/>
              <a:t>reden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Ignorance – </a:t>
            </a:r>
            <a:r>
              <a:rPr lang="en-US" dirty="0" err="1" smtClean="0"/>
              <a:t>dem</a:t>
            </a:r>
            <a:r>
              <a:rPr lang="en-US" dirty="0" smtClean="0"/>
              <a:t> no </a:t>
            </a:r>
            <a:r>
              <a:rPr lang="en-US" dirty="0" err="1" smtClean="0"/>
              <a:t>stoeka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probleem</a:t>
            </a:r>
            <a:endParaRPr lang="en-US" dirty="0" smtClean="0"/>
          </a:p>
          <a:p>
            <a:pPr lvl="1"/>
            <a:r>
              <a:rPr lang="en-US" dirty="0" err="1" smtClean="0"/>
              <a:t>Bigi</a:t>
            </a:r>
            <a:r>
              <a:rPr lang="en-US" dirty="0" smtClean="0"/>
              <a:t> </a:t>
            </a:r>
            <a:r>
              <a:rPr lang="en-US" dirty="0" err="1" smtClean="0"/>
              <a:t>fasi</a:t>
            </a:r>
            <a:endParaRPr lang="en-US" dirty="0" smtClean="0"/>
          </a:p>
          <a:p>
            <a:pPr lvl="1"/>
            <a:r>
              <a:rPr lang="en-US" dirty="0" err="1" smtClean="0"/>
              <a:t>Moreel</a:t>
            </a:r>
            <a:r>
              <a:rPr lang="en-US" dirty="0" smtClean="0"/>
              <a:t> </a:t>
            </a:r>
            <a:r>
              <a:rPr lang="en-US" dirty="0" err="1" smtClean="0"/>
              <a:t>problemen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/>
                </a:solidFill>
              </a:rPr>
              <a:t>Apologetics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39316-8787-4A8F-B7D2-C48246B1B09C}" type="slidenum">
              <a:rPr lang="en-US" smtClean="0">
                <a:solidFill>
                  <a:prstClr val="black"/>
                </a:solidFill>
              </a:rPr>
              <a:pPr/>
              <a:t>14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Postmodernism (deconstructionism)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Relatief</a:t>
            </a:r>
            <a:r>
              <a:rPr lang="en-US" dirty="0" smtClean="0"/>
              <a:t> </a:t>
            </a:r>
            <a:r>
              <a:rPr lang="en-US" dirty="0" err="1" smtClean="0"/>
              <a:t>waarheid</a:t>
            </a:r>
            <a:r>
              <a:rPr lang="en-US" dirty="0" smtClean="0"/>
              <a:t>.  </a:t>
            </a:r>
            <a:r>
              <a:rPr lang="en-US" dirty="0" err="1" smtClean="0"/>
              <a:t>Absoluut</a:t>
            </a:r>
            <a:r>
              <a:rPr lang="en-US" dirty="0" smtClean="0"/>
              <a:t> </a:t>
            </a:r>
            <a:r>
              <a:rPr lang="en-US" dirty="0" err="1" smtClean="0"/>
              <a:t>waarheid</a:t>
            </a:r>
            <a:r>
              <a:rPr lang="en-US" dirty="0" smtClean="0"/>
              <a:t> no de</a:t>
            </a:r>
          </a:p>
          <a:p>
            <a:r>
              <a:rPr lang="en-US" dirty="0" smtClean="0"/>
              <a:t>No </a:t>
            </a:r>
            <a:r>
              <a:rPr lang="en-US" dirty="0" err="1" smtClean="0"/>
              <a:t>absoluut</a:t>
            </a:r>
            <a:r>
              <a:rPr lang="en-US" dirty="0" smtClean="0"/>
              <a:t> meaning, </a:t>
            </a:r>
            <a:r>
              <a:rPr lang="en-US" dirty="0" err="1" smtClean="0"/>
              <a:t>waarti</a:t>
            </a:r>
            <a:endParaRPr lang="en-US" dirty="0" smtClean="0"/>
          </a:p>
          <a:p>
            <a:r>
              <a:rPr lang="en-US" dirty="0" err="1" smtClean="0"/>
              <a:t>Geen</a:t>
            </a:r>
            <a:r>
              <a:rPr lang="en-US" dirty="0" smtClean="0"/>
              <a:t> </a:t>
            </a:r>
            <a:r>
              <a:rPr lang="en-US" dirty="0" err="1" smtClean="0"/>
              <a:t>eerste</a:t>
            </a:r>
            <a:r>
              <a:rPr lang="en-US" dirty="0" smtClean="0"/>
              <a:t> </a:t>
            </a:r>
            <a:r>
              <a:rPr lang="en-US" dirty="0" err="1" smtClean="0"/>
              <a:t>beginsels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/>
                </a:solidFill>
              </a:rPr>
              <a:t>Apologetics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39316-8787-4A8F-B7D2-C48246B1B09C}" type="slidenum">
              <a:rPr lang="en-US" smtClean="0">
                <a:solidFill>
                  <a:prstClr val="black"/>
                </a:solidFill>
              </a:rPr>
              <a:pPr/>
              <a:t>15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vertrouw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Bijbel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Part I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/>
                </a:solidFill>
              </a:rPr>
              <a:t>Apologetics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6D39316-8787-4A8F-B7D2-C48246B1B09C}" type="slidenum">
              <a:rPr lang="en-US" smtClean="0">
                <a:solidFill>
                  <a:prstClr val="black"/>
                </a:solidFill>
              </a:rPr>
              <a:pPr/>
              <a:t>16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fasi</a:t>
            </a:r>
            <a:r>
              <a:rPr lang="en-US" dirty="0" smtClean="0"/>
              <a:t> a </a:t>
            </a:r>
            <a:r>
              <a:rPr lang="en-US" dirty="0" err="1" smtClean="0"/>
              <a:t>skrifi</a:t>
            </a:r>
            <a:r>
              <a:rPr lang="en-US" dirty="0" smtClean="0"/>
              <a:t> de unique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Skrifi</a:t>
            </a:r>
            <a:r>
              <a:rPr lang="en-US" dirty="0" smtClean="0"/>
              <a:t> over 1500 </a:t>
            </a:r>
            <a:r>
              <a:rPr lang="en-US" dirty="0" err="1" smtClean="0"/>
              <a:t>jari</a:t>
            </a:r>
            <a:r>
              <a:rPr lang="en-US" dirty="0" smtClean="0"/>
              <a:t> </a:t>
            </a:r>
          </a:p>
          <a:p>
            <a:r>
              <a:rPr lang="en-US" dirty="0" smtClean="0"/>
              <a:t>40 </a:t>
            </a:r>
            <a:r>
              <a:rPr lang="en-US" dirty="0" err="1" smtClean="0"/>
              <a:t>difrenti</a:t>
            </a:r>
            <a:r>
              <a:rPr lang="en-US" dirty="0" smtClean="0"/>
              <a:t> auteur – ala </a:t>
            </a:r>
            <a:r>
              <a:rPr lang="en-US" dirty="0" err="1" smtClean="0"/>
              <a:t>sortoe</a:t>
            </a:r>
            <a:r>
              <a:rPr lang="en-US" dirty="0" smtClean="0"/>
              <a:t> </a:t>
            </a:r>
            <a:r>
              <a:rPr lang="en-US" dirty="0" err="1" smtClean="0"/>
              <a:t>wroko</a:t>
            </a:r>
            <a:r>
              <a:rPr lang="en-US" dirty="0" smtClean="0"/>
              <a:t> – </a:t>
            </a:r>
            <a:r>
              <a:rPr lang="en-US" dirty="0" err="1" smtClean="0"/>
              <a:t>fisiman</a:t>
            </a:r>
            <a:r>
              <a:rPr lang="en-US" dirty="0" smtClean="0"/>
              <a:t>, diplomat, </a:t>
            </a:r>
            <a:r>
              <a:rPr lang="en-US" dirty="0" err="1" smtClean="0"/>
              <a:t>skapoeman</a:t>
            </a:r>
            <a:r>
              <a:rPr lang="en-US" dirty="0" smtClean="0"/>
              <a:t>, </a:t>
            </a:r>
            <a:r>
              <a:rPr lang="en-US" dirty="0" err="1" smtClean="0"/>
              <a:t>tolnaar</a:t>
            </a:r>
            <a:r>
              <a:rPr lang="en-US" dirty="0" smtClean="0"/>
              <a:t>, </a:t>
            </a:r>
            <a:r>
              <a:rPr lang="en-US" dirty="0" err="1" smtClean="0"/>
              <a:t>filosoof</a:t>
            </a:r>
            <a:r>
              <a:rPr lang="en-US" dirty="0" smtClean="0"/>
              <a:t>, </a:t>
            </a:r>
            <a:r>
              <a:rPr lang="en-US" dirty="0" err="1" smtClean="0"/>
              <a:t>kownoe</a:t>
            </a:r>
            <a:r>
              <a:rPr lang="en-US" dirty="0" smtClean="0"/>
              <a:t>, </a:t>
            </a:r>
            <a:r>
              <a:rPr lang="en-US" dirty="0" err="1" smtClean="0"/>
              <a:t>enz</a:t>
            </a:r>
            <a:r>
              <a:rPr lang="en-US" dirty="0" smtClean="0"/>
              <a:t>.</a:t>
            </a:r>
          </a:p>
          <a:p>
            <a:r>
              <a:rPr lang="en-US" dirty="0" smtClean="0"/>
              <a:t>A </a:t>
            </a:r>
            <a:r>
              <a:rPr lang="en-US" dirty="0" err="1" smtClean="0"/>
              <a:t>skrifi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ala </a:t>
            </a:r>
            <a:r>
              <a:rPr lang="en-US" dirty="0" err="1" smtClean="0"/>
              <a:t>sortoe</a:t>
            </a:r>
            <a:r>
              <a:rPr lang="en-US" dirty="0" smtClean="0"/>
              <a:t> </a:t>
            </a:r>
            <a:r>
              <a:rPr lang="en-US" dirty="0" err="1" smtClean="0"/>
              <a:t>presi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ala </a:t>
            </a:r>
            <a:r>
              <a:rPr lang="en-US" dirty="0" err="1" smtClean="0"/>
              <a:t>sortoe</a:t>
            </a:r>
            <a:r>
              <a:rPr lang="en-US" dirty="0" smtClean="0"/>
              <a:t> </a:t>
            </a:r>
            <a:r>
              <a:rPr lang="en-US" dirty="0" err="1" smtClean="0"/>
              <a:t>situatie</a:t>
            </a:r>
            <a:r>
              <a:rPr lang="en-US" dirty="0" smtClean="0"/>
              <a:t> –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doengroe-oso</a:t>
            </a:r>
            <a:r>
              <a:rPr lang="en-US" dirty="0" smtClean="0"/>
              <a:t>, </a:t>
            </a:r>
            <a:r>
              <a:rPr lang="en-US" dirty="0" err="1" smtClean="0"/>
              <a:t>kownoe</a:t>
            </a:r>
            <a:r>
              <a:rPr lang="en-US" dirty="0" smtClean="0"/>
              <a:t> </a:t>
            </a:r>
            <a:r>
              <a:rPr lang="en-US" dirty="0" err="1" smtClean="0"/>
              <a:t>paleisi</a:t>
            </a:r>
            <a:r>
              <a:rPr lang="en-US" dirty="0" smtClean="0"/>
              <a:t>,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woestijn</a:t>
            </a:r>
            <a:r>
              <a:rPr lang="en-US" dirty="0" smtClean="0"/>
              <a:t>,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EEECE1"/>
                </a:solidFill>
              </a:rPr>
              <a:t>Apologetics</a:t>
            </a:r>
            <a:endParaRPr lang="en-US">
              <a:solidFill>
                <a:srgbClr val="EEECE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5E9E-9C30-4B08-BFB5-AB61355AC2EA}" type="slidenum">
              <a:rPr lang="en-US" smtClean="0">
                <a:solidFill>
                  <a:srgbClr val="EEECE1"/>
                </a:solidFill>
              </a:rPr>
              <a:pPr/>
              <a:t>17</a:t>
            </a:fld>
            <a:endParaRPr lang="en-US">
              <a:solidFill>
                <a:srgbClr val="EEECE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fasi</a:t>
            </a:r>
            <a:r>
              <a:rPr lang="en-US" dirty="0" smtClean="0"/>
              <a:t> a </a:t>
            </a:r>
            <a:r>
              <a:rPr lang="en-US" dirty="0" err="1" smtClean="0"/>
              <a:t>skrifi</a:t>
            </a:r>
            <a:r>
              <a:rPr lang="en-US" dirty="0" smtClean="0"/>
              <a:t> de unique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Ala </a:t>
            </a:r>
            <a:r>
              <a:rPr lang="en-US" dirty="0" err="1" smtClean="0"/>
              <a:t>sortoe</a:t>
            </a:r>
            <a:r>
              <a:rPr lang="en-US" dirty="0" smtClean="0"/>
              <a:t> </a:t>
            </a:r>
            <a:r>
              <a:rPr lang="en-US" dirty="0" err="1" smtClean="0"/>
              <a:t>situatie</a:t>
            </a:r>
            <a:r>
              <a:rPr lang="en-US" dirty="0" smtClean="0"/>
              <a:t> – </a:t>
            </a:r>
            <a:r>
              <a:rPr lang="en-US" dirty="0" err="1" smtClean="0"/>
              <a:t>oorlog</a:t>
            </a:r>
            <a:r>
              <a:rPr lang="en-US" dirty="0" smtClean="0"/>
              <a:t>, </a:t>
            </a:r>
            <a:r>
              <a:rPr lang="en-US" dirty="0" err="1" smtClean="0"/>
              <a:t>vrede</a:t>
            </a:r>
            <a:r>
              <a:rPr lang="en-US" dirty="0" smtClean="0"/>
              <a:t>, </a:t>
            </a:r>
            <a:r>
              <a:rPr lang="en-US" dirty="0" err="1" smtClean="0"/>
              <a:t>ballingschap</a:t>
            </a:r>
            <a:r>
              <a:rPr lang="en-US" dirty="0" smtClean="0"/>
              <a:t>, </a:t>
            </a:r>
            <a:r>
              <a:rPr lang="en-US" dirty="0" err="1" smtClean="0"/>
              <a:t>enz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Skrifi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Africa, Asia, </a:t>
            </a:r>
            <a:r>
              <a:rPr lang="en-US" dirty="0" err="1" smtClean="0"/>
              <a:t>Europa</a:t>
            </a:r>
            <a:endParaRPr lang="en-US" dirty="0" smtClean="0"/>
          </a:p>
          <a:p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de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ala </a:t>
            </a:r>
            <a:r>
              <a:rPr lang="en-US" dirty="0" err="1" smtClean="0"/>
              <a:t>sortoe</a:t>
            </a:r>
            <a:r>
              <a:rPr lang="en-US" dirty="0" smtClean="0"/>
              <a:t> </a:t>
            </a:r>
            <a:r>
              <a:rPr lang="en-US" dirty="0" err="1" smtClean="0"/>
              <a:t>emotie</a:t>
            </a:r>
            <a:r>
              <a:rPr lang="en-US" dirty="0" smtClean="0"/>
              <a:t> – </a:t>
            </a:r>
            <a:r>
              <a:rPr lang="en-US" dirty="0" err="1" smtClean="0"/>
              <a:t>prisiri</a:t>
            </a:r>
            <a:r>
              <a:rPr lang="en-US" dirty="0" smtClean="0"/>
              <a:t>, sari, </a:t>
            </a:r>
            <a:r>
              <a:rPr lang="en-US" dirty="0" err="1" smtClean="0"/>
              <a:t>frede</a:t>
            </a:r>
            <a:r>
              <a:rPr lang="en-US" dirty="0" smtClean="0"/>
              <a:t>, </a:t>
            </a:r>
            <a:r>
              <a:rPr lang="en-US" dirty="0" err="1" smtClean="0"/>
              <a:t>enz</a:t>
            </a:r>
            <a:r>
              <a:rPr lang="en-US" dirty="0" smtClean="0"/>
              <a:t>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EEECE1"/>
                </a:solidFill>
              </a:rPr>
              <a:t>Apologetics</a:t>
            </a:r>
            <a:endParaRPr lang="en-US" dirty="0">
              <a:solidFill>
                <a:srgbClr val="EEECE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5E9E-9C30-4B08-BFB5-AB61355AC2EA}" type="slidenum">
              <a:rPr lang="en-US" smtClean="0">
                <a:solidFill>
                  <a:srgbClr val="EEECE1"/>
                </a:solidFill>
              </a:rPr>
              <a:pPr/>
              <a:t>18</a:t>
            </a:fld>
            <a:endParaRPr lang="en-US" dirty="0">
              <a:solidFill>
                <a:srgbClr val="EEECE1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Skrifi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Hebreewse</a:t>
            </a:r>
            <a:r>
              <a:rPr lang="en-US" dirty="0" smtClean="0"/>
              <a:t>, Aramaic, &amp; </a:t>
            </a:r>
            <a:r>
              <a:rPr lang="en-US" dirty="0" err="1" smtClean="0"/>
              <a:t>Grieki</a:t>
            </a:r>
            <a:r>
              <a:rPr lang="en-US" dirty="0" smtClean="0"/>
              <a:t> </a:t>
            </a:r>
            <a:r>
              <a:rPr lang="en-US" dirty="0" err="1" smtClean="0"/>
              <a:t>tongo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Hebreewse</a:t>
            </a:r>
            <a:r>
              <a:rPr lang="en-US" dirty="0" smtClean="0"/>
              <a:t> –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wan </a:t>
            </a:r>
            <a:r>
              <a:rPr lang="en-US" dirty="0" err="1" smtClean="0"/>
              <a:t>moi</a:t>
            </a:r>
            <a:r>
              <a:rPr lang="en-US" dirty="0" smtClean="0"/>
              <a:t> </a:t>
            </a:r>
            <a:r>
              <a:rPr lang="en-US" dirty="0" err="1" smtClean="0"/>
              <a:t>fasi</a:t>
            </a:r>
            <a:r>
              <a:rPr lang="en-US" dirty="0" smtClean="0"/>
              <a:t> foe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emotie</a:t>
            </a:r>
            <a:r>
              <a:rPr lang="en-US" dirty="0" smtClean="0"/>
              <a:t>, </a:t>
            </a:r>
            <a:r>
              <a:rPr lang="en-US" dirty="0" err="1" smtClean="0"/>
              <a:t>geschiedenis</a:t>
            </a:r>
            <a:endParaRPr lang="en-US" dirty="0" smtClean="0"/>
          </a:p>
          <a:p>
            <a:r>
              <a:rPr lang="en-US" dirty="0" smtClean="0"/>
              <a:t>Aramaic – </a:t>
            </a:r>
            <a:r>
              <a:rPr lang="en-US" dirty="0" err="1" smtClean="0"/>
              <a:t>pikinso</a:t>
            </a:r>
            <a:r>
              <a:rPr lang="en-US" dirty="0" smtClean="0"/>
              <a:t> foe Ezra &amp; Daniel –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precis</a:t>
            </a:r>
            <a:endParaRPr lang="en-US" dirty="0" smtClean="0"/>
          </a:p>
          <a:p>
            <a:r>
              <a:rPr lang="en-US" dirty="0" err="1" smtClean="0"/>
              <a:t>Grieki</a:t>
            </a:r>
            <a:r>
              <a:rPr lang="en-US" dirty="0" smtClean="0"/>
              <a:t> –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fin’fini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</a:t>
            </a:r>
            <a:r>
              <a:rPr lang="en-US" dirty="0" err="1" smtClean="0"/>
              <a:t>precis</a:t>
            </a:r>
            <a:r>
              <a:rPr lang="en-US" dirty="0" smtClean="0"/>
              <a:t> san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wani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/>
                </a:solidFill>
              </a:rPr>
              <a:t>Apologetics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39316-8787-4A8F-B7D2-C48246B1B09C}" type="slidenum">
              <a:rPr lang="en-US" smtClean="0">
                <a:solidFill>
                  <a:prstClr val="black"/>
                </a:solidFill>
              </a:rPr>
              <a:pPr/>
              <a:t>19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de </a:t>
            </a:r>
            <a:r>
              <a:rPr lang="en-US" dirty="0" err="1" smtClean="0"/>
              <a:t>klari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I </a:t>
            </a:r>
            <a:r>
              <a:rPr lang="en-US" b="1" dirty="0" err="1" smtClean="0"/>
              <a:t>Petrus</a:t>
            </a:r>
            <a:r>
              <a:rPr lang="en-US" b="1" dirty="0" smtClean="0"/>
              <a:t> 3:15 Ma </a:t>
            </a:r>
            <a:r>
              <a:rPr lang="en-US" b="1" dirty="0" err="1" smtClean="0"/>
              <a:t>meki</a:t>
            </a:r>
            <a:r>
              <a:rPr lang="en-US" b="1" dirty="0" smtClean="0"/>
              <a:t> </a:t>
            </a:r>
            <a:r>
              <a:rPr lang="en-US" b="1" dirty="0" err="1" smtClean="0"/>
              <a:t>Masra</a:t>
            </a:r>
            <a:r>
              <a:rPr lang="en-US" b="1" dirty="0" smtClean="0"/>
              <a:t> </a:t>
            </a:r>
            <a:r>
              <a:rPr lang="en-US" b="1" dirty="0" err="1" smtClean="0"/>
              <a:t>Gado</a:t>
            </a:r>
            <a:r>
              <a:rPr lang="en-US" b="1" dirty="0" smtClean="0"/>
              <a:t> </a:t>
            </a:r>
            <a:r>
              <a:rPr lang="en-US" b="1" dirty="0" err="1" smtClean="0"/>
              <a:t>kom</a:t>
            </a:r>
            <a:r>
              <a:rPr lang="en-US" b="1" dirty="0" smtClean="0"/>
              <a:t> </a:t>
            </a:r>
            <a:r>
              <a:rPr lang="en-US" b="1" dirty="0" err="1" smtClean="0"/>
              <a:t>santa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ini</a:t>
            </a:r>
            <a:r>
              <a:rPr lang="en-US" b="1" dirty="0" smtClean="0"/>
              <a:t> </a:t>
            </a:r>
            <a:r>
              <a:rPr lang="en-US" b="1" dirty="0" err="1" smtClean="0"/>
              <a:t>oen</a:t>
            </a:r>
            <a:r>
              <a:rPr lang="en-US" b="1" dirty="0" smtClean="0"/>
              <a:t> </a:t>
            </a:r>
            <a:r>
              <a:rPr lang="en-US" b="1" dirty="0" err="1" smtClean="0"/>
              <a:t>hati</a:t>
            </a:r>
            <a:r>
              <a:rPr lang="en-US" b="1" dirty="0" smtClean="0"/>
              <a:t>, </a:t>
            </a:r>
            <a:r>
              <a:rPr lang="en-US" b="1" dirty="0" smtClean="0">
                <a:solidFill>
                  <a:srgbClr val="FF0000"/>
                </a:solidFill>
              </a:rPr>
              <a:t>en tan </a:t>
            </a:r>
            <a:r>
              <a:rPr lang="en-US" b="1" dirty="0" err="1" smtClean="0">
                <a:solidFill>
                  <a:srgbClr val="FF0000"/>
                </a:solidFill>
              </a:rPr>
              <a:t>klari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alatem</a:t>
            </a:r>
            <a:r>
              <a:rPr lang="en-US" b="1" dirty="0" smtClean="0">
                <a:solidFill>
                  <a:srgbClr val="FF0000"/>
                </a:solidFill>
              </a:rPr>
              <a:t> foe </a:t>
            </a:r>
            <a:r>
              <a:rPr lang="en-US" b="1" dirty="0" err="1" smtClean="0">
                <a:solidFill>
                  <a:srgbClr val="FF0000"/>
                </a:solidFill>
              </a:rPr>
              <a:t>piki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na</a:t>
            </a:r>
            <a:r>
              <a:rPr lang="en-US" b="1" dirty="0" smtClean="0">
                <a:solidFill>
                  <a:srgbClr val="FF0000"/>
                </a:solidFill>
              </a:rPr>
              <a:t> wan </a:t>
            </a:r>
            <a:r>
              <a:rPr lang="en-US" b="1" dirty="0" err="1" smtClean="0">
                <a:solidFill>
                  <a:srgbClr val="FF0000"/>
                </a:solidFill>
              </a:rPr>
              <a:t>boen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fasi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na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ibri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soema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disi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sa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aksi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oen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abra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da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hopoe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disi</a:t>
            </a:r>
            <a:r>
              <a:rPr lang="en-US" b="1" dirty="0" smtClean="0">
                <a:solidFill>
                  <a:srgbClr val="FF0000"/>
                </a:solidFill>
              </a:rPr>
              <a:t> de </a:t>
            </a:r>
            <a:r>
              <a:rPr lang="en-US" b="1" dirty="0" err="1" smtClean="0">
                <a:solidFill>
                  <a:srgbClr val="FF0000"/>
                </a:solidFill>
              </a:rPr>
              <a:t>na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oen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ini</a:t>
            </a:r>
            <a:r>
              <a:rPr lang="en-US" b="1" dirty="0" smtClean="0"/>
              <a:t>; </a:t>
            </a:r>
            <a:r>
              <a:rPr lang="en-US" b="1" dirty="0" err="1" smtClean="0"/>
              <a:t>piki</a:t>
            </a:r>
            <a:r>
              <a:rPr lang="en-US" b="1" dirty="0" smtClean="0"/>
              <a:t> </a:t>
            </a:r>
            <a:r>
              <a:rPr lang="en-US" b="1" dirty="0" err="1" smtClean="0"/>
              <a:t>nanga</a:t>
            </a:r>
            <a:r>
              <a:rPr lang="en-US" b="1" dirty="0" smtClean="0"/>
              <a:t> </a:t>
            </a:r>
            <a:r>
              <a:rPr lang="en-US" b="1" dirty="0" err="1" smtClean="0"/>
              <a:t>safri-fasi</a:t>
            </a:r>
            <a:r>
              <a:rPr lang="en-US" b="1" dirty="0" smtClean="0"/>
              <a:t> </a:t>
            </a:r>
            <a:r>
              <a:rPr lang="en-US" b="1" dirty="0" err="1" smtClean="0"/>
              <a:t>nanga</a:t>
            </a:r>
            <a:r>
              <a:rPr lang="en-US" b="1" dirty="0" smtClean="0"/>
              <a:t> </a:t>
            </a:r>
            <a:r>
              <a:rPr lang="en-US" b="1" dirty="0" err="1" smtClean="0"/>
              <a:t>frede</a:t>
            </a:r>
            <a:r>
              <a:rPr lang="en-US" b="1" dirty="0" smtClean="0"/>
              <a:t>.</a:t>
            </a:r>
          </a:p>
          <a:p>
            <a:r>
              <a:rPr lang="en-US" b="1" dirty="0" err="1" smtClean="0"/>
              <a:t>Disi</a:t>
            </a:r>
            <a:r>
              <a:rPr lang="en-US" b="1" dirty="0" smtClean="0"/>
              <a:t> de apologetics = wan </a:t>
            </a:r>
            <a:r>
              <a:rPr lang="en-US" b="1" dirty="0" err="1" smtClean="0"/>
              <a:t>sortoe</a:t>
            </a:r>
            <a:r>
              <a:rPr lang="en-US" b="1" dirty="0" smtClean="0"/>
              <a:t> </a:t>
            </a:r>
            <a:r>
              <a:rPr lang="en-US" b="1" dirty="0" err="1" smtClean="0"/>
              <a:t>verdediging</a:t>
            </a:r>
            <a:r>
              <a:rPr lang="en-US" b="1" dirty="0" smtClean="0"/>
              <a:t> foe </a:t>
            </a:r>
            <a:r>
              <a:rPr lang="en-US" b="1" dirty="0" err="1" smtClean="0"/>
              <a:t>wi</a:t>
            </a:r>
            <a:r>
              <a:rPr lang="en-US" b="1" dirty="0" smtClean="0"/>
              <a:t> </a:t>
            </a:r>
            <a:r>
              <a:rPr lang="en-US" b="1" dirty="0" err="1" smtClean="0"/>
              <a:t>bribi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39316-8787-4A8F-B7D2-C48246B1B09C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/>
                </a:solidFill>
              </a:rPr>
              <a:t>Apologetics</a:t>
            </a:r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Omeni</a:t>
            </a:r>
            <a:r>
              <a:rPr lang="en-US" dirty="0" smtClean="0"/>
              <a:t> </a:t>
            </a:r>
            <a:r>
              <a:rPr lang="en-US" dirty="0" err="1" smtClean="0"/>
              <a:t>difrenti</a:t>
            </a:r>
            <a:r>
              <a:rPr lang="en-US" dirty="0" smtClean="0"/>
              <a:t> </a:t>
            </a:r>
            <a:r>
              <a:rPr lang="en-US" dirty="0" err="1" smtClean="0"/>
              <a:t>fasi</a:t>
            </a:r>
            <a:r>
              <a:rPr lang="en-US" dirty="0" smtClean="0"/>
              <a:t> foe </a:t>
            </a:r>
            <a:r>
              <a:rPr lang="en-US" dirty="0" err="1" smtClean="0"/>
              <a:t>skrifi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Geschiedenis</a:t>
            </a:r>
            <a:endParaRPr lang="en-US" dirty="0" smtClean="0"/>
          </a:p>
          <a:p>
            <a:r>
              <a:rPr lang="en-US" dirty="0" smtClean="0"/>
              <a:t>Drama</a:t>
            </a:r>
          </a:p>
          <a:p>
            <a:r>
              <a:rPr lang="en-US" dirty="0" err="1" smtClean="0"/>
              <a:t>Poezie</a:t>
            </a:r>
            <a:endParaRPr lang="en-US" dirty="0" smtClean="0"/>
          </a:p>
          <a:p>
            <a:r>
              <a:rPr lang="en-US" dirty="0" err="1" smtClean="0"/>
              <a:t>Singi</a:t>
            </a:r>
            <a:endParaRPr lang="en-US" dirty="0" smtClean="0"/>
          </a:p>
          <a:p>
            <a:r>
              <a:rPr lang="en-US" dirty="0" err="1" smtClean="0"/>
              <a:t>Brifi</a:t>
            </a:r>
            <a:endParaRPr lang="en-US" dirty="0" smtClean="0"/>
          </a:p>
          <a:p>
            <a:r>
              <a:rPr lang="en-US" dirty="0" err="1" smtClean="0"/>
              <a:t>Profeti-taki</a:t>
            </a:r>
            <a:endParaRPr lang="en-US" dirty="0" smtClean="0"/>
          </a:p>
          <a:p>
            <a:r>
              <a:rPr lang="en-US" dirty="0" err="1" smtClean="0"/>
              <a:t>Gersi-tori</a:t>
            </a:r>
            <a:r>
              <a:rPr lang="en-US" dirty="0" smtClean="0"/>
              <a:t>, </a:t>
            </a:r>
            <a:r>
              <a:rPr lang="en-US" dirty="0" err="1" smtClean="0"/>
              <a:t>enz</a:t>
            </a:r>
            <a:r>
              <a:rPr lang="en-US" dirty="0" smtClean="0"/>
              <a:t>….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/>
                </a:solidFill>
              </a:rPr>
              <a:t>Apologetics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39316-8787-4A8F-B7D2-C48246B1B09C}" type="slidenum">
              <a:rPr lang="en-US" smtClean="0">
                <a:solidFill>
                  <a:prstClr val="black"/>
                </a:solidFill>
              </a:rPr>
              <a:pPr/>
              <a:t>20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Bijbel</a:t>
            </a:r>
            <a:r>
              <a:rPr lang="en-US" dirty="0" smtClean="0"/>
              <a:t> de wan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krin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wan </a:t>
            </a:r>
            <a:r>
              <a:rPr lang="en-US" dirty="0" err="1" smtClean="0"/>
              <a:t>aantal</a:t>
            </a:r>
            <a:r>
              <a:rPr lang="en-US" dirty="0" smtClean="0"/>
              <a:t> </a:t>
            </a:r>
            <a:r>
              <a:rPr lang="en-US" dirty="0" err="1" smtClean="0"/>
              <a:t>moeilijk</a:t>
            </a:r>
            <a:r>
              <a:rPr lang="en-US" dirty="0" smtClean="0"/>
              <a:t> </a:t>
            </a:r>
            <a:r>
              <a:rPr lang="en-US" dirty="0" err="1" smtClean="0"/>
              <a:t>tori</a:t>
            </a:r>
            <a:r>
              <a:rPr lang="en-US" dirty="0" smtClean="0"/>
              <a:t>, ma a </a:t>
            </a:r>
            <a:r>
              <a:rPr lang="en-US" dirty="0" err="1" smtClean="0"/>
              <a:t>klop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hemsrefi</a:t>
            </a:r>
            <a:r>
              <a:rPr lang="en-US" dirty="0" smtClean="0"/>
              <a:t>, </a:t>
            </a:r>
            <a:r>
              <a:rPr lang="en-US" dirty="0" err="1" smtClean="0"/>
              <a:t>leki</a:t>
            </a:r>
            <a:endParaRPr lang="en-US" dirty="0" smtClean="0"/>
          </a:p>
          <a:p>
            <a:r>
              <a:rPr lang="en-US" dirty="0" err="1" smtClean="0"/>
              <a:t>Trow</a:t>
            </a:r>
            <a:endParaRPr lang="en-US" dirty="0" smtClean="0"/>
          </a:p>
          <a:p>
            <a:r>
              <a:rPr lang="en-US" dirty="0" err="1" smtClean="0"/>
              <a:t>Sexuel</a:t>
            </a:r>
            <a:r>
              <a:rPr lang="en-US" dirty="0" smtClean="0"/>
              <a:t> </a:t>
            </a:r>
            <a:r>
              <a:rPr lang="en-US" dirty="0" err="1" smtClean="0"/>
              <a:t>immoraliteit</a:t>
            </a:r>
            <a:endParaRPr lang="en-US" dirty="0" smtClean="0"/>
          </a:p>
          <a:p>
            <a:r>
              <a:rPr lang="en-US" dirty="0" smtClean="0"/>
              <a:t>Lei, </a:t>
            </a:r>
            <a:r>
              <a:rPr lang="en-US" dirty="0" err="1" smtClean="0"/>
              <a:t>gongosa</a:t>
            </a:r>
            <a:r>
              <a:rPr lang="en-US" dirty="0" smtClean="0"/>
              <a:t>, </a:t>
            </a:r>
          </a:p>
          <a:p>
            <a:r>
              <a:rPr lang="en-US" dirty="0" err="1" smtClean="0"/>
              <a:t>Hatibron</a:t>
            </a:r>
            <a:r>
              <a:rPr lang="en-US" dirty="0" smtClean="0"/>
              <a:t>, </a:t>
            </a:r>
            <a:r>
              <a:rPr lang="en-US" dirty="0" err="1" smtClean="0"/>
              <a:t>revensi</a:t>
            </a:r>
            <a:endParaRPr lang="en-US" dirty="0" smtClean="0"/>
          </a:p>
          <a:p>
            <a:r>
              <a:rPr lang="en-US" dirty="0" err="1" smtClean="0"/>
              <a:t>Bigi</a:t>
            </a:r>
            <a:r>
              <a:rPr lang="en-US" dirty="0" smtClean="0"/>
              <a:t> </a:t>
            </a:r>
            <a:r>
              <a:rPr lang="en-US" dirty="0" err="1" smtClean="0"/>
              <a:t>fasi</a:t>
            </a:r>
            <a:r>
              <a:rPr lang="en-US" dirty="0" smtClean="0"/>
              <a:t>, </a:t>
            </a:r>
            <a:r>
              <a:rPr lang="en-US" dirty="0" err="1" smtClean="0"/>
              <a:t>enz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/>
                </a:solidFill>
              </a:rPr>
              <a:t>Apologetics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39316-8787-4A8F-B7D2-C48246B1B09C}" type="slidenum">
              <a:rPr lang="en-US" smtClean="0">
                <a:solidFill>
                  <a:prstClr val="black"/>
                </a:solidFill>
              </a:rPr>
              <a:pPr/>
              <a:t>21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Bijbel</a:t>
            </a:r>
            <a:r>
              <a:rPr lang="en-US" dirty="0" smtClean="0"/>
              <a:t> – wan </a:t>
            </a:r>
            <a:r>
              <a:rPr lang="en-US" dirty="0" err="1" smtClean="0"/>
              <a:t>tori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Fa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verloesoe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foe </a:t>
            </a:r>
            <a:r>
              <a:rPr lang="en-US" dirty="0" err="1" smtClean="0"/>
              <a:t>sondoe</a:t>
            </a:r>
            <a:r>
              <a:rPr lang="en-US" dirty="0" smtClean="0"/>
              <a:t> en </a:t>
            </a:r>
            <a:r>
              <a:rPr lang="en-US" dirty="0" err="1" smtClean="0"/>
              <a:t>tjari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Hem</a:t>
            </a:r>
          </a:p>
          <a:p>
            <a:r>
              <a:rPr lang="en-US" dirty="0" smtClean="0"/>
              <a:t>Wan </a:t>
            </a:r>
            <a:r>
              <a:rPr lang="en-US" dirty="0" err="1" smtClean="0"/>
              <a:t>hoofd</a:t>
            </a:r>
            <a:r>
              <a:rPr lang="en-US" dirty="0" smtClean="0"/>
              <a:t> </a:t>
            </a:r>
            <a:r>
              <a:rPr lang="en-US" dirty="0" err="1" smtClean="0"/>
              <a:t>persoon</a:t>
            </a:r>
            <a:r>
              <a:rPr lang="en-US" dirty="0" smtClean="0"/>
              <a:t> –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libilibi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Hemsrefi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Kristus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/>
                </a:solidFill>
              </a:rPr>
              <a:t>Apologetics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39316-8787-4A8F-B7D2-C48246B1B09C}" type="slidenum">
              <a:rPr lang="en-US" smtClean="0">
                <a:solidFill>
                  <a:prstClr val="black"/>
                </a:solidFill>
              </a:rPr>
              <a:pPr/>
              <a:t>22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Bijbel</a:t>
            </a:r>
            <a:r>
              <a:rPr lang="en-US" dirty="0" smtClean="0"/>
              <a:t> de unique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wan </a:t>
            </a:r>
            <a:r>
              <a:rPr lang="en-US" dirty="0" err="1" smtClean="0"/>
              <a:t>tra</a:t>
            </a:r>
            <a:r>
              <a:rPr lang="en-US" dirty="0" smtClean="0"/>
              <a:t> </a:t>
            </a:r>
            <a:r>
              <a:rPr lang="en-US" dirty="0" err="1" smtClean="0"/>
              <a:t>boekoe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so many copies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meki</a:t>
            </a:r>
            <a:r>
              <a:rPr lang="en-US" dirty="0" smtClean="0"/>
              <a:t> </a:t>
            </a:r>
          </a:p>
          <a:p>
            <a:r>
              <a:rPr lang="en-US" dirty="0" smtClean="0"/>
              <a:t>Moro </a:t>
            </a:r>
            <a:r>
              <a:rPr lang="en-US" dirty="0" err="1" smtClean="0"/>
              <a:t>leki</a:t>
            </a:r>
            <a:r>
              <a:rPr lang="en-US" dirty="0" smtClean="0"/>
              <a:t> 450 </a:t>
            </a:r>
            <a:r>
              <a:rPr lang="en-US" dirty="0" err="1" smtClean="0"/>
              <a:t>tongo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wan </a:t>
            </a:r>
            <a:r>
              <a:rPr lang="en-US" dirty="0" err="1" smtClean="0"/>
              <a:t>kompleet</a:t>
            </a:r>
            <a:r>
              <a:rPr lang="en-US" dirty="0" smtClean="0"/>
              <a:t> </a:t>
            </a:r>
            <a:r>
              <a:rPr lang="en-US" dirty="0" err="1" smtClean="0"/>
              <a:t>Bijbel</a:t>
            </a:r>
            <a:r>
              <a:rPr lang="en-US" dirty="0" smtClean="0"/>
              <a:t>, en 2200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wanlo</a:t>
            </a:r>
            <a:r>
              <a:rPr lang="en-US" dirty="0" smtClean="0"/>
              <a:t> </a:t>
            </a:r>
            <a:r>
              <a:rPr lang="en-US" dirty="0" err="1" smtClean="0"/>
              <a:t>pisi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</a:p>
          <a:p>
            <a:r>
              <a:rPr lang="en-US" dirty="0" smtClean="0"/>
              <a:t>A </a:t>
            </a:r>
            <a:r>
              <a:rPr lang="en-US" dirty="0" err="1" smtClean="0"/>
              <a:t>ben</a:t>
            </a:r>
            <a:r>
              <a:rPr lang="en-US" dirty="0" smtClean="0"/>
              <a:t> tan foe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2000 </a:t>
            </a:r>
            <a:r>
              <a:rPr lang="en-US" dirty="0" err="1" smtClean="0"/>
              <a:t>jari</a:t>
            </a:r>
            <a:r>
              <a:rPr lang="en-US" dirty="0" smtClean="0"/>
              <a:t>.  En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Djoe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soso</a:t>
            </a:r>
            <a:r>
              <a:rPr lang="en-US" dirty="0" smtClean="0"/>
              <a:t> foe </a:t>
            </a:r>
            <a:r>
              <a:rPr lang="en-US" dirty="0" err="1" smtClean="0"/>
              <a:t>skrifi</a:t>
            </a:r>
            <a:r>
              <a:rPr lang="en-US" dirty="0" smtClean="0"/>
              <a:t> hem </a:t>
            </a:r>
            <a:r>
              <a:rPr lang="en-US" dirty="0" err="1" smtClean="0"/>
              <a:t>sondro</a:t>
            </a:r>
            <a:r>
              <a:rPr lang="en-US" dirty="0" smtClean="0"/>
              <a:t> </a:t>
            </a:r>
            <a:r>
              <a:rPr lang="en-US" dirty="0" err="1" smtClean="0"/>
              <a:t>fout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/>
                </a:solidFill>
              </a:rPr>
              <a:t>Apologetics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39316-8787-4A8F-B7D2-C48246B1B09C}" type="slidenum">
              <a:rPr lang="en-US" smtClean="0">
                <a:solidFill>
                  <a:prstClr val="black"/>
                </a:solidFill>
              </a:rPr>
              <a:pPr/>
              <a:t>23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Bijbel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tan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Ondanks</a:t>
            </a:r>
            <a:r>
              <a:rPr lang="en-US" dirty="0" smtClean="0"/>
              <a:t> </a:t>
            </a:r>
            <a:r>
              <a:rPr lang="en-US" dirty="0" err="1" smtClean="0"/>
              <a:t>ongelovig</a:t>
            </a:r>
            <a:r>
              <a:rPr lang="en-US" dirty="0" smtClean="0"/>
              <a:t> </a:t>
            </a:r>
            <a:r>
              <a:rPr lang="en-US" dirty="0" err="1" smtClean="0"/>
              <a:t>vervolgoe</a:t>
            </a:r>
            <a:r>
              <a:rPr lang="en-US" dirty="0" smtClean="0"/>
              <a:t> </a:t>
            </a:r>
            <a:r>
              <a:rPr lang="en-US" dirty="0" err="1" smtClean="0"/>
              <a:t>sinsi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tem foe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keizer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 err="1" smtClean="0"/>
              <a:t>ben</a:t>
            </a:r>
            <a:r>
              <a:rPr lang="en-US" dirty="0" smtClean="0"/>
              <a:t> tan </a:t>
            </a:r>
            <a:r>
              <a:rPr lang="en-US" dirty="0" err="1" smtClean="0"/>
              <a:t>alwasi</a:t>
            </a:r>
            <a:r>
              <a:rPr lang="en-US" dirty="0" smtClean="0"/>
              <a:t> ala </a:t>
            </a:r>
            <a:r>
              <a:rPr lang="en-US" dirty="0" err="1" smtClean="0"/>
              <a:t>sortoe</a:t>
            </a:r>
            <a:r>
              <a:rPr lang="en-US" dirty="0" smtClean="0"/>
              <a:t> critique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meki</a:t>
            </a:r>
            <a:r>
              <a:rPr lang="en-US" dirty="0" smtClean="0"/>
              <a:t> </a:t>
            </a:r>
            <a:r>
              <a:rPr lang="en-US" dirty="0" err="1" smtClean="0"/>
              <a:t>agensi</a:t>
            </a:r>
            <a:r>
              <a:rPr lang="en-US" dirty="0" smtClean="0"/>
              <a:t> hem.  Ma </a:t>
            </a:r>
            <a:r>
              <a:rPr lang="en-US" dirty="0" err="1" smtClean="0"/>
              <a:t>dem</a:t>
            </a:r>
            <a:r>
              <a:rPr lang="en-US" dirty="0" smtClean="0"/>
              <a:t> critique </a:t>
            </a:r>
            <a:r>
              <a:rPr lang="en-US" dirty="0" err="1" smtClean="0"/>
              <a:t>fadon</a:t>
            </a:r>
            <a:r>
              <a:rPr lang="en-US" dirty="0" smtClean="0"/>
              <a:t> </a:t>
            </a:r>
            <a:r>
              <a:rPr lang="en-US" dirty="0" err="1" smtClean="0"/>
              <a:t>omeni</a:t>
            </a:r>
            <a:r>
              <a:rPr lang="en-US" dirty="0" smtClean="0"/>
              <a:t> </a:t>
            </a:r>
            <a:r>
              <a:rPr lang="en-US" dirty="0" err="1" smtClean="0"/>
              <a:t>leisi</a:t>
            </a:r>
            <a:endParaRPr lang="en-US" dirty="0" smtClean="0"/>
          </a:p>
          <a:p>
            <a:r>
              <a:rPr lang="en-US" dirty="0" smtClean="0"/>
              <a:t>Wan foe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tranga</a:t>
            </a:r>
            <a:r>
              <a:rPr lang="en-US" dirty="0" smtClean="0"/>
              <a:t> punt de </a:t>
            </a:r>
            <a:r>
              <a:rPr lang="en-US" dirty="0" err="1" smtClean="0"/>
              <a:t>omeni</a:t>
            </a:r>
            <a:r>
              <a:rPr lang="en-US" dirty="0" smtClean="0"/>
              <a:t> </a:t>
            </a:r>
            <a:r>
              <a:rPr lang="en-US" dirty="0" err="1" smtClean="0"/>
              <a:t>profeti-taki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fesi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taigi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precis</a:t>
            </a:r>
            <a:r>
              <a:rPr lang="en-US" dirty="0" smtClean="0"/>
              <a:t> san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pasa</a:t>
            </a:r>
            <a:r>
              <a:rPr lang="en-US" dirty="0" smtClean="0"/>
              <a:t> </a:t>
            </a:r>
            <a:r>
              <a:rPr lang="en-US" dirty="0" err="1" smtClean="0"/>
              <a:t>omeni</a:t>
            </a:r>
            <a:r>
              <a:rPr lang="en-US" dirty="0" smtClean="0"/>
              <a:t> </a:t>
            </a:r>
            <a:r>
              <a:rPr lang="en-US" dirty="0" err="1" smtClean="0"/>
              <a:t>leisi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/>
                </a:solidFill>
              </a:rPr>
              <a:t>Apologetics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39316-8787-4A8F-B7D2-C48246B1B09C}" type="slidenum">
              <a:rPr lang="en-US" smtClean="0">
                <a:solidFill>
                  <a:prstClr val="black"/>
                </a:solidFill>
              </a:rPr>
              <a:pPr/>
              <a:t>24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Bijbel</a:t>
            </a:r>
            <a:r>
              <a:rPr lang="en-US" dirty="0" smtClean="0"/>
              <a:t> de unique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geschiedenis</a:t>
            </a:r>
            <a:r>
              <a:rPr lang="en-US" dirty="0" smtClean="0"/>
              <a:t>, </a:t>
            </a:r>
            <a:r>
              <a:rPr lang="en-US" dirty="0" err="1" smtClean="0"/>
              <a:t>spesroetoe</a:t>
            </a:r>
            <a:r>
              <a:rPr lang="en-US" dirty="0" smtClean="0"/>
              <a:t> foe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Djoe</a:t>
            </a:r>
            <a:endParaRPr lang="en-US" dirty="0" smtClean="0"/>
          </a:p>
          <a:p>
            <a:r>
              <a:rPr lang="en-US" dirty="0" err="1" smtClean="0"/>
              <a:t>Da</a:t>
            </a:r>
            <a:r>
              <a:rPr lang="en-US" dirty="0" smtClean="0"/>
              <a:t> table foe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natie</a:t>
            </a:r>
            <a:r>
              <a:rPr lang="en-US" dirty="0" smtClean="0"/>
              <a:t> de </a:t>
            </a:r>
            <a:r>
              <a:rPr lang="en-US" dirty="0" err="1" smtClean="0"/>
              <a:t>uitstekend</a:t>
            </a:r>
            <a:endParaRPr lang="en-US" dirty="0" smtClean="0"/>
          </a:p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Bijbel</a:t>
            </a:r>
            <a:r>
              <a:rPr lang="en-US" dirty="0" smtClean="0"/>
              <a:t> no </a:t>
            </a:r>
            <a:r>
              <a:rPr lang="en-US" dirty="0" err="1" smtClean="0"/>
              <a:t>kibri</a:t>
            </a:r>
            <a:r>
              <a:rPr lang="en-US" dirty="0" smtClean="0"/>
              <a:t> </a:t>
            </a:r>
            <a:r>
              <a:rPr lang="en-US" dirty="0" err="1" smtClean="0"/>
              <a:t>noti</a:t>
            </a:r>
            <a:r>
              <a:rPr lang="en-US" dirty="0" smtClean="0"/>
              <a:t> – a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fout</a:t>
            </a:r>
            <a:r>
              <a:rPr lang="en-US" dirty="0" smtClean="0"/>
              <a:t> foe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pipel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hem</a:t>
            </a:r>
          </a:p>
          <a:p>
            <a:r>
              <a:rPr lang="en-US" dirty="0" smtClean="0"/>
              <a:t>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foeroe</a:t>
            </a:r>
            <a:r>
              <a:rPr lang="en-US" dirty="0" smtClean="0"/>
              <a:t> </a:t>
            </a:r>
            <a:r>
              <a:rPr lang="en-US" dirty="0" err="1" smtClean="0"/>
              <a:t>invloed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cultuur</a:t>
            </a:r>
            <a:r>
              <a:rPr lang="en-US" dirty="0" smtClean="0"/>
              <a:t> en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denk-wijzen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West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/>
                </a:solidFill>
              </a:rPr>
              <a:t>Apologetics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39316-8787-4A8F-B7D2-C48246B1B09C}" type="slidenum">
              <a:rPr lang="en-US" smtClean="0">
                <a:solidFill>
                  <a:prstClr val="black"/>
                </a:solidFill>
              </a:rPr>
              <a:pPr/>
              <a:t>25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Fa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meki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Bijbel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Papyrus – foe </a:t>
            </a:r>
            <a:r>
              <a:rPr lang="en-US" dirty="0" err="1" smtClean="0"/>
              <a:t>Egypti</a:t>
            </a:r>
            <a:r>
              <a:rPr lang="en-US" dirty="0" smtClean="0"/>
              <a:t> &amp; </a:t>
            </a:r>
            <a:r>
              <a:rPr lang="en-US" dirty="0" err="1" smtClean="0"/>
              <a:t>Syrie</a:t>
            </a:r>
            <a:r>
              <a:rPr lang="en-US" dirty="0" smtClean="0"/>
              <a:t>… wan </a:t>
            </a:r>
            <a:r>
              <a:rPr lang="en-US" dirty="0" err="1" smtClean="0"/>
              <a:t>sortoe</a:t>
            </a:r>
            <a:r>
              <a:rPr lang="en-US" dirty="0" smtClean="0"/>
              <a:t> </a:t>
            </a:r>
            <a:r>
              <a:rPr lang="en-US" dirty="0" err="1" smtClean="0"/>
              <a:t>pransoen</a:t>
            </a:r>
            <a:r>
              <a:rPr lang="en-US" dirty="0" smtClean="0"/>
              <a:t>, </a:t>
            </a:r>
            <a:r>
              <a:rPr lang="en-US" dirty="0" err="1" smtClean="0"/>
              <a:t>koti</a:t>
            </a:r>
            <a:r>
              <a:rPr lang="en-US" dirty="0" smtClean="0"/>
              <a:t> fin-</a:t>
            </a:r>
            <a:r>
              <a:rPr lang="en-US" dirty="0" err="1" smtClean="0"/>
              <a:t>fini</a:t>
            </a:r>
            <a:r>
              <a:rPr lang="en-US" dirty="0" smtClean="0"/>
              <a:t>, </a:t>
            </a:r>
            <a:r>
              <a:rPr lang="en-US" dirty="0" err="1" smtClean="0"/>
              <a:t>meki</a:t>
            </a:r>
            <a:r>
              <a:rPr lang="en-US" dirty="0" smtClean="0"/>
              <a:t> </a:t>
            </a:r>
            <a:r>
              <a:rPr lang="en-US" dirty="0" err="1" smtClean="0"/>
              <a:t>kruisi</a:t>
            </a:r>
            <a:r>
              <a:rPr lang="en-US" dirty="0" smtClean="0"/>
              <a:t> </a:t>
            </a:r>
            <a:r>
              <a:rPr lang="en-US" dirty="0" err="1" smtClean="0"/>
              <a:t>fasi</a:t>
            </a:r>
            <a:r>
              <a:rPr lang="en-US" dirty="0" smtClean="0"/>
              <a:t>, </a:t>
            </a:r>
            <a:r>
              <a:rPr lang="en-US" dirty="0" err="1" smtClean="0"/>
              <a:t>grati</a:t>
            </a:r>
            <a:r>
              <a:rPr lang="en-US" dirty="0" smtClean="0"/>
              <a:t> en </a:t>
            </a:r>
            <a:r>
              <a:rPr lang="en-US" dirty="0" err="1" smtClean="0"/>
              <a:t>skrifi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hem </a:t>
            </a:r>
            <a:r>
              <a:rPr lang="en-US" dirty="0" err="1" smtClean="0"/>
              <a:t>tapoe</a:t>
            </a:r>
            <a:endParaRPr lang="en-US" dirty="0" smtClean="0"/>
          </a:p>
          <a:p>
            <a:r>
              <a:rPr lang="en-US" dirty="0" err="1" smtClean="0"/>
              <a:t>Populeer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3e A.D.</a:t>
            </a:r>
          </a:p>
          <a:p>
            <a:r>
              <a:rPr lang="en-US" dirty="0" smtClean="0"/>
              <a:t>A no </a:t>
            </a:r>
            <a:r>
              <a:rPr lang="en-US" dirty="0" err="1" smtClean="0"/>
              <a:t>hori</a:t>
            </a:r>
            <a:r>
              <a:rPr lang="en-US" dirty="0" smtClean="0"/>
              <a:t> </a:t>
            </a:r>
            <a:r>
              <a:rPr lang="en-US" dirty="0" err="1" smtClean="0"/>
              <a:t>langa</a:t>
            </a:r>
            <a:r>
              <a:rPr lang="en-US" dirty="0" smtClean="0"/>
              <a:t> </a:t>
            </a:r>
            <a:r>
              <a:rPr lang="en-US" dirty="0" err="1" smtClean="0"/>
              <a:t>boiti</a:t>
            </a:r>
            <a:r>
              <a:rPr lang="en-US" dirty="0" smtClean="0"/>
              <a:t> </a:t>
            </a:r>
            <a:r>
              <a:rPr lang="en-US" dirty="0" err="1" smtClean="0"/>
              <a:t>pe</a:t>
            </a:r>
            <a:r>
              <a:rPr lang="en-US" dirty="0" smtClean="0"/>
              <a:t> a </a:t>
            </a:r>
            <a:r>
              <a:rPr lang="en-US" dirty="0" err="1" smtClean="0"/>
              <a:t>drei</a:t>
            </a:r>
            <a:endParaRPr lang="en-US" dirty="0" smtClean="0"/>
          </a:p>
          <a:p>
            <a:r>
              <a:rPr lang="en-US" dirty="0" smtClean="0"/>
              <a:t>Parchment –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boeba</a:t>
            </a:r>
            <a:r>
              <a:rPr lang="en-US" dirty="0" smtClean="0"/>
              <a:t> foe </a:t>
            </a:r>
            <a:r>
              <a:rPr lang="en-US" dirty="0" err="1" smtClean="0"/>
              <a:t>bepaalde</a:t>
            </a:r>
            <a:r>
              <a:rPr lang="en-US" dirty="0" smtClean="0"/>
              <a:t> </a:t>
            </a:r>
            <a:r>
              <a:rPr lang="en-US" dirty="0" err="1" smtClean="0"/>
              <a:t>meti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figi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wiwiri</a:t>
            </a:r>
            <a:r>
              <a:rPr lang="en-US" dirty="0" smtClean="0"/>
              <a:t> </a:t>
            </a:r>
            <a:r>
              <a:rPr lang="en-US" dirty="0" err="1" smtClean="0"/>
              <a:t>poeroe</a:t>
            </a:r>
            <a:r>
              <a:rPr lang="en-US" dirty="0" smtClean="0"/>
              <a:t>, </a:t>
            </a:r>
            <a:r>
              <a:rPr lang="en-US" dirty="0" err="1" smtClean="0"/>
              <a:t>drei</a:t>
            </a:r>
            <a:r>
              <a:rPr lang="en-US" dirty="0" smtClean="0"/>
              <a:t> hem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/>
                </a:solidFill>
              </a:rPr>
              <a:t>Apologetics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39316-8787-4A8F-B7D2-C48246B1B09C}" type="slidenum">
              <a:rPr lang="en-US" smtClean="0">
                <a:solidFill>
                  <a:prstClr val="black"/>
                </a:solidFill>
              </a:rPr>
              <a:pPr/>
              <a:t>26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Fa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meki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Bijbel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Vellum – </a:t>
            </a:r>
            <a:r>
              <a:rPr lang="en-US" dirty="0" err="1" smtClean="0"/>
              <a:t>boeba</a:t>
            </a:r>
            <a:r>
              <a:rPr lang="en-US" dirty="0" smtClean="0"/>
              <a:t> foe </a:t>
            </a:r>
            <a:r>
              <a:rPr lang="en-US" dirty="0" err="1" smtClean="0"/>
              <a:t>pikin</a:t>
            </a:r>
            <a:r>
              <a:rPr lang="en-US" dirty="0" smtClean="0"/>
              <a:t> </a:t>
            </a:r>
            <a:r>
              <a:rPr lang="en-US" dirty="0" err="1" smtClean="0"/>
              <a:t>kaw</a:t>
            </a:r>
            <a:r>
              <a:rPr lang="en-US" dirty="0" smtClean="0"/>
              <a:t>, </a:t>
            </a:r>
            <a:r>
              <a:rPr lang="en-US" dirty="0" err="1" smtClean="0"/>
              <a:t>kraboe</a:t>
            </a:r>
            <a:r>
              <a:rPr lang="en-US" dirty="0" smtClean="0"/>
              <a:t> en </a:t>
            </a:r>
            <a:r>
              <a:rPr lang="en-US" dirty="0" err="1" smtClean="0"/>
              <a:t>ferfi</a:t>
            </a:r>
            <a:r>
              <a:rPr lang="en-US" dirty="0" smtClean="0"/>
              <a:t> </a:t>
            </a:r>
            <a:r>
              <a:rPr lang="en-US" dirty="0" err="1" smtClean="0"/>
              <a:t>paars</a:t>
            </a:r>
            <a:r>
              <a:rPr lang="en-US" dirty="0" smtClean="0"/>
              <a:t> – </a:t>
            </a:r>
            <a:r>
              <a:rPr lang="en-US" dirty="0" err="1" smtClean="0"/>
              <a:t>sinsi</a:t>
            </a:r>
            <a:r>
              <a:rPr lang="en-US" dirty="0" smtClean="0"/>
              <a:t> 1500 B.C.</a:t>
            </a:r>
          </a:p>
          <a:p>
            <a:r>
              <a:rPr lang="en-US" dirty="0" err="1" smtClean="0"/>
              <a:t>Ostraca</a:t>
            </a:r>
            <a:r>
              <a:rPr lang="en-US" dirty="0" smtClean="0"/>
              <a:t> – </a:t>
            </a:r>
            <a:r>
              <a:rPr lang="en-US" dirty="0" err="1" smtClean="0"/>
              <a:t>klei</a:t>
            </a:r>
            <a:r>
              <a:rPr lang="en-US" dirty="0" smtClean="0"/>
              <a:t> </a:t>
            </a:r>
            <a:r>
              <a:rPr lang="en-US" dirty="0" err="1" smtClean="0"/>
              <a:t>patoe</a:t>
            </a:r>
            <a:endParaRPr lang="en-US" dirty="0" smtClean="0"/>
          </a:p>
          <a:p>
            <a:r>
              <a:rPr lang="en-US" dirty="0" err="1" smtClean="0"/>
              <a:t>Ston</a:t>
            </a:r>
            <a:r>
              <a:rPr lang="en-US" dirty="0" smtClean="0"/>
              <a:t> – </a:t>
            </a:r>
            <a:r>
              <a:rPr lang="en-US" dirty="0" err="1" smtClean="0"/>
              <a:t>soms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skrifi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hem </a:t>
            </a:r>
            <a:r>
              <a:rPr lang="en-US" dirty="0" err="1" smtClean="0"/>
              <a:t>tapoe</a:t>
            </a:r>
            <a:endParaRPr lang="en-US" dirty="0" smtClean="0"/>
          </a:p>
          <a:p>
            <a:r>
              <a:rPr lang="en-US" dirty="0" err="1" smtClean="0"/>
              <a:t>Klei</a:t>
            </a:r>
            <a:r>
              <a:rPr lang="en-US" dirty="0" smtClean="0"/>
              <a:t> tablet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drei</a:t>
            </a:r>
            <a:r>
              <a:rPr lang="en-US" dirty="0" smtClean="0"/>
              <a:t> – </a:t>
            </a:r>
            <a:r>
              <a:rPr lang="en-US" dirty="0" err="1" smtClean="0"/>
              <a:t>boenkopoe</a:t>
            </a:r>
            <a:r>
              <a:rPr lang="en-US" dirty="0" smtClean="0"/>
              <a:t> en </a:t>
            </a:r>
            <a:r>
              <a:rPr lang="en-US" dirty="0" err="1" smtClean="0"/>
              <a:t>dem</a:t>
            </a:r>
            <a:r>
              <a:rPr lang="en-US" dirty="0" smtClean="0"/>
              <a:t> tan </a:t>
            </a:r>
            <a:r>
              <a:rPr lang="en-US" dirty="0" err="1" smtClean="0"/>
              <a:t>langa</a:t>
            </a:r>
            <a:endParaRPr lang="en-US" dirty="0" smtClean="0"/>
          </a:p>
          <a:p>
            <a:r>
              <a:rPr lang="en-US" dirty="0" smtClean="0"/>
              <a:t>Was tablet </a:t>
            </a:r>
            <a:r>
              <a:rPr lang="en-US" dirty="0" err="1" smtClean="0"/>
              <a:t>ook</a:t>
            </a:r>
            <a:r>
              <a:rPr lang="en-US" dirty="0" smtClean="0"/>
              <a:t> toe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/>
                </a:solidFill>
              </a:rPr>
              <a:t>Apologetics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39316-8787-4A8F-B7D2-C48246B1B09C}" type="slidenum">
              <a:rPr lang="en-US" smtClean="0">
                <a:solidFill>
                  <a:prstClr val="black"/>
                </a:solidFill>
              </a:rPr>
              <a:pPr/>
              <a:t>27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Skrifi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Beitel</a:t>
            </a:r>
            <a:endParaRPr lang="en-US" dirty="0" smtClean="0"/>
          </a:p>
          <a:p>
            <a:r>
              <a:rPr lang="en-US" dirty="0" err="1" smtClean="0"/>
              <a:t>Metaal</a:t>
            </a:r>
            <a:r>
              <a:rPr lang="en-US" dirty="0" smtClean="0"/>
              <a:t> stylus –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drie</a:t>
            </a:r>
            <a:r>
              <a:rPr lang="en-US" dirty="0" smtClean="0"/>
              <a:t> </a:t>
            </a:r>
            <a:r>
              <a:rPr lang="en-US" dirty="0" err="1" smtClean="0"/>
              <a:t>sei</a:t>
            </a:r>
            <a:endParaRPr lang="en-US" dirty="0" smtClean="0"/>
          </a:p>
          <a:p>
            <a:r>
              <a:rPr lang="en-US" dirty="0" smtClean="0"/>
              <a:t>Pen – wan </a:t>
            </a:r>
            <a:r>
              <a:rPr lang="en-US" dirty="0" err="1" smtClean="0"/>
              <a:t>sei</a:t>
            </a:r>
            <a:r>
              <a:rPr lang="en-US" dirty="0" smtClean="0"/>
              <a:t> </a:t>
            </a:r>
            <a:r>
              <a:rPr lang="en-US" dirty="0" err="1" smtClean="0"/>
              <a:t>bradi</a:t>
            </a:r>
            <a:r>
              <a:rPr lang="en-US" dirty="0" smtClean="0"/>
              <a:t>, wan </a:t>
            </a:r>
            <a:r>
              <a:rPr lang="en-US" dirty="0" err="1" smtClean="0"/>
              <a:t>smara</a:t>
            </a:r>
            <a:endParaRPr lang="en-US" dirty="0" smtClean="0"/>
          </a:p>
          <a:p>
            <a:r>
              <a:rPr lang="en-US" dirty="0" smtClean="0"/>
              <a:t>Ink – charcoal, gum, </a:t>
            </a:r>
            <a:r>
              <a:rPr lang="en-US" dirty="0" err="1" smtClean="0"/>
              <a:t>watra</a:t>
            </a:r>
            <a:r>
              <a:rPr lang="en-US" dirty="0" smtClean="0"/>
              <a:t> </a:t>
            </a:r>
            <a:r>
              <a:rPr lang="en-US" dirty="0" err="1" smtClean="0"/>
              <a:t>moksi</a:t>
            </a:r>
            <a:endParaRPr lang="en-US" dirty="0" smtClean="0"/>
          </a:p>
          <a:p>
            <a:r>
              <a:rPr lang="en-US" dirty="0" smtClean="0"/>
              <a:t>Dem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lijm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lolo</a:t>
            </a:r>
            <a:r>
              <a:rPr lang="en-US" dirty="0" smtClean="0"/>
              <a:t> – 20-30 ft. </a:t>
            </a:r>
            <a:r>
              <a:rPr lang="en-US" dirty="0" err="1" smtClean="0"/>
              <a:t>langa</a:t>
            </a:r>
            <a:r>
              <a:rPr lang="en-US" dirty="0" smtClean="0"/>
              <a:t>, </a:t>
            </a:r>
            <a:r>
              <a:rPr lang="en-US" dirty="0" err="1" smtClean="0"/>
              <a:t>soms</a:t>
            </a:r>
            <a:r>
              <a:rPr lang="en-US" dirty="0" smtClean="0"/>
              <a:t> </a:t>
            </a:r>
            <a:r>
              <a:rPr lang="en-US" dirty="0" err="1" smtClean="0"/>
              <a:t>boven</a:t>
            </a:r>
            <a:r>
              <a:rPr lang="en-US" dirty="0" smtClean="0"/>
              <a:t> 100 ft.</a:t>
            </a:r>
          </a:p>
          <a:p>
            <a:r>
              <a:rPr lang="en-US" dirty="0" smtClean="0"/>
              <a:t>Codex = wan </a:t>
            </a:r>
            <a:r>
              <a:rPr lang="en-US" dirty="0" err="1" smtClean="0"/>
              <a:t>sortoe</a:t>
            </a:r>
            <a:r>
              <a:rPr lang="en-US" dirty="0" smtClean="0"/>
              <a:t> </a:t>
            </a:r>
            <a:r>
              <a:rPr lang="en-US" dirty="0" err="1" smtClean="0"/>
              <a:t>boekoe</a:t>
            </a:r>
            <a:r>
              <a:rPr lang="en-US" dirty="0" smtClean="0"/>
              <a:t> form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/>
                </a:solidFill>
              </a:rPr>
              <a:t>Apologetics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39316-8787-4A8F-B7D2-C48246B1B09C}" type="slidenum">
              <a:rPr lang="en-US" smtClean="0">
                <a:solidFill>
                  <a:prstClr val="black"/>
                </a:solidFill>
              </a:rPr>
              <a:pPr/>
              <a:t>28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Fa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skrifi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Uncials – </a:t>
            </a:r>
            <a:r>
              <a:rPr lang="en-US" dirty="0" err="1" smtClean="0"/>
              <a:t>hoofd</a:t>
            </a:r>
            <a:r>
              <a:rPr lang="en-US" dirty="0" smtClean="0"/>
              <a:t> letters apart</a:t>
            </a:r>
          </a:p>
          <a:p>
            <a:r>
              <a:rPr lang="en-US" dirty="0" smtClean="0"/>
              <a:t>Miniscule – </a:t>
            </a:r>
            <a:r>
              <a:rPr lang="en-US" dirty="0" err="1" smtClean="0"/>
              <a:t>pikin</a:t>
            </a:r>
            <a:r>
              <a:rPr lang="en-US" dirty="0" smtClean="0"/>
              <a:t> letters </a:t>
            </a:r>
            <a:r>
              <a:rPr lang="en-US" dirty="0" err="1" smtClean="0"/>
              <a:t>samen</a:t>
            </a:r>
            <a:endParaRPr lang="en-US" dirty="0" smtClean="0"/>
          </a:p>
          <a:p>
            <a:r>
              <a:rPr lang="en-US" dirty="0" err="1" smtClean="0"/>
              <a:t>Grieki</a:t>
            </a:r>
            <a:r>
              <a:rPr lang="en-US" dirty="0" smtClean="0"/>
              <a:t> – no </a:t>
            </a:r>
            <a:r>
              <a:rPr lang="en-US" dirty="0" err="1" smtClean="0"/>
              <a:t>spacie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mindri</a:t>
            </a:r>
            <a:r>
              <a:rPr lang="en-US" dirty="0" smtClean="0"/>
              <a:t> </a:t>
            </a:r>
            <a:r>
              <a:rPr lang="en-US" dirty="0" err="1" smtClean="0"/>
              <a:t>woortoe</a:t>
            </a:r>
            <a:endParaRPr lang="en-US" dirty="0" smtClean="0"/>
          </a:p>
          <a:p>
            <a:r>
              <a:rPr lang="en-US" dirty="0" err="1" smtClean="0"/>
              <a:t>Hebreewse</a:t>
            </a:r>
            <a:r>
              <a:rPr lang="en-US" dirty="0" smtClean="0"/>
              <a:t> – </a:t>
            </a:r>
            <a:r>
              <a:rPr lang="en-US" dirty="0" err="1" smtClean="0"/>
              <a:t>geen</a:t>
            </a:r>
            <a:r>
              <a:rPr lang="en-US" dirty="0" smtClean="0"/>
              <a:t> vowels –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lati</a:t>
            </a:r>
            <a:r>
              <a:rPr lang="en-US" dirty="0" smtClean="0"/>
              <a:t>, vowel </a:t>
            </a:r>
            <a:r>
              <a:rPr lang="en-US" dirty="0" err="1" smtClean="0"/>
              <a:t>marki</a:t>
            </a:r>
            <a:r>
              <a:rPr lang="en-US" dirty="0" smtClean="0"/>
              <a:t> – 9e </a:t>
            </a:r>
            <a:r>
              <a:rPr lang="en-US" dirty="0" err="1" smtClean="0"/>
              <a:t>eeuw</a:t>
            </a:r>
            <a:r>
              <a:rPr lang="en-US" dirty="0" smtClean="0"/>
              <a:t> A.D.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/>
                </a:solidFill>
              </a:rPr>
              <a:t>Apologetics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39316-8787-4A8F-B7D2-C48246B1B09C}" type="slidenum">
              <a:rPr lang="en-US" smtClean="0">
                <a:solidFill>
                  <a:prstClr val="black"/>
                </a:solidFill>
              </a:rPr>
              <a:pPr/>
              <a:t>29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Kristen </a:t>
            </a:r>
            <a:r>
              <a:rPr lang="en-US" dirty="0" err="1" smtClean="0"/>
              <a:t>geloof</a:t>
            </a:r>
            <a:r>
              <a:rPr lang="en-US" dirty="0" smtClean="0"/>
              <a:t> </a:t>
            </a:r>
            <a:r>
              <a:rPr lang="en-US" dirty="0" err="1" smtClean="0"/>
              <a:t>bouw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feiten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L</a:t>
            </a:r>
            <a:r>
              <a:rPr lang="en-US" sz="2800" b="1" dirty="0" smtClean="0"/>
              <a:t>ukas 1:2. En </a:t>
            </a:r>
            <a:r>
              <a:rPr lang="en-US" sz="2800" b="1" dirty="0" err="1" smtClean="0"/>
              <a:t>dem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sani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disi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dem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ben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taigi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wi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ben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komopo</a:t>
            </a:r>
            <a:r>
              <a:rPr lang="en-US" sz="2800" b="1" dirty="0" smtClean="0"/>
              <a:t> foe </a:t>
            </a:r>
            <a:r>
              <a:rPr lang="en-US" sz="2800" b="1" dirty="0" err="1" smtClean="0"/>
              <a:t>dem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soema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disi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ben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dem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nanga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dem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egi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ai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sinsi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bigin</a:t>
            </a:r>
            <a:r>
              <a:rPr lang="en-US" sz="2800" b="1" dirty="0" smtClean="0"/>
              <a:t>, en </a:t>
            </a:r>
            <a:r>
              <a:rPr lang="en-US" sz="2800" b="1" dirty="0" err="1" smtClean="0"/>
              <a:t>disi</a:t>
            </a:r>
            <a:r>
              <a:rPr lang="en-US" sz="2800" b="1" dirty="0" smtClean="0"/>
              <a:t> de </a:t>
            </a:r>
            <a:r>
              <a:rPr lang="en-US" sz="2800" b="1" dirty="0" err="1" smtClean="0"/>
              <a:t>dinari</a:t>
            </a:r>
            <a:r>
              <a:rPr lang="en-US" sz="2800" b="1" dirty="0" smtClean="0"/>
              <a:t> foe </a:t>
            </a:r>
            <a:r>
              <a:rPr lang="en-US" sz="2800" b="1" dirty="0" err="1" smtClean="0"/>
              <a:t>da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woortoe</a:t>
            </a:r>
            <a:r>
              <a:rPr lang="en-US" sz="2800" b="1" dirty="0" smtClean="0"/>
              <a:t> toe,  3. Foe </a:t>
            </a:r>
            <a:r>
              <a:rPr lang="en-US" sz="2800" b="1" dirty="0" err="1" smtClean="0"/>
              <a:t>dat'ede</a:t>
            </a:r>
            <a:r>
              <a:rPr lang="en-US" sz="2800" b="1" dirty="0" smtClean="0"/>
              <a:t> mi </a:t>
            </a:r>
            <a:r>
              <a:rPr lang="en-US" sz="2800" b="1" dirty="0" err="1" smtClean="0"/>
              <a:t>ben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denki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dati</a:t>
            </a:r>
            <a:r>
              <a:rPr lang="en-US" sz="2800" b="1" dirty="0" smtClean="0"/>
              <a:t> a </a:t>
            </a:r>
            <a:r>
              <a:rPr lang="en-US" sz="2800" b="1" dirty="0" err="1" smtClean="0"/>
              <a:t>sa</a:t>
            </a:r>
            <a:r>
              <a:rPr lang="en-US" sz="2800" b="1" dirty="0" smtClean="0"/>
              <a:t> de </a:t>
            </a:r>
            <a:r>
              <a:rPr lang="en-US" sz="2800" b="1" dirty="0" err="1" smtClean="0"/>
              <a:t>boen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efoe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misrefi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seti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dem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sani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na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juisti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fasi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gi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joe</a:t>
            </a:r>
            <a:r>
              <a:rPr lang="en-US" sz="2800" b="1" dirty="0" smtClean="0"/>
              <a:t> toe, </a:t>
            </a:r>
            <a:r>
              <a:rPr lang="en-US" sz="2800" b="1" dirty="0" err="1" smtClean="0"/>
              <a:t>bikasi</a:t>
            </a:r>
            <a:r>
              <a:rPr lang="en-US" sz="2800" b="1" dirty="0" smtClean="0"/>
              <a:t> mi </a:t>
            </a:r>
            <a:r>
              <a:rPr lang="en-US" sz="2800" b="1" dirty="0" err="1" smtClean="0"/>
              <a:t>ben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sabi</a:t>
            </a:r>
            <a:r>
              <a:rPr lang="en-US" sz="2800" b="1" dirty="0" smtClean="0"/>
              <a:t> ala </a:t>
            </a:r>
            <a:r>
              <a:rPr lang="en-US" sz="2800" b="1" dirty="0" err="1" smtClean="0"/>
              <a:t>dem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sani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krin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sinsi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bigin</a:t>
            </a:r>
            <a:r>
              <a:rPr lang="en-US" sz="2800" b="1" dirty="0" smtClean="0"/>
              <a:t>, O </a:t>
            </a:r>
            <a:r>
              <a:rPr lang="en-US" sz="2800" b="1" dirty="0" err="1" smtClean="0"/>
              <a:t>boen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Teofilus</a:t>
            </a:r>
            <a:r>
              <a:rPr lang="en-US" sz="2800" b="1" dirty="0" smtClean="0"/>
              <a:t>,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39316-8787-4A8F-B7D2-C48246B1B09C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/>
                </a:solidFill>
              </a:rPr>
              <a:t>Apologetics</a:t>
            </a:r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Fa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prati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6e </a:t>
            </a:r>
            <a:r>
              <a:rPr lang="en-US" dirty="0" err="1" smtClean="0"/>
              <a:t>da</a:t>
            </a:r>
            <a:r>
              <a:rPr lang="en-US" dirty="0" smtClean="0"/>
              <a:t> Pentateuch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prati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difrenti</a:t>
            </a:r>
            <a:r>
              <a:rPr lang="en-US" dirty="0" smtClean="0"/>
              <a:t> </a:t>
            </a:r>
            <a:r>
              <a:rPr lang="en-US" dirty="0" err="1" smtClean="0"/>
              <a:t>groepoe</a:t>
            </a:r>
            <a:r>
              <a:rPr lang="en-US" dirty="0" smtClean="0"/>
              <a:t> – idea foe </a:t>
            </a:r>
            <a:r>
              <a:rPr lang="en-US" dirty="0" err="1" smtClean="0"/>
              <a:t>leisi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heri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r>
              <a:rPr lang="en-US" dirty="0" smtClean="0"/>
              <a:t> over 3 </a:t>
            </a:r>
            <a:r>
              <a:rPr lang="en-US" dirty="0" err="1" smtClean="0"/>
              <a:t>jari</a:t>
            </a:r>
            <a:endParaRPr lang="en-US" dirty="0" smtClean="0"/>
          </a:p>
          <a:p>
            <a:r>
              <a:rPr lang="en-US" dirty="0" err="1" smtClean="0"/>
              <a:t>Ongeveer</a:t>
            </a:r>
            <a:r>
              <a:rPr lang="en-US" dirty="0" smtClean="0"/>
              <a:t> 165 B.C.,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broko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profeti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groepoe</a:t>
            </a:r>
            <a:r>
              <a:rPr lang="en-US" dirty="0" smtClean="0"/>
              <a:t> </a:t>
            </a:r>
            <a:r>
              <a:rPr lang="en-US" dirty="0" err="1" smtClean="0"/>
              <a:t>pisi</a:t>
            </a:r>
            <a:endParaRPr lang="en-US" dirty="0" smtClean="0"/>
          </a:p>
          <a:p>
            <a:r>
              <a:rPr lang="en-US" dirty="0" smtClean="0"/>
              <a:t>N.T.  </a:t>
            </a:r>
            <a:r>
              <a:rPr lang="en-US" dirty="0" err="1" smtClean="0"/>
              <a:t>broko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pisi</a:t>
            </a:r>
            <a:r>
              <a:rPr lang="en-US" dirty="0" smtClean="0"/>
              <a:t> 350 A.D., ma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fin’fini</a:t>
            </a:r>
            <a:r>
              <a:rPr lang="en-US" dirty="0" smtClean="0"/>
              <a:t> </a:t>
            </a:r>
            <a:r>
              <a:rPr lang="en-US" dirty="0" err="1" smtClean="0"/>
              <a:t>revisie</a:t>
            </a:r>
            <a:r>
              <a:rPr lang="en-US" dirty="0" smtClean="0"/>
              <a:t> 1300 A.D.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/>
                </a:solidFill>
              </a:rPr>
              <a:t>Apologetics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39316-8787-4A8F-B7D2-C48246B1B09C}" type="slidenum">
              <a:rPr lang="en-US" smtClean="0">
                <a:solidFill>
                  <a:prstClr val="black"/>
                </a:solidFill>
              </a:rPr>
              <a:pPr/>
              <a:t>30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Versi</a:t>
            </a:r>
            <a:r>
              <a:rPr lang="en-US" dirty="0" smtClean="0"/>
              <a:t> </a:t>
            </a:r>
            <a:r>
              <a:rPr lang="en-US" dirty="0" err="1" smtClean="0"/>
              <a:t>prati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O.T. – </a:t>
            </a:r>
            <a:r>
              <a:rPr lang="en-US" dirty="0" err="1" smtClean="0"/>
              <a:t>ongeveer</a:t>
            </a:r>
            <a:r>
              <a:rPr lang="en-US" dirty="0" smtClean="0"/>
              <a:t> 900 A.D.</a:t>
            </a:r>
          </a:p>
          <a:p>
            <a:r>
              <a:rPr lang="en-US" dirty="0" smtClean="0"/>
              <a:t>N.T. – </a:t>
            </a:r>
            <a:r>
              <a:rPr lang="en-US" dirty="0" err="1" smtClean="0"/>
              <a:t>ongeveer</a:t>
            </a:r>
            <a:r>
              <a:rPr lang="en-US" dirty="0" smtClean="0"/>
              <a:t> 1555 A.D.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/>
                </a:solidFill>
              </a:rPr>
              <a:t>Apologetics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39316-8787-4A8F-B7D2-C48246B1B09C}" type="slidenum">
              <a:rPr lang="en-US" smtClean="0">
                <a:solidFill>
                  <a:prstClr val="black"/>
                </a:solidFill>
              </a:rPr>
              <a:pPr/>
              <a:t>31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poti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krakti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boekoe</a:t>
            </a:r>
            <a:endParaRPr lang="en-US" dirty="0" smtClean="0"/>
          </a:p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poti</a:t>
            </a:r>
            <a:r>
              <a:rPr lang="en-US" dirty="0" smtClean="0"/>
              <a:t> Hem </a:t>
            </a:r>
            <a:r>
              <a:rPr lang="en-US" dirty="0" err="1" smtClean="0"/>
              <a:t>wroko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– so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no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krakti</a:t>
            </a:r>
            <a:r>
              <a:rPr lang="en-US" dirty="0" smtClean="0"/>
              <a:t>, ma a </a:t>
            </a:r>
            <a:r>
              <a:rPr lang="en-US" dirty="0" err="1" smtClean="0"/>
              <a:t>erken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/>
                </a:solidFill>
              </a:rPr>
              <a:t>Apologetics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39316-8787-4A8F-B7D2-C48246B1B09C}" type="slidenum">
              <a:rPr lang="en-US" smtClean="0">
                <a:solidFill>
                  <a:prstClr val="black"/>
                </a:solidFill>
              </a:rPr>
              <a:pPr/>
              <a:t>32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828800"/>
            <a:ext cx="7772400" cy="4114800"/>
          </a:xfrm>
        </p:spPr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no </a:t>
            </a:r>
            <a:r>
              <a:rPr lang="en-US" b="1" dirty="0" err="1" smtClean="0">
                <a:solidFill>
                  <a:srgbClr val="FF0000"/>
                </a:solidFill>
              </a:rPr>
              <a:t>beslis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canon, ma a </a:t>
            </a:r>
            <a:r>
              <a:rPr lang="en-US" b="1" dirty="0" err="1" smtClean="0">
                <a:solidFill>
                  <a:srgbClr val="FF0000"/>
                </a:solidFill>
              </a:rPr>
              <a:t>ontdek</a:t>
            </a:r>
            <a:r>
              <a:rPr lang="en-US" dirty="0" smtClean="0"/>
              <a:t> hem</a:t>
            </a:r>
          </a:p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no de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mama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canon, ma wan </a:t>
            </a:r>
            <a:r>
              <a:rPr lang="en-US" b="1" dirty="0" err="1" smtClean="0">
                <a:solidFill>
                  <a:srgbClr val="FF0000"/>
                </a:solidFill>
              </a:rPr>
              <a:t>pikin</a:t>
            </a:r>
            <a:r>
              <a:rPr lang="en-US" dirty="0" smtClean="0"/>
              <a:t> foe hem</a:t>
            </a:r>
          </a:p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no de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kroetoeman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canon, ma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getuigi</a:t>
            </a:r>
            <a:r>
              <a:rPr lang="en-US" dirty="0" smtClean="0"/>
              <a:t> foe hem</a:t>
            </a:r>
          </a:p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no de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masra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canon, ma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dinari</a:t>
            </a:r>
            <a:r>
              <a:rPr lang="en-US" dirty="0" smtClean="0"/>
              <a:t> foe hem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/>
                </a:solidFill>
              </a:rPr>
              <a:t>Apologetics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39316-8787-4A8F-B7D2-C48246B1B09C}" type="slidenum">
              <a:rPr lang="en-US" smtClean="0">
                <a:solidFill>
                  <a:prstClr val="black"/>
                </a:solidFill>
              </a:rPr>
              <a:pPr/>
              <a:t>33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Basis  foe </a:t>
            </a:r>
            <a:r>
              <a:rPr lang="en-US" dirty="0" err="1" smtClean="0"/>
              <a:t>da</a:t>
            </a:r>
            <a:r>
              <a:rPr lang="en-US" dirty="0" smtClean="0"/>
              <a:t> OT canon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Wan </a:t>
            </a:r>
            <a:r>
              <a:rPr lang="en-US" dirty="0" err="1" smtClean="0"/>
              <a:t>troe</a:t>
            </a:r>
            <a:r>
              <a:rPr lang="en-US" dirty="0" smtClean="0"/>
              <a:t> </a:t>
            </a:r>
            <a:r>
              <a:rPr lang="en-US" dirty="0" err="1" smtClean="0"/>
              <a:t>profeti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srefi</a:t>
            </a:r>
            <a:r>
              <a:rPr lang="en-US" dirty="0" smtClean="0"/>
              <a:t> hem?</a:t>
            </a:r>
          </a:p>
          <a:p>
            <a:r>
              <a:rPr lang="en-US" dirty="0" err="1" smtClean="0"/>
              <a:t>Gado</a:t>
            </a:r>
            <a:r>
              <a:rPr lang="en-US" dirty="0" smtClean="0"/>
              <a:t> doe </a:t>
            </a:r>
            <a:r>
              <a:rPr lang="en-US" dirty="0" err="1" smtClean="0"/>
              <a:t>wondroewroko</a:t>
            </a:r>
            <a:r>
              <a:rPr lang="en-US" dirty="0" smtClean="0"/>
              <a:t> foe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de wan </a:t>
            </a:r>
            <a:r>
              <a:rPr lang="en-US" dirty="0" err="1" smtClean="0"/>
              <a:t>troe</a:t>
            </a:r>
            <a:r>
              <a:rPr lang="en-US" dirty="0" smtClean="0"/>
              <a:t> </a:t>
            </a:r>
            <a:r>
              <a:rPr lang="en-US" dirty="0" err="1" smtClean="0"/>
              <a:t>profeti</a:t>
            </a:r>
            <a:r>
              <a:rPr lang="en-US" dirty="0" smtClean="0"/>
              <a:t>?</a:t>
            </a:r>
          </a:p>
          <a:p>
            <a:r>
              <a:rPr lang="en-US" dirty="0" smtClean="0"/>
              <a:t>A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troe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?</a:t>
            </a:r>
          </a:p>
          <a:p>
            <a:r>
              <a:rPr lang="en-US" dirty="0" smtClean="0"/>
              <a:t>A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krakti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pipel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accepteer</a:t>
            </a:r>
            <a:r>
              <a:rPr lang="en-US" dirty="0" smtClean="0"/>
              <a:t> hem?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black"/>
                </a:solidFill>
              </a:rPr>
              <a:t>Apologetics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5253367-D0AD-418F-B551-A8F525CF378E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34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New Testamenti canon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Apostel</a:t>
            </a:r>
            <a:r>
              <a:rPr lang="en-US" dirty="0" smtClean="0"/>
              <a:t> </a:t>
            </a:r>
            <a:r>
              <a:rPr lang="en-US" dirty="0" err="1" smtClean="0"/>
              <a:t>gebruiki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autoriteit</a:t>
            </a:r>
            <a:r>
              <a:rPr lang="en-US" dirty="0" smtClean="0"/>
              <a:t>.  </a:t>
            </a:r>
            <a:r>
              <a:rPr lang="en-US" dirty="0" err="1" smtClean="0"/>
              <a:t>Soms</a:t>
            </a:r>
            <a:r>
              <a:rPr lang="en-US" dirty="0" smtClean="0"/>
              <a:t> </a:t>
            </a:r>
            <a:r>
              <a:rPr lang="en-US" dirty="0" err="1" smtClean="0"/>
              <a:t>demsrefi</a:t>
            </a:r>
            <a:r>
              <a:rPr lang="en-US" dirty="0" smtClean="0"/>
              <a:t> </a:t>
            </a:r>
            <a:r>
              <a:rPr lang="en-US" dirty="0" err="1" smtClean="0"/>
              <a:t>skrifi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, ma </a:t>
            </a:r>
            <a:r>
              <a:rPr lang="en-US" dirty="0" err="1" smtClean="0"/>
              <a:t>niet</a:t>
            </a:r>
            <a:r>
              <a:rPr lang="en-US" dirty="0" smtClean="0"/>
              <a:t> </a:t>
            </a:r>
            <a:r>
              <a:rPr lang="en-US" dirty="0" err="1" smtClean="0"/>
              <a:t>alatem</a:t>
            </a:r>
            <a:r>
              <a:rPr lang="en-US" dirty="0" smtClean="0"/>
              <a:t> (Lukas, Markus)</a:t>
            </a:r>
          </a:p>
          <a:p>
            <a:r>
              <a:rPr lang="en-US" dirty="0" smtClean="0"/>
              <a:t>Dem </a:t>
            </a:r>
            <a:r>
              <a:rPr lang="en-US" dirty="0" err="1" smtClean="0"/>
              <a:t>apostel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kisi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autoriteit</a:t>
            </a:r>
            <a:r>
              <a:rPr lang="en-US" dirty="0" smtClean="0"/>
              <a:t> </a:t>
            </a:r>
            <a:r>
              <a:rPr lang="en-US" dirty="0" err="1" smtClean="0"/>
              <a:t>komopo</a:t>
            </a:r>
            <a:r>
              <a:rPr lang="en-US" dirty="0" smtClean="0"/>
              <a:t> foe </a:t>
            </a:r>
            <a:r>
              <a:rPr lang="en-US" dirty="0" err="1" smtClean="0"/>
              <a:t>Jezus</a:t>
            </a:r>
            <a:r>
              <a:rPr lang="en-US" dirty="0" smtClean="0"/>
              <a:t>, en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Hem </a:t>
            </a:r>
            <a:r>
              <a:rPr lang="en-US" dirty="0" err="1" smtClean="0"/>
              <a:t>autoriteit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Apologetics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53367-D0AD-418F-B551-A8F525CF378E}" type="slidenum">
              <a:rPr lang="en-US" smtClean="0"/>
              <a:pPr/>
              <a:t>35</a:t>
            </a:fld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Foe </a:t>
            </a:r>
            <a:r>
              <a:rPr lang="en-US" dirty="0" err="1" smtClean="0"/>
              <a:t>san’ede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canon </a:t>
            </a:r>
            <a:r>
              <a:rPr lang="en-US" dirty="0" err="1" smtClean="0"/>
              <a:t>ben</a:t>
            </a:r>
            <a:r>
              <a:rPr lang="en-US" dirty="0" smtClean="0"/>
              <a:t> de </a:t>
            </a:r>
            <a:r>
              <a:rPr lang="en-US" dirty="0" err="1" smtClean="0"/>
              <a:t>fanowdoe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017713"/>
            <a:ext cx="8726488" cy="4114800"/>
          </a:xfrm>
        </p:spPr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foe </a:t>
            </a:r>
            <a:r>
              <a:rPr lang="en-US" dirty="0" err="1" smtClean="0"/>
              <a:t>sabi</a:t>
            </a:r>
            <a:r>
              <a:rPr lang="en-US" dirty="0" smtClean="0"/>
              <a:t> </a:t>
            </a:r>
            <a:r>
              <a:rPr lang="en-US" dirty="0" err="1" smtClean="0"/>
              <a:t>sortoe</a:t>
            </a:r>
            <a:r>
              <a:rPr lang="en-US" dirty="0" smtClean="0"/>
              <a:t> </a:t>
            </a:r>
            <a:r>
              <a:rPr lang="en-US" dirty="0" err="1" smtClean="0"/>
              <a:t>autoriteit</a:t>
            </a:r>
            <a:r>
              <a:rPr lang="en-US" dirty="0" smtClean="0"/>
              <a:t> </a:t>
            </a:r>
            <a:r>
              <a:rPr lang="en-US" dirty="0" err="1" smtClean="0"/>
              <a:t>jepi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foe </a:t>
            </a:r>
            <a:r>
              <a:rPr lang="en-US" dirty="0" err="1" smtClean="0"/>
              <a:t>regel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endParaRPr lang="en-US" dirty="0" smtClean="0"/>
          </a:p>
          <a:p>
            <a:r>
              <a:rPr lang="en-US" dirty="0" err="1" smtClean="0"/>
              <a:t>Falsi</a:t>
            </a:r>
            <a:r>
              <a:rPr lang="en-US" dirty="0" smtClean="0"/>
              <a:t> </a:t>
            </a:r>
            <a:r>
              <a:rPr lang="en-US" dirty="0" err="1" smtClean="0"/>
              <a:t>leri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opo</a:t>
            </a:r>
            <a:r>
              <a:rPr lang="en-US" dirty="0" smtClean="0"/>
              <a:t> (</a:t>
            </a:r>
            <a:r>
              <a:rPr lang="en-US" dirty="0" err="1" smtClean="0"/>
              <a:t>Marcion</a:t>
            </a:r>
            <a:r>
              <a:rPr lang="en-US" dirty="0" smtClean="0"/>
              <a:t> – 140 AD)</a:t>
            </a:r>
          </a:p>
          <a:p>
            <a:r>
              <a:rPr lang="en-US" dirty="0" err="1" smtClean="0"/>
              <a:t>Falsi</a:t>
            </a:r>
            <a:r>
              <a:rPr lang="en-US" dirty="0" smtClean="0"/>
              <a:t> </a:t>
            </a:r>
            <a:r>
              <a:rPr lang="en-US" dirty="0" err="1" smtClean="0"/>
              <a:t>skrifi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opo</a:t>
            </a:r>
            <a:r>
              <a:rPr lang="en-US" dirty="0" smtClean="0"/>
              <a:t> toe</a:t>
            </a:r>
          </a:p>
          <a:p>
            <a:r>
              <a:rPr lang="en-US" dirty="0" err="1" smtClean="0"/>
              <a:t>Vertaling</a:t>
            </a:r>
            <a:r>
              <a:rPr lang="en-US" dirty="0" smtClean="0"/>
              <a:t> foe </a:t>
            </a:r>
            <a:r>
              <a:rPr lang="en-US" dirty="0" err="1" smtClean="0"/>
              <a:t>zendings</a:t>
            </a:r>
            <a:r>
              <a:rPr lang="en-US" dirty="0" smtClean="0"/>
              <a:t> </a:t>
            </a:r>
            <a:r>
              <a:rPr lang="en-US" dirty="0" err="1" smtClean="0"/>
              <a:t>wroko</a:t>
            </a:r>
            <a:r>
              <a:rPr lang="en-US" dirty="0" smtClean="0"/>
              <a:t> – ma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sabi</a:t>
            </a:r>
            <a:r>
              <a:rPr lang="en-US" dirty="0" smtClean="0"/>
              <a:t> </a:t>
            </a:r>
            <a:r>
              <a:rPr lang="en-US" dirty="0" err="1" smtClean="0"/>
              <a:t>sortoe</a:t>
            </a:r>
            <a:r>
              <a:rPr lang="en-US" dirty="0" smtClean="0"/>
              <a:t> </a:t>
            </a:r>
            <a:r>
              <a:rPr lang="en-US" dirty="0" err="1" smtClean="0"/>
              <a:t>boekoe</a:t>
            </a:r>
            <a:r>
              <a:rPr lang="en-US" dirty="0" smtClean="0"/>
              <a:t> foe </a:t>
            </a:r>
            <a:r>
              <a:rPr lang="en-US" dirty="0" err="1" smtClean="0"/>
              <a:t>vertal</a:t>
            </a:r>
            <a:endParaRPr lang="en-US" dirty="0" smtClean="0"/>
          </a:p>
          <a:p>
            <a:r>
              <a:rPr lang="en-US" dirty="0" err="1" smtClean="0"/>
              <a:t>Vervolgoe</a:t>
            </a:r>
            <a:r>
              <a:rPr lang="en-US" dirty="0" smtClean="0"/>
              <a:t> – </a:t>
            </a:r>
            <a:r>
              <a:rPr lang="en-US" dirty="0" err="1" smtClean="0"/>
              <a:t>sortoe</a:t>
            </a:r>
            <a:r>
              <a:rPr lang="en-US" dirty="0" smtClean="0"/>
              <a:t> </a:t>
            </a:r>
            <a:r>
              <a:rPr lang="en-US" dirty="0" err="1" smtClean="0"/>
              <a:t>boekoe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dede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/>
                </a:solidFill>
              </a:rPr>
              <a:t>Apologetics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39316-8787-4A8F-B7D2-C48246B1B09C}" type="slidenum">
              <a:rPr lang="en-US" smtClean="0">
                <a:solidFill>
                  <a:prstClr val="black"/>
                </a:solidFill>
              </a:rPr>
              <a:pPr/>
              <a:t>36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seti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canon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Athanasius – 367 A.D. </a:t>
            </a:r>
            <a:r>
              <a:rPr lang="en-US" dirty="0" err="1" smtClean="0"/>
              <a:t>fosi</a:t>
            </a:r>
            <a:r>
              <a:rPr lang="en-US" dirty="0" smtClean="0"/>
              <a:t> man foe </a:t>
            </a:r>
            <a:r>
              <a:rPr lang="en-US" dirty="0" err="1" smtClean="0"/>
              <a:t>poti</a:t>
            </a:r>
            <a:r>
              <a:rPr lang="en-US" dirty="0" smtClean="0"/>
              <a:t> </a:t>
            </a:r>
            <a:r>
              <a:rPr lang="en-US" dirty="0" err="1" smtClean="0"/>
              <a:t>precis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endParaRPr lang="en-US" dirty="0" smtClean="0"/>
          </a:p>
          <a:p>
            <a:r>
              <a:rPr lang="en-US" dirty="0" smtClean="0"/>
              <a:t>Later Augustine &amp; Jerome</a:t>
            </a:r>
          </a:p>
          <a:p>
            <a:r>
              <a:rPr lang="en-US" dirty="0" smtClean="0"/>
              <a:t>Ma </a:t>
            </a:r>
            <a:r>
              <a:rPr lang="en-US" dirty="0" err="1" smtClean="0"/>
              <a:t>fosi</a:t>
            </a:r>
            <a:r>
              <a:rPr lang="en-US" dirty="0" smtClean="0"/>
              <a:t> wan </a:t>
            </a:r>
            <a:r>
              <a:rPr lang="en-US" dirty="0" err="1" smtClean="0"/>
              <a:t>ben</a:t>
            </a:r>
            <a:r>
              <a:rPr lang="en-US" dirty="0" smtClean="0"/>
              <a:t> de</a:t>
            </a:r>
          </a:p>
          <a:p>
            <a:pPr lvl="1"/>
            <a:r>
              <a:rPr lang="en-US" dirty="0" smtClean="0"/>
              <a:t>Polycarp – 115 A.D.</a:t>
            </a:r>
          </a:p>
          <a:p>
            <a:pPr lvl="1"/>
            <a:r>
              <a:rPr lang="en-US" dirty="0" smtClean="0"/>
              <a:t>Justin Martyr – </a:t>
            </a:r>
            <a:r>
              <a:rPr lang="en-US" dirty="0" err="1" smtClean="0"/>
              <a:t>ongeveer</a:t>
            </a:r>
            <a:r>
              <a:rPr lang="en-US" dirty="0" smtClean="0"/>
              <a:t> 150</a:t>
            </a:r>
          </a:p>
          <a:p>
            <a:pPr lvl="1"/>
            <a:r>
              <a:rPr lang="en-US" dirty="0" err="1" smtClean="0"/>
              <a:t>Irenaeus</a:t>
            </a:r>
            <a:r>
              <a:rPr lang="en-US" dirty="0" smtClean="0"/>
              <a:t> – </a:t>
            </a:r>
            <a:r>
              <a:rPr lang="en-US" dirty="0" err="1" smtClean="0"/>
              <a:t>discipel</a:t>
            </a:r>
            <a:r>
              <a:rPr lang="en-US" dirty="0" smtClean="0"/>
              <a:t> foe Polycarp  180 AD</a:t>
            </a:r>
          </a:p>
          <a:p>
            <a:pPr lvl="1"/>
            <a:r>
              <a:rPr lang="en-US" dirty="0" smtClean="0"/>
              <a:t>Ignatius – 115 AD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black"/>
                </a:solidFill>
              </a:rPr>
              <a:t>Apologetics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5253367-D0AD-418F-B551-A8F525CF378E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37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Canon &amp; </a:t>
            </a:r>
            <a:r>
              <a:rPr lang="en-US" dirty="0" err="1" smtClean="0"/>
              <a:t>kerki</a:t>
            </a:r>
            <a:r>
              <a:rPr lang="en-US" dirty="0" smtClean="0"/>
              <a:t> council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Hippo – 397 –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seti</a:t>
            </a:r>
            <a:r>
              <a:rPr lang="en-US" dirty="0" smtClean="0"/>
              <a:t> </a:t>
            </a:r>
            <a:r>
              <a:rPr lang="en-US" dirty="0" err="1" smtClean="0"/>
              <a:t>kaba</a:t>
            </a:r>
            <a:r>
              <a:rPr lang="en-US" dirty="0" smtClean="0"/>
              <a:t>, en </a:t>
            </a:r>
            <a:r>
              <a:rPr lang="en-US" dirty="0" err="1" smtClean="0"/>
              <a:t>na</a:t>
            </a:r>
            <a:r>
              <a:rPr lang="en-US" dirty="0" smtClean="0"/>
              <a:t> Carthage 3 </a:t>
            </a:r>
            <a:r>
              <a:rPr lang="en-US" dirty="0" err="1" smtClean="0"/>
              <a:t>jari</a:t>
            </a:r>
            <a:r>
              <a:rPr lang="en-US" dirty="0" smtClean="0"/>
              <a:t>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lati</a:t>
            </a:r>
            <a:r>
              <a:rPr lang="en-US" dirty="0" smtClean="0"/>
              <a:t>,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teki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srefi</a:t>
            </a:r>
            <a:r>
              <a:rPr lang="en-US" dirty="0" smtClean="0"/>
              <a:t> </a:t>
            </a:r>
            <a:r>
              <a:rPr lang="en-US" dirty="0" err="1" smtClean="0"/>
              <a:t>groepoe</a:t>
            </a:r>
            <a:r>
              <a:rPr lang="en-US" dirty="0" smtClean="0"/>
              <a:t> </a:t>
            </a:r>
            <a:r>
              <a:rPr lang="en-US" dirty="0" err="1" smtClean="0"/>
              <a:t>boekoe</a:t>
            </a:r>
            <a:endParaRPr lang="en-US" dirty="0" smtClean="0"/>
          </a:p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400 AD no wan </a:t>
            </a:r>
            <a:r>
              <a:rPr lang="en-US" dirty="0" err="1" smtClean="0"/>
              <a:t>vraag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de </a:t>
            </a:r>
            <a:r>
              <a:rPr lang="en-US" dirty="0" err="1" smtClean="0"/>
              <a:t>moro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black"/>
                </a:solidFill>
              </a:rPr>
              <a:t>Apologetics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5253367-D0AD-418F-B551-A8F525CF378E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38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Fa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NT apocrypha?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Wan </a:t>
            </a:r>
            <a:r>
              <a:rPr lang="en-US" dirty="0" err="1" smtClean="0"/>
              <a:t>heri</a:t>
            </a:r>
            <a:r>
              <a:rPr lang="en-US" dirty="0" smtClean="0"/>
              <a:t> hip </a:t>
            </a:r>
            <a:r>
              <a:rPr lang="en-US" dirty="0" err="1" smtClean="0"/>
              <a:t>tra</a:t>
            </a:r>
            <a:r>
              <a:rPr lang="en-US" dirty="0" smtClean="0"/>
              <a:t> </a:t>
            </a:r>
            <a:r>
              <a:rPr lang="en-US" dirty="0" err="1" smtClean="0"/>
              <a:t>boekoe</a:t>
            </a:r>
            <a:r>
              <a:rPr lang="en-US" dirty="0" smtClean="0"/>
              <a:t> </a:t>
            </a:r>
            <a:r>
              <a:rPr lang="en-US" dirty="0" err="1" smtClean="0"/>
              <a:t>skrifi</a:t>
            </a:r>
            <a:endParaRPr lang="en-US" dirty="0" smtClean="0"/>
          </a:p>
          <a:p>
            <a:r>
              <a:rPr lang="en-US" dirty="0" smtClean="0"/>
              <a:t>Ala </a:t>
            </a:r>
            <a:r>
              <a:rPr lang="en-US" dirty="0" err="1" smtClean="0"/>
              <a:t>ben</a:t>
            </a:r>
            <a:r>
              <a:rPr lang="en-US" dirty="0" smtClean="0"/>
              <a:t> de </a:t>
            </a:r>
            <a:r>
              <a:rPr lang="en-US" dirty="0" err="1" smtClean="0"/>
              <a:t>tijdelijk</a:t>
            </a:r>
            <a:r>
              <a:rPr lang="en-US" dirty="0" smtClean="0"/>
              <a:t> </a:t>
            </a:r>
            <a:r>
              <a:rPr lang="en-US" dirty="0" err="1" smtClean="0"/>
              <a:t>nomo</a:t>
            </a:r>
            <a:r>
              <a:rPr lang="en-US" dirty="0" smtClean="0"/>
              <a:t>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soso</a:t>
            </a:r>
            <a:r>
              <a:rPr lang="en-US" dirty="0" smtClean="0"/>
              <a:t> </a:t>
            </a:r>
            <a:r>
              <a:rPr lang="en-US" dirty="0" err="1" smtClean="0"/>
              <a:t>locaal</a:t>
            </a:r>
            <a:r>
              <a:rPr lang="en-US" dirty="0" smtClean="0"/>
              <a:t> </a:t>
            </a:r>
            <a:r>
              <a:rPr lang="en-US" dirty="0" err="1" smtClean="0"/>
              <a:t>belangstelling</a:t>
            </a:r>
            <a:endParaRPr lang="en-US" dirty="0" smtClean="0"/>
          </a:p>
          <a:p>
            <a:r>
              <a:rPr lang="en-US" dirty="0" smtClean="0"/>
              <a:t>No wan council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teki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black"/>
                </a:solidFill>
              </a:rPr>
              <a:t>Apologetics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5253367-D0AD-418F-B551-A8F525CF378E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39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Kristen </a:t>
            </a:r>
            <a:r>
              <a:rPr lang="en-US" dirty="0" err="1" smtClean="0"/>
              <a:t>feiten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 smtClean="0"/>
              <a:t>I Jn. 1:1. </a:t>
            </a:r>
            <a:r>
              <a:rPr lang="en-US" sz="2800" b="1" dirty="0" err="1" smtClean="0"/>
              <a:t>Da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sani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disi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ben</a:t>
            </a:r>
            <a:r>
              <a:rPr lang="en-US" sz="2800" b="1" dirty="0" smtClean="0"/>
              <a:t> de </a:t>
            </a:r>
            <a:r>
              <a:rPr lang="en-US" sz="2800" b="1" dirty="0" err="1" smtClean="0"/>
              <a:t>sinsi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bigin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disi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wi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ben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jere</a:t>
            </a:r>
            <a:r>
              <a:rPr lang="en-US" sz="2800" b="1" dirty="0" smtClean="0"/>
              <a:t>, en </a:t>
            </a:r>
            <a:r>
              <a:rPr lang="en-US" sz="2800" b="1" dirty="0" err="1" smtClean="0"/>
              <a:t>disi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wi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ben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nanga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wi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ai</a:t>
            </a:r>
            <a:r>
              <a:rPr lang="en-US" sz="2800" b="1" dirty="0" smtClean="0"/>
              <a:t>, en </a:t>
            </a:r>
            <a:r>
              <a:rPr lang="en-US" sz="2800" b="1" dirty="0" err="1" smtClean="0"/>
              <a:t>disi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wi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ben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loekoe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na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tapoe</a:t>
            </a:r>
            <a:r>
              <a:rPr lang="en-US" sz="2800" b="1" dirty="0" smtClean="0"/>
              <a:t>, en </a:t>
            </a:r>
            <a:r>
              <a:rPr lang="en-US" sz="2800" b="1" dirty="0" err="1" smtClean="0"/>
              <a:t>disi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wi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anoe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ben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firi</a:t>
            </a:r>
            <a:r>
              <a:rPr lang="en-US" sz="2800" b="1" dirty="0" smtClean="0"/>
              <a:t>, foe </a:t>
            </a:r>
            <a:r>
              <a:rPr lang="en-US" sz="2800" b="1" dirty="0" err="1" smtClean="0"/>
              <a:t>da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Woortoe</a:t>
            </a:r>
            <a:r>
              <a:rPr lang="en-US" sz="2800" b="1" dirty="0" smtClean="0"/>
              <a:t> foe </a:t>
            </a:r>
            <a:r>
              <a:rPr lang="en-US" sz="2800" b="1" dirty="0" err="1" smtClean="0"/>
              <a:t>libi</a:t>
            </a:r>
            <a:r>
              <a:rPr lang="en-US" sz="2800" b="1" dirty="0" smtClean="0"/>
              <a:t>;  2. (</a:t>
            </a:r>
            <a:r>
              <a:rPr lang="en-US" sz="2800" b="1" dirty="0" err="1" smtClean="0"/>
              <a:t>Bikasi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libi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ben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sori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hemsrefi</a:t>
            </a:r>
            <a:r>
              <a:rPr lang="en-US" sz="2800" b="1" dirty="0" smtClean="0"/>
              <a:t>, en </a:t>
            </a:r>
            <a:r>
              <a:rPr lang="en-US" sz="2800" b="1" dirty="0" err="1" smtClean="0"/>
              <a:t>wi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ben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si</a:t>
            </a:r>
            <a:r>
              <a:rPr lang="en-US" sz="2800" b="1" dirty="0" smtClean="0"/>
              <a:t> hem, en </a:t>
            </a:r>
            <a:r>
              <a:rPr lang="en-US" sz="2800" b="1" dirty="0" err="1" smtClean="0"/>
              <a:t>wi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gi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getuigi</a:t>
            </a:r>
            <a:r>
              <a:rPr lang="en-US" sz="2800" b="1" dirty="0" smtClean="0"/>
              <a:t>, en </a:t>
            </a:r>
            <a:r>
              <a:rPr lang="en-US" sz="2800" b="1" dirty="0" err="1" smtClean="0"/>
              <a:t>wi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sori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oen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libi</a:t>
            </a:r>
            <a:r>
              <a:rPr lang="en-US" sz="2800" b="1" dirty="0" smtClean="0"/>
              <a:t> foe </a:t>
            </a:r>
            <a:r>
              <a:rPr lang="en-US" sz="2800" b="1" dirty="0" err="1" smtClean="0"/>
              <a:t>teego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dati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disi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ben</a:t>
            </a:r>
            <a:r>
              <a:rPr lang="en-US" sz="2800" b="1" dirty="0" smtClean="0"/>
              <a:t> de </a:t>
            </a:r>
            <a:r>
              <a:rPr lang="en-US" sz="2800" b="1" dirty="0" err="1" smtClean="0"/>
              <a:t>nanga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da</a:t>
            </a:r>
            <a:r>
              <a:rPr lang="en-US" sz="2800" b="1" dirty="0" smtClean="0"/>
              <a:t> Tata, en </a:t>
            </a:r>
            <a:r>
              <a:rPr lang="en-US" sz="2800" b="1" dirty="0" err="1" smtClean="0"/>
              <a:t>disi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ben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sori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hemsrefi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na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wi</a:t>
            </a:r>
            <a:r>
              <a:rPr lang="en-US" sz="2800" b="1" dirty="0" smtClean="0"/>
              <a:t>;)</a:t>
            </a:r>
            <a:endParaRPr lang="en-US" sz="28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39316-8787-4A8F-B7D2-C48246B1B09C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/>
                </a:solidFill>
              </a:rPr>
              <a:t>Apologetics</a:t>
            </a:r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Fa</a:t>
            </a:r>
            <a:r>
              <a:rPr lang="en-US" dirty="0" smtClean="0"/>
              <a:t> foe OT canon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3712" y="1828800"/>
            <a:ext cx="8650288" cy="4114800"/>
          </a:xfrm>
        </p:spPr>
        <p:txBody>
          <a:bodyPr/>
          <a:lstStyle/>
          <a:p>
            <a:r>
              <a:rPr lang="en-US" dirty="0" smtClean="0"/>
              <a:t>No wan </a:t>
            </a:r>
            <a:r>
              <a:rPr lang="en-US" dirty="0" err="1" smtClean="0"/>
              <a:t>Djoe</a:t>
            </a:r>
            <a:r>
              <a:rPr lang="en-US" dirty="0" smtClean="0"/>
              <a:t> council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miti</a:t>
            </a:r>
            <a:endParaRPr lang="en-US" dirty="0" smtClean="0"/>
          </a:p>
          <a:p>
            <a:r>
              <a:rPr lang="en-US" dirty="0" smtClean="0"/>
              <a:t>Dem </a:t>
            </a:r>
            <a:r>
              <a:rPr lang="en-US" dirty="0" err="1" smtClean="0"/>
              <a:t>boekoe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seti</a:t>
            </a:r>
            <a:r>
              <a:rPr lang="en-US" dirty="0" smtClean="0"/>
              <a:t> </a:t>
            </a:r>
            <a:r>
              <a:rPr lang="en-US" dirty="0" err="1" smtClean="0"/>
              <a:t>ongeveer</a:t>
            </a:r>
            <a:r>
              <a:rPr lang="en-US" dirty="0" smtClean="0"/>
              <a:t> 400 BC </a:t>
            </a:r>
          </a:p>
          <a:p>
            <a:r>
              <a:rPr lang="en-US" dirty="0" smtClean="0"/>
              <a:t>Dem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 no wan </a:t>
            </a:r>
            <a:r>
              <a:rPr lang="en-US" dirty="0" err="1" smtClean="0"/>
              <a:t>profeti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endParaRPr lang="en-US" dirty="0" smtClean="0"/>
          </a:p>
          <a:p>
            <a:r>
              <a:rPr lang="en-US" dirty="0" smtClean="0"/>
              <a:t>Dem </a:t>
            </a:r>
            <a:r>
              <a:rPr lang="en-US" dirty="0" err="1" smtClean="0"/>
              <a:t>laasti</a:t>
            </a:r>
            <a:r>
              <a:rPr lang="en-US" dirty="0" smtClean="0"/>
              <a:t> toe </a:t>
            </a:r>
            <a:r>
              <a:rPr lang="en-US" dirty="0" err="1" smtClean="0"/>
              <a:t>boekoe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de </a:t>
            </a:r>
            <a:r>
              <a:rPr lang="en-US" dirty="0" err="1" smtClean="0"/>
              <a:t>Maleachi</a:t>
            </a:r>
            <a:r>
              <a:rPr lang="en-US" dirty="0" smtClean="0"/>
              <a:t> &amp; </a:t>
            </a:r>
            <a:r>
              <a:rPr lang="en-US" dirty="0" err="1" smtClean="0"/>
              <a:t>Kronieken</a:t>
            </a:r>
            <a:endParaRPr lang="en-US" dirty="0" smtClean="0"/>
          </a:p>
          <a:p>
            <a:r>
              <a:rPr lang="en-US" dirty="0" smtClean="0"/>
              <a:t>Dem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24 </a:t>
            </a:r>
            <a:r>
              <a:rPr lang="en-US" dirty="0" err="1" smtClean="0"/>
              <a:t>boekoe</a:t>
            </a:r>
            <a:r>
              <a:rPr lang="en-US" dirty="0" smtClean="0"/>
              <a:t>, ma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srefi</a:t>
            </a:r>
            <a:r>
              <a:rPr lang="en-US" dirty="0" smtClean="0"/>
              <a:t>, ma </a:t>
            </a:r>
            <a:r>
              <a:rPr lang="en-US" dirty="0" err="1" smtClean="0"/>
              <a:t>broko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tra</a:t>
            </a:r>
            <a:r>
              <a:rPr lang="en-US" dirty="0" smtClean="0"/>
              <a:t> </a:t>
            </a:r>
            <a:r>
              <a:rPr lang="en-US" dirty="0" err="1" smtClean="0"/>
              <a:t>fasi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/>
                </a:solidFill>
              </a:rPr>
              <a:t>Apologetics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39316-8787-4A8F-B7D2-C48246B1B09C}" type="slidenum">
              <a:rPr lang="en-US" smtClean="0">
                <a:solidFill>
                  <a:prstClr val="black"/>
                </a:solidFill>
              </a:rPr>
              <a:pPr/>
              <a:t>40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Fa</a:t>
            </a:r>
            <a:r>
              <a:rPr lang="en-US" dirty="0" smtClean="0"/>
              <a:t> foe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OT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2017713"/>
            <a:ext cx="8955088" cy="4114800"/>
          </a:xfrm>
        </p:spPr>
        <p:txBody>
          <a:bodyPr/>
          <a:lstStyle/>
          <a:p>
            <a:r>
              <a:rPr lang="en-US" dirty="0" smtClean="0"/>
              <a:t>Na </a:t>
            </a:r>
            <a:r>
              <a:rPr lang="en-US" dirty="0" err="1" smtClean="0"/>
              <a:t>ini</a:t>
            </a:r>
            <a:r>
              <a:rPr lang="en-US" dirty="0" smtClean="0"/>
              <a:t> Lukas 24:44 A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A de </a:t>
            </a:r>
            <a:r>
              <a:rPr lang="en-US" dirty="0" err="1" smtClean="0"/>
              <a:t>eens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3 </a:t>
            </a:r>
            <a:r>
              <a:rPr lang="en-US" dirty="0" err="1" smtClean="0"/>
              <a:t>bigi</a:t>
            </a:r>
            <a:r>
              <a:rPr lang="en-US" dirty="0" smtClean="0"/>
              <a:t> </a:t>
            </a:r>
            <a:r>
              <a:rPr lang="en-US" dirty="0" err="1" smtClean="0"/>
              <a:t>divisie</a:t>
            </a:r>
            <a:r>
              <a:rPr lang="en-US" dirty="0" smtClean="0"/>
              <a:t> – </a:t>
            </a:r>
            <a:r>
              <a:rPr lang="en-US" dirty="0" err="1" smtClean="0"/>
              <a:t>Mozes</a:t>
            </a:r>
            <a:r>
              <a:rPr lang="en-US" dirty="0" smtClean="0"/>
              <a:t>,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profeti</a:t>
            </a:r>
            <a:r>
              <a:rPr lang="en-US" dirty="0" smtClean="0"/>
              <a:t> &amp; </a:t>
            </a:r>
            <a:r>
              <a:rPr lang="en-US" dirty="0" err="1" smtClean="0"/>
              <a:t>dem</a:t>
            </a:r>
            <a:r>
              <a:rPr lang="en-US" dirty="0" smtClean="0"/>
              <a:t> psalm</a:t>
            </a:r>
          </a:p>
          <a:p>
            <a:r>
              <a:rPr lang="en-US" dirty="0" smtClean="0"/>
              <a:t>Di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foe </a:t>
            </a:r>
            <a:r>
              <a:rPr lang="en-US" dirty="0" err="1" smtClean="0"/>
              <a:t>martelaar</a:t>
            </a:r>
            <a:r>
              <a:rPr lang="en-US" dirty="0" smtClean="0"/>
              <a:t> foe Abel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Zacharia</a:t>
            </a:r>
            <a:r>
              <a:rPr lang="en-US" dirty="0" smtClean="0"/>
              <a:t> –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teki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fosi</a:t>
            </a:r>
            <a:r>
              <a:rPr lang="en-US" dirty="0" smtClean="0"/>
              <a:t> &amp; </a:t>
            </a:r>
            <a:r>
              <a:rPr lang="en-US" dirty="0" err="1" smtClean="0"/>
              <a:t>laasti</a:t>
            </a:r>
            <a:r>
              <a:rPr lang="en-US" dirty="0" smtClean="0"/>
              <a:t> </a:t>
            </a:r>
            <a:r>
              <a:rPr lang="en-US" dirty="0" err="1" smtClean="0"/>
              <a:t>martelaar</a:t>
            </a:r>
            <a:r>
              <a:rPr lang="en-US" dirty="0" smtClean="0"/>
              <a:t> – foe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heri</a:t>
            </a:r>
            <a:r>
              <a:rPr lang="en-US" dirty="0" smtClean="0"/>
              <a:t> OT Lukas 11:51</a:t>
            </a:r>
          </a:p>
          <a:p>
            <a:r>
              <a:rPr lang="en-US" dirty="0" err="1" smtClean="0"/>
              <a:t>Noiti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Fariseeman</a:t>
            </a:r>
            <a:r>
              <a:rPr lang="en-US" dirty="0" smtClean="0"/>
              <a:t> </a:t>
            </a:r>
            <a:r>
              <a:rPr lang="en-US" dirty="0" err="1" smtClean="0"/>
              <a:t>stree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</a:t>
            </a:r>
            <a:r>
              <a:rPr lang="en-US" dirty="0" err="1" smtClean="0"/>
              <a:t>sortoe</a:t>
            </a:r>
            <a:r>
              <a:rPr lang="en-US" dirty="0" smtClean="0"/>
              <a:t> OT </a:t>
            </a:r>
            <a:r>
              <a:rPr lang="en-US" dirty="0" err="1" smtClean="0"/>
              <a:t>boekoe</a:t>
            </a:r>
            <a:r>
              <a:rPr lang="en-US" dirty="0" smtClean="0"/>
              <a:t> de </a:t>
            </a:r>
            <a:r>
              <a:rPr lang="en-US" dirty="0" err="1" smtClean="0"/>
              <a:t>boen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black"/>
                </a:solidFill>
              </a:rPr>
              <a:t>Apologetics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5253367-D0AD-418F-B551-A8F525CF378E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41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buiten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Bijbel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Ecclesiasticus</a:t>
            </a:r>
            <a:r>
              <a:rPr lang="en-US" dirty="0" smtClean="0"/>
              <a:t> – 150 AD</a:t>
            </a:r>
          </a:p>
          <a:p>
            <a:r>
              <a:rPr lang="en-US" dirty="0" err="1" smtClean="0"/>
              <a:t>Josefus</a:t>
            </a:r>
            <a:r>
              <a:rPr lang="en-US" dirty="0" smtClean="0"/>
              <a:t> – </a:t>
            </a:r>
            <a:r>
              <a:rPr lang="en-US" dirty="0" err="1" smtClean="0"/>
              <a:t>ongeveer</a:t>
            </a:r>
            <a:r>
              <a:rPr lang="en-US" dirty="0" smtClean="0"/>
              <a:t> 100 AD</a:t>
            </a:r>
          </a:p>
          <a:p>
            <a:r>
              <a:rPr lang="en-US" dirty="0" smtClean="0"/>
              <a:t>Philo – </a:t>
            </a:r>
            <a:r>
              <a:rPr lang="en-US" dirty="0" err="1" smtClean="0"/>
              <a:t>ongeveer</a:t>
            </a:r>
            <a:r>
              <a:rPr lang="en-US" dirty="0" smtClean="0"/>
              <a:t> 40 AD</a:t>
            </a:r>
          </a:p>
          <a:p>
            <a:r>
              <a:rPr lang="en-US" dirty="0" smtClean="0"/>
              <a:t>The Talmud – wan </a:t>
            </a:r>
            <a:r>
              <a:rPr lang="en-US" dirty="0" err="1" smtClean="0"/>
              <a:t>groepoe</a:t>
            </a:r>
            <a:r>
              <a:rPr lang="en-US" dirty="0" smtClean="0"/>
              <a:t> </a:t>
            </a:r>
            <a:r>
              <a:rPr lang="en-US" dirty="0" err="1" smtClean="0"/>
              <a:t>skrifi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500 AD</a:t>
            </a:r>
          </a:p>
          <a:p>
            <a:r>
              <a:rPr lang="en-US" dirty="0" err="1" smtClean="0"/>
              <a:t>Melito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skrifi</a:t>
            </a:r>
            <a:r>
              <a:rPr lang="en-US" dirty="0" smtClean="0"/>
              <a:t> wan </a:t>
            </a:r>
            <a:r>
              <a:rPr lang="en-US" dirty="0" err="1" smtClean="0"/>
              <a:t>lijst</a:t>
            </a:r>
            <a:r>
              <a:rPr lang="en-US" dirty="0" smtClean="0"/>
              <a:t> (</a:t>
            </a:r>
            <a:r>
              <a:rPr lang="en-US" dirty="0" err="1" smtClean="0"/>
              <a:t>boiti</a:t>
            </a:r>
            <a:r>
              <a:rPr lang="en-US" dirty="0" smtClean="0"/>
              <a:t> Ester) 170 AD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black"/>
                </a:solidFill>
              </a:rPr>
              <a:t>Apologetics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5253367-D0AD-418F-B551-A8F525CF378E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42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Fa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smtClean="0"/>
              <a:t>OT </a:t>
            </a:r>
            <a:r>
              <a:rPr lang="en-US" dirty="0" smtClean="0"/>
              <a:t>apocrypha?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Lomsoe</a:t>
            </a:r>
            <a:r>
              <a:rPr lang="en-US" dirty="0" smtClean="0"/>
              <a:t> </a:t>
            </a:r>
            <a:r>
              <a:rPr lang="en-US" dirty="0" err="1" smtClean="0"/>
              <a:t>poti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Bijbel</a:t>
            </a:r>
            <a:endParaRPr lang="en-US" dirty="0" smtClean="0"/>
          </a:p>
          <a:p>
            <a:r>
              <a:rPr lang="en-US" dirty="0" smtClean="0"/>
              <a:t>Anachronisms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geschiedenis</a:t>
            </a:r>
            <a:endParaRPr lang="en-US" dirty="0" smtClean="0"/>
          </a:p>
          <a:p>
            <a:r>
              <a:rPr lang="en-US" dirty="0" err="1" smtClean="0"/>
              <a:t>Geografie</a:t>
            </a:r>
            <a:r>
              <a:rPr lang="en-US" dirty="0" smtClean="0"/>
              <a:t> </a:t>
            </a:r>
            <a:r>
              <a:rPr lang="en-US" dirty="0" err="1" smtClean="0"/>
              <a:t>fout</a:t>
            </a:r>
            <a:endParaRPr lang="en-US" dirty="0" smtClean="0"/>
          </a:p>
          <a:p>
            <a:r>
              <a:rPr lang="en-US" dirty="0" err="1" smtClean="0"/>
              <a:t>Falsi</a:t>
            </a:r>
            <a:r>
              <a:rPr lang="en-US" dirty="0" smtClean="0"/>
              <a:t> </a:t>
            </a:r>
            <a:r>
              <a:rPr lang="en-US" dirty="0" err="1" smtClean="0"/>
              <a:t>leri</a:t>
            </a:r>
            <a:r>
              <a:rPr lang="en-US" dirty="0" smtClean="0"/>
              <a:t> </a:t>
            </a:r>
          </a:p>
          <a:p>
            <a:r>
              <a:rPr lang="en-US" dirty="0" smtClean="0"/>
              <a:t>Literary style no </a:t>
            </a:r>
            <a:r>
              <a:rPr lang="en-US" dirty="0" err="1" smtClean="0"/>
              <a:t>gersi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Bijbel</a:t>
            </a:r>
            <a:endParaRPr lang="en-US" dirty="0" smtClean="0"/>
          </a:p>
          <a:p>
            <a:r>
              <a:rPr lang="en-US" dirty="0" smtClean="0"/>
              <a:t>Dem no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profeti</a:t>
            </a:r>
            <a:r>
              <a:rPr lang="en-US" dirty="0" smtClean="0"/>
              <a:t> </a:t>
            </a:r>
            <a:r>
              <a:rPr lang="en-US" dirty="0" err="1" smtClean="0"/>
              <a:t>krakti</a:t>
            </a:r>
            <a:r>
              <a:rPr lang="en-US" dirty="0" smtClean="0"/>
              <a:t> en </a:t>
            </a:r>
            <a:r>
              <a:rPr lang="en-US" dirty="0" err="1" smtClean="0"/>
              <a:t>fasi</a:t>
            </a:r>
            <a:r>
              <a:rPr lang="en-US" dirty="0" smtClean="0"/>
              <a:t> foe </a:t>
            </a:r>
            <a:r>
              <a:rPr lang="en-US" dirty="0" err="1" smtClean="0"/>
              <a:t>jepi</a:t>
            </a:r>
            <a:r>
              <a:rPr lang="en-US" dirty="0" smtClean="0"/>
              <a:t> </a:t>
            </a:r>
            <a:r>
              <a:rPr lang="en-US" dirty="0" err="1" smtClean="0"/>
              <a:t>ontwikkel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black"/>
                </a:solidFill>
              </a:rPr>
              <a:t>Apologetics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5253367-D0AD-418F-B551-A8F525CF378E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43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San </a:t>
            </a:r>
            <a:r>
              <a:rPr lang="en-US" dirty="0" err="1" smtClean="0"/>
              <a:t>trawan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OT apocrypha?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Philo </a:t>
            </a:r>
            <a:r>
              <a:rPr lang="en-US" dirty="0" err="1" smtClean="0"/>
              <a:t>noiti</a:t>
            </a:r>
            <a:r>
              <a:rPr lang="en-US" dirty="0" smtClean="0"/>
              <a:t> </a:t>
            </a:r>
            <a:r>
              <a:rPr lang="en-US" dirty="0" err="1" smtClean="0"/>
              <a:t>gebruiki</a:t>
            </a:r>
            <a:r>
              <a:rPr lang="en-US" dirty="0" smtClean="0"/>
              <a:t> hem</a:t>
            </a:r>
          </a:p>
          <a:p>
            <a:r>
              <a:rPr lang="en-US" dirty="0" smtClean="0"/>
              <a:t>Josephus </a:t>
            </a:r>
            <a:r>
              <a:rPr lang="en-US" dirty="0" err="1" smtClean="0"/>
              <a:t>noiti</a:t>
            </a:r>
            <a:r>
              <a:rPr lang="en-US" dirty="0" smtClean="0"/>
              <a:t> </a:t>
            </a:r>
            <a:r>
              <a:rPr lang="en-US" dirty="0" err="1" smtClean="0"/>
              <a:t>gebruiki</a:t>
            </a:r>
            <a:r>
              <a:rPr lang="en-US" dirty="0" smtClean="0"/>
              <a:t> hem</a:t>
            </a:r>
          </a:p>
          <a:p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noiti</a:t>
            </a:r>
            <a:r>
              <a:rPr lang="en-US" dirty="0" smtClean="0"/>
              <a:t> </a:t>
            </a:r>
            <a:r>
              <a:rPr lang="en-US" dirty="0" err="1" smtClean="0"/>
              <a:t>gebruiki</a:t>
            </a:r>
            <a:r>
              <a:rPr lang="en-US" dirty="0" smtClean="0"/>
              <a:t> hem</a:t>
            </a:r>
          </a:p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Djoe</a:t>
            </a:r>
            <a:r>
              <a:rPr lang="en-US" dirty="0" smtClean="0"/>
              <a:t> council foe </a:t>
            </a:r>
            <a:r>
              <a:rPr lang="en-US" dirty="0" err="1" smtClean="0"/>
              <a:t>Jamnia</a:t>
            </a:r>
            <a:r>
              <a:rPr lang="en-US" dirty="0" smtClean="0"/>
              <a:t> (90 AD) </a:t>
            </a:r>
            <a:r>
              <a:rPr lang="en-US" dirty="0" err="1" smtClean="0"/>
              <a:t>noiti</a:t>
            </a:r>
            <a:r>
              <a:rPr lang="en-US" dirty="0" smtClean="0"/>
              <a:t> </a:t>
            </a:r>
            <a:r>
              <a:rPr lang="en-US" dirty="0" err="1" smtClean="0"/>
              <a:t>gebruiki</a:t>
            </a:r>
            <a:r>
              <a:rPr lang="en-US" dirty="0" smtClean="0"/>
              <a:t> hem</a:t>
            </a:r>
          </a:p>
          <a:p>
            <a:r>
              <a:rPr lang="en-US" dirty="0" smtClean="0"/>
              <a:t>No Kristen council </a:t>
            </a:r>
            <a:r>
              <a:rPr lang="en-US" dirty="0" err="1" smtClean="0"/>
              <a:t>gebruiki</a:t>
            </a:r>
            <a:r>
              <a:rPr lang="en-US" dirty="0" smtClean="0"/>
              <a:t> hem</a:t>
            </a:r>
          </a:p>
          <a:p>
            <a:r>
              <a:rPr lang="en-US" dirty="0" err="1" smtClean="0"/>
              <a:t>Som</a:t>
            </a:r>
            <a:r>
              <a:rPr lang="en-US" dirty="0" smtClean="0"/>
              <a:t> Kristen </a:t>
            </a:r>
            <a:r>
              <a:rPr lang="en-US" dirty="0" err="1" smtClean="0"/>
              <a:t>gran-avoo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agensi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black"/>
                </a:solidFill>
              </a:rPr>
              <a:t>Apologetics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5253367-D0AD-418F-B551-A8F525CF378E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44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 apocrypha foe OT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Jerome no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teki</a:t>
            </a:r>
            <a:r>
              <a:rPr lang="en-US" dirty="0" smtClean="0"/>
              <a:t> hem</a:t>
            </a:r>
          </a:p>
          <a:p>
            <a:r>
              <a:rPr lang="en-US" dirty="0" smtClean="0"/>
              <a:t>Luther no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teki</a:t>
            </a:r>
            <a:r>
              <a:rPr lang="en-US" dirty="0" smtClean="0"/>
              <a:t> hem</a:t>
            </a:r>
          </a:p>
          <a:p>
            <a:r>
              <a:rPr lang="en-US" dirty="0" err="1" smtClean="0"/>
              <a:t>Foeroe</a:t>
            </a:r>
            <a:r>
              <a:rPr lang="en-US" dirty="0" smtClean="0"/>
              <a:t> </a:t>
            </a:r>
            <a:r>
              <a:rPr lang="en-US" dirty="0" err="1" smtClean="0"/>
              <a:t>lomsoe</a:t>
            </a:r>
            <a:r>
              <a:rPr lang="en-US" dirty="0" smtClean="0"/>
              <a:t> </a:t>
            </a:r>
            <a:r>
              <a:rPr lang="en-US" dirty="0" err="1" smtClean="0"/>
              <a:t>koniman</a:t>
            </a:r>
            <a:r>
              <a:rPr lang="en-US" dirty="0" smtClean="0"/>
              <a:t> no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teki</a:t>
            </a:r>
            <a:r>
              <a:rPr lang="en-US" dirty="0" smtClean="0"/>
              <a:t> hem</a:t>
            </a:r>
          </a:p>
          <a:p>
            <a:r>
              <a:rPr lang="en-US" dirty="0" err="1" smtClean="0"/>
              <a:t>Soso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Lomsoe</a:t>
            </a:r>
            <a:r>
              <a:rPr lang="en-US" dirty="0" smtClean="0"/>
              <a:t> council foe 1546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Lomsoe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teki</a:t>
            </a:r>
            <a:r>
              <a:rPr lang="en-US" dirty="0" smtClean="0"/>
              <a:t> hem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black"/>
                </a:solidFill>
              </a:rPr>
              <a:t>Apologetics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5253367-D0AD-418F-B551-A8F525CF378E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45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NT </a:t>
            </a:r>
            <a:r>
              <a:rPr lang="en-US" dirty="0" err="1" smtClean="0"/>
              <a:t>geschiedenis</a:t>
            </a:r>
            <a:r>
              <a:rPr lang="en-US" dirty="0" smtClean="0"/>
              <a:t> </a:t>
            </a:r>
            <a:r>
              <a:rPr lang="en-US" dirty="0" err="1" smtClean="0"/>
              <a:t>betrouwbaar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Drie</a:t>
            </a:r>
            <a:r>
              <a:rPr lang="en-US" dirty="0" smtClean="0"/>
              <a:t> </a:t>
            </a:r>
            <a:r>
              <a:rPr lang="en-US" dirty="0" err="1" smtClean="0"/>
              <a:t>tesi</a:t>
            </a:r>
            <a:r>
              <a:rPr lang="en-US" dirty="0" smtClean="0"/>
              <a:t> foe </a:t>
            </a:r>
            <a:r>
              <a:rPr lang="en-US" dirty="0" err="1" smtClean="0"/>
              <a:t>geschiedenis</a:t>
            </a:r>
            <a:endParaRPr lang="en-US" dirty="0" smtClean="0"/>
          </a:p>
          <a:p>
            <a:r>
              <a:rPr lang="en-US" dirty="0" err="1" smtClean="0"/>
              <a:t>Bibliografie</a:t>
            </a:r>
            <a:r>
              <a:rPr lang="en-US" dirty="0" smtClean="0"/>
              <a:t> </a:t>
            </a:r>
            <a:r>
              <a:rPr lang="en-US" dirty="0" err="1" smtClean="0"/>
              <a:t>tesi</a:t>
            </a:r>
            <a:endParaRPr lang="en-US" dirty="0" smtClean="0"/>
          </a:p>
          <a:p>
            <a:r>
              <a:rPr lang="en-US" dirty="0" smtClean="0"/>
              <a:t>Internal </a:t>
            </a:r>
            <a:r>
              <a:rPr lang="en-US" dirty="0" err="1" smtClean="0"/>
              <a:t>bewisj</a:t>
            </a:r>
            <a:r>
              <a:rPr lang="en-US" dirty="0" smtClean="0"/>
              <a:t> </a:t>
            </a:r>
            <a:r>
              <a:rPr lang="en-US" dirty="0" err="1" smtClean="0"/>
              <a:t>tesi</a:t>
            </a:r>
            <a:endParaRPr lang="en-US" dirty="0" smtClean="0"/>
          </a:p>
          <a:p>
            <a:r>
              <a:rPr lang="en-US" dirty="0" smtClean="0"/>
              <a:t>External </a:t>
            </a:r>
            <a:r>
              <a:rPr lang="en-US" dirty="0" err="1" smtClean="0"/>
              <a:t>bewijs</a:t>
            </a:r>
            <a:r>
              <a:rPr lang="en-US" dirty="0" smtClean="0"/>
              <a:t> </a:t>
            </a:r>
            <a:r>
              <a:rPr lang="en-US" dirty="0" err="1" smtClean="0"/>
              <a:t>tesi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black"/>
                </a:solidFill>
              </a:rPr>
              <a:t>Apologetics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5253367-D0AD-418F-B551-A8F525CF378E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46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NT – </a:t>
            </a:r>
            <a:r>
              <a:rPr lang="en-US" dirty="0" err="1" smtClean="0"/>
              <a:t>bibliografie</a:t>
            </a:r>
            <a:r>
              <a:rPr lang="en-US" dirty="0" smtClean="0"/>
              <a:t> </a:t>
            </a:r>
            <a:r>
              <a:rPr lang="en-US" dirty="0" err="1" smtClean="0"/>
              <a:t>tesi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ongeveer</a:t>
            </a:r>
            <a:r>
              <a:rPr lang="en-US" dirty="0" smtClean="0"/>
              <a:t> 25,000 manuscript</a:t>
            </a:r>
          </a:p>
          <a:p>
            <a:r>
              <a:rPr lang="en-US" dirty="0" smtClean="0"/>
              <a:t>5600+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Grieki</a:t>
            </a:r>
            <a:r>
              <a:rPr lang="en-US" dirty="0" smtClean="0"/>
              <a:t> 2e – 15e </a:t>
            </a:r>
            <a:r>
              <a:rPr lang="en-US" dirty="0" err="1" smtClean="0"/>
              <a:t>eeuw</a:t>
            </a:r>
            <a:endParaRPr lang="en-US" dirty="0" smtClean="0"/>
          </a:p>
          <a:p>
            <a:r>
              <a:rPr lang="en-US" dirty="0" smtClean="0"/>
              <a:t>10,000 – Vulgate (</a:t>
            </a:r>
            <a:r>
              <a:rPr lang="en-US" dirty="0" err="1" smtClean="0"/>
              <a:t>Latijn</a:t>
            </a:r>
            <a:r>
              <a:rPr lang="en-US" dirty="0" smtClean="0"/>
              <a:t>)</a:t>
            </a:r>
          </a:p>
          <a:p>
            <a:r>
              <a:rPr lang="en-US" dirty="0" smtClean="0"/>
              <a:t>9,300 – </a:t>
            </a:r>
            <a:r>
              <a:rPr lang="en-US" dirty="0" err="1" smtClean="0"/>
              <a:t>tra</a:t>
            </a:r>
            <a:r>
              <a:rPr lang="en-US" dirty="0" smtClean="0"/>
              <a:t> </a:t>
            </a:r>
            <a:r>
              <a:rPr lang="en-US" dirty="0" err="1" smtClean="0"/>
              <a:t>tongo</a:t>
            </a:r>
            <a:r>
              <a:rPr lang="en-US" dirty="0" smtClean="0"/>
              <a:t> </a:t>
            </a:r>
            <a:r>
              <a:rPr lang="en-US" dirty="0" err="1" smtClean="0"/>
              <a:t>versie</a:t>
            </a:r>
            <a:endParaRPr lang="en-US" dirty="0" smtClean="0"/>
          </a:p>
          <a:p>
            <a:r>
              <a:rPr lang="en-US" dirty="0" smtClean="0"/>
              <a:t>Di foe toe </a:t>
            </a:r>
            <a:r>
              <a:rPr lang="en-US" dirty="0" err="1" smtClean="0"/>
              <a:t>boekoe</a:t>
            </a:r>
            <a:r>
              <a:rPr lang="en-US" dirty="0" smtClean="0"/>
              <a:t> – Iliad – 643 manuscript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black"/>
                </a:solidFill>
              </a:rPr>
              <a:t>Apologetics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5253367-D0AD-418F-B551-A8F525CF378E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47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 NT manuscript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Latijn</a:t>
            </a:r>
            <a:r>
              <a:rPr lang="en-US" dirty="0" smtClean="0"/>
              <a:t> vulgate – 10.000 +</a:t>
            </a:r>
          </a:p>
          <a:p>
            <a:r>
              <a:rPr lang="en-US" dirty="0" smtClean="0"/>
              <a:t>Ethiopic – 2000 +</a:t>
            </a:r>
          </a:p>
          <a:p>
            <a:r>
              <a:rPr lang="en-US" dirty="0" smtClean="0"/>
              <a:t>Slavic – 4101</a:t>
            </a:r>
          </a:p>
          <a:p>
            <a:r>
              <a:rPr lang="en-US" dirty="0" smtClean="0"/>
              <a:t>Armenian – 2587</a:t>
            </a:r>
          </a:p>
          <a:p>
            <a:r>
              <a:rPr lang="en-US" dirty="0" err="1" smtClean="0"/>
              <a:t>Syriac</a:t>
            </a:r>
            <a:r>
              <a:rPr lang="en-US" dirty="0" smtClean="0"/>
              <a:t> </a:t>
            </a:r>
            <a:r>
              <a:rPr lang="en-US" dirty="0" err="1" smtClean="0"/>
              <a:t>Pashetta</a:t>
            </a:r>
            <a:r>
              <a:rPr lang="en-US" dirty="0" smtClean="0"/>
              <a:t> – 350+</a:t>
            </a:r>
          </a:p>
          <a:p>
            <a:r>
              <a:rPr lang="en-US" dirty="0" err="1" smtClean="0"/>
              <a:t>Boharic</a:t>
            </a:r>
            <a:r>
              <a:rPr lang="en-US" dirty="0" smtClean="0"/>
              <a:t> – 100</a:t>
            </a:r>
          </a:p>
          <a:p>
            <a:r>
              <a:rPr lang="en-US" dirty="0" smtClean="0"/>
              <a:t>Arabic – 75,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black"/>
                </a:solidFill>
              </a:rPr>
              <a:t>Apologetics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5253367-D0AD-418F-B551-A8F525CF378E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48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 manuscript foe </a:t>
            </a:r>
            <a:r>
              <a:rPr lang="en-US" dirty="0" err="1" smtClean="0"/>
              <a:t>da</a:t>
            </a:r>
            <a:r>
              <a:rPr lang="en-US" dirty="0" smtClean="0"/>
              <a:t> NT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wan </a:t>
            </a:r>
            <a:r>
              <a:rPr lang="en-US" dirty="0" err="1" smtClean="0"/>
              <a:t>tra</a:t>
            </a:r>
            <a:r>
              <a:rPr lang="en-US" dirty="0" smtClean="0"/>
              <a:t> </a:t>
            </a:r>
            <a:r>
              <a:rPr lang="en-US" dirty="0" err="1" smtClean="0"/>
              <a:t>boekoe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so </a:t>
            </a:r>
            <a:r>
              <a:rPr lang="en-US" dirty="0" err="1" smtClean="0"/>
              <a:t>meni</a:t>
            </a:r>
            <a:r>
              <a:rPr lang="en-US" dirty="0" smtClean="0"/>
              <a:t> manuscript so </a:t>
            </a:r>
            <a:r>
              <a:rPr lang="en-US" dirty="0" err="1" smtClean="0"/>
              <a:t>krosibei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tem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skrifi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endParaRPr lang="en-US" dirty="0" smtClean="0"/>
          </a:p>
          <a:p>
            <a:r>
              <a:rPr lang="en-US" dirty="0" smtClean="0"/>
              <a:t>Papyri – 109</a:t>
            </a:r>
          </a:p>
          <a:p>
            <a:r>
              <a:rPr lang="en-US" dirty="0" smtClean="0"/>
              <a:t>Uncials – 307</a:t>
            </a:r>
          </a:p>
          <a:p>
            <a:r>
              <a:rPr lang="en-US" dirty="0" err="1" smtClean="0"/>
              <a:t>Minuscules</a:t>
            </a:r>
            <a:r>
              <a:rPr lang="en-US" dirty="0" smtClean="0"/>
              <a:t> 2860</a:t>
            </a:r>
          </a:p>
          <a:p>
            <a:r>
              <a:rPr lang="en-US" dirty="0" smtClean="0"/>
              <a:t>Lectionaries – 2410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black"/>
                </a:solidFill>
              </a:rPr>
              <a:t>Apologetics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5253367-D0AD-418F-B551-A8F525CF378E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49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Feiten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 smtClean="0"/>
              <a:t>Tori</a:t>
            </a:r>
            <a:r>
              <a:rPr lang="en-US" b="1" dirty="0" smtClean="0"/>
              <a:t> 1:3. </a:t>
            </a:r>
            <a:r>
              <a:rPr lang="en-US" b="1" dirty="0" err="1" smtClean="0"/>
              <a:t>Baka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tem </a:t>
            </a:r>
            <a:r>
              <a:rPr lang="en-US" b="1" dirty="0" err="1" smtClean="0"/>
              <a:t>disi</a:t>
            </a:r>
            <a:r>
              <a:rPr lang="en-US" b="1" dirty="0" smtClean="0"/>
              <a:t> A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dede</a:t>
            </a:r>
            <a:r>
              <a:rPr lang="en-US" b="1" dirty="0" smtClean="0"/>
              <a:t>, A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sori</a:t>
            </a:r>
            <a:r>
              <a:rPr lang="en-US" b="1" dirty="0" smtClean="0"/>
              <a:t> </a:t>
            </a:r>
            <a:r>
              <a:rPr lang="en-US" b="1" dirty="0" err="1" smtClean="0"/>
              <a:t>Hemsrefi</a:t>
            </a:r>
            <a:r>
              <a:rPr lang="en-US" b="1" dirty="0" smtClean="0"/>
              <a:t> </a:t>
            </a:r>
            <a:r>
              <a:rPr lang="en-US" b="1" dirty="0" err="1" smtClean="0"/>
              <a:t>libilibi</a:t>
            </a:r>
            <a:r>
              <a:rPr lang="en-US" b="1" dirty="0" smtClean="0"/>
              <a:t> </a:t>
            </a:r>
            <a:r>
              <a:rPr lang="en-US" b="1" dirty="0" err="1" smtClean="0"/>
              <a:t>nanga</a:t>
            </a:r>
            <a:r>
              <a:rPr lang="en-US" b="1" dirty="0" smtClean="0"/>
              <a:t> </a:t>
            </a:r>
            <a:r>
              <a:rPr lang="en-US" b="1" dirty="0" err="1" smtClean="0"/>
              <a:t>foeroe</a:t>
            </a:r>
            <a:r>
              <a:rPr lang="en-US" b="1" dirty="0" smtClean="0"/>
              <a:t> </a:t>
            </a:r>
            <a:r>
              <a:rPr lang="en-US" b="1" dirty="0" err="1" smtClean="0"/>
              <a:t>marki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dem</a:t>
            </a:r>
            <a:r>
              <a:rPr lang="en-US" b="1" dirty="0" smtClean="0"/>
              <a:t> toe </a:t>
            </a:r>
            <a:r>
              <a:rPr lang="en-US" b="1" dirty="0" err="1" smtClean="0"/>
              <a:t>disi</a:t>
            </a:r>
            <a:r>
              <a:rPr lang="en-US" b="1" dirty="0" smtClean="0"/>
              <a:t>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sori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tori</a:t>
            </a:r>
            <a:r>
              <a:rPr lang="en-US" b="1" dirty="0" smtClean="0"/>
              <a:t> </a:t>
            </a:r>
            <a:r>
              <a:rPr lang="en-US" b="1" dirty="0" err="1" smtClean="0"/>
              <a:t>krin</a:t>
            </a:r>
            <a:r>
              <a:rPr lang="en-US" b="1" dirty="0" smtClean="0"/>
              <a:t>, </a:t>
            </a:r>
            <a:r>
              <a:rPr lang="en-US" b="1" dirty="0" err="1" smtClean="0"/>
              <a:t>di</a:t>
            </a:r>
            <a:r>
              <a:rPr lang="en-US" b="1" dirty="0" smtClean="0"/>
              <a:t> </a:t>
            </a:r>
            <a:r>
              <a:rPr lang="en-US" b="1" dirty="0" err="1" smtClean="0"/>
              <a:t>dem</a:t>
            </a:r>
            <a:r>
              <a:rPr lang="en-US" b="1" dirty="0" smtClean="0"/>
              <a:t>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si</a:t>
            </a:r>
            <a:r>
              <a:rPr lang="en-US" b="1" dirty="0" smtClean="0"/>
              <a:t> Hem </a:t>
            </a:r>
            <a:r>
              <a:rPr lang="en-US" b="1" dirty="0" err="1" smtClean="0"/>
              <a:t>fo</a:t>
            </a:r>
            <a:r>
              <a:rPr lang="en-US" b="1" dirty="0" smtClean="0"/>
              <a:t> </a:t>
            </a:r>
            <a:r>
              <a:rPr lang="en-US" b="1" dirty="0" err="1" smtClean="0"/>
              <a:t>tenti</a:t>
            </a:r>
            <a:r>
              <a:rPr lang="en-US" b="1" dirty="0" smtClean="0"/>
              <a:t> </a:t>
            </a:r>
            <a:r>
              <a:rPr lang="en-US" b="1" dirty="0" err="1" smtClean="0"/>
              <a:t>dei</a:t>
            </a:r>
            <a:r>
              <a:rPr lang="en-US" b="1" dirty="0" smtClean="0"/>
              <a:t> </a:t>
            </a:r>
            <a:r>
              <a:rPr lang="en-US" b="1" dirty="0" err="1" smtClean="0"/>
              <a:t>langa</a:t>
            </a:r>
            <a:r>
              <a:rPr lang="en-US" b="1" dirty="0" smtClean="0"/>
              <a:t>, en A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taki</a:t>
            </a:r>
            <a:r>
              <a:rPr lang="en-US" b="1" dirty="0" smtClean="0"/>
              <a:t> </a:t>
            </a:r>
            <a:r>
              <a:rPr lang="en-US" b="1" dirty="0" err="1" smtClean="0"/>
              <a:t>abra</a:t>
            </a:r>
            <a:r>
              <a:rPr lang="en-US" b="1" dirty="0" smtClean="0"/>
              <a:t> </a:t>
            </a:r>
            <a:r>
              <a:rPr lang="en-US" b="1" dirty="0" err="1" smtClean="0"/>
              <a:t>dem</a:t>
            </a:r>
            <a:r>
              <a:rPr lang="en-US" b="1" dirty="0" smtClean="0"/>
              <a:t> </a:t>
            </a:r>
            <a:r>
              <a:rPr lang="en-US" b="1" dirty="0" err="1" smtClean="0"/>
              <a:t>sani</a:t>
            </a:r>
            <a:r>
              <a:rPr lang="en-US" b="1" dirty="0" smtClean="0"/>
              <a:t> foe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kownoe-kondre</a:t>
            </a:r>
            <a:r>
              <a:rPr lang="en-US" b="1" dirty="0" smtClean="0"/>
              <a:t> foe </a:t>
            </a:r>
            <a:r>
              <a:rPr lang="en-US" b="1" dirty="0" err="1" smtClean="0"/>
              <a:t>Gado</a:t>
            </a:r>
            <a:r>
              <a:rPr lang="en-US" b="1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39316-8787-4A8F-B7D2-C48246B1B09C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/>
                </a:solidFill>
              </a:rPr>
              <a:t>Apologetics</a:t>
            </a:r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foeroe</a:t>
            </a:r>
            <a:r>
              <a:rPr lang="en-US" dirty="0" smtClean="0"/>
              <a:t> manuscript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Wantoe</a:t>
            </a:r>
            <a:r>
              <a:rPr lang="en-US" dirty="0" smtClean="0"/>
              <a:t> foe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fosi</a:t>
            </a:r>
            <a:r>
              <a:rPr lang="en-US" dirty="0" smtClean="0"/>
              <a:t> wan de:</a:t>
            </a:r>
          </a:p>
          <a:p>
            <a:pPr lvl="1"/>
            <a:r>
              <a:rPr lang="en-US" dirty="0" err="1" smtClean="0"/>
              <a:t>Siniaticus</a:t>
            </a:r>
            <a:r>
              <a:rPr lang="en-US" dirty="0" smtClean="0"/>
              <a:t> 350</a:t>
            </a:r>
          </a:p>
          <a:p>
            <a:pPr lvl="1"/>
            <a:r>
              <a:rPr lang="en-US" dirty="0" err="1" smtClean="0"/>
              <a:t>Vaticanus</a:t>
            </a:r>
            <a:r>
              <a:rPr lang="en-US" dirty="0" smtClean="0"/>
              <a:t> 350</a:t>
            </a:r>
          </a:p>
          <a:p>
            <a:pPr lvl="1"/>
            <a:r>
              <a:rPr lang="en-US" dirty="0" err="1" smtClean="0"/>
              <a:t>Alexandrias</a:t>
            </a:r>
            <a:r>
              <a:rPr lang="en-US" dirty="0" smtClean="0"/>
              <a:t> (400)</a:t>
            </a:r>
          </a:p>
          <a:p>
            <a:r>
              <a:rPr lang="en-US" dirty="0" err="1" smtClean="0"/>
              <a:t>Foeroe</a:t>
            </a:r>
            <a:r>
              <a:rPr lang="en-US" dirty="0" smtClean="0"/>
              <a:t> </a:t>
            </a:r>
            <a:r>
              <a:rPr lang="en-US" dirty="0" err="1" smtClean="0"/>
              <a:t>trawan</a:t>
            </a:r>
            <a:r>
              <a:rPr lang="en-US" dirty="0" smtClean="0"/>
              <a:t> </a:t>
            </a:r>
            <a:r>
              <a:rPr lang="en-US" dirty="0" err="1" smtClean="0"/>
              <a:t>ongeveer</a:t>
            </a:r>
            <a:r>
              <a:rPr lang="en-US" dirty="0" smtClean="0"/>
              <a:t> 500 AD</a:t>
            </a:r>
          </a:p>
          <a:p>
            <a:r>
              <a:rPr lang="en-US" dirty="0" err="1" smtClean="0"/>
              <a:t>Syriac</a:t>
            </a:r>
            <a:r>
              <a:rPr lang="en-US" dirty="0" smtClean="0"/>
              <a:t> (</a:t>
            </a:r>
            <a:r>
              <a:rPr lang="en-US" dirty="0" err="1" smtClean="0"/>
              <a:t>Peshitta</a:t>
            </a:r>
            <a:r>
              <a:rPr lang="en-US" dirty="0" smtClean="0"/>
              <a:t>) &amp; </a:t>
            </a:r>
            <a:r>
              <a:rPr lang="en-US" dirty="0" err="1" smtClean="0"/>
              <a:t>Itala</a:t>
            </a:r>
            <a:r>
              <a:rPr lang="en-US" dirty="0" smtClean="0"/>
              <a:t> </a:t>
            </a:r>
            <a:r>
              <a:rPr lang="en-US" dirty="0" err="1" smtClean="0"/>
              <a:t>vertaling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150 AD!  En wan </a:t>
            </a:r>
            <a:r>
              <a:rPr lang="en-US" dirty="0" err="1" smtClean="0"/>
              <a:t>aantal</a:t>
            </a:r>
            <a:r>
              <a:rPr lang="en-US" dirty="0" smtClean="0"/>
              <a:t> </a:t>
            </a:r>
            <a:r>
              <a:rPr lang="en-US" dirty="0" err="1" smtClean="0"/>
              <a:t>tra</a:t>
            </a:r>
            <a:r>
              <a:rPr lang="en-US" dirty="0" smtClean="0"/>
              <a:t> </a:t>
            </a:r>
            <a:r>
              <a:rPr lang="en-US" dirty="0" err="1" smtClean="0"/>
              <a:t>Syriac</a:t>
            </a:r>
            <a:r>
              <a:rPr lang="en-US" dirty="0" smtClean="0"/>
              <a:t> </a:t>
            </a:r>
            <a:r>
              <a:rPr lang="en-US" dirty="0" err="1" smtClean="0"/>
              <a:t>versie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400 </a:t>
            </a:r>
            <a:r>
              <a:rPr lang="en-US" dirty="0" err="1" smtClean="0"/>
              <a:t>jari</a:t>
            </a:r>
            <a:r>
              <a:rPr lang="en-US" dirty="0" smtClean="0"/>
              <a:t> so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black"/>
                </a:solidFill>
              </a:rPr>
              <a:t>Apologetics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5253367-D0AD-418F-B551-A8F525CF378E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50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Foeroe</a:t>
            </a:r>
            <a:r>
              <a:rPr lang="en-US" dirty="0" smtClean="0"/>
              <a:t> manuscript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Wan </a:t>
            </a:r>
            <a:r>
              <a:rPr lang="en-US" dirty="0" err="1" smtClean="0"/>
              <a:t>aantal</a:t>
            </a:r>
            <a:r>
              <a:rPr lang="en-US" dirty="0" smtClean="0"/>
              <a:t> Coptic (Egyptian) </a:t>
            </a:r>
            <a:r>
              <a:rPr lang="en-US" dirty="0" err="1" smtClean="0"/>
              <a:t>versoie</a:t>
            </a:r>
            <a:r>
              <a:rPr lang="en-US" dirty="0" smtClean="0"/>
              <a:t> 3-4e </a:t>
            </a:r>
            <a:r>
              <a:rPr lang="en-US" dirty="0" err="1" smtClean="0"/>
              <a:t>eeuw</a:t>
            </a:r>
            <a:endParaRPr lang="en-US" dirty="0" smtClean="0"/>
          </a:p>
          <a:p>
            <a:r>
              <a:rPr lang="en-US" dirty="0" err="1" smtClean="0"/>
              <a:t>Ook</a:t>
            </a:r>
            <a:r>
              <a:rPr lang="en-US" dirty="0" smtClean="0"/>
              <a:t> toe </a:t>
            </a:r>
          </a:p>
          <a:p>
            <a:pPr lvl="1"/>
            <a:r>
              <a:rPr lang="en-US" dirty="0" smtClean="0"/>
              <a:t>Gothic – 4e</a:t>
            </a:r>
          </a:p>
          <a:p>
            <a:pPr lvl="1"/>
            <a:r>
              <a:rPr lang="en-US" dirty="0" smtClean="0"/>
              <a:t>Armenian – 5e</a:t>
            </a:r>
          </a:p>
          <a:p>
            <a:pPr lvl="1"/>
            <a:r>
              <a:rPr lang="en-US" dirty="0" smtClean="0"/>
              <a:t>Ethiopic &amp; Nubian – 6e </a:t>
            </a:r>
            <a:r>
              <a:rPr lang="en-US" dirty="0" err="1" smtClean="0"/>
              <a:t>eeuw</a:t>
            </a:r>
            <a:endParaRPr lang="en-US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black"/>
                </a:solidFill>
              </a:rPr>
              <a:t>Apologetics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5253367-D0AD-418F-B551-A8F525CF378E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51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Lectionaries &amp; </a:t>
            </a:r>
            <a:r>
              <a:rPr lang="en-US" dirty="0" err="1" smtClean="0"/>
              <a:t>Granavoo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leisi</a:t>
            </a:r>
            <a:r>
              <a:rPr lang="en-US" dirty="0" smtClean="0"/>
              <a:t> </a:t>
            </a:r>
            <a:r>
              <a:rPr lang="en-US" dirty="0" err="1" smtClean="0"/>
              <a:t>pisi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NT </a:t>
            </a:r>
            <a:r>
              <a:rPr lang="en-US" dirty="0" err="1" smtClean="0"/>
              <a:t>ibri</a:t>
            </a:r>
            <a:r>
              <a:rPr lang="en-US" dirty="0" smtClean="0"/>
              <a:t> </a:t>
            </a:r>
            <a:r>
              <a:rPr lang="en-US" dirty="0" err="1" smtClean="0"/>
              <a:t>dienst</a:t>
            </a:r>
            <a:endParaRPr lang="en-US" dirty="0" smtClean="0"/>
          </a:p>
          <a:p>
            <a:r>
              <a:rPr lang="en-US" dirty="0" smtClean="0"/>
              <a:t>So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2396 </a:t>
            </a:r>
            <a:r>
              <a:rPr lang="en-US" dirty="0" err="1" smtClean="0"/>
              <a:t>pisi</a:t>
            </a:r>
            <a:r>
              <a:rPr lang="en-US" dirty="0" smtClean="0"/>
              <a:t> </a:t>
            </a:r>
            <a:r>
              <a:rPr lang="en-US" dirty="0" err="1" smtClean="0"/>
              <a:t>dus</a:t>
            </a:r>
            <a:r>
              <a:rPr lang="en-US" dirty="0" smtClean="0"/>
              <a:t> ver.  </a:t>
            </a:r>
            <a:r>
              <a:rPr lang="en-US" dirty="0" err="1" smtClean="0"/>
              <a:t>Meestal</a:t>
            </a:r>
            <a:r>
              <a:rPr lang="en-US" dirty="0" smtClean="0"/>
              <a:t> </a:t>
            </a:r>
            <a:r>
              <a:rPr lang="en-US" dirty="0" err="1" smtClean="0"/>
              <a:t>conservatief</a:t>
            </a:r>
            <a:endParaRPr lang="en-US" dirty="0" smtClean="0"/>
          </a:p>
          <a:p>
            <a:r>
              <a:rPr lang="en-US" dirty="0" err="1" smtClean="0"/>
              <a:t>Granavoo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– </a:t>
            </a:r>
            <a:r>
              <a:rPr lang="en-US" dirty="0" err="1" smtClean="0"/>
              <a:t>foeroe</a:t>
            </a:r>
            <a:r>
              <a:rPr lang="en-US" dirty="0" smtClean="0"/>
              <a:t> quote de – 36,289 foe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commentaar</a:t>
            </a:r>
            <a:r>
              <a:rPr lang="en-US" dirty="0" smtClean="0"/>
              <a:t>,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brifi</a:t>
            </a:r>
            <a:r>
              <a:rPr lang="en-US" dirty="0" smtClean="0"/>
              <a:t>,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preiki</a:t>
            </a:r>
            <a:r>
              <a:rPr lang="en-US" dirty="0" smtClean="0"/>
              <a:t>.  Wan man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feni</a:t>
            </a:r>
            <a:r>
              <a:rPr lang="en-US" dirty="0" smtClean="0"/>
              <a:t> ala </a:t>
            </a:r>
            <a:r>
              <a:rPr lang="en-US" dirty="0" err="1" smtClean="0"/>
              <a:t>versi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NT </a:t>
            </a:r>
            <a:r>
              <a:rPr lang="en-US" dirty="0" err="1" smtClean="0"/>
              <a:t>boiti</a:t>
            </a:r>
            <a:r>
              <a:rPr lang="en-US" dirty="0" smtClean="0"/>
              <a:t> 11 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black"/>
                </a:solidFill>
              </a:rPr>
              <a:t>Apologetics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5253367-D0AD-418F-B551-A8F525CF378E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52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Granavoo</a:t>
            </a:r>
            <a:r>
              <a:rPr lang="en-US" dirty="0" smtClean="0"/>
              <a:t> quote - </a:t>
            </a:r>
            <a:r>
              <a:rPr lang="en-US" dirty="0" err="1" smtClean="0"/>
              <a:t>voorzichtig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143000" y="1676400"/>
            <a:ext cx="7772400" cy="4114800"/>
          </a:xfrm>
        </p:spPr>
        <p:txBody>
          <a:bodyPr/>
          <a:lstStyle/>
          <a:p>
            <a:r>
              <a:rPr lang="en-US" dirty="0" err="1" smtClean="0"/>
              <a:t>Soms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no </a:t>
            </a:r>
            <a:r>
              <a:rPr lang="en-US" dirty="0" err="1" smtClean="0"/>
              <a:t>ben</a:t>
            </a:r>
            <a:r>
              <a:rPr lang="en-US" dirty="0" smtClean="0"/>
              <a:t> de </a:t>
            </a:r>
            <a:r>
              <a:rPr lang="en-US" dirty="0" err="1" smtClean="0"/>
              <a:t>precis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woortoe</a:t>
            </a:r>
            <a:endParaRPr lang="en-US" dirty="0" smtClean="0"/>
          </a:p>
          <a:p>
            <a:r>
              <a:rPr lang="en-US" dirty="0" err="1" smtClean="0"/>
              <a:t>Som</a:t>
            </a:r>
            <a:r>
              <a:rPr lang="en-US" dirty="0" smtClean="0"/>
              <a:t> man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meki</a:t>
            </a:r>
            <a:r>
              <a:rPr lang="en-US" dirty="0" smtClean="0"/>
              <a:t> </a:t>
            </a:r>
            <a:r>
              <a:rPr lang="en-US" dirty="0" err="1" smtClean="0"/>
              <a:t>copie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kenki</a:t>
            </a:r>
            <a:r>
              <a:rPr lang="en-US" dirty="0" smtClean="0"/>
              <a:t> </a:t>
            </a:r>
            <a:r>
              <a:rPr lang="en-US" dirty="0" err="1" smtClean="0"/>
              <a:t>wantoe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Belangrijk</a:t>
            </a:r>
            <a:r>
              <a:rPr lang="en-US" dirty="0" smtClean="0"/>
              <a:t> men</a:t>
            </a:r>
          </a:p>
          <a:p>
            <a:pPr lvl="1"/>
            <a:r>
              <a:rPr lang="en-US" dirty="0" smtClean="0"/>
              <a:t>Clement, </a:t>
            </a:r>
            <a:r>
              <a:rPr lang="en-US" dirty="0" err="1" smtClean="0"/>
              <a:t>Irenaeus</a:t>
            </a:r>
            <a:r>
              <a:rPr lang="en-US" dirty="0" smtClean="0"/>
              <a:t>, </a:t>
            </a:r>
          </a:p>
          <a:p>
            <a:pPr lvl="1"/>
            <a:r>
              <a:rPr lang="en-US" dirty="0" smtClean="0"/>
              <a:t>Origin, Polycarp, </a:t>
            </a:r>
          </a:p>
          <a:p>
            <a:pPr lvl="1"/>
            <a:r>
              <a:rPr lang="en-US" dirty="0" smtClean="0"/>
              <a:t>Tertullian, </a:t>
            </a:r>
            <a:r>
              <a:rPr lang="en-US" dirty="0" err="1" smtClean="0"/>
              <a:t>Hippolytus</a:t>
            </a:r>
            <a:endParaRPr lang="en-US" dirty="0" smtClean="0"/>
          </a:p>
          <a:p>
            <a:pPr lvl="1"/>
            <a:r>
              <a:rPr lang="en-US" dirty="0" smtClean="0"/>
              <a:t>Cyprian  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black"/>
                </a:solidFill>
              </a:rPr>
              <a:t>Apologetics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5253367-D0AD-418F-B551-A8F525CF378E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53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Now – internal </a:t>
            </a:r>
            <a:r>
              <a:rPr lang="en-US" dirty="0" err="1" smtClean="0"/>
              <a:t>bewijs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Fosi</a:t>
            </a:r>
            <a:r>
              <a:rPr lang="en-US" dirty="0" smtClean="0"/>
              <a:t> – </a:t>
            </a:r>
            <a:r>
              <a:rPr lang="en-US" dirty="0" err="1" smtClean="0"/>
              <a:t>vertrouw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document, </a:t>
            </a:r>
            <a:r>
              <a:rPr lang="en-US" dirty="0" err="1" smtClean="0"/>
              <a:t>niet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critic</a:t>
            </a:r>
          </a:p>
          <a:p>
            <a:r>
              <a:rPr lang="en-US" dirty="0" smtClean="0"/>
              <a:t>Joe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problemen</a:t>
            </a:r>
            <a:r>
              <a:rPr lang="en-US" dirty="0" smtClean="0"/>
              <a:t>, ma </a:t>
            </a:r>
            <a:r>
              <a:rPr lang="en-US" dirty="0" err="1" smtClean="0"/>
              <a:t>dati</a:t>
            </a:r>
            <a:r>
              <a:rPr lang="en-US" dirty="0" smtClean="0"/>
              <a:t> no </a:t>
            </a:r>
            <a:r>
              <a:rPr lang="en-US" dirty="0" err="1" smtClean="0"/>
              <a:t>wani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r>
              <a:rPr lang="en-US" dirty="0" smtClean="0"/>
              <a:t> de </a:t>
            </a:r>
            <a:r>
              <a:rPr lang="en-US" dirty="0" err="1" smtClean="0"/>
              <a:t>fout</a:t>
            </a:r>
            <a:r>
              <a:rPr lang="en-US" dirty="0" smtClean="0"/>
              <a:t>.  Joe </a:t>
            </a:r>
            <a:r>
              <a:rPr lang="en-US" dirty="0" err="1" smtClean="0"/>
              <a:t>froestan</a:t>
            </a:r>
            <a:r>
              <a:rPr lang="en-US" dirty="0" smtClean="0"/>
              <a:t> hem </a:t>
            </a:r>
            <a:r>
              <a:rPr lang="en-US" dirty="0" err="1" smtClean="0"/>
              <a:t>boen</a:t>
            </a:r>
            <a:r>
              <a:rPr lang="en-US" dirty="0" smtClean="0"/>
              <a:t>,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ondrosoekoe</a:t>
            </a:r>
            <a:r>
              <a:rPr lang="en-US" dirty="0" smtClean="0"/>
              <a:t> en </a:t>
            </a:r>
            <a:r>
              <a:rPr lang="en-US" dirty="0" err="1" smtClean="0"/>
              <a:t>abi</a:t>
            </a:r>
            <a:r>
              <a:rPr lang="en-US" dirty="0" smtClean="0"/>
              <a:t> ala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informatie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fanowdoe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Fa</a:t>
            </a:r>
            <a:r>
              <a:rPr lang="en-US" dirty="0" smtClean="0"/>
              <a:t> foe </a:t>
            </a:r>
            <a:r>
              <a:rPr lang="en-US" dirty="0" err="1" smtClean="0"/>
              <a:t>moro</a:t>
            </a:r>
            <a:r>
              <a:rPr lang="en-US" dirty="0" smtClean="0"/>
              <a:t> modern info?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black"/>
                </a:solidFill>
              </a:rPr>
              <a:t>Apologetics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5253367-D0AD-418F-B551-A8F525CF378E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54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Gleason Archer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leri</a:t>
            </a:r>
            <a:r>
              <a:rPr lang="en-US" dirty="0" smtClean="0"/>
              <a:t> 30 </a:t>
            </a:r>
            <a:r>
              <a:rPr lang="en-US" dirty="0" err="1" smtClean="0"/>
              <a:t>tongo</a:t>
            </a:r>
            <a:r>
              <a:rPr lang="en-US" dirty="0" smtClean="0"/>
              <a:t>, </a:t>
            </a:r>
            <a:r>
              <a:rPr lang="en-US" dirty="0" err="1" smtClean="0"/>
              <a:t>meestal</a:t>
            </a:r>
            <a:r>
              <a:rPr lang="en-US" dirty="0" smtClean="0"/>
              <a:t> </a:t>
            </a:r>
            <a:r>
              <a:rPr lang="en-US" dirty="0" err="1" smtClean="0"/>
              <a:t>Midden</a:t>
            </a:r>
            <a:r>
              <a:rPr lang="en-US" dirty="0" smtClean="0"/>
              <a:t> </a:t>
            </a:r>
            <a:r>
              <a:rPr lang="en-US" dirty="0" err="1" smtClean="0"/>
              <a:t>Oost</a:t>
            </a:r>
            <a:r>
              <a:rPr lang="en-US" dirty="0" smtClean="0"/>
              <a:t> </a:t>
            </a:r>
            <a:r>
              <a:rPr lang="en-US" dirty="0" err="1" smtClean="0"/>
              <a:t>tongo</a:t>
            </a:r>
            <a:r>
              <a:rPr lang="en-US" dirty="0" smtClean="0"/>
              <a:t>, </a:t>
            </a:r>
            <a:r>
              <a:rPr lang="en-US" dirty="0" err="1" smtClean="0"/>
              <a:t>foeroe</a:t>
            </a:r>
            <a:r>
              <a:rPr lang="en-US" dirty="0" smtClean="0"/>
              <a:t> </a:t>
            </a:r>
            <a:r>
              <a:rPr lang="en-US" dirty="0" err="1" smtClean="0"/>
              <a:t>owroe</a:t>
            </a:r>
            <a:r>
              <a:rPr lang="en-US" dirty="0" smtClean="0"/>
              <a:t> wan</a:t>
            </a:r>
          </a:p>
          <a:p>
            <a:r>
              <a:rPr lang="en-US" dirty="0" smtClean="0"/>
              <a:t>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tron</a:t>
            </a:r>
            <a:r>
              <a:rPr lang="en-US" dirty="0" smtClean="0"/>
              <a:t> </a:t>
            </a:r>
            <a:r>
              <a:rPr lang="en-US" dirty="0" err="1" smtClean="0"/>
              <a:t>ook</a:t>
            </a:r>
            <a:r>
              <a:rPr lang="en-US" dirty="0" smtClean="0"/>
              <a:t> to </a:t>
            </a:r>
            <a:r>
              <a:rPr lang="en-US" dirty="0" err="1" smtClean="0"/>
              <a:t>afkati</a:t>
            </a:r>
            <a:r>
              <a:rPr lang="en-US" dirty="0" smtClean="0"/>
              <a:t> en </a:t>
            </a:r>
            <a:r>
              <a:rPr lang="en-US" dirty="0" err="1" smtClean="0"/>
              <a:t>froestan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wroko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boen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no wan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frede</a:t>
            </a:r>
            <a:r>
              <a:rPr lang="en-US" dirty="0" smtClean="0"/>
              <a:t> foe </a:t>
            </a:r>
            <a:r>
              <a:rPr lang="en-US" dirty="0" err="1" smtClean="0"/>
              <a:t>vertrouw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Bijbel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black"/>
                </a:solidFill>
              </a:rPr>
              <a:t>Apologetics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5253367-D0AD-418F-B551-A8F525CF378E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55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Beginsels</a:t>
            </a:r>
            <a:r>
              <a:rPr lang="en-US" dirty="0" smtClean="0"/>
              <a:t> foe </a:t>
            </a:r>
            <a:r>
              <a:rPr lang="en-US" dirty="0" err="1" smtClean="0"/>
              <a:t>interpretatie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Alwasi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r>
              <a:rPr lang="en-US" dirty="0" smtClean="0"/>
              <a:t> no </a:t>
            </a:r>
            <a:r>
              <a:rPr lang="en-US" dirty="0" err="1" smtClean="0"/>
              <a:t>froestan</a:t>
            </a:r>
            <a:r>
              <a:rPr lang="en-US" dirty="0" smtClean="0"/>
              <a:t> hem, </a:t>
            </a:r>
            <a:r>
              <a:rPr lang="en-US" dirty="0" err="1" smtClean="0"/>
              <a:t>dati</a:t>
            </a:r>
            <a:r>
              <a:rPr lang="en-US" dirty="0" smtClean="0"/>
              <a:t> no </a:t>
            </a:r>
            <a:r>
              <a:rPr lang="en-US" dirty="0" err="1" smtClean="0"/>
              <a:t>wani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a no </a:t>
            </a:r>
            <a:r>
              <a:rPr lang="en-US" dirty="0" err="1" smtClean="0"/>
              <a:t>kan</a:t>
            </a:r>
            <a:r>
              <a:rPr lang="en-US" dirty="0" smtClean="0"/>
              <a:t> de </a:t>
            </a:r>
            <a:r>
              <a:rPr lang="en-US" dirty="0" err="1" smtClean="0"/>
              <a:t>troe</a:t>
            </a:r>
            <a:endParaRPr lang="en-US" dirty="0" smtClean="0"/>
          </a:p>
          <a:p>
            <a:r>
              <a:rPr lang="en-US" dirty="0" err="1" smtClean="0"/>
              <a:t>Alwasi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no interpreter a </a:t>
            </a:r>
            <a:r>
              <a:rPr lang="en-US" dirty="0" err="1" smtClean="0"/>
              <a:t>sani</a:t>
            </a:r>
            <a:r>
              <a:rPr lang="en-US" dirty="0" smtClean="0"/>
              <a:t> </a:t>
            </a:r>
            <a:r>
              <a:rPr lang="en-US" dirty="0" err="1" smtClean="0"/>
              <a:t>juist</a:t>
            </a:r>
            <a:r>
              <a:rPr lang="en-US" dirty="0" smtClean="0"/>
              <a:t>, </a:t>
            </a:r>
            <a:r>
              <a:rPr lang="en-US" dirty="0" err="1" smtClean="0"/>
              <a:t>disi</a:t>
            </a:r>
            <a:r>
              <a:rPr lang="en-US" dirty="0" smtClean="0"/>
              <a:t> no </a:t>
            </a:r>
            <a:r>
              <a:rPr lang="en-US" dirty="0" err="1" smtClean="0"/>
              <a:t>wani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openbaring</a:t>
            </a:r>
            <a:r>
              <a:rPr lang="en-US" dirty="0" smtClean="0"/>
              <a:t> </a:t>
            </a:r>
            <a:r>
              <a:rPr lang="en-US" dirty="0" err="1" smtClean="0"/>
              <a:t>hemsrefi</a:t>
            </a:r>
            <a:r>
              <a:rPr lang="en-US" dirty="0" smtClean="0"/>
              <a:t> no de </a:t>
            </a:r>
            <a:r>
              <a:rPr lang="en-US" dirty="0" err="1" smtClean="0"/>
              <a:t>troe</a:t>
            </a:r>
            <a:endParaRPr lang="en-US" dirty="0" smtClean="0"/>
          </a:p>
          <a:p>
            <a:r>
              <a:rPr lang="en-US" dirty="0" err="1" smtClean="0"/>
              <a:t>Froestan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context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stuk</a:t>
            </a:r>
            <a:endParaRPr lang="en-US" dirty="0" smtClean="0"/>
          </a:p>
          <a:p>
            <a:r>
              <a:rPr lang="en-US" dirty="0" smtClean="0"/>
              <a:t>Interpret </a:t>
            </a:r>
            <a:r>
              <a:rPr lang="en-US" dirty="0" err="1" smtClean="0"/>
              <a:t>moielijk</a:t>
            </a:r>
            <a:r>
              <a:rPr lang="en-US" dirty="0" smtClean="0"/>
              <a:t> </a:t>
            </a:r>
            <a:r>
              <a:rPr lang="en-US" dirty="0" err="1" smtClean="0"/>
              <a:t>pisi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leti</a:t>
            </a:r>
            <a:r>
              <a:rPr lang="en-US" dirty="0" smtClean="0"/>
              <a:t> foe </a:t>
            </a:r>
            <a:r>
              <a:rPr lang="en-US" dirty="0" err="1" smtClean="0"/>
              <a:t>pisi</a:t>
            </a:r>
            <a:r>
              <a:rPr lang="en-US" dirty="0" smtClean="0"/>
              <a:t> de </a:t>
            </a:r>
            <a:r>
              <a:rPr lang="en-US" dirty="0" err="1" smtClean="0"/>
              <a:t>krin</a:t>
            </a:r>
            <a:r>
              <a:rPr lang="en-US" dirty="0" smtClean="0"/>
              <a:t> foe </a:t>
            </a:r>
            <a:r>
              <a:rPr lang="en-US" dirty="0" err="1" smtClean="0"/>
              <a:t>froestan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prstClr val="black"/>
                </a:solidFill>
              </a:rPr>
              <a:t>Apologetics</a:t>
            </a:r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5253367-D0AD-418F-B551-A8F525CF378E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56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Beginsels foe interpretatie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</a:t>
            </a:r>
            <a:r>
              <a:rPr lang="en-US" dirty="0" err="1" smtClean="0"/>
              <a:t>bouw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“obscure” </a:t>
            </a:r>
            <a:r>
              <a:rPr lang="en-US" dirty="0" err="1" smtClean="0"/>
              <a:t>pisi</a:t>
            </a:r>
            <a:r>
              <a:rPr lang="en-US" dirty="0" smtClean="0"/>
              <a:t> foe </a:t>
            </a:r>
            <a:r>
              <a:rPr lang="en-US" dirty="0" err="1" smtClean="0"/>
              <a:t>interpreteer</a:t>
            </a:r>
            <a:endParaRPr lang="en-US" dirty="0" smtClean="0"/>
          </a:p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Bijbel</a:t>
            </a:r>
            <a:r>
              <a:rPr lang="en-US" dirty="0" smtClean="0"/>
              <a:t> de wan </a:t>
            </a:r>
            <a:r>
              <a:rPr lang="en-US" dirty="0" err="1" smtClean="0"/>
              <a:t>libisoema</a:t>
            </a:r>
            <a:r>
              <a:rPr lang="en-US" dirty="0" smtClean="0"/>
              <a:t> </a:t>
            </a:r>
            <a:r>
              <a:rPr lang="en-US" dirty="0" err="1" smtClean="0"/>
              <a:t>boekoe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libisoema</a:t>
            </a:r>
            <a:r>
              <a:rPr lang="en-US" dirty="0" smtClean="0"/>
              <a:t> </a:t>
            </a:r>
            <a:r>
              <a:rPr lang="en-US" dirty="0" err="1" smtClean="0"/>
              <a:t>karakteristic</a:t>
            </a:r>
            <a:endParaRPr lang="en-US" dirty="0" smtClean="0"/>
          </a:p>
          <a:p>
            <a:r>
              <a:rPr lang="en-US" dirty="0" err="1" smtClean="0"/>
              <a:t>Alwasi</a:t>
            </a:r>
            <a:r>
              <a:rPr lang="en-US" dirty="0" smtClean="0"/>
              <a:t> wan </a:t>
            </a:r>
            <a:r>
              <a:rPr lang="en-US" dirty="0" err="1" smtClean="0"/>
              <a:t>sani</a:t>
            </a:r>
            <a:r>
              <a:rPr lang="en-US" dirty="0" smtClean="0"/>
              <a:t> no de </a:t>
            </a:r>
            <a:r>
              <a:rPr lang="en-US" dirty="0" err="1" smtClean="0"/>
              <a:t>compleet</a:t>
            </a:r>
            <a:r>
              <a:rPr lang="en-US" dirty="0" smtClean="0"/>
              <a:t>, </a:t>
            </a:r>
            <a:r>
              <a:rPr lang="en-US" dirty="0" err="1" smtClean="0"/>
              <a:t>dati</a:t>
            </a:r>
            <a:r>
              <a:rPr lang="en-US" dirty="0" smtClean="0"/>
              <a:t> no </a:t>
            </a:r>
            <a:r>
              <a:rPr lang="en-US" dirty="0" err="1" smtClean="0"/>
              <a:t>wani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a de </a:t>
            </a:r>
            <a:r>
              <a:rPr lang="en-US" dirty="0" err="1" smtClean="0"/>
              <a:t>fout</a:t>
            </a:r>
            <a:endParaRPr lang="en-US" dirty="0" smtClean="0"/>
          </a:p>
          <a:p>
            <a:r>
              <a:rPr lang="en-US" dirty="0" err="1" smtClean="0"/>
              <a:t>Da</a:t>
            </a:r>
            <a:r>
              <a:rPr lang="en-US" dirty="0" smtClean="0"/>
              <a:t> NT quote foe </a:t>
            </a:r>
            <a:r>
              <a:rPr lang="en-US" dirty="0" err="1" smtClean="0"/>
              <a:t>da</a:t>
            </a:r>
            <a:r>
              <a:rPr lang="en-US" dirty="0" smtClean="0"/>
              <a:t> OT no de </a:t>
            </a:r>
            <a:r>
              <a:rPr lang="en-US" dirty="0" err="1" smtClean="0"/>
              <a:t>woortoe</a:t>
            </a:r>
            <a:r>
              <a:rPr lang="en-US" dirty="0" smtClean="0"/>
              <a:t> foe </a:t>
            </a:r>
            <a:r>
              <a:rPr lang="en-US" dirty="0" err="1" smtClean="0"/>
              <a:t>woortoe</a:t>
            </a:r>
            <a:r>
              <a:rPr lang="en-US" dirty="0" smtClean="0"/>
              <a:t> </a:t>
            </a:r>
            <a:r>
              <a:rPr lang="en-US" dirty="0" err="1" smtClean="0"/>
              <a:t>alatem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Apologetics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53367-D0AD-418F-B551-A8F525CF378E}" type="slidenum">
              <a:rPr lang="en-US" smtClean="0"/>
              <a:pPr/>
              <a:t>57</a:t>
            </a:fld>
            <a:endParaRPr lang="en-US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Beginsels</a:t>
            </a:r>
            <a:r>
              <a:rPr lang="en-US" dirty="0" smtClean="0"/>
              <a:t> foe </a:t>
            </a:r>
            <a:r>
              <a:rPr lang="en-US" dirty="0" err="1" smtClean="0"/>
              <a:t>interpretatie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09600" y="2017713"/>
            <a:ext cx="8345488" cy="4114800"/>
          </a:xfrm>
        </p:spPr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Bijbel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troe</a:t>
            </a:r>
            <a:r>
              <a:rPr lang="en-US" dirty="0" smtClean="0"/>
              <a:t>, ma a no </a:t>
            </a:r>
            <a:r>
              <a:rPr lang="en-US" dirty="0" err="1" smtClean="0"/>
              <a:t>keur</a:t>
            </a:r>
            <a:r>
              <a:rPr lang="en-US" dirty="0" smtClean="0"/>
              <a:t> </a:t>
            </a:r>
            <a:r>
              <a:rPr lang="en-US" dirty="0" err="1" smtClean="0"/>
              <a:t>goed</a:t>
            </a:r>
            <a:r>
              <a:rPr lang="en-US" dirty="0" smtClean="0"/>
              <a:t> </a:t>
            </a:r>
            <a:r>
              <a:rPr lang="en-US" dirty="0" err="1" smtClean="0"/>
              <a:t>alasani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a </a:t>
            </a:r>
            <a:r>
              <a:rPr lang="en-US" dirty="0" err="1" smtClean="0"/>
              <a:t>skrifi</a:t>
            </a:r>
            <a:endParaRPr lang="en-US" dirty="0" smtClean="0"/>
          </a:p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Bijbel</a:t>
            </a:r>
            <a:r>
              <a:rPr lang="en-US" dirty="0" smtClean="0"/>
              <a:t> no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techical</a:t>
            </a:r>
            <a:r>
              <a:rPr lang="en-US" dirty="0" smtClean="0"/>
              <a:t> </a:t>
            </a:r>
            <a:r>
              <a:rPr lang="en-US" dirty="0" err="1" smtClean="0"/>
              <a:t>termen</a:t>
            </a:r>
            <a:endParaRPr lang="en-US" dirty="0" smtClean="0"/>
          </a:p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Bijbel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gebruiki</a:t>
            </a:r>
            <a:r>
              <a:rPr lang="en-US" dirty="0" smtClean="0"/>
              <a:t> </a:t>
            </a:r>
            <a:r>
              <a:rPr lang="en-US" dirty="0" err="1" smtClean="0"/>
              <a:t>nummer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de </a:t>
            </a:r>
            <a:r>
              <a:rPr lang="en-US" dirty="0" err="1" smtClean="0"/>
              <a:t>ongeveer</a:t>
            </a:r>
            <a:r>
              <a:rPr lang="en-US" dirty="0" smtClean="0"/>
              <a:t> so </a:t>
            </a:r>
            <a:r>
              <a:rPr lang="en-US" dirty="0" err="1" smtClean="0"/>
              <a:t>wel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precis</a:t>
            </a:r>
            <a:endParaRPr lang="en-US" dirty="0" smtClean="0"/>
          </a:p>
          <a:p>
            <a:r>
              <a:rPr lang="en-US" dirty="0" err="1" smtClean="0"/>
              <a:t>Loekoe</a:t>
            </a:r>
            <a:r>
              <a:rPr lang="en-US" dirty="0" smtClean="0"/>
              <a:t> </a:t>
            </a:r>
            <a:r>
              <a:rPr lang="en-US" dirty="0" err="1" smtClean="0"/>
              <a:t>boen</a:t>
            </a:r>
            <a:r>
              <a:rPr lang="en-US" dirty="0" smtClean="0"/>
              <a:t> </a:t>
            </a:r>
            <a:r>
              <a:rPr lang="en-US" dirty="0" err="1" smtClean="0"/>
              <a:t>sortoe</a:t>
            </a:r>
            <a:r>
              <a:rPr lang="en-US" dirty="0" smtClean="0"/>
              <a:t> literature </a:t>
            </a:r>
            <a:r>
              <a:rPr lang="en-US" dirty="0" err="1" smtClean="0"/>
              <a:t>fasi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r>
              <a:rPr lang="en-US" dirty="0" smtClean="0"/>
              <a:t> </a:t>
            </a:r>
            <a:r>
              <a:rPr lang="en-US" dirty="0" err="1" smtClean="0"/>
              <a:t>skrifi</a:t>
            </a:r>
            <a:r>
              <a:rPr lang="en-US" dirty="0" smtClean="0"/>
              <a:t> –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poezie</a:t>
            </a:r>
            <a:r>
              <a:rPr lang="en-US" dirty="0" smtClean="0"/>
              <a:t>, </a:t>
            </a:r>
            <a:r>
              <a:rPr lang="en-US" dirty="0" err="1" smtClean="0"/>
              <a:t>geschiedenis</a:t>
            </a:r>
            <a:r>
              <a:rPr lang="en-US" dirty="0" smtClean="0"/>
              <a:t>, </a:t>
            </a:r>
            <a:r>
              <a:rPr lang="en-US" dirty="0" err="1" smtClean="0"/>
              <a:t>enz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prstClr val="black"/>
                </a:solidFill>
              </a:rPr>
              <a:t>Apologetics</a:t>
            </a:r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5253367-D0AD-418F-B551-A8F525CF378E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58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Beginsels</a:t>
            </a:r>
            <a:r>
              <a:rPr lang="en-US" dirty="0" smtClean="0"/>
              <a:t> foe </a:t>
            </a:r>
            <a:r>
              <a:rPr lang="en-US" dirty="0" err="1" smtClean="0"/>
              <a:t>interpretatie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28600" y="2017713"/>
            <a:ext cx="8726488" cy="4114800"/>
          </a:xfrm>
        </p:spPr>
        <p:txBody>
          <a:bodyPr/>
          <a:lstStyle/>
          <a:p>
            <a:r>
              <a:rPr lang="en-US" dirty="0" smtClean="0"/>
              <a:t>General </a:t>
            </a:r>
            <a:r>
              <a:rPr lang="en-US" dirty="0" err="1" smtClean="0"/>
              <a:t>algemeen</a:t>
            </a:r>
            <a:r>
              <a:rPr lang="en-US" dirty="0" smtClean="0"/>
              <a:t> </a:t>
            </a:r>
            <a:r>
              <a:rPr lang="en-US" dirty="0" err="1" smtClean="0"/>
              <a:t>skrifi</a:t>
            </a:r>
            <a:r>
              <a:rPr lang="en-US" dirty="0" smtClean="0"/>
              <a:t> no </a:t>
            </a:r>
            <a:r>
              <a:rPr lang="en-US" dirty="0" err="1" smtClean="0"/>
              <a:t>wani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alatem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de wan </a:t>
            </a:r>
            <a:r>
              <a:rPr lang="en-US" dirty="0" err="1" smtClean="0"/>
              <a:t>universeel</a:t>
            </a:r>
            <a:r>
              <a:rPr lang="en-US" dirty="0" smtClean="0"/>
              <a:t> </a:t>
            </a:r>
            <a:r>
              <a:rPr lang="en-US" dirty="0" err="1" smtClean="0"/>
              <a:t>pramisi</a:t>
            </a:r>
            <a:endParaRPr lang="en-US" dirty="0" smtClean="0"/>
          </a:p>
          <a:p>
            <a:r>
              <a:rPr lang="en-US" dirty="0" err="1" smtClean="0"/>
              <a:t>Openbaring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stap</a:t>
            </a:r>
            <a:r>
              <a:rPr lang="en-US" dirty="0" smtClean="0"/>
              <a:t> foe </a:t>
            </a:r>
            <a:r>
              <a:rPr lang="en-US" dirty="0" err="1" smtClean="0"/>
              <a:t>stap</a:t>
            </a:r>
            <a:r>
              <a:rPr lang="en-US" dirty="0" smtClean="0"/>
              <a:t> –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lati</a:t>
            </a:r>
            <a:r>
              <a:rPr lang="en-US" dirty="0" smtClean="0"/>
              <a:t> wan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teki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presi</a:t>
            </a:r>
            <a:r>
              <a:rPr lang="en-US" dirty="0" smtClean="0"/>
              <a:t> foe wan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froekoe</a:t>
            </a:r>
            <a:r>
              <a:rPr lang="en-US" dirty="0" smtClean="0"/>
              <a:t> wan (ma </a:t>
            </a:r>
            <a:r>
              <a:rPr lang="en-US" dirty="0" err="1" smtClean="0"/>
              <a:t>dem</a:t>
            </a:r>
            <a:r>
              <a:rPr lang="en-US" dirty="0" smtClean="0"/>
              <a:t> no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konflict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Copie</a:t>
            </a:r>
            <a:r>
              <a:rPr lang="en-US" dirty="0" smtClean="0"/>
              <a:t> </a:t>
            </a:r>
            <a:r>
              <a:rPr lang="en-US" dirty="0" err="1" smtClean="0"/>
              <a:t>fout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pasa</a:t>
            </a:r>
            <a:r>
              <a:rPr lang="en-US" dirty="0" smtClean="0"/>
              <a:t> </a:t>
            </a:r>
            <a:r>
              <a:rPr lang="en-US" dirty="0" err="1" smtClean="0"/>
              <a:t>alwasi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origineel</a:t>
            </a:r>
            <a:r>
              <a:rPr lang="en-US" dirty="0" smtClean="0"/>
              <a:t> de </a:t>
            </a:r>
            <a:r>
              <a:rPr lang="en-US" dirty="0" err="1" smtClean="0"/>
              <a:t>boen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black"/>
                </a:solidFill>
              </a:rPr>
              <a:t>Apologetics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5253367-D0AD-418F-B551-A8F525CF378E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59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Wan </a:t>
            </a:r>
            <a:r>
              <a:rPr lang="en-US" dirty="0" err="1" smtClean="0"/>
              <a:t>waarskow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Wi</a:t>
            </a:r>
            <a:r>
              <a:rPr lang="en-US" dirty="0" smtClean="0"/>
              <a:t> no man </a:t>
            </a:r>
            <a:r>
              <a:rPr lang="en-US" dirty="0" err="1" smtClean="0"/>
              <a:t>meki</a:t>
            </a:r>
            <a:r>
              <a:rPr lang="en-US" dirty="0" smtClean="0"/>
              <a:t> wan man </a:t>
            </a:r>
            <a:r>
              <a:rPr lang="en-US" dirty="0" err="1" smtClean="0"/>
              <a:t>tron</a:t>
            </a:r>
            <a:r>
              <a:rPr lang="en-US" dirty="0" smtClean="0"/>
              <a:t> wan Kristen </a:t>
            </a:r>
            <a:r>
              <a:rPr lang="en-US" dirty="0" err="1" smtClean="0"/>
              <a:t>doro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argument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. 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Jeje</a:t>
            </a:r>
            <a:r>
              <a:rPr lang="en-US" dirty="0" smtClean="0"/>
              <a:t> foe </a:t>
            </a:r>
            <a:r>
              <a:rPr lang="en-US" dirty="0" err="1" smtClean="0"/>
              <a:t>libi</a:t>
            </a:r>
            <a:r>
              <a:rPr lang="en-US" dirty="0" smtClean="0"/>
              <a:t> </a:t>
            </a:r>
            <a:r>
              <a:rPr lang="en-US" dirty="0" err="1" smtClean="0"/>
              <a:t>nomo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njoen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.</a:t>
            </a:r>
          </a:p>
          <a:p>
            <a:r>
              <a:rPr lang="en-US" dirty="0" smtClean="0"/>
              <a:t>Ma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fa</a:t>
            </a:r>
            <a:r>
              <a:rPr lang="en-US" dirty="0" smtClean="0"/>
              <a:t> </a:t>
            </a:r>
            <a:r>
              <a:rPr lang="en-US" dirty="0" err="1" smtClean="0"/>
              <a:t>som</a:t>
            </a:r>
            <a:r>
              <a:rPr lang="en-US" dirty="0" smtClean="0"/>
              <a:t> foe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hindernis</a:t>
            </a:r>
            <a:r>
              <a:rPr lang="en-US" dirty="0" smtClean="0"/>
              <a:t> no de </a:t>
            </a:r>
            <a:r>
              <a:rPr lang="en-US" dirty="0" err="1" smtClean="0"/>
              <a:t>hindernis</a:t>
            </a:r>
            <a:r>
              <a:rPr lang="en-US" dirty="0" smtClean="0"/>
              <a:t> foe </a:t>
            </a:r>
            <a:r>
              <a:rPr lang="en-US" dirty="0" err="1" smtClean="0"/>
              <a:t>troe</a:t>
            </a:r>
            <a:r>
              <a:rPr lang="en-US" dirty="0" smtClean="0"/>
              <a:t>,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loekoe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feit</a:t>
            </a:r>
            <a:r>
              <a:rPr lang="en-US" dirty="0" smtClean="0"/>
              <a:t> foe Kristen </a:t>
            </a:r>
            <a:r>
              <a:rPr lang="en-US" dirty="0" err="1" smtClean="0"/>
              <a:t>geloof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39316-8787-4A8F-B7D2-C48246B1B09C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/>
                </a:solidFill>
              </a:rPr>
              <a:t>Apologetics</a:t>
            </a:r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Moro </a:t>
            </a:r>
            <a:r>
              <a:rPr lang="en-US" dirty="0" err="1" smtClean="0"/>
              <a:t>fin’fini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beginsel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Membre</a:t>
            </a:r>
            <a:r>
              <a:rPr lang="en-US" dirty="0" smtClean="0"/>
              <a:t> </a:t>
            </a:r>
            <a:r>
              <a:rPr lang="en-US" dirty="0" err="1" smtClean="0"/>
              <a:t>wisrefi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libisoema</a:t>
            </a:r>
            <a:r>
              <a:rPr lang="en-US" dirty="0" smtClean="0"/>
              <a:t> no de </a:t>
            </a:r>
            <a:r>
              <a:rPr lang="en-US" dirty="0" err="1" smtClean="0"/>
              <a:t>volmaakt</a:t>
            </a:r>
            <a:endParaRPr lang="en-US" dirty="0" smtClean="0"/>
          </a:p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wereldview</a:t>
            </a:r>
            <a:r>
              <a:rPr lang="en-US" dirty="0" smtClean="0"/>
              <a:t> foe </a:t>
            </a:r>
            <a:r>
              <a:rPr lang="en-US" dirty="0" err="1" smtClean="0"/>
              <a:t>wetenschap</a:t>
            </a:r>
            <a:r>
              <a:rPr lang="en-US" dirty="0" smtClean="0"/>
              <a:t> en </a:t>
            </a:r>
            <a:r>
              <a:rPr lang="en-US" dirty="0" err="1" smtClean="0"/>
              <a:t>wetenschappelijk</a:t>
            </a:r>
            <a:r>
              <a:rPr lang="en-US" dirty="0" smtClean="0"/>
              <a:t> “</a:t>
            </a:r>
            <a:r>
              <a:rPr lang="en-US" dirty="0" err="1" smtClean="0"/>
              <a:t>feiten</a:t>
            </a:r>
            <a:r>
              <a:rPr lang="en-US" dirty="0" smtClean="0"/>
              <a:t>”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kenki</a:t>
            </a:r>
            <a:r>
              <a:rPr lang="en-US" dirty="0" smtClean="0"/>
              <a:t> </a:t>
            </a:r>
            <a:r>
              <a:rPr lang="en-US" dirty="0" err="1" smtClean="0"/>
              <a:t>foeroe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dei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black"/>
                </a:solidFill>
              </a:rPr>
              <a:t>Apologetics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5253367-D0AD-418F-B551-A8F525CF378E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60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Moro </a:t>
            </a:r>
            <a:r>
              <a:rPr lang="en-US" dirty="0" err="1" smtClean="0"/>
              <a:t>vaak</a:t>
            </a:r>
            <a:r>
              <a:rPr lang="en-US" dirty="0" smtClean="0"/>
              <a:t> </a:t>
            </a:r>
            <a:r>
              <a:rPr lang="en-US" dirty="0" err="1" smtClean="0"/>
              <a:t>fouten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frigiti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context de </a:t>
            </a:r>
            <a:r>
              <a:rPr lang="en-US" dirty="0" err="1" smtClean="0"/>
              <a:t>zeer</a:t>
            </a:r>
            <a:r>
              <a:rPr lang="en-US" dirty="0" smtClean="0"/>
              <a:t> </a:t>
            </a:r>
            <a:r>
              <a:rPr lang="en-US" dirty="0" err="1" smtClean="0"/>
              <a:t>belangrijk</a:t>
            </a:r>
            <a:r>
              <a:rPr lang="en-US" dirty="0" smtClean="0"/>
              <a:t>!</a:t>
            </a:r>
          </a:p>
          <a:p>
            <a:r>
              <a:rPr lang="en-US" dirty="0" err="1" smtClean="0"/>
              <a:t>Som</a:t>
            </a:r>
            <a:r>
              <a:rPr lang="en-US" dirty="0" smtClean="0"/>
              <a:t> </a:t>
            </a:r>
            <a:r>
              <a:rPr lang="en-US" dirty="0" err="1" smtClean="0"/>
              <a:t>leisi</a:t>
            </a:r>
            <a:r>
              <a:rPr lang="en-US" dirty="0" smtClean="0"/>
              <a:t> wan </a:t>
            </a:r>
            <a:r>
              <a:rPr lang="en-US" dirty="0" err="1" smtClean="0"/>
              <a:t>pisi</a:t>
            </a:r>
            <a:r>
              <a:rPr lang="en-US" dirty="0" smtClean="0"/>
              <a:t> de </a:t>
            </a:r>
            <a:r>
              <a:rPr lang="en-US" dirty="0" err="1" smtClean="0"/>
              <a:t>moeilijk</a:t>
            </a:r>
            <a:r>
              <a:rPr lang="en-US" dirty="0" smtClean="0"/>
              <a:t> foe </a:t>
            </a:r>
            <a:r>
              <a:rPr lang="en-US" dirty="0" err="1" smtClean="0"/>
              <a:t>froestan</a:t>
            </a:r>
            <a:r>
              <a:rPr lang="en-US" dirty="0" smtClean="0"/>
              <a:t>.   Ma </a:t>
            </a:r>
            <a:r>
              <a:rPr lang="en-US" dirty="0" err="1" smtClean="0"/>
              <a:t>wroko</a:t>
            </a:r>
            <a:r>
              <a:rPr lang="en-US" dirty="0" smtClean="0"/>
              <a:t> </a:t>
            </a:r>
            <a:r>
              <a:rPr lang="en-US" dirty="0" err="1" smtClean="0"/>
              <a:t>doro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pisi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froestan</a:t>
            </a:r>
            <a:r>
              <a:rPr lang="en-US" dirty="0" smtClean="0"/>
              <a:t> </a:t>
            </a:r>
            <a:r>
              <a:rPr lang="en-US" dirty="0" err="1" smtClean="0"/>
              <a:t>krin</a:t>
            </a:r>
            <a:r>
              <a:rPr lang="en-US" dirty="0" smtClean="0"/>
              <a:t>.  </a:t>
            </a:r>
            <a:r>
              <a:rPr lang="en-US" dirty="0" err="1" smtClean="0"/>
              <a:t>Bijv</a:t>
            </a:r>
            <a:r>
              <a:rPr lang="en-US" dirty="0" smtClean="0"/>
              <a:t>. </a:t>
            </a:r>
            <a:r>
              <a:rPr lang="en-US" dirty="0" err="1" smtClean="0"/>
              <a:t>Jakobus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regtvaardiki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wroko</a:t>
            </a:r>
            <a:r>
              <a:rPr lang="en-US" dirty="0" smtClean="0"/>
              <a:t>.  Ma </a:t>
            </a:r>
            <a:r>
              <a:rPr lang="en-US" dirty="0" err="1" smtClean="0"/>
              <a:t>dati</a:t>
            </a:r>
            <a:r>
              <a:rPr lang="en-US" dirty="0" smtClean="0"/>
              <a:t> de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fesi</a:t>
            </a:r>
            <a:r>
              <a:rPr lang="en-US" dirty="0" smtClean="0"/>
              <a:t> foe </a:t>
            </a:r>
            <a:r>
              <a:rPr lang="en-US" dirty="0" err="1" smtClean="0"/>
              <a:t>libisoema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no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bribi</a:t>
            </a:r>
            <a:r>
              <a:rPr lang="en-US" dirty="0" smtClean="0"/>
              <a:t> – ma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bribi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black"/>
                </a:solidFill>
              </a:rPr>
              <a:t>Apologetics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5253367-D0AD-418F-B551-A8F525CF378E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61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Wantoe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r>
              <a:rPr lang="en-US" dirty="0" smtClean="0"/>
              <a:t> foe </a:t>
            </a:r>
            <a:r>
              <a:rPr lang="en-US" dirty="0" err="1" smtClean="0"/>
              <a:t>membre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Soms</a:t>
            </a:r>
            <a:r>
              <a:rPr lang="en-US" dirty="0" smtClean="0"/>
              <a:t> wan </a:t>
            </a:r>
            <a:r>
              <a:rPr lang="en-US" dirty="0" err="1" smtClean="0"/>
              <a:t>woortoe</a:t>
            </a:r>
            <a:r>
              <a:rPr lang="en-US" dirty="0" smtClean="0"/>
              <a:t> de </a:t>
            </a:r>
            <a:r>
              <a:rPr lang="en-US" dirty="0" err="1" smtClean="0"/>
              <a:t>moeilijk</a:t>
            </a:r>
            <a:r>
              <a:rPr lang="en-US" dirty="0" smtClean="0"/>
              <a:t> – </a:t>
            </a:r>
            <a:r>
              <a:rPr lang="en-US" dirty="0" err="1" smtClean="0"/>
              <a:t>kande</a:t>
            </a:r>
            <a:r>
              <a:rPr lang="en-US" dirty="0" smtClean="0"/>
              <a:t> a </a:t>
            </a:r>
            <a:r>
              <a:rPr lang="en-US" dirty="0" err="1" smtClean="0"/>
              <a:t>gebruiki</a:t>
            </a:r>
            <a:r>
              <a:rPr lang="en-US" dirty="0" smtClean="0"/>
              <a:t> wan </a:t>
            </a:r>
            <a:r>
              <a:rPr lang="en-US" dirty="0" err="1" smtClean="0"/>
              <a:t>efoe</a:t>
            </a:r>
            <a:r>
              <a:rPr lang="en-US" dirty="0" smtClean="0"/>
              <a:t> toe </a:t>
            </a:r>
            <a:r>
              <a:rPr lang="en-US" dirty="0" err="1" smtClean="0"/>
              <a:t>leisi</a:t>
            </a:r>
            <a:r>
              <a:rPr lang="en-US" dirty="0" smtClean="0"/>
              <a:t> </a:t>
            </a:r>
            <a:r>
              <a:rPr lang="en-US" dirty="0" err="1" smtClean="0"/>
              <a:t>nomo</a:t>
            </a:r>
            <a:r>
              <a:rPr lang="en-US" dirty="0" smtClean="0"/>
              <a:t>, en </a:t>
            </a:r>
            <a:r>
              <a:rPr lang="en-US" dirty="0" err="1" smtClean="0"/>
              <a:t>kontext</a:t>
            </a:r>
            <a:r>
              <a:rPr lang="en-US" dirty="0" smtClean="0"/>
              <a:t> no </a:t>
            </a:r>
            <a:r>
              <a:rPr lang="en-US" dirty="0" err="1" smtClean="0"/>
              <a:t>jepi</a:t>
            </a:r>
            <a:r>
              <a:rPr lang="en-US" dirty="0" smtClean="0"/>
              <a:t>…. 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tide </a:t>
            </a:r>
            <a:r>
              <a:rPr lang="en-US" dirty="0" err="1" smtClean="0"/>
              <a:t>wi</a:t>
            </a:r>
            <a:r>
              <a:rPr lang="en-US" dirty="0" smtClean="0"/>
              <a:t> ___ </a:t>
            </a:r>
            <a:r>
              <a:rPr lang="en-US" dirty="0" err="1" smtClean="0"/>
              <a:t>brede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Membre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belangrijk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r>
              <a:rPr lang="en-US" dirty="0" smtClean="0"/>
              <a:t> </a:t>
            </a:r>
            <a:r>
              <a:rPr lang="en-US" dirty="0" err="1" smtClean="0"/>
              <a:t>bijna</a:t>
            </a:r>
            <a:r>
              <a:rPr lang="en-US" dirty="0" smtClean="0"/>
              <a:t> </a:t>
            </a:r>
            <a:r>
              <a:rPr lang="en-US" dirty="0" err="1" smtClean="0"/>
              <a:t>alatem</a:t>
            </a:r>
            <a:r>
              <a:rPr lang="en-US" dirty="0" smtClean="0"/>
              <a:t> de </a:t>
            </a:r>
            <a:r>
              <a:rPr lang="en-US" dirty="0" err="1" smtClean="0"/>
              <a:t>krin</a:t>
            </a:r>
            <a:r>
              <a:rPr lang="en-US" dirty="0" smtClean="0"/>
              <a:t> foe </a:t>
            </a:r>
            <a:r>
              <a:rPr lang="en-US" dirty="0" err="1" smtClean="0"/>
              <a:t>froestan</a:t>
            </a:r>
            <a:r>
              <a:rPr lang="en-US" dirty="0" smtClean="0"/>
              <a:t>, en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de </a:t>
            </a:r>
            <a:r>
              <a:rPr lang="en-US" dirty="0" err="1" smtClean="0"/>
              <a:t>absoluut</a:t>
            </a:r>
            <a:r>
              <a:rPr lang="en-US" dirty="0" smtClean="0"/>
              <a:t> </a:t>
            </a:r>
            <a:r>
              <a:rPr lang="en-US" dirty="0" err="1" smtClean="0"/>
              <a:t>krin</a:t>
            </a:r>
            <a:r>
              <a:rPr lang="en-US" dirty="0" smtClean="0"/>
              <a:t> foe </a:t>
            </a:r>
            <a:r>
              <a:rPr lang="en-US" dirty="0" err="1" smtClean="0"/>
              <a:t>froestan</a:t>
            </a:r>
            <a:r>
              <a:rPr lang="en-US" dirty="0" smtClean="0"/>
              <a:t> de </a:t>
            </a:r>
            <a:r>
              <a:rPr lang="en-US" dirty="0" err="1" smtClean="0"/>
              <a:t>belangrijk</a:t>
            </a:r>
            <a:r>
              <a:rPr lang="en-US" dirty="0" smtClean="0"/>
              <a:t>  “</a:t>
            </a:r>
            <a:r>
              <a:rPr lang="en-US" dirty="0" err="1" smtClean="0"/>
              <a:t>dopoe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dede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black"/>
                </a:solidFill>
              </a:rPr>
              <a:t>Apologetics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5253367-D0AD-418F-B551-A8F525CF378E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62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auteur </a:t>
            </a:r>
            <a:r>
              <a:rPr lang="en-US" dirty="0" err="1" smtClean="0"/>
              <a:t>gebruki</a:t>
            </a:r>
            <a:r>
              <a:rPr lang="en-US" dirty="0" smtClean="0"/>
              <a:t> 1e </a:t>
            </a:r>
            <a:r>
              <a:rPr lang="en-US" dirty="0" err="1" smtClean="0"/>
              <a:t>oorsprong</a:t>
            </a:r>
            <a:r>
              <a:rPr lang="en-US" dirty="0" smtClean="0"/>
              <a:t> foe information?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Lukas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persoonlijk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verschillende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endParaRPr lang="en-US" dirty="0" smtClean="0"/>
          </a:p>
          <a:p>
            <a:r>
              <a:rPr lang="en-US" dirty="0" smtClean="0"/>
              <a:t>So </a:t>
            </a:r>
            <a:r>
              <a:rPr lang="en-US" dirty="0" err="1" smtClean="0"/>
              <a:t>srefi</a:t>
            </a:r>
            <a:r>
              <a:rPr lang="en-US" dirty="0" smtClean="0"/>
              <a:t> </a:t>
            </a:r>
            <a:r>
              <a:rPr lang="en-US" dirty="0" err="1" smtClean="0"/>
              <a:t>Petrus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Johannes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egi</a:t>
            </a:r>
            <a:r>
              <a:rPr lang="en-US" dirty="0" smtClean="0"/>
              <a:t> </a:t>
            </a:r>
            <a:r>
              <a:rPr lang="en-US" dirty="0" err="1" smtClean="0"/>
              <a:t>ai</a:t>
            </a:r>
            <a:endParaRPr lang="en-US" dirty="0" smtClean="0"/>
          </a:p>
          <a:p>
            <a:r>
              <a:rPr lang="en-US" dirty="0" smtClean="0"/>
              <a:t>Dem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foe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waarheid</a:t>
            </a:r>
            <a:r>
              <a:rPr lang="en-US" dirty="0" smtClean="0"/>
              <a:t> </a:t>
            </a:r>
            <a:r>
              <a:rPr lang="en-US" dirty="0" err="1" smtClean="0"/>
              <a:t>bikasi</a:t>
            </a:r>
            <a:r>
              <a:rPr lang="en-US" dirty="0" smtClean="0"/>
              <a:t> </a:t>
            </a:r>
            <a:r>
              <a:rPr lang="en-US" dirty="0" err="1" smtClean="0"/>
              <a:t>trawan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de </a:t>
            </a:r>
            <a:r>
              <a:rPr lang="en-US" dirty="0" err="1" smtClean="0"/>
              <a:t>feanti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de </a:t>
            </a:r>
            <a:r>
              <a:rPr lang="en-US" dirty="0" err="1" smtClean="0"/>
              <a:t>ook</a:t>
            </a:r>
            <a:r>
              <a:rPr lang="en-US" dirty="0" smtClean="0"/>
              <a:t> toe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lei-</a:t>
            </a:r>
            <a:r>
              <a:rPr lang="en-US" dirty="0" err="1" smtClean="0"/>
              <a:t>tori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black"/>
                </a:solidFill>
              </a:rPr>
              <a:t>Apologetics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5253367-D0AD-418F-B551-A8F525CF378E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63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 </a:t>
            </a:r>
            <a:r>
              <a:rPr lang="en-US" dirty="0" err="1" smtClean="0"/>
              <a:t>langa</a:t>
            </a:r>
            <a:r>
              <a:rPr lang="en-US" dirty="0" smtClean="0"/>
              <a:t> </a:t>
            </a:r>
            <a:r>
              <a:rPr lang="en-US" dirty="0" err="1" smtClean="0"/>
              <a:t>fosi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skrifi</a:t>
            </a:r>
            <a:r>
              <a:rPr lang="en-US" dirty="0" smtClean="0"/>
              <a:t> </a:t>
            </a:r>
            <a:r>
              <a:rPr lang="en-US" dirty="0" err="1" smtClean="0"/>
              <a:t>meki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boekoe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skrifi</a:t>
            </a:r>
            <a:r>
              <a:rPr lang="en-US" dirty="0" smtClean="0"/>
              <a:t> </a:t>
            </a:r>
            <a:r>
              <a:rPr lang="en-US" dirty="0" err="1" smtClean="0"/>
              <a:t>krosibei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tem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foe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apostel</a:t>
            </a:r>
            <a:r>
              <a:rPr lang="en-US" dirty="0" smtClean="0"/>
              <a:t>.  </a:t>
            </a:r>
            <a:r>
              <a:rPr lang="en-US" dirty="0" err="1" smtClean="0"/>
              <a:t>Som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denki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heri</a:t>
            </a:r>
            <a:r>
              <a:rPr lang="en-US" dirty="0" smtClean="0"/>
              <a:t> NT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skrifi</a:t>
            </a:r>
            <a:r>
              <a:rPr lang="en-US" dirty="0" smtClean="0"/>
              <a:t> </a:t>
            </a:r>
            <a:r>
              <a:rPr lang="en-US" dirty="0" err="1" smtClean="0"/>
              <a:t>fosi</a:t>
            </a:r>
            <a:r>
              <a:rPr lang="en-US" dirty="0" smtClean="0"/>
              <a:t> Jerusalem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broko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70 AD</a:t>
            </a:r>
          </a:p>
          <a:p>
            <a:r>
              <a:rPr lang="en-US" dirty="0" err="1" smtClean="0"/>
              <a:t>Getuigi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de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</a:t>
            </a:r>
            <a:r>
              <a:rPr lang="en-US" dirty="0" err="1" smtClean="0"/>
              <a:t>ete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skrifi</a:t>
            </a:r>
            <a:r>
              <a:rPr lang="en-US" dirty="0" smtClean="0"/>
              <a:t> – en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getuigi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waarheid</a:t>
            </a:r>
            <a:r>
              <a:rPr lang="en-US" dirty="0" smtClean="0"/>
              <a:t> foe san </a:t>
            </a:r>
            <a:r>
              <a:rPr lang="en-US" dirty="0" err="1" smtClean="0"/>
              <a:t>disi</a:t>
            </a:r>
            <a:r>
              <a:rPr lang="en-US" dirty="0" smtClean="0"/>
              <a:t> de </a:t>
            </a:r>
            <a:r>
              <a:rPr lang="en-US" dirty="0" err="1" smtClean="0"/>
              <a:t>skrifi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black"/>
                </a:solidFill>
              </a:rPr>
              <a:t>Apologetics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5253367-D0AD-418F-B551-A8F525CF378E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64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Fa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bewijs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dorosei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Bijbel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 de </a:t>
            </a:r>
            <a:r>
              <a:rPr lang="en-US" dirty="0" err="1" smtClean="0"/>
              <a:t>ook</a:t>
            </a:r>
            <a:r>
              <a:rPr lang="en-US" dirty="0" smtClean="0"/>
              <a:t> </a:t>
            </a:r>
            <a:r>
              <a:rPr lang="en-US" dirty="0" err="1" smtClean="0"/>
              <a:t>betrouwbaar</a:t>
            </a:r>
            <a:r>
              <a:rPr lang="en-US" dirty="0" smtClean="0"/>
              <a:t>?</a:t>
            </a:r>
            <a:endParaRPr lang="en-US" dirty="0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Eusebius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Papias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Markus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skrifi</a:t>
            </a:r>
            <a:r>
              <a:rPr lang="en-US" dirty="0" smtClean="0"/>
              <a:t> san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jere</a:t>
            </a:r>
            <a:r>
              <a:rPr lang="en-US" dirty="0" smtClean="0"/>
              <a:t> </a:t>
            </a:r>
            <a:r>
              <a:rPr lang="en-US" dirty="0" err="1" smtClean="0"/>
              <a:t>Petrus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, en </a:t>
            </a:r>
            <a:r>
              <a:rPr lang="en-US" dirty="0" err="1" smtClean="0"/>
              <a:t>dati</a:t>
            </a:r>
            <a:r>
              <a:rPr lang="en-US" dirty="0" smtClean="0"/>
              <a:t> a no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poti</a:t>
            </a:r>
            <a:r>
              <a:rPr lang="en-US" dirty="0" smtClean="0"/>
              <a:t>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poeroe</a:t>
            </a:r>
            <a:r>
              <a:rPr lang="en-US" dirty="0" smtClean="0"/>
              <a:t>. 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volgorde</a:t>
            </a:r>
            <a:r>
              <a:rPr lang="en-US" dirty="0" smtClean="0"/>
              <a:t> no </a:t>
            </a:r>
            <a:r>
              <a:rPr lang="en-US" dirty="0" err="1" smtClean="0"/>
              <a:t>ben</a:t>
            </a:r>
            <a:r>
              <a:rPr lang="en-US" dirty="0" smtClean="0"/>
              <a:t> de hem </a:t>
            </a:r>
            <a:r>
              <a:rPr lang="en-US" dirty="0" err="1" smtClean="0"/>
              <a:t>hoofd</a:t>
            </a:r>
            <a:r>
              <a:rPr lang="en-US" dirty="0" smtClean="0"/>
              <a:t> </a:t>
            </a:r>
            <a:r>
              <a:rPr lang="en-US" dirty="0" err="1" smtClean="0"/>
              <a:t>doel</a:t>
            </a:r>
            <a:endParaRPr lang="en-US" dirty="0" smtClean="0"/>
          </a:p>
          <a:p>
            <a:r>
              <a:rPr lang="en-US" dirty="0" err="1" smtClean="0"/>
              <a:t>Papias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</a:t>
            </a:r>
            <a:r>
              <a:rPr lang="en-US" dirty="0" smtClean="0"/>
              <a:t> </a:t>
            </a:r>
            <a:r>
              <a:rPr lang="en-US" dirty="0" err="1" smtClean="0"/>
              <a:t>Matteus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skrifi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Aramaic </a:t>
            </a:r>
            <a:r>
              <a:rPr lang="en-US" dirty="0" err="1" smtClean="0"/>
              <a:t>tongo</a:t>
            </a:r>
            <a:r>
              <a:rPr lang="en-US" dirty="0" smtClean="0"/>
              <a:t> (135 AD)</a:t>
            </a:r>
          </a:p>
          <a:p>
            <a:r>
              <a:rPr lang="en-US" dirty="0" err="1" smtClean="0"/>
              <a:t>Irenaeus</a:t>
            </a:r>
            <a:r>
              <a:rPr lang="en-US" dirty="0" smtClean="0"/>
              <a:t>, </a:t>
            </a:r>
            <a:r>
              <a:rPr lang="en-US" dirty="0" err="1" smtClean="0"/>
              <a:t>discipel</a:t>
            </a:r>
            <a:r>
              <a:rPr lang="en-US" dirty="0" smtClean="0"/>
              <a:t> foe Polycarp,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fo</a:t>
            </a:r>
            <a:r>
              <a:rPr lang="en-US" dirty="0" smtClean="0"/>
              <a:t> </a:t>
            </a:r>
            <a:r>
              <a:rPr lang="en-US" dirty="0" err="1" smtClean="0"/>
              <a:t>evangelium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basis </a:t>
            </a:r>
            <a:r>
              <a:rPr lang="en-US" dirty="0" err="1" smtClean="0"/>
              <a:t>sani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black"/>
                </a:solidFill>
              </a:rPr>
              <a:t>Apologetics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5253367-D0AD-418F-B551-A8F525CF378E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66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Irenaeus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Lukas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waka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Paulus</a:t>
            </a:r>
            <a:r>
              <a:rPr lang="en-US" dirty="0" smtClean="0"/>
              <a:t> en </a:t>
            </a:r>
            <a:r>
              <a:rPr lang="en-US" dirty="0" err="1" smtClean="0"/>
              <a:t>kisi</a:t>
            </a:r>
            <a:r>
              <a:rPr lang="en-US" dirty="0" smtClean="0"/>
              <a:t> hem information</a:t>
            </a:r>
          </a:p>
          <a:p>
            <a:r>
              <a:rPr lang="en-US" dirty="0" smtClean="0"/>
              <a:t>Johannes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didon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borsoe</a:t>
            </a:r>
            <a:r>
              <a:rPr lang="en-US" dirty="0" smtClean="0"/>
              <a:t> foe </a:t>
            </a:r>
            <a:r>
              <a:rPr lang="en-US" dirty="0" err="1" smtClean="0"/>
              <a:t>Jezus</a:t>
            </a:r>
            <a:r>
              <a:rPr lang="en-US" dirty="0" smtClean="0"/>
              <a:t>, en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skrifi</a:t>
            </a:r>
            <a:r>
              <a:rPr lang="en-US" dirty="0" smtClean="0"/>
              <a:t> hem info</a:t>
            </a:r>
          </a:p>
          <a:p>
            <a:r>
              <a:rPr lang="en-US" dirty="0" smtClean="0"/>
              <a:t>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getuigi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hem </a:t>
            </a:r>
            <a:r>
              <a:rPr lang="en-US" dirty="0" err="1" smtClean="0"/>
              <a:t>dede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martelaar</a:t>
            </a:r>
            <a:r>
              <a:rPr lang="en-US" dirty="0" smtClean="0"/>
              <a:t> – </a:t>
            </a:r>
            <a:r>
              <a:rPr lang="en-US" dirty="0" err="1" smtClean="0"/>
              <a:t>leki</a:t>
            </a:r>
            <a:r>
              <a:rPr lang="en-US" dirty="0" smtClean="0"/>
              <a:t> Polycarp, Ignatius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black"/>
                </a:solidFill>
              </a:rPr>
              <a:t>Apologetics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5253367-D0AD-418F-B551-A8F525CF378E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67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Wantoe</a:t>
            </a:r>
            <a:r>
              <a:rPr lang="en-US" dirty="0" smtClean="0"/>
              <a:t> non-Kristen </a:t>
            </a:r>
            <a:r>
              <a:rPr lang="en-US" dirty="0" err="1" smtClean="0"/>
              <a:t>getuigi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Tacitus –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Kristus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Rome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bron</a:t>
            </a:r>
            <a:r>
              <a:rPr lang="en-US" dirty="0" smtClean="0"/>
              <a:t> </a:t>
            </a:r>
            <a:r>
              <a:rPr lang="en-US" dirty="0" err="1" smtClean="0"/>
              <a:t>doro</a:t>
            </a:r>
            <a:r>
              <a:rPr lang="en-US" dirty="0" smtClean="0"/>
              <a:t> Nero</a:t>
            </a:r>
          </a:p>
          <a:p>
            <a:r>
              <a:rPr lang="en-US" dirty="0" smtClean="0"/>
              <a:t>Suetonius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</a:t>
            </a:r>
            <a:r>
              <a:rPr lang="en-US" dirty="0" err="1" smtClean="0"/>
              <a:t>Kristus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geschiedenis</a:t>
            </a:r>
            <a:r>
              <a:rPr lang="en-US" dirty="0" smtClean="0"/>
              <a:t> foe Nero</a:t>
            </a:r>
          </a:p>
          <a:p>
            <a:r>
              <a:rPr lang="en-US" dirty="0" smtClean="0"/>
              <a:t>Josephus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skrifi</a:t>
            </a:r>
            <a:r>
              <a:rPr lang="en-US" dirty="0" smtClean="0"/>
              <a:t> wan </a:t>
            </a:r>
            <a:r>
              <a:rPr lang="en-US" dirty="0" err="1" smtClean="0"/>
              <a:t>aantal</a:t>
            </a:r>
            <a:r>
              <a:rPr lang="en-US" dirty="0" smtClean="0"/>
              <a:t> </a:t>
            </a:r>
            <a:r>
              <a:rPr lang="en-US" dirty="0" err="1" smtClean="0"/>
              <a:t>leisi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</a:t>
            </a:r>
            <a:r>
              <a:rPr lang="en-US" dirty="0" err="1" smtClean="0"/>
              <a:t>Kristus</a:t>
            </a:r>
            <a:r>
              <a:rPr lang="en-US" dirty="0" smtClean="0"/>
              <a:t>  - a </a:t>
            </a:r>
            <a:r>
              <a:rPr lang="en-US" dirty="0" err="1" smtClean="0"/>
              <a:t>ben</a:t>
            </a:r>
            <a:r>
              <a:rPr lang="en-US" dirty="0" smtClean="0"/>
              <a:t> de wan </a:t>
            </a:r>
            <a:r>
              <a:rPr lang="en-US" dirty="0" err="1" smtClean="0"/>
              <a:t>Farisee</a:t>
            </a:r>
            <a:r>
              <a:rPr lang="en-US" dirty="0" smtClean="0"/>
              <a:t> foe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priester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Rome, en </a:t>
            </a:r>
            <a:r>
              <a:rPr lang="en-US" dirty="0" err="1" smtClean="0"/>
              <a:t>jepi</a:t>
            </a:r>
            <a:r>
              <a:rPr lang="en-US" dirty="0" smtClean="0"/>
              <a:t> </a:t>
            </a:r>
            <a:r>
              <a:rPr lang="en-US" dirty="0" err="1" smtClean="0"/>
              <a:t>sabi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vroeg</a:t>
            </a:r>
            <a:r>
              <a:rPr lang="en-US" dirty="0" smtClean="0"/>
              <a:t> datum foe Daniel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black"/>
                </a:solidFill>
              </a:rPr>
              <a:t>Apologetics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5253367-D0AD-418F-B551-A8F525CF378E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68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Josephus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dede</a:t>
            </a:r>
            <a:r>
              <a:rPr lang="en-US" dirty="0" smtClean="0"/>
              <a:t> foe </a:t>
            </a:r>
            <a:r>
              <a:rPr lang="en-US" dirty="0" err="1" smtClean="0"/>
              <a:t>Jakobus</a:t>
            </a:r>
            <a:r>
              <a:rPr lang="en-US" dirty="0" smtClean="0"/>
              <a:t> </a:t>
            </a:r>
            <a:r>
              <a:rPr lang="en-US" dirty="0" err="1" smtClean="0"/>
              <a:t>doro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hogepriester</a:t>
            </a:r>
            <a:r>
              <a:rPr lang="en-US" dirty="0" smtClean="0"/>
              <a:t>, en </a:t>
            </a:r>
            <a:r>
              <a:rPr lang="en-US" dirty="0" err="1" smtClean="0"/>
              <a:t>dati</a:t>
            </a:r>
            <a:r>
              <a:rPr lang="en-US" dirty="0" smtClean="0"/>
              <a:t>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wan </a:t>
            </a:r>
            <a:r>
              <a:rPr lang="en-US" dirty="0" err="1" smtClean="0"/>
              <a:t>brada</a:t>
            </a:r>
            <a:r>
              <a:rPr lang="en-US" dirty="0" smtClean="0"/>
              <a:t>, </a:t>
            </a:r>
            <a:r>
              <a:rPr lang="en-US" dirty="0" err="1" smtClean="0"/>
              <a:t>Jezus</a:t>
            </a:r>
            <a:r>
              <a:rPr lang="en-US" dirty="0" smtClean="0"/>
              <a:t>,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kari</a:t>
            </a:r>
            <a:r>
              <a:rPr lang="en-US" dirty="0" smtClean="0"/>
              <a:t> </a:t>
            </a:r>
            <a:r>
              <a:rPr lang="en-US" dirty="0" err="1" smtClean="0"/>
              <a:t>Kristus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</a:t>
            </a:r>
            <a:r>
              <a:rPr lang="en-US" dirty="0" err="1" smtClean="0"/>
              <a:t>fa</a:t>
            </a:r>
            <a:r>
              <a:rPr lang="en-US" dirty="0" smtClean="0"/>
              <a:t> </a:t>
            </a:r>
            <a:r>
              <a:rPr lang="en-US" dirty="0" err="1" smtClean="0"/>
              <a:t>Herodus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kiri</a:t>
            </a:r>
            <a:r>
              <a:rPr lang="en-US" dirty="0" smtClean="0"/>
              <a:t> Johannes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dopoeman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foeroe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r>
              <a:rPr lang="en-US" dirty="0" smtClean="0"/>
              <a:t> wan </a:t>
            </a:r>
            <a:r>
              <a:rPr lang="en-US" dirty="0" err="1" smtClean="0"/>
              <a:t>presi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black"/>
                </a:solidFill>
              </a:rPr>
              <a:t>Apologetics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5253367-D0AD-418F-B551-A8F525CF378E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69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Bribi</a:t>
            </a:r>
            <a:r>
              <a:rPr lang="en-US" dirty="0" smtClean="0"/>
              <a:t> op basis foe </a:t>
            </a:r>
            <a:r>
              <a:rPr lang="en-US" dirty="0" err="1" smtClean="0"/>
              <a:t>feiten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feiten</a:t>
            </a:r>
            <a:r>
              <a:rPr lang="en-US" dirty="0" smtClean="0"/>
              <a:t> no </a:t>
            </a:r>
            <a:r>
              <a:rPr lang="en-US" dirty="0" err="1" smtClean="0"/>
              <a:t>tjari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bribi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automatisch</a:t>
            </a:r>
            <a:r>
              <a:rPr lang="en-US" dirty="0" smtClean="0"/>
              <a:t>, ma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feiten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meki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hati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toestemming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feiten</a:t>
            </a:r>
            <a:r>
              <a:rPr lang="en-US" dirty="0" smtClean="0"/>
              <a:t> en </a:t>
            </a:r>
            <a:r>
              <a:rPr lang="en-US" dirty="0" err="1" smtClean="0"/>
              <a:t>bribi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endParaRPr lang="en-US" dirty="0" smtClean="0"/>
          </a:p>
          <a:p>
            <a:r>
              <a:rPr lang="en-US" dirty="0" err="1" smtClean="0"/>
              <a:t>Feiten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probability – </a:t>
            </a:r>
            <a:r>
              <a:rPr lang="en-US" dirty="0" err="1" smtClean="0"/>
              <a:t>soso</a:t>
            </a:r>
            <a:r>
              <a:rPr lang="en-US" dirty="0" smtClean="0"/>
              <a:t> </a:t>
            </a:r>
            <a:r>
              <a:rPr lang="en-US" dirty="0" err="1" smtClean="0"/>
              <a:t>puur</a:t>
            </a:r>
            <a:r>
              <a:rPr lang="en-US" dirty="0" smtClean="0"/>
              <a:t> </a:t>
            </a:r>
            <a:r>
              <a:rPr lang="en-US" dirty="0" err="1" smtClean="0"/>
              <a:t>mathematica</a:t>
            </a:r>
            <a:r>
              <a:rPr lang="en-US" dirty="0" smtClean="0"/>
              <a:t> &amp; logic de </a:t>
            </a:r>
            <a:r>
              <a:rPr lang="en-US" dirty="0" err="1" smtClean="0"/>
              <a:t>absoluut</a:t>
            </a:r>
            <a:r>
              <a:rPr lang="en-US" dirty="0" smtClean="0"/>
              <a:t>.  Ma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alamala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probability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39316-8787-4A8F-B7D2-C48246B1B09C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/>
                </a:solidFill>
              </a:rPr>
              <a:t>Apologetics</a:t>
            </a:r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Africanus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ben</a:t>
            </a:r>
            <a:r>
              <a:rPr lang="en-US" dirty="0" smtClean="0"/>
              <a:t> quote </a:t>
            </a:r>
            <a:r>
              <a:rPr lang="en-US" dirty="0" err="1" smtClean="0"/>
              <a:t>Thallus</a:t>
            </a:r>
            <a:r>
              <a:rPr lang="en-US" dirty="0" smtClean="0"/>
              <a:t> (52 AD)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doengroe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dei</a:t>
            </a:r>
            <a:r>
              <a:rPr lang="en-US" dirty="0" smtClean="0"/>
              <a:t> foe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dede</a:t>
            </a:r>
            <a:endParaRPr lang="en-US" dirty="0" smtClean="0"/>
          </a:p>
          <a:p>
            <a:r>
              <a:rPr lang="en-US" dirty="0" smtClean="0"/>
              <a:t>Pliny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jongoewan</a:t>
            </a:r>
            <a:r>
              <a:rPr lang="en-US" dirty="0" smtClean="0"/>
              <a:t> (112 AD)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</a:t>
            </a:r>
            <a:r>
              <a:rPr lang="en-US" dirty="0" err="1" smtClean="0"/>
              <a:t>fa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Kristen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miti</a:t>
            </a:r>
            <a:r>
              <a:rPr lang="en-US" dirty="0" smtClean="0"/>
              <a:t> </a:t>
            </a:r>
            <a:r>
              <a:rPr lang="en-US" dirty="0" err="1" smtClean="0"/>
              <a:t>froekoe</a:t>
            </a:r>
            <a:r>
              <a:rPr lang="en-US" dirty="0" smtClean="0"/>
              <a:t> </a:t>
            </a:r>
            <a:r>
              <a:rPr lang="en-US" dirty="0" err="1" smtClean="0"/>
              <a:t>mamanten</a:t>
            </a:r>
            <a:r>
              <a:rPr lang="en-US" dirty="0" smtClean="0"/>
              <a:t> wan </a:t>
            </a:r>
            <a:r>
              <a:rPr lang="en-US" dirty="0" err="1" smtClean="0"/>
              <a:t>dei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wiki en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njan</a:t>
            </a:r>
            <a:r>
              <a:rPr lang="en-US" dirty="0" smtClean="0"/>
              <a:t> </a:t>
            </a:r>
            <a:r>
              <a:rPr lang="en-US" dirty="0" err="1" smtClean="0"/>
              <a:t>wantoe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r>
              <a:rPr lang="en-US" dirty="0" smtClean="0"/>
              <a:t> </a:t>
            </a:r>
            <a:r>
              <a:rPr lang="en-US" dirty="0" err="1" smtClean="0"/>
              <a:t>makandra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black"/>
                </a:solidFill>
              </a:rPr>
              <a:t>Apologetics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5253367-D0AD-418F-B551-A8F525CF378E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70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Trajan, etc.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keizer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efoe</a:t>
            </a:r>
            <a:r>
              <a:rPr lang="en-US" dirty="0" smtClean="0"/>
              <a:t> wan Kristen </a:t>
            </a:r>
            <a:r>
              <a:rPr lang="en-US" dirty="0" err="1" smtClean="0"/>
              <a:t>aanbegi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, </a:t>
            </a:r>
            <a:r>
              <a:rPr lang="en-US" dirty="0" err="1" smtClean="0"/>
              <a:t>gi</a:t>
            </a:r>
            <a:r>
              <a:rPr lang="en-US" dirty="0" smtClean="0"/>
              <a:t> hem pardon</a:t>
            </a:r>
          </a:p>
          <a:p>
            <a:r>
              <a:rPr lang="en-US" dirty="0" smtClean="0"/>
              <a:t>Talmud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tem foe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dede</a:t>
            </a:r>
            <a:r>
              <a:rPr lang="en-US" dirty="0" smtClean="0"/>
              <a:t>, en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hanga</a:t>
            </a:r>
            <a:r>
              <a:rPr lang="en-US" dirty="0" smtClean="0"/>
              <a:t> hem</a:t>
            </a:r>
          </a:p>
          <a:p>
            <a:r>
              <a:rPr lang="en-US" dirty="0" smtClean="0"/>
              <a:t>Lucian foe </a:t>
            </a:r>
            <a:r>
              <a:rPr lang="en-US" dirty="0" err="1" smtClean="0"/>
              <a:t>Samosata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skrifi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feit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aanbegi</a:t>
            </a:r>
            <a:r>
              <a:rPr lang="en-US" dirty="0" smtClean="0"/>
              <a:t> </a:t>
            </a:r>
            <a:r>
              <a:rPr lang="en-US" dirty="0" err="1" smtClean="0"/>
              <a:t>Kristus</a:t>
            </a:r>
            <a:r>
              <a:rPr lang="en-US" dirty="0" smtClean="0"/>
              <a:t>, en </a:t>
            </a:r>
            <a:r>
              <a:rPr lang="en-US" dirty="0" err="1" smtClean="0"/>
              <a:t>dati</a:t>
            </a:r>
            <a:r>
              <a:rPr lang="en-US" dirty="0" smtClean="0"/>
              <a:t>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njoen</a:t>
            </a:r>
            <a:r>
              <a:rPr lang="en-US" dirty="0" smtClean="0"/>
              <a:t> </a:t>
            </a:r>
            <a:r>
              <a:rPr lang="en-US" dirty="0" err="1" smtClean="0"/>
              <a:t>leri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Palestijn</a:t>
            </a:r>
            <a:r>
              <a:rPr lang="en-US" dirty="0" smtClean="0"/>
              <a:t>, </a:t>
            </a:r>
            <a:r>
              <a:rPr lang="en-US" dirty="0" err="1" smtClean="0"/>
              <a:t>bribiwan</a:t>
            </a:r>
            <a:r>
              <a:rPr lang="en-US" dirty="0" smtClean="0"/>
              <a:t> de </a:t>
            </a:r>
            <a:r>
              <a:rPr lang="en-US" dirty="0" err="1" smtClean="0"/>
              <a:t>brada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black"/>
                </a:solidFill>
              </a:rPr>
              <a:t>Apologetics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5253367-D0AD-418F-B551-A8F525CF378E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71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Trawan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Justin Martyr &amp; Tertullian </a:t>
            </a:r>
            <a:r>
              <a:rPr lang="en-US" dirty="0" err="1" smtClean="0"/>
              <a:t>skrifi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hem </a:t>
            </a:r>
            <a:r>
              <a:rPr lang="en-US" dirty="0" err="1" smtClean="0"/>
              <a:t>ongeveer</a:t>
            </a:r>
            <a:r>
              <a:rPr lang="en-US" dirty="0" smtClean="0"/>
              <a:t> 150 AD</a:t>
            </a:r>
          </a:p>
          <a:p>
            <a:r>
              <a:rPr lang="en-US" dirty="0" smtClean="0"/>
              <a:t>Dem </a:t>
            </a:r>
            <a:r>
              <a:rPr lang="en-US" dirty="0" err="1" smtClean="0"/>
              <a:t>gnostic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skrifi</a:t>
            </a:r>
            <a:endParaRPr lang="en-US" dirty="0" smtClean="0"/>
          </a:p>
          <a:p>
            <a:r>
              <a:rPr lang="en-US" dirty="0" smtClean="0"/>
              <a:t>Mara Bar-</a:t>
            </a:r>
            <a:r>
              <a:rPr lang="en-US" dirty="0" err="1" smtClean="0"/>
              <a:t>Serapion</a:t>
            </a:r>
            <a:r>
              <a:rPr lang="en-US" dirty="0" smtClean="0"/>
              <a:t> late 1e – </a:t>
            </a:r>
            <a:r>
              <a:rPr lang="en-US" dirty="0" err="1" smtClean="0"/>
              <a:t>froek</a:t>
            </a:r>
            <a:r>
              <a:rPr lang="en-US" dirty="0" smtClean="0"/>
              <a:t> 3e </a:t>
            </a:r>
            <a:r>
              <a:rPr lang="en-US" dirty="0" err="1" smtClean="0"/>
              <a:t>eeuw</a:t>
            </a:r>
            <a:r>
              <a:rPr lang="en-US" dirty="0" smtClean="0"/>
              <a:t> </a:t>
            </a:r>
            <a:r>
              <a:rPr lang="en-US" dirty="0" err="1" smtClean="0"/>
              <a:t>skrifi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black"/>
                </a:solidFill>
              </a:rPr>
              <a:t>Apologetics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5253367-D0AD-418F-B551-A8F525CF378E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72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Archeologie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Dem top man </a:t>
            </a:r>
            <a:r>
              <a:rPr lang="en-US" dirty="0" err="1" smtClean="0"/>
              <a:t>kleki</a:t>
            </a:r>
            <a:r>
              <a:rPr lang="en-US" dirty="0" smtClean="0"/>
              <a:t> Nelson </a:t>
            </a:r>
            <a:r>
              <a:rPr lang="en-US" dirty="0" err="1" smtClean="0"/>
              <a:t>Glueck</a:t>
            </a:r>
            <a:r>
              <a:rPr lang="en-US" dirty="0" smtClean="0"/>
              <a:t> (wan </a:t>
            </a:r>
            <a:r>
              <a:rPr lang="en-US" dirty="0" err="1" smtClean="0"/>
              <a:t>Djoe</a:t>
            </a:r>
            <a:r>
              <a:rPr lang="en-US" dirty="0" smtClean="0"/>
              <a:t>) </a:t>
            </a:r>
            <a:r>
              <a:rPr lang="en-US" dirty="0" err="1" smtClean="0"/>
              <a:t>nanga</a:t>
            </a:r>
            <a:r>
              <a:rPr lang="en-US" dirty="0" smtClean="0"/>
              <a:t> William Albright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Bijbel</a:t>
            </a:r>
            <a:r>
              <a:rPr lang="en-US" dirty="0" smtClean="0"/>
              <a:t> de </a:t>
            </a:r>
            <a:r>
              <a:rPr lang="en-US" dirty="0" err="1" smtClean="0"/>
              <a:t>ongeloofic</a:t>
            </a:r>
            <a:r>
              <a:rPr lang="en-US" dirty="0" smtClean="0"/>
              <a:t> </a:t>
            </a:r>
            <a:r>
              <a:rPr lang="en-US" dirty="0" err="1" smtClean="0"/>
              <a:t>precis</a:t>
            </a:r>
            <a:endParaRPr lang="en-US" dirty="0" smtClean="0"/>
          </a:p>
          <a:p>
            <a:r>
              <a:rPr lang="en-US" dirty="0" smtClean="0"/>
              <a:t>John W. Montgomery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pe</a:t>
            </a:r>
            <a:r>
              <a:rPr lang="en-US" dirty="0" smtClean="0"/>
              <a:t> conflict de, </a:t>
            </a:r>
            <a:r>
              <a:rPr lang="en-US" dirty="0" err="1" smtClean="0"/>
              <a:t>meestal</a:t>
            </a:r>
            <a:r>
              <a:rPr lang="en-US" dirty="0" smtClean="0"/>
              <a:t> a de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datum foe </a:t>
            </a:r>
            <a:r>
              <a:rPr lang="en-US" dirty="0" err="1" smtClean="0"/>
              <a:t>sani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feni</a:t>
            </a:r>
            <a:r>
              <a:rPr lang="en-US" dirty="0" smtClean="0"/>
              <a:t> – en </a:t>
            </a:r>
            <a:r>
              <a:rPr lang="en-US" dirty="0" err="1" smtClean="0"/>
              <a:t>dati</a:t>
            </a:r>
            <a:r>
              <a:rPr lang="en-US" dirty="0" smtClean="0"/>
              <a:t> de </a:t>
            </a:r>
            <a:r>
              <a:rPr lang="en-US" dirty="0" err="1" smtClean="0"/>
              <a:t>moeilijk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archeologie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black"/>
                </a:solidFill>
              </a:rPr>
              <a:t>Apologetics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5253367-D0AD-418F-B551-A8F525CF378E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73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Archeologie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Trawan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so:  F.F. Bruce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de </a:t>
            </a:r>
            <a:r>
              <a:rPr lang="en-US" dirty="0" err="1" smtClean="0"/>
              <a:t>tweede</a:t>
            </a:r>
            <a:r>
              <a:rPr lang="en-US" dirty="0" smtClean="0"/>
              <a:t> half 1e </a:t>
            </a:r>
            <a:r>
              <a:rPr lang="en-US" dirty="0" err="1" smtClean="0"/>
              <a:t>eeuw</a:t>
            </a:r>
            <a:r>
              <a:rPr lang="en-US" dirty="0" smtClean="0"/>
              <a:t> </a:t>
            </a:r>
            <a:r>
              <a:rPr lang="en-US" dirty="0" err="1" smtClean="0"/>
              <a:t>achtergron</a:t>
            </a:r>
            <a:r>
              <a:rPr lang="en-US" dirty="0" smtClean="0"/>
              <a:t>. </a:t>
            </a:r>
          </a:p>
          <a:p>
            <a:r>
              <a:rPr lang="en-US" dirty="0" smtClean="0"/>
              <a:t>William Albright &amp; Burrows </a:t>
            </a:r>
            <a:r>
              <a:rPr lang="en-US" dirty="0" err="1" smtClean="0"/>
              <a:t>bribi</a:t>
            </a:r>
            <a:r>
              <a:rPr lang="en-US" dirty="0" smtClean="0"/>
              <a:t> toe</a:t>
            </a:r>
          </a:p>
          <a:p>
            <a:r>
              <a:rPr lang="en-US" dirty="0" smtClean="0"/>
              <a:t>Merrill Unger – Lukas de wan top </a:t>
            </a:r>
            <a:r>
              <a:rPr lang="en-US" dirty="0" err="1" smtClean="0"/>
              <a:t>historicus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black"/>
                </a:solidFill>
              </a:rPr>
              <a:t>Apologetics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5253367-D0AD-418F-B551-A8F525CF378E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74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Lukas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Geisler</a:t>
            </a:r>
            <a:r>
              <a:rPr lang="en-US" dirty="0" smtClean="0"/>
              <a:t>:  Lukas </a:t>
            </a:r>
            <a:r>
              <a:rPr lang="en-US" dirty="0" err="1" smtClean="0"/>
              <a:t>kari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nem</a:t>
            </a:r>
            <a:r>
              <a:rPr lang="en-US" dirty="0" smtClean="0"/>
              <a:t> foe 32 </a:t>
            </a:r>
            <a:r>
              <a:rPr lang="en-US" dirty="0" err="1" smtClean="0"/>
              <a:t>kondre</a:t>
            </a:r>
            <a:r>
              <a:rPr lang="en-US" dirty="0" smtClean="0"/>
              <a:t>, 54 </a:t>
            </a:r>
            <a:r>
              <a:rPr lang="en-US" dirty="0" err="1" smtClean="0"/>
              <a:t>foto</a:t>
            </a:r>
            <a:r>
              <a:rPr lang="en-US" dirty="0" smtClean="0"/>
              <a:t>, </a:t>
            </a:r>
            <a:r>
              <a:rPr lang="en-US" dirty="0" err="1" smtClean="0"/>
              <a:t>nanga</a:t>
            </a:r>
            <a:r>
              <a:rPr lang="en-US" dirty="0" smtClean="0"/>
              <a:t> 9 </a:t>
            </a:r>
            <a:r>
              <a:rPr lang="en-US" dirty="0" err="1" smtClean="0"/>
              <a:t>eilanti</a:t>
            </a:r>
            <a:r>
              <a:rPr lang="en-US" dirty="0" smtClean="0"/>
              <a:t> </a:t>
            </a:r>
            <a:r>
              <a:rPr lang="en-US" dirty="0" err="1" smtClean="0"/>
              <a:t>sondro</a:t>
            </a:r>
            <a:r>
              <a:rPr lang="en-US" dirty="0" smtClean="0"/>
              <a:t> wan </a:t>
            </a:r>
            <a:r>
              <a:rPr lang="en-US" dirty="0" err="1" smtClean="0"/>
              <a:t>fout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Foeroe</a:t>
            </a:r>
            <a:r>
              <a:rPr lang="en-US" dirty="0" smtClean="0"/>
              <a:t> </a:t>
            </a:r>
            <a:r>
              <a:rPr lang="en-US" dirty="0" err="1" smtClean="0"/>
              <a:t>tra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Lukas </a:t>
            </a:r>
            <a:r>
              <a:rPr lang="en-US" dirty="0" err="1" smtClean="0"/>
              <a:t>skrifi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feni</a:t>
            </a:r>
            <a:r>
              <a:rPr lang="en-US" dirty="0" smtClean="0"/>
              <a:t> now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archeologie</a:t>
            </a:r>
            <a:r>
              <a:rPr lang="en-US" dirty="0" smtClean="0"/>
              <a:t>.  Dem term </a:t>
            </a:r>
            <a:r>
              <a:rPr lang="en-US" dirty="0" err="1" smtClean="0"/>
              <a:t>disi</a:t>
            </a:r>
            <a:r>
              <a:rPr lang="en-US" dirty="0" smtClean="0"/>
              <a:t> a </a:t>
            </a:r>
            <a:r>
              <a:rPr lang="en-US" dirty="0" err="1" smtClean="0"/>
              <a:t>gebruiki</a:t>
            </a:r>
            <a:r>
              <a:rPr lang="en-US" dirty="0" smtClean="0"/>
              <a:t> de </a:t>
            </a:r>
            <a:r>
              <a:rPr lang="en-US" dirty="0" err="1" smtClean="0"/>
              <a:t>precis</a:t>
            </a:r>
            <a:r>
              <a:rPr lang="en-US" dirty="0" smtClean="0"/>
              <a:t>.  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black"/>
                </a:solidFill>
              </a:rPr>
              <a:t>Apologetics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5253367-D0AD-418F-B551-A8F525CF378E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75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Wanlo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feni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diki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juisti</a:t>
            </a:r>
            <a:r>
              <a:rPr lang="en-US" dirty="0" smtClean="0"/>
              <a:t> </a:t>
            </a:r>
            <a:r>
              <a:rPr lang="en-US" dirty="0" err="1" smtClean="0"/>
              <a:t>presi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Gabbata</a:t>
            </a:r>
            <a:r>
              <a:rPr lang="en-US" dirty="0" smtClean="0"/>
              <a:t> –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presi</a:t>
            </a:r>
            <a:r>
              <a:rPr lang="en-US" dirty="0" smtClean="0"/>
              <a:t> </a:t>
            </a:r>
            <a:r>
              <a:rPr lang="en-US" dirty="0" err="1" smtClean="0"/>
              <a:t>pe</a:t>
            </a:r>
            <a:r>
              <a:rPr lang="en-US" dirty="0" smtClean="0"/>
              <a:t> Pilatus </a:t>
            </a:r>
            <a:r>
              <a:rPr lang="en-US" dirty="0" err="1" smtClean="0"/>
              <a:t>koti</a:t>
            </a:r>
            <a:r>
              <a:rPr lang="en-US" dirty="0" smtClean="0"/>
              <a:t> </a:t>
            </a:r>
            <a:r>
              <a:rPr lang="en-US" dirty="0" err="1" smtClean="0"/>
              <a:t>kroetoe</a:t>
            </a:r>
            <a:endParaRPr lang="en-US" dirty="0" smtClean="0"/>
          </a:p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presi</a:t>
            </a:r>
            <a:r>
              <a:rPr lang="en-US" dirty="0" smtClean="0"/>
              <a:t> foe </a:t>
            </a:r>
            <a:r>
              <a:rPr lang="en-US" dirty="0" err="1" smtClean="0"/>
              <a:t>wasi</a:t>
            </a:r>
            <a:r>
              <a:rPr lang="en-US" dirty="0" smtClean="0"/>
              <a:t> – </a:t>
            </a:r>
            <a:r>
              <a:rPr lang="en-US" dirty="0" err="1" smtClean="0"/>
              <a:t>Betesda</a:t>
            </a:r>
            <a:endParaRPr lang="en-US" dirty="0" smtClean="0"/>
          </a:p>
          <a:p>
            <a:r>
              <a:rPr lang="en-US" dirty="0" smtClean="0"/>
              <a:t>Wan </a:t>
            </a:r>
            <a:r>
              <a:rPr lang="en-US" dirty="0" err="1" smtClean="0"/>
              <a:t>skrifi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ston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Pilatus</a:t>
            </a:r>
          </a:p>
          <a:p>
            <a:r>
              <a:rPr lang="en-US" dirty="0" smtClean="0"/>
              <a:t>Wan </a:t>
            </a:r>
            <a:r>
              <a:rPr lang="en-US" dirty="0" err="1" smtClean="0"/>
              <a:t>skrifi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ston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Erastus</a:t>
            </a:r>
          </a:p>
          <a:p>
            <a:r>
              <a:rPr lang="en-US" dirty="0" smtClean="0"/>
              <a:t>Dem </a:t>
            </a:r>
            <a:r>
              <a:rPr lang="en-US" dirty="0" err="1" smtClean="0"/>
              <a:t>moni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NT</a:t>
            </a:r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black"/>
                </a:solidFill>
              </a:rPr>
              <a:t>Apologetics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5253367-D0AD-418F-B551-A8F525CF378E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76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Fa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Owroe</a:t>
            </a:r>
            <a:r>
              <a:rPr lang="en-US" dirty="0" smtClean="0"/>
              <a:t> </a:t>
            </a:r>
            <a:r>
              <a:rPr lang="en-US" dirty="0" err="1" smtClean="0"/>
              <a:t>Testamenti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vertrouw</a:t>
            </a:r>
            <a:r>
              <a:rPr lang="en-US" dirty="0" smtClean="0"/>
              <a:t> hem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geschiedenis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black"/>
                </a:solidFill>
              </a:rPr>
              <a:t>Apologetics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5253367-D0AD-418F-B551-A8F525CF378E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77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Drie</a:t>
            </a:r>
            <a:r>
              <a:rPr lang="en-US" dirty="0" smtClean="0"/>
              <a:t> basis </a:t>
            </a:r>
            <a:r>
              <a:rPr lang="en-US" dirty="0" err="1" smtClean="0"/>
              <a:t>methoden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Transmissie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text</a:t>
            </a:r>
          </a:p>
          <a:p>
            <a:r>
              <a:rPr lang="en-US" dirty="0" smtClean="0"/>
              <a:t>Archeology – </a:t>
            </a:r>
            <a:r>
              <a:rPr lang="en-US" dirty="0" err="1" smtClean="0"/>
              <a:t>sortoe</a:t>
            </a:r>
            <a:r>
              <a:rPr lang="en-US" dirty="0" smtClean="0"/>
              <a:t> object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feni</a:t>
            </a:r>
            <a:endParaRPr lang="en-US" dirty="0" smtClean="0"/>
          </a:p>
          <a:p>
            <a:r>
              <a:rPr lang="en-US" dirty="0" err="1" smtClean="0"/>
              <a:t>Archeologie</a:t>
            </a:r>
            <a:r>
              <a:rPr lang="en-US" dirty="0" smtClean="0"/>
              <a:t>  - </a:t>
            </a:r>
            <a:r>
              <a:rPr lang="en-US" dirty="0" err="1" smtClean="0"/>
              <a:t>sortoe</a:t>
            </a:r>
            <a:r>
              <a:rPr lang="en-US" dirty="0" smtClean="0"/>
              <a:t> document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feni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/>
                </a:solidFill>
              </a:rPr>
              <a:t>Apologetics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39316-8787-4A8F-B7D2-C48246B1B09C}" type="slidenum">
              <a:rPr lang="en-US" smtClean="0">
                <a:solidFill>
                  <a:prstClr val="black"/>
                </a:solidFill>
              </a:rPr>
              <a:pPr/>
              <a:t>78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Accuracy foe </a:t>
            </a:r>
            <a:r>
              <a:rPr lang="en-US" dirty="0" err="1" smtClean="0"/>
              <a:t>transmissie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Foe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2000 </a:t>
            </a:r>
            <a:r>
              <a:rPr lang="en-US" dirty="0" err="1" smtClean="0"/>
              <a:t>jari</a:t>
            </a:r>
            <a:r>
              <a:rPr lang="en-US" dirty="0" smtClean="0"/>
              <a:t>,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skrifi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bijna</a:t>
            </a:r>
            <a:r>
              <a:rPr lang="en-US" dirty="0" smtClean="0"/>
              <a:t> no wan </a:t>
            </a:r>
            <a:r>
              <a:rPr lang="en-US" dirty="0" err="1" smtClean="0"/>
              <a:t>verandering</a:t>
            </a:r>
            <a:r>
              <a:rPr lang="en-US" dirty="0" smtClean="0"/>
              <a:t>. </a:t>
            </a:r>
          </a:p>
          <a:p>
            <a:r>
              <a:rPr lang="en-US" dirty="0" smtClean="0"/>
              <a:t>Wan foe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bigi</a:t>
            </a:r>
            <a:r>
              <a:rPr lang="en-US" dirty="0" smtClean="0"/>
              <a:t> </a:t>
            </a:r>
            <a:r>
              <a:rPr lang="en-US" dirty="0" err="1" smtClean="0"/>
              <a:t>bewijs</a:t>
            </a:r>
            <a:r>
              <a:rPr lang="en-US" dirty="0" smtClean="0"/>
              <a:t> de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nem</a:t>
            </a:r>
            <a:r>
              <a:rPr lang="en-US" dirty="0" smtClean="0"/>
              <a:t> foe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kownoe</a:t>
            </a:r>
            <a:r>
              <a:rPr lang="en-US" dirty="0" smtClean="0"/>
              <a:t> foe </a:t>
            </a:r>
            <a:r>
              <a:rPr lang="en-US" dirty="0" err="1" smtClean="0"/>
              <a:t>verschillende</a:t>
            </a:r>
            <a:r>
              <a:rPr lang="en-US" dirty="0" smtClean="0"/>
              <a:t> </a:t>
            </a:r>
            <a:r>
              <a:rPr lang="en-US" dirty="0" err="1" smtClean="0"/>
              <a:t>kondre</a:t>
            </a:r>
            <a:r>
              <a:rPr lang="en-US" dirty="0" smtClean="0"/>
              <a:t>, </a:t>
            </a:r>
            <a:r>
              <a:rPr lang="en-US" dirty="0" err="1" smtClean="0"/>
              <a:t>disi</a:t>
            </a:r>
            <a:r>
              <a:rPr lang="en-US" dirty="0" smtClean="0"/>
              <a:t> de </a:t>
            </a:r>
            <a:r>
              <a:rPr lang="en-US" dirty="0" err="1" smtClean="0"/>
              <a:t>precis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fa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de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volgorde</a:t>
            </a:r>
            <a:r>
              <a:rPr lang="en-US" dirty="0" smtClean="0"/>
              <a:t>.  </a:t>
            </a:r>
            <a:r>
              <a:rPr lang="en-US" dirty="0" err="1" smtClean="0"/>
              <a:t>Foeroe</a:t>
            </a:r>
            <a:r>
              <a:rPr lang="en-US" dirty="0" smtClean="0"/>
              <a:t> </a:t>
            </a:r>
            <a:r>
              <a:rPr lang="en-US" dirty="0" err="1" smtClean="0"/>
              <a:t>leisi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tra</a:t>
            </a:r>
            <a:r>
              <a:rPr lang="en-US" dirty="0" smtClean="0"/>
              <a:t> </a:t>
            </a:r>
            <a:r>
              <a:rPr lang="en-US" dirty="0" err="1" smtClean="0"/>
              <a:t>skrifi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ston</a:t>
            </a:r>
            <a:r>
              <a:rPr lang="en-US" dirty="0" smtClean="0"/>
              <a:t> foe </a:t>
            </a:r>
            <a:r>
              <a:rPr lang="en-US" dirty="0" err="1" smtClean="0"/>
              <a:t>taki</a:t>
            </a:r>
            <a:r>
              <a:rPr lang="en-US" dirty="0" smtClean="0"/>
              <a:t> foe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srefi</a:t>
            </a:r>
            <a:r>
              <a:rPr lang="en-US" dirty="0" smtClean="0"/>
              <a:t> </a:t>
            </a:r>
            <a:r>
              <a:rPr lang="en-US" dirty="0" err="1" smtClean="0"/>
              <a:t>kownoe</a:t>
            </a:r>
            <a:r>
              <a:rPr lang="en-US" dirty="0" smtClean="0"/>
              <a:t> </a:t>
            </a:r>
            <a:r>
              <a:rPr lang="en-US" dirty="0" err="1" smtClean="0"/>
              <a:t>nem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/>
                </a:solidFill>
              </a:rPr>
              <a:t>Apologetics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39316-8787-4A8F-B7D2-C48246B1B09C}" type="slidenum">
              <a:rPr lang="en-US" smtClean="0">
                <a:solidFill>
                  <a:prstClr val="black"/>
                </a:solidFill>
              </a:rPr>
              <a:pPr/>
              <a:t>79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no de sari foe de “sincere”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no de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“</a:t>
            </a:r>
            <a:r>
              <a:rPr lang="en-US" dirty="0" err="1" smtClean="0"/>
              <a:t>bribi</a:t>
            </a:r>
            <a:r>
              <a:rPr lang="en-US" dirty="0" smtClean="0"/>
              <a:t> </a:t>
            </a:r>
            <a:r>
              <a:rPr lang="en-US" dirty="0" err="1" smtClean="0"/>
              <a:t>tranga</a:t>
            </a:r>
            <a:r>
              <a:rPr lang="en-US" dirty="0" smtClean="0"/>
              <a:t>”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fa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firi</a:t>
            </a:r>
            <a:r>
              <a:rPr lang="en-US" dirty="0" smtClean="0"/>
              <a:t>, ma </a:t>
            </a:r>
            <a:r>
              <a:rPr lang="en-US" dirty="0" err="1" smtClean="0"/>
              <a:t>da</a:t>
            </a:r>
            <a:r>
              <a:rPr lang="en-US" dirty="0" smtClean="0"/>
              <a:t> object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bribi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de </a:t>
            </a:r>
            <a:r>
              <a:rPr lang="en-US" dirty="0" err="1" smtClean="0"/>
              <a:t>belangrijk</a:t>
            </a:r>
            <a:r>
              <a:rPr lang="en-US" dirty="0" smtClean="0"/>
              <a:t>.</a:t>
            </a:r>
          </a:p>
          <a:p>
            <a:r>
              <a:rPr lang="en-US" dirty="0" smtClean="0"/>
              <a:t>A no de </a:t>
            </a:r>
            <a:r>
              <a:rPr lang="en-US" dirty="0" err="1" smtClean="0"/>
              <a:t>dati</a:t>
            </a:r>
            <a:r>
              <a:rPr lang="en-US" dirty="0" smtClean="0"/>
              <a:t> mi </a:t>
            </a:r>
            <a:r>
              <a:rPr lang="en-US" dirty="0" err="1" smtClean="0"/>
              <a:t>bribi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de </a:t>
            </a:r>
            <a:r>
              <a:rPr lang="en-US" dirty="0" err="1" smtClean="0"/>
              <a:t>belangrijk</a:t>
            </a:r>
            <a:r>
              <a:rPr lang="en-US" dirty="0" smtClean="0"/>
              <a:t>, ma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mi </a:t>
            </a:r>
            <a:r>
              <a:rPr lang="en-US" dirty="0" err="1" smtClean="0"/>
              <a:t>bribi</a:t>
            </a:r>
            <a:r>
              <a:rPr lang="en-US" dirty="0" smtClean="0"/>
              <a:t>.  Mi </a:t>
            </a:r>
            <a:r>
              <a:rPr lang="en-US" dirty="0" err="1" smtClean="0"/>
              <a:t>bribi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Kristus</a:t>
            </a:r>
            <a:r>
              <a:rPr lang="en-US" dirty="0" smtClean="0"/>
              <a:t>, en </a:t>
            </a:r>
            <a:r>
              <a:rPr lang="en-US" dirty="0" err="1" smtClean="0"/>
              <a:t>abi</a:t>
            </a:r>
            <a:r>
              <a:rPr lang="en-US" dirty="0" smtClean="0"/>
              <a:t> wan </a:t>
            </a:r>
            <a:r>
              <a:rPr lang="en-US" dirty="0" err="1" smtClean="0"/>
              <a:t>persoonlijk</a:t>
            </a:r>
            <a:r>
              <a:rPr lang="en-US" dirty="0" smtClean="0"/>
              <a:t> </a:t>
            </a:r>
            <a:r>
              <a:rPr lang="en-US" dirty="0" err="1" smtClean="0"/>
              <a:t>relatie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Hem.  Dem </a:t>
            </a:r>
            <a:r>
              <a:rPr lang="en-US" dirty="0" err="1" smtClean="0"/>
              <a:t>feiten</a:t>
            </a:r>
            <a:r>
              <a:rPr lang="en-US" dirty="0" smtClean="0"/>
              <a:t> foe </a:t>
            </a:r>
            <a:r>
              <a:rPr lang="en-US" dirty="0" err="1" smtClean="0"/>
              <a:t>geschiedenis</a:t>
            </a:r>
            <a:r>
              <a:rPr lang="en-US" dirty="0" smtClean="0"/>
              <a:t> de </a:t>
            </a:r>
            <a:r>
              <a:rPr lang="en-US" dirty="0" err="1" smtClean="0"/>
              <a:t>belangrijk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39316-8787-4A8F-B7D2-C48246B1B09C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/>
                </a:solidFill>
              </a:rPr>
              <a:t>Apologetics</a:t>
            </a:r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Transmissie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Dem top man </a:t>
            </a:r>
            <a:r>
              <a:rPr lang="en-US" dirty="0" err="1" smtClean="0"/>
              <a:t>leki</a:t>
            </a:r>
            <a:r>
              <a:rPr lang="en-US" dirty="0" smtClean="0"/>
              <a:t> Robert Dick Wilson, Gleason Archer, F.F. Bruce, </a:t>
            </a:r>
            <a:r>
              <a:rPr lang="en-US" dirty="0" err="1" smtClean="0"/>
              <a:t>enz</a:t>
            </a:r>
            <a:r>
              <a:rPr lang="en-US" dirty="0" smtClean="0"/>
              <a:t>.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no wan </a:t>
            </a:r>
            <a:r>
              <a:rPr lang="en-US" dirty="0" err="1" smtClean="0"/>
              <a:t>tra</a:t>
            </a:r>
            <a:r>
              <a:rPr lang="en-US" dirty="0" smtClean="0"/>
              <a:t> </a:t>
            </a:r>
            <a:r>
              <a:rPr lang="en-US" dirty="0" err="1" smtClean="0"/>
              <a:t>boekoe</a:t>
            </a:r>
            <a:r>
              <a:rPr lang="en-US" dirty="0" smtClean="0"/>
              <a:t> </a:t>
            </a:r>
            <a:r>
              <a:rPr lang="en-US" dirty="0" err="1" smtClean="0"/>
              <a:t>pasa</a:t>
            </a:r>
            <a:r>
              <a:rPr lang="en-US" dirty="0" smtClean="0"/>
              <a:t> so </a:t>
            </a:r>
            <a:r>
              <a:rPr lang="en-US" dirty="0" err="1" smtClean="0"/>
              <a:t>fin’fini</a:t>
            </a:r>
            <a:r>
              <a:rPr lang="en-US" dirty="0" smtClean="0"/>
              <a:t> foe </a:t>
            </a:r>
            <a:r>
              <a:rPr lang="en-US" dirty="0" err="1" smtClean="0"/>
              <a:t>omeni</a:t>
            </a:r>
            <a:r>
              <a:rPr lang="en-US" dirty="0" smtClean="0"/>
              <a:t> </a:t>
            </a:r>
            <a:r>
              <a:rPr lang="en-US" dirty="0" err="1" smtClean="0"/>
              <a:t>jari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OT</a:t>
            </a:r>
          </a:p>
          <a:p>
            <a:r>
              <a:rPr lang="en-US" dirty="0" smtClean="0"/>
              <a:t>Toe </a:t>
            </a:r>
            <a:r>
              <a:rPr lang="en-US" dirty="0" err="1" smtClean="0"/>
              <a:t>bigi</a:t>
            </a:r>
            <a:r>
              <a:rPr lang="en-US" dirty="0" smtClean="0"/>
              <a:t> </a:t>
            </a:r>
            <a:r>
              <a:rPr lang="en-US" dirty="0" err="1" smtClean="0"/>
              <a:t>hipi</a:t>
            </a:r>
            <a:r>
              <a:rPr lang="en-US" dirty="0" smtClean="0"/>
              <a:t> OT </a:t>
            </a:r>
            <a:r>
              <a:rPr lang="en-US" dirty="0" err="1" smtClean="0"/>
              <a:t>skrifi</a:t>
            </a:r>
            <a:r>
              <a:rPr lang="en-US" dirty="0" smtClean="0"/>
              <a:t> </a:t>
            </a:r>
            <a:r>
              <a:rPr lang="en-US" dirty="0" err="1" smtClean="0"/>
              <a:t>feni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Cairo en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dede</a:t>
            </a:r>
            <a:r>
              <a:rPr lang="en-US" dirty="0" smtClean="0"/>
              <a:t> zee scroll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black"/>
                </a:solidFill>
              </a:rPr>
              <a:t>Apologetics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5253367-D0AD-418F-B551-A8F525CF378E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80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skrifiman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fosi</a:t>
            </a:r>
            <a:r>
              <a:rPr lang="en-US" dirty="0" smtClean="0"/>
              <a:t> </a:t>
            </a:r>
            <a:r>
              <a:rPr lang="en-US" dirty="0" err="1" smtClean="0"/>
              <a:t>groepoe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de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ondro</a:t>
            </a:r>
            <a:r>
              <a:rPr lang="en-US" dirty="0" smtClean="0"/>
              <a:t> Ezra 400 BC-200AD </a:t>
            </a:r>
            <a:r>
              <a:rPr lang="en-US" dirty="0" err="1" smtClean="0"/>
              <a:t>Sofirim</a:t>
            </a:r>
            <a:endParaRPr lang="en-US" dirty="0" smtClean="0"/>
          </a:p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tweede</a:t>
            </a:r>
            <a:r>
              <a:rPr lang="en-US" dirty="0" smtClean="0"/>
              <a:t> </a:t>
            </a:r>
            <a:r>
              <a:rPr lang="en-US" dirty="0" err="1" smtClean="0"/>
              <a:t>groepoe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de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tem foe </a:t>
            </a:r>
            <a:r>
              <a:rPr lang="en-US" dirty="0" err="1" smtClean="0"/>
              <a:t>Jezus</a:t>
            </a:r>
            <a:r>
              <a:rPr lang="en-US" dirty="0" smtClean="0"/>
              <a:t>: 100-500 AD  Talmud</a:t>
            </a:r>
          </a:p>
          <a:p>
            <a:r>
              <a:rPr lang="en-US" dirty="0" err="1" smtClean="0"/>
              <a:t>Masoretic</a:t>
            </a:r>
            <a:r>
              <a:rPr lang="en-US" dirty="0" smtClean="0"/>
              <a:t> </a:t>
            </a:r>
            <a:r>
              <a:rPr lang="en-US" dirty="0" err="1" smtClean="0"/>
              <a:t>groepoe</a:t>
            </a:r>
            <a:r>
              <a:rPr lang="en-US" dirty="0" smtClean="0"/>
              <a:t> – 500- 950 AD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/>
                </a:solidFill>
              </a:rPr>
              <a:t>Apologetics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39316-8787-4A8F-B7D2-C48246B1B09C}" type="slidenum">
              <a:rPr lang="en-US" smtClean="0">
                <a:solidFill>
                  <a:prstClr val="black"/>
                </a:solidFill>
              </a:rPr>
              <a:pPr/>
              <a:t>81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 wet </a:t>
            </a:r>
            <a:r>
              <a:rPr lang="en-US" dirty="0" err="1" smtClean="0"/>
              <a:t>ben</a:t>
            </a:r>
            <a:r>
              <a:rPr lang="en-US" dirty="0" smtClean="0"/>
              <a:t> de </a:t>
            </a:r>
            <a:r>
              <a:rPr lang="en-US" dirty="0" err="1" smtClean="0"/>
              <a:t>fin’fini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Soso</a:t>
            </a:r>
            <a:r>
              <a:rPr lang="en-US" dirty="0" smtClean="0"/>
              <a:t> </a:t>
            </a:r>
            <a:r>
              <a:rPr lang="en-US" dirty="0" err="1" smtClean="0"/>
              <a:t>krin</a:t>
            </a:r>
            <a:r>
              <a:rPr lang="en-US" dirty="0" smtClean="0"/>
              <a:t> </a:t>
            </a:r>
            <a:r>
              <a:rPr lang="en-US" dirty="0" err="1" smtClean="0"/>
              <a:t>meti</a:t>
            </a:r>
            <a:r>
              <a:rPr lang="en-US" dirty="0" smtClean="0"/>
              <a:t> </a:t>
            </a:r>
            <a:r>
              <a:rPr lang="en-US" dirty="0" err="1" smtClean="0"/>
              <a:t>boeba</a:t>
            </a:r>
            <a:r>
              <a:rPr lang="en-US" dirty="0" smtClean="0"/>
              <a:t>, </a:t>
            </a:r>
            <a:r>
              <a:rPr lang="en-US" dirty="0" err="1" smtClean="0"/>
              <a:t>krini</a:t>
            </a:r>
            <a:r>
              <a:rPr lang="en-US" dirty="0" smtClean="0"/>
              <a:t> </a:t>
            </a:r>
            <a:r>
              <a:rPr lang="en-US" dirty="0" err="1" smtClean="0"/>
              <a:t>doro</a:t>
            </a:r>
            <a:r>
              <a:rPr lang="en-US" dirty="0" smtClean="0"/>
              <a:t> wan </a:t>
            </a:r>
            <a:r>
              <a:rPr lang="en-US" dirty="0" err="1" smtClean="0"/>
              <a:t>Djoe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titei</a:t>
            </a:r>
            <a:r>
              <a:rPr lang="en-US" dirty="0" smtClean="0"/>
              <a:t> </a:t>
            </a:r>
            <a:r>
              <a:rPr lang="en-US" dirty="0" err="1" smtClean="0"/>
              <a:t>ook</a:t>
            </a:r>
            <a:r>
              <a:rPr lang="en-US" dirty="0" smtClean="0"/>
              <a:t> toe </a:t>
            </a:r>
            <a:r>
              <a:rPr lang="en-US" dirty="0" err="1" smtClean="0"/>
              <a:t>krin</a:t>
            </a:r>
            <a:endParaRPr lang="en-US" dirty="0" smtClean="0"/>
          </a:p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juisti</a:t>
            </a:r>
            <a:r>
              <a:rPr lang="en-US" dirty="0" smtClean="0"/>
              <a:t> </a:t>
            </a:r>
            <a:r>
              <a:rPr lang="en-US" dirty="0" err="1" smtClean="0"/>
              <a:t>nomroe</a:t>
            </a:r>
            <a:r>
              <a:rPr lang="en-US" dirty="0" smtClean="0"/>
              <a:t> </a:t>
            </a:r>
            <a:r>
              <a:rPr lang="en-US" dirty="0" err="1" smtClean="0"/>
              <a:t>lijn</a:t>
            </a:r>
            <a:r>
              <a:rPr lang="en-US" dirty="0" smtClean="0"/>
              <a:t> &amp; letter</a:t>
            </a:r>
          </a:p>
          <a:p>
            <a:r>
              <a:rPr lang="en-US" dirty="0" smtClean="0"/>
              <a:t>Wan </a:t>
            </a:r>
            <a:r>
              <a:rPr lang="en-US" dirty="0" err="1" smtClean="0"/>
              <a:t>boen</a:t>
            </a:r>
            <a:r>
              <a:rPr lang="en-US" dirty="0" smtClean="0"/>
              <a:t> </a:t>
            </a:r>
            <a:r>
              <a:rPr lang="en-US" dirty="0" err="1" smtClean="0"/>
              <a:t>copie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fesi</a:t>
            </a:r>
            <a:r>
              <a:rPr lang="en-US" dirty="0" smtClean="0"/>
              <a:t>, </a:t>
            </a:r>
            <a:r>
              <a:rPr lang="en-US" dirty="0" err="1" smtClean="0"/>
              <a:t>leisi</a:t>
            </a:r>
            <a:r>
              <a:rPr lang="en-US" dirty="0" smtClean="0"/>
              <a:t> en no doe </a:t>
            </a:r>
            <a:r>
              <a:rPr lang="en-US" dirty="0" err="1" smtClean="0"/>
              <a:t>iniwan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r>
              <a:rPr lang="en-US" dirty="0" smtClean="0"/>
              <a:t> </a:t>
            </a:r>
            <a:r>
              <a:rPr lang="en-US" dirty="0" err="1" smtClean="0"/>
              <a:t>uit</a:t>
            </a:r>
            <a:r>
              <a:rPr lang="en-US" dirty="0" smtClean="0"/>
              <a:t> je </a:t>
            </a:r>
            <a:r>
              <a:rPr lang="en-US" dirty="0" err="1" smtClean="0"/>
              <a:t>hoofd</a:t>
            </a:r>
            <a:endParaRPr lang="en-US" dirty="0" smtClean="0"/>
          </a:p>
          <a:p>
            <a:r>
              <a:rPr lang="en-US" dirty="0" err="1" smtClean="0"/>
              <a:t>Speciaal</a:t>
            </a:r>
            <a:r>
              <a:rPr lang="en-US" dirty="0" smtClean="0"/>
              <a:t> ink</a:t>
            </a:r>
          </a:p>
          <a:p>
            <a:r>
              <a:rPr lang="en-US" dirty="0" smtClean="0"/>
              <a:t>Wet foe </a:t>
            </a:r>
            <a:r>
              <a:rPr lang="en-US" dirty="0" err="1" smtClean="0"/>
              <a:t>lijn</a:t>
            </a:r>
            <a:r>
              <a:rPr lang="en-US" dirty="0" smtClean="0"/>
              <a:t> &amp; </a:t>
            </a:r>
            <a:r>
              <a:rPr lang="en-US" dirty="0" err="1" smtClean="0"/>
              <a:t>fa</a:t>
            </a:r>
            <a:r>
              <a:rPr lang="en-US" dirty="0" smtClean="0"/>
              <a:t> a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kaba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black"/>
                </a:solidFill>
              </a:rPr>
              <a:t>Apologetics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5253367-D0AD-418F-B551-A8F525CF378E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82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Masoriet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poti</a:t>
            </a:r>
            <a:r>
              <a:rPr lang="en-US" dirty="0" smtClean="0"/>
              <a:t> vowel punt so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sabi</a:t>
            </a:r>
            <a:r>
              <a:rPr lang="en-US" dirty="0" smtClean="0"/>
              <a:t> </a:t>
            </a:r>
            <a:r>
              <a:rPr lang="en-US" dirty="0" err="1" smtClean="0"/>
              <a:t>fa</a:t>
            </a:r>
            <a:r>
              <a:rPr lang="en-US" dirty="0" smtClean="0"/>
              <a:t> foe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woortoe</a:t>
            </a:r>
            <a:endParaRPr lang="en-US" dirty="0" smtClean="0"/>
          </a:p>
          <a:p>
            <a:r>
              <a:rPr lang="en-US" dirty="0" smtClean="0"/>
              <a:t>Dem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teri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letter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boekoe</a:t>
            </a:r>
            <a:r>
              <a:rPr lang="en-US" dirty="0" smtClean="0"/>
              <a:t>, </a:t>
            </a:r>
            <a:r>
              <a:rPr lang="en-US" dirty="0" err="1" smtClean="0"/>
              <a:t>sabi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mindri</a:t>
            </a:r>
            <a:r>
              <a:rPr lang="en-US" dirty="0" smtClean="0"/>
              <a:t> letter, </a:t>
            </a:r>
            <a:r>
              <a:rPr lang="en-US" dirty="0" err="1" smtClean="0"/>
              <a:t>enz</a:t>
            </a:r>
            <a:r>
              <a:rPr lang="en-US" dirty="0" smtClean="0"/>
              <a:t>.  </a:t>
            </a:r>
            <a:r>
              <a:rPr lang="en-US" dirty="0" err="1" smtClean="0"/>
              <a:t>Iniwan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teri</a:t>
            </a:r>
            <a:r>
              <a:rPr lang="en-US" dirty="0" smtClean="0"/>
              <a:t>,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teri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/>
                </a:solidFill>
              </a:rPr>
              <a:t>Apologetics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39316-8787-4A8F-B7D2-C48246B1B09C}" type="slidenum">
              <a:rPr lang="en-US" smtClean="0">
                <a:solidFill>
                  <a:prstClr val="black"/>
                </a:solidFill>
              </a:rPr>
              <a:pPr/>
              <a:t>83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Dede</a:t>
            </a:r>
            <a:r>
              <a:rPr lang="en-US" dirty="0" smtClean="0"/>
              <a:t> zee </a:t>
            </a:r>
            <a:r>
              <a:rPr lang="en-US" dirty="0" err="1" smtClean="0"/>
              <a:t>lolo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belangrijk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feni</a:t>
            </a:r>
            <a:r>
              <a:rPr lang="en-US" dirty="0" smtClean="0"/>
              <a:t> – 1947. 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heri</a:t>
            </a:r>
            <a:r>
              <a:rPr lang="en-US" dirty="0" smtClean="0"/>
              <a:t> </a:t>
            </a:r>
            <a:r>
              <a:rPr lang="en-US" dirty="0" err="1" smtClean="0"/>
              <a:t>boekoe</a:t>
            </a:r>
            <a:r>
              <a:rPr lang="en-US" dirty="0" smtClean="0"/>
              <a:t> foe </a:t>
            </a:r>
            <a:r>
              <a:rPr lang="en-US" dirty="0" err="1" smtClean="0"/>
              <a:t>Jesaja</a:t>
            </a:r>
            <a:r>
              <a:rPr lang="en-US" dirty="0" smtClean="0"/>
              <a:t> 100 B.C.  A de </a:t>
            </a:r>
            <a:r>
              <a:rPr lang="en-US" dirty="0" err="1" smtClean="0"/>
              <a:t>bijna</a:t>
            </a:r>
            <a:r>
              <a:rPr lang="en-US" dirty="0" smtClean="0"/>
              <a:t> </a:t>
            </a:r>
            <a:r>
              <a:rPr lang="en-US" dirty="0" err="1" smtClean="0"/>
              <a:t>precis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srefi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1000 </a:t>
            </a:r>
            <a:r>
              <a:rPr lang="en-US" dirty="0" err="1" smtClean="0"/>
              <a:t>jari</a:t>
            </a:r>
            <a:r>
              <a:rPr lang="en-US" dirty="0" smtClean="0"/>
              <a:t>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lati</a:t>
            </a:r>
            <a:endParaRPr lang="en-US" dirty="0" smtClean="0"/>
          </a:p>
          <a:p>
            <a:r>
              <a:rPr lang="en-US" dirty="0" err="1" smtClean="0"/>
              <a:t>Omeni</a:t>
            </a:r>
            <a:r>
              <a:rPr lang="en-US" dirty="0" smtClean="0"/>
              <a:t> </a:t>
            </a:r>
            <a:r>
              <a:rPr lang="en-US" dirty="0" err="1" smtClean="0"/>
              <a:t>tra</a:t>
            </a:r>
            <a:r>
              <a:rPr lang="en-US" dirty="0" smtClean="0"/>
              <a:t> </a:t>
            </a:r>
            <a:r>
              <a:rPr lang="en-US" dirty="0" err="1" smtClean="0"/>
              <a:t>pisi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Bijbel</a:t>
            </a:r>
            <a:r>
              <a:rPr lang="en-US" dirty="0" smtClean="0"/>
              <a:t> en </a:t>
            </a:r>
            <a:r>
              <a:rPr lang="en-US" dirty="0" err="1" smtClean="0"/>
              <a:t>tra</a:t>
            </a:r>
            <a:r>
              <a:rPr lang="en-US" dirty="0" smtClean="0"/>
              <a:t> </a:t>
            </a:r>
            <a:r>
              <a:rPr lang="en-US" dirty="0" err="1" smtClean="0"/>
              <a:t>boekoe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de toe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/>
                </a:solidFill>
              </a:rPr>
              <a:t>Apologetics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39316-8787-4A8F-B7D2-C48246B1B09C}" type="slidenum">
              <a:rPr lang="en-US" smtClean="0">
                <a:solidFill>
                  <a:prstClr val="black"/>
                </a:solidFill>
              </a:rPr>
              <a:pPr/>
              <a:t>84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Tra</a:t>
            </a:r>
            <a:r>
              <a:rPr lang="en-US" dirty="0" smtClean="0"/>
              <a:t> text foe </a:t>
            </a:r>
            <a:r>
              <a:rPr lang="en-US" dirty="0" err="1" smtClean="0"/>
              <a:t>da</a:t>
            </a:r>
            <a:r>
              <a:rPr lang="en-US" dirty="0" smtClean="0"/>
              <a:t> OT	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Septuagint – LXX 3e BC. 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kwaliteit</a:t>
            </a:r>
            <a:r>
              <a:rPr lang="en-US" dirty="0" smtClean="0"/>
              <a:t> no de so </a:t>
            </a:r>
            <a:r>
              <a:rPr lang="en-US" dirty="0" err="1" smtClean="0"/>
              <a:t>boen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Hebreewse</a:t>
            </a:r>
            <a:r>
              <a:rPr lang="en-US" dirty="0" smtClean="0"/>
              <a:t> </a:t>
            </a:r>
            <a:r>
              <a:rPr lang="en-US" dirty="0" err="1" smtClean="0"/>
              <a:t>tongo</a:t>
            </a:r>
            <a:r>
              <a:rPr lang="en-US" dirty="0" smtClean="0"/>
              <a:t>. 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meki</a:t>
            </a:r>
            <a:r>
              <a:rPr lang="en-US" dirty="0" smtClean="0"/>
              <a:t> </a:t>
            </a:r>
            <a:r>
              <a:rPr lang="en-US" dirty="0" err="1" smtClean="0"/>
              <a:t>bikasi</a:t>
            </a:r>
            <a:r>
              <a:rPr lang="en-US" dirty="0" smtClean="0"/>
              <a:t> so </a:t>
            </a:r>
            <a:r>
              <a:rPr lang="en-US" dirty="0" err="1" smtClean="0"/>
              <a:t>meni</a:t>
            </a:r>
            <a:r>
              <a:rPr lang="en-US" dirty="0" smtClean="0"/>
              <a:t> </a:t>
            </a:r>
            <a:r>
              <a:rPr lang="en-US" dirty="0" err="1" smtClean="0"/>
              <a:t>Djoe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panja</a:t>
            </a:r>
            <a:r>
              <a:rPr lang="en-US" dirty="0" smtClean="0"/>
              <a:t>, en </a:t>
            </a:r>
            <a:r>
              <a:rPr lang="en-US" dirty="0" err="1" smtClean="0"/>
              <a:t>foeroe</a:t>
            </a:r>
            <a:r>
              <a:rPr lang="en-US" dirty="0" smtClean="0"/>
              <a:t> foe </a:t>
            </a:r>
            <a:r>
              <a:rPr lang="en-US" dirty="0" err="1" smtClean="0"/>
              <a:t>dem</a:t>
            </a:r>
            <a:r>
              <a:rPr lang="en-US" dirty="0" smtClean="0"/>
              <a:t> no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Djoe</a:t>
            </a:r>
            <a:r>
              <a:rPr lang="en-US" dirty="0" smtClean="0"/>
              <a:t> </a:t>
            </a:r>
            <a:r>
              <a:rPr lang="en-US" dirty="0" err="1" smtClean="0"/>
              <a:t>tongo</a:t>
            </a:r>
            <a:r>
              <a:rPr lang="en-US" dirty="0" smtClean="0"/>
              <a:t> </a:t>
            </a:r>
            <a:r>
              <a:rPr lang="en-US" dirty="0" err="1" smtClean="0"/>
              <a:t>moro</a:t>
            </a:r>
            <a:r>
              <a:rPr lang="en-US" dirty="0" smtClean="0"/>
              <a:t>.  Dem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6 man foe </a:t>
            </a:r>
            <a:r>
              <a:rPr lang="en-US" dirty="0" err="1" smtClean="0"/>
              <a:t>ibri</a:t>
            </a:r>
            <a:r>
              <a:rPr lang="en-US" dirty="0" smtClean="0"/>
              <a:t> </a:t>
            </a:r>
            <a:r>
              <a:rPr lang="en-US" dirty="0" err="1" smtClean="0"/>
              <a:t>famiri</a:t>
            </a:r>
            <a:r>
              <a:rPr lang="en-US" dirty="0" smtClean="0"/>
              <a:t> (72) </a:t>
            </a:r>
            <a:r>
              <a:rPr lang="en-US" dirty="0" err="1" smtClean="0"/>
              <a:t>ben</a:t>
            </a:r>
            <a:r>
              <a:rPr lang="en-US" dirty="0" smtClean="0"/>
              <a:t> doe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vertaling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72 </a:t>
            </a:r>
            <a:r>
              <a:rPr lang="en-US" dirty="0" err="1" smtClean="0"/>
              <a:t>dei</a:t>
            </a:r>
            <a:r>
              <a:rPr lang="en-US" dirty="0" smtClean="0"/>
              <a:t>  </a:t>
            </a:r>
            <a:r>
              <a:rPr lang="en-US" dirty="0" err="1" smtClean="0"/>
              <a:t>Vertaling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bigin</a:t>
            </a:r>
            <a:r>
              <a:rPr lang="en-US" dirty="0" smtClean="0"/>
              <a:t> </a:t>
            </a:r>
            <a:r>
              <a:rPr lang="en-US" dirty="0" err="1" smtClean="0"/>
              <a:t>ongeveer</a:t>
            </a:r>
            <a:r>
              <a:rPr lang="en-US" dirty="0" smtClean="0"/>
              <a:t> 250 BC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black"/>
                </a:solidFill>
              </a:rPr>
              <a:t>Apologetics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5253367-D0AD-418F-B551-A8F525CF378E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85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LXX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jepi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52400" y="2017713"/>
            <a:ext cx="8802688" cy="4114800"/>
          </a:xfrm>
        </p:spPr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ben</a:t>
            </a:r>
            <a:r>
              <a:rPr lang="en-US" dirty="0" smtClean="0"/>
              <a:t> de </a:t>
            </a:r>
            <a:r>
              <a:rPr lang="en-US" dirty="0" err="1" smtClean="0"/>
              <a:t>bijna</a:t>
            </a:r>
            <a:r>
              <a:rPr lang="en-US" dirty="0" smtClean="0"/>
              <a:t> 1000 </a:t>
            </a:r>
            <a:r>
              <a:rPr lang="en-US" dirty="0" err="1" smtClean="0"/>
              <a:t>jari</a:t>
            </a:r>
            <a:r>
              <a:rPr lang="en-US" dirty="0" smtClean="0"/>
              <a:t>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froekoe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Masoretic</a:t>
            </a:r>
            <a:r>
              <a:rPr lang="en-US" dirty="0" smtClean="0"/>
              <a:t> text</a:t>
            </a:r>
          </a:p>
          <a:p>
            <a:r>
              <a:rPr lang="en-US" dirty="0" smtClean="0"/>
              <a:t>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wan </a:t>
            </a:r>
            <a:r>
              <a:rPr lang="en-US" dirty="0" err="1" smtClean="0"/>
              <a:t>toto</a:t>
            </a:r>
            <a:r>
              <a:rPr lang="en-US" dirty="0" smtClean="0"/>
              <a:t> foe </a:t>
            </a:r>
            <a:r>
              <a:rPr lang="en-US" dirty="0" err="1" smtClean="0"/>
              <a:t>zendeling</a:t>
            </a:r>
            <a:r>
              <a:rPr lang="en-US" dirty="0" smtClean="0"/>
              <a:t> </a:t>
            </a:r>
            <a:r>
              <a:rPr lang="en-US" dirty="0" err="1" smtClean="0"/>
              <a:t>vertaling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 err="1" smtClean="0"/>
              <a:t>jepi</a:t>
            </a:r>
            <a:r>
              <a:rPr lang="en-US" dirty="0" smtClean="0"/>
              <a:t> de wan </a:t>
            </a:r>
            <a:r>
              <a:rPr lang="en-US" dirty="0" err="1" smtClean="0"/>
              <a:t>broki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mindri</a:t>
            </a:r>
            <a:r>
              <a:rPr lang="en-US" dirty="0" smtClean="0"/>
              <a:t> foe </a:t>
            </a:r>
            <a:r>
              <a:rPr lang="en-US" dirty="0" err="1" smtClean="0"/>
              <a:t>Hebreewse</a:t>
            </a:r>
            <a:r>
              <a:rPr lang="en-US" dirty="0" smtClean="0"/>
              <a:t> </a:t>
            </a:r>
            <a:r>
              <a:rPr lang="en-US" dirty="0" err="1" smtClean="0"/>
              <a:t>Djoe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Grieki</a:t>
            </a:r>
            <a:r>
              <a:rPr lang="en-US" dirty="0" smtClean="0"/>
              <a:t> </a:t>
            </a:r>
            <a:r>
              <a:rPr lang="en-US" dirty="0" err="1" smtClean="0"/>
              <a:t>tongo</a:t>
            </a:r>
            <a:r>
              <a:rPr lang="en-US" dirty="0" smtClean="0"/>
              <a:t> </a:t>
            </a:r>
            <a:r>
              <a:rPr lang="en-US" dirty="0" err="1" smtClean="0"/>
              <a:t>bribiwan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 err="1" smtClean="0"/>
              <a:t>jepi</a:t>
            </a:r>
            <a:r>
              <a:rPr lang="en-US" dirty="0" smtClean="0"/>
              <a:t> textual criticism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black"/>
                </a:solidFill>
              </a:rPr>
              <a:t>Apologetics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5253367-D0AD-418F-B551-A8F525CF378E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86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Hexapla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Origen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proberi</a:t>
            </a:r>
            <a:r>
              <a:rPr lang="en-US" dirty="0" smtClean="0"/>
              <a:t> foe </a:t>
            </a:r>
            <a:r>
              <a:rPr lang="en-US" dirty="0" err="1" smtClean="0"/>
              <a:t>tjari</a:t>
            </a:r>
            <a:r>
              <a:rPr lang="en-US" dirty="0" smtClean="0"/>
              <a:t> uniformity en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poti</a:t>
            </a:r>
            <a:r>
              <a:rPr lang="en-US" dirty="0" smtClean="0"/>
              <a:t> 6 </a:t>
            </a:r>
            <a:r>
              <a:rPr lang="en-US" dirty="0" err="1" smtClean="0"/>
              <a:t>difrenti</a:t>
            </a:r>
            <a:r>
              <a:rPr lang="en-US" dirty="0" smtClean="0"/>
              <a:t> </a:t>
            </a:r>
            <a:r>
              <a:rPr lang="en-US" dirty="0" err="1" smtClean="0"/>
              <a:t>fasi</a:t>
            </a:r>
            <a:r>
              <a:rPr lang="en-US" dirty="0" smtClean="0"/>
              <a:t> foe </a:t>
            </a:r>
            <a:r>
              <a:rPr lang="en-US" dirty="0" err="1" smtClean="0"/>
              <a:t>skrifi</a:t>
            </a:r>
            <a:r>
              <a:rPr lang="en-US" dirty="0" smtClean="0"/>
              <a:t> </a:t>
            </a:r>
            <a:r>
              <a:rPr lang="en-US" dirty="0" err="1" smtClean="0"/>
              <a:t>sei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sei</a:t>
            </a:r>
            <a:r>
              <a:rPr lang="en-US" dirty="0" smtClean="0"/>
              <a:t>, </a:t>
            </a:r>
            <a:r>
              <a:rPr lang="en-US" dirty="0" err="1" smtClean="0"/>
              <a:t>inclusief</a:t>
            </a:r>
            <a:r>
              <a:rPr lang="en-US" dirty="0" smtClean="0"/>
              <a:t> hem </a:t>
            </a:r>
            <a:r>
              <a:rPr lang="en-US" dirty="0" err="1" smtClean="0"/>
              <a:t>egi</a:t>
            </a:r>
            <a:r>
              <a:rPr lang="en-US" dirty="0" smtClean="0"/>
              <a:t> </a:t>
            </a:r>
            <a:r>
              <a:rPr lang="en-US" dirty="0" err="1" smtClean="0"/>
              <a:t>vertaling</a:t>
            </a:r>
            <a:endParaRPr lang="en-US" dirty="0" smtClean="0"/>
          </a:p>
          <a:p>
            <a:r>
              <a:rPr lang="en-US" dirty="0" smtClean="0"/>
              <a:t>Ma a no </a:t>
            </a:r>
            <a:r>
              <a:rPr lang="en-US" dirty="0" err="1" smtClean="0"/>
              <a:t>ben</a:t>
            </a:r>
            <a:r>
              <a:rPr lang="en-US" dirty="0" smtClean="0"/>
              <a:t> go so </a:t>
            </a:r>
            <a:r>
              <a:rPr lang="en-US" dirty="0" err="1" smtClean="0"/>
              <a:t>boen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black"/>
                </a:solidFill>
              </a:rPr>
              <a:t>Apologetics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5253367-D0AD-418F-B551-A8F525CF378E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87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Samaritaan</a:t>
            </a:r>
            <a:r>
              <a:rPr lang="en-US" dirty="0" smtClean="0"/>
              <a:t> Pentateuch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Samaritaan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egi</a:t>
            </a:r>
            <a:r>
              <a:rPr lang="en-US" dirty="0" smtClean="0"/>
              <a:t> </a:t>
            </a:r>
            <a:r>
              <a:rPr lang="en-US" dirty="0" err="1" smtClean="0"/>
              <a:t>owroe</a:t>
            </a:r>
            <a:r>
              <a:rPr lang="en-US" dirty="0" smtClean="0"/>
              <a:t> </a:t>
            </a:r>
            <a:r>
              <a:rPr lang="en-US" dirty="0" err="1" smtClean="0"/>
              <a:t>vertaling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fositem</a:t>
            </a:r>
            <a:r>
              <a:rPr lang="en-US" dirty="0" smtClean="0"/>
              <a:t> </a:t>
            </a:r>
            <a:r>
              <a:rPr lang="en-US" dirty="0" err="1" smtClean="0"/>
              <a:t>Hebreewse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hori</a:t>
            </a:r>
            <a:r>
              <a:rPr lang="en-US" dirty="0" smtClean="0"/>
              <a:t> </a:t>
            </a:r>
            <a:r>
              <a:rPr lang="en-US" dirty="0" err="1" smtClean="0"/>
              <a:t>aparti</a:t>
            </a:r>
            <a:r>
              <a:rPr lang="en-US" dirty="0" smtClean="0"/>
              <a:t> – 5e </a:t>
            </a:r>
            <a:r>
              <a:rPr lang="en-US" dirty="0" err="1" smtClean="0"/>
              <a:t>eeuw</a:t>
            </a:r>
            <a:r>
              <a:rPr lang="en-US" dirty="0" smtClean="0"/>
              <a:t> BC</a:t>
            </a:r>
          </a:p>
          <a:p>
            <a:r>
              <a:rPr lang="en-US" dirty="0" smtClean="0"/>
              <a:t>Moro </a:t>
            </a:r>
            <a:r>
              <a:rPr lang="en-US" dirty="0" err="1" smtClean="0"/>
              <a:t>owroe</a:t>
            </a:r>
            <a:r>
              <a:rPr lang="en-US" dirty="0" smtClean="0"/>
              <a:t> wan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11e </a:t>
            </a:r>
            <a:r>
              <a:rPr lang="en-US" dirty="0" err="1" smtClean="0"/>
              <a:t>eeuw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black"/>
                </a:solidFill>
              </a:rPr>
              <a:t>Apologetics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5253367-D0AD-418F-B551-A8F525CF378E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88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Targums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ben</a:t>
            </a:r>
            <a:r>
              <a:rPr lang="en-US" dirty="0" smtClean="0"/>
              <a:t> de </a:t>
            </a:r>
            <a:r>
              <a:rPr lang="en-US" dirty="0" err="1" smtClean="0"/>
              <a:t>parafrase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Aramaic </a:t>
            </a:r>
            <a:r>
              <a:rPr lang="en-US" dirty="0" err="1" smtClean="0"/>
              <a:t>bikasi</a:t>
            </a:r>
            <a:r>
              <a:rPr lang="en-US" dirty="0" smtClean="0"/>
              <a:t> </a:t>
            </a:r>
            <a:r>
              <a:rPr lang="en-US" dirty="0" err="1" smtClean="0"/>
              <a:t>foeroe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frigiti</a:t>
            </a:r>
            <a:r>
              <a:rPr lang="en-US" dirty="0" smtClean="0"/>
              <a:t> </a:t>
            </a:r>
            <a:r>
              <a:rPr lang="en-US" dirty="0" err="1" smtClean="0"/>
              <a:t>som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Hebreewse</a:t>
            </a:r>
            <a:r>
              <a:rPr lang="en-US" dirty="0" smtClean="0"/>
              <a:t> </a:t>
            </a:r>
            <a:r>
              <a:rPr lang="en-US" dirty="0" err="1" smtClean="0"/>
              <a:t>tongo</a:t>
            </a:r>
            <a:r>
              <a:rPr lang="en-US" dirty="0" smtClean="0"/>
              <a:t>.  Dem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bigin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tem foe Ezra, ma </a:t>
            </a:r>
            <a:r>
              <a:rPr lang="en-US" dirty="0" err="1" smtClean="0"/>
              <a:t>baka</a:t>
            </a:r>
            <a:r>
              <a:rPr lang="en-US" dirty="0" smtClean="0"/>
              <a:t> 135 AD,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Djoe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jagi</a:t>
            </a:r>
            <a:r>
              <a:rPr lang="en-US" dirty="0" smtClean="0"/>
              <a:t> </a:t>
            </a:r>
            <a:r>
              <a:rPr lang="en-US" dirty="0" err="1" smtClean="0"/>
              <a:t>komopo</a:t>
            </a:r>
            <a:r>
              <a:rPr lang="en-US" dirty="0" smtClean="0"/>
              <a:t> foe </a:t>
            </a:r>
            <a:r>
              <a:rPr lang="en-US" dirty="0" err="1" smtClean="0"/>
              <a:t>Palestijn</a:t>
            </a:r>
            <a:r>
              <a:rPr lang="en-US" dirty="0" smtClean="0"/>
              <a:t>, en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fanowdoe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black"/>
                </a:solidFill>
              </a:rPr>
              <a:t>Apologetics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5253367-D0AD-418F-B551-A8F525CF378E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89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Paulus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I Kor. 15:14. En </a:t>
            </a:r>
            <a:r>
              <a:rPr lang="en-US" b="1" dirty="0" err="1" smtClean="0"/>
              <a:t>efoe</a:t>
            </a:r>
            <a:r>
              <a:rPr lang="en-US" b="1" dirty="0" smtClean="0"/>
              <a:t> </a:t>
            </a:r>
            <a:r>
              <a:rPr lang="en-US" b="1" dirty="0" err="1" smtClean="0"/>
              <a:t>Kristus</a:t>
            </a:r>
            <a:r>
              <a:rPr lang="en-US" b="1" dirty="0" smtClean="0"/>
              <a:t> no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opo</a:t>
            </a:r>
            <a:r>
              <a:rPr lang="en-US" b="1" dirty="0" smtClean="0"/>
              <a:t> </a:t>
            </a:r>
            <a:r>
              <a:rPr lang="en-US" b="1" dirty="0" err="1" smtClean="0"/>
              <a:t>baka</a:t>
            </a:r>
            <a:r>
              <a:rPr lang="en-US" b="1" dirty="0" smtClean="0"/>
              <a:t>,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wi</a:t>
            </a:r>
            <a:r>
              <a:rPr lang="en-US" b="1" dirty="0" smtClean="0"/>
              <a:t> </a:t>
            </a:r>
            <a:r>
              <a:rPr lang="en-US" b="1" dirty="0" err="1" smtClean="0"/>
              <a:t>preiki</a:t>
            </a:r>
            <a:r>
              <a:rPr lang="en-US" b="1" dirty="0" smtClean="0"/>
              <a:t> de foe </a:t>
            </a:r>
            <a:r>
              <a:rPr lang="en-US" b="1" dirty="0" err="1" smtClean="0"/>
              <a:t>soso</a:t>
            </a:r>
            <a:r>
              <a:rPr lang="en-US" b="1" dirty="0" smtClean="0"/>
              <a:t>, en </a:t>
            </a:r>
            <a:r>
              <a:rPr lang="en-US" b="1" dirty="0" err="1" smtClean="0"/>
              <a:t>oen</a:t>
            </a:r>
            <a:r>
              <a:rPr lang="en-US" b="1" dirty="0" smtClean="0"/>
              <a:t> </a:t>
            </a:r>
            <a:r>
              <a:rPr lang="en-US" b="1" dirty="0" err="1" smtClean="0"/>
              <a:t>bribi</a:t>
            </a:r>
            <a:r>
              <a:rPr lang="en-US" b="1" dirty="0" smtClean="0"/>
              <a:t> de foe </a:t>
            </a:r>
            <a:r>
              <a:rPr lang="en-US" b="1" dirty="0" err="1" smtClean="0"/>
              <a:t>soso</a:t>
            </a:r>
            <a:r>
              <a:rPr lang="en-US" b="1" dirty="0" smtClean="0"/>
              <a:t> toe…..17. En </a:t>
            </a:r>
            <a:r>
              <a:rPr lang="en-US" b="1" dirty="0" err="1" smtClean="0"/>
              <a:t>efoe</a:t>
            </a:r>
            <a:r>
              <a:rPr lang="en-US" b="1" dirty="0" smtClean="0"/>
              <a:t> </a:t>
            </a:r>
            <a:r>
              <a:rPr lang="en-US" b="1" dirty="0" err="1" smtClean="0"/>
              <a:t>Kristus</a:t>
            </a:r>
            <a:r>
              <a:rPr lang="en-US" b="1" dirty="0" smtClean="0"/>
              <a:t> no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opo</a:t>
            </a:r>
            <a:r>
              <a:rPr lang="en-US" b="1" dirty="0" smtClean="0"/>
              <a:t> </a:t>
            </a:r>
            <a:r>
              <a:rPr lang="en-US" b="1" dirty="0" err="1" smtClean="0"/>
              <a:t>baka</a:t>
            </a:r>
            <a:r>
              <a:rPr lang="en-US" b="1" dirty="0" smtClean="0"/>
              <a:t>,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oen</a:t>
            </a:r>
            <a:r>
              <a:rPr lang="en-US" b="1" dirty="0" smtClean="0"/>
              <a:t> </a:t>
            </a:r>
            <a:r>
              <a:rPr lang="en-US" b="1" dirty="0" err="1" smtClean="0"/>
              <a:t>bribi</a:t>
            </a:r>
            <a:r>
              <a:rPr lang="en-US" b="1" dirty="0" smtClean="0"/>
              <a:t> de foe </a:t>
            </a:r>
            <a:r>
              <a:rPr lang="en-US" b="1" dirty="0" err="1" smtClean="0"/>
              <a:t>soso</a:t>
            </a:r>
            <a:r>
              <a:rPr lang="en-US" b="1" dirty="0" smtClean="0"/>
              <a:t>, en </a:t>
            </a:r>
            <a:r>
              <a:rPr lang="en-US" b="1" dirty="0" err="1" smtClean="0"/>
              <a:t>oen</a:t>
            </a:r>
            <a:r>
              <a:rPr lang="en-US" b="1" dirty="0" smtClean="0"/>
              <a:t> de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ini</a:t>
            </a:r>
            <a:r>
              <a:rPr lang="en-US" b="1" dirty="0" smtClean="0"/>
              <a:t> </a:t>
            </a:r>
            <a:r>
              <a:rPr lang="en-US" b="1" dirty="0" err="1" smtClean="0"/>
              <a:t>oen</a:t>
            </a:r>
            <a:r>
              <a:rPr lang="en-US" b="1" dirty="0" smtClean="0"/>
              <a:t> </a:t>
            </a:r>
            <a:r>
              <a:rPr lang="en-US" b="1" dirty="0" err="1" smtClean="0"/>
              <a:t>sondoe</a:t>
            </a:r>
            <a:r>
              <a:rPr lang="en-US" b="1" dirty="0" smtClean="0"/>
              <a:t> </a:t>
            </a:r>
            <a:r>
              <a:rPr lang="en-US" b="1" dirty="0" err="1" smtClean="0"/>
              <a:t>ete</a:t>
            </a:r>
            <a:r>
              <a:rPr lang="en-US" b="1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39316-8787-4A8F-B7D2-C48246B1B09C}" type="slidenum">
              <a:rPr lang="en-US" smtClean="0">
                <a:solidFill>
                  <a:prstClr val="black"/>
                </a:solidFill>
              </a:rPr>
              <a:pPr/>
              <a:t>9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/>
                </a:solidFill>
              </a:rPr>
              <a:t>Apologetics</a:t>
            </a:r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Mishnah</a:t>
            </a:r>
            <a:r>
              <a:rPr lang="en-US" dirty="0" smtClean="0"/>
              <a:t> A.D. 200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Wan </a:t>
            </a:r>
            <a:r>
              <a:rPr lang="en-US" dirty="0" err="1" smtClean="0"/>
              <a:t>samenvatting</a:t>
            </a:r>
            <a:r>
              <a:rPr lang="en-US" dirty="0" smtClean="0"/>
              <a:t> foe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oraal</a:t>
            </a:r>
            <a:r>
              <a:rPr lang="en-US" dirty="0" smtClean="0"/>
              <a:t> wet </a:t>
            </a:r>
            <a:r>
              <a:rPr lang="en-US" dirty="0" err="1" smtClean="0"/>
              <a:t>sinsi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tem foe </a:t>
            </a:r>
            <a:r>
              <a:rPr lang="en-US" dirty="0" err="1" smtClean="0"/>
              <a:t>Mozes</a:t>
            </a:r>
            <a:endParaRPr lang="en-US" dirty="0" smtClean="0"/>
          </a:p>
          <a:p>
            <a:r>
              <a:rPr lang="en-US" dirty="0" err="1" smtClean="0"/>
              <a:t>Gemara</a:t>
            </a:r>
            <a:r>
              <a:rPr lang="en-US" dirty="0" smtClean="0"/>
              <a:t> – wan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bigi</a:t>
            </a:r>
            <a:r>
              <a:rPr lang="en-US" dirty="0" smtClean="0"/>
              <a:t> </a:t>
            </a:r>
            <a:r>
              <a:rPr lang="en-US" dirty="0" err="1" smtClean="0"/>
              <a:t>commentaar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Mishnah</a:t>
            </a:r>
            <a:endParaRPr lang="en-US" dirty="0" smtClean="0"/>
          </a:p>
          <a:p>
            <a:r>
              <a:rPr lang="en-US" dirty="0" smtClean="0"/>
              <a:t>Talmud – </a:t>
            </a:r>
            <a:r>
              <a:rPr lang="en-US" dirty="0" err="1" smtClean="0"/>
              <a:t>Mishnah</a:t>
            </a:r>
            <a:r>
              <a:rPr lang="en-US" dirty="0" smtClean="0"/>
              <a:t> + </a:t>
            </a:r>
            <a:r>
              <a:rPr lang="en-US" dirty="0" err="1" smtClean="0"/>
              <a:t>Gemara</a:t>
            </a:r>
            <a:endParaRPr lang="en-US" dirty="0" smtClean="0"/>
          </a:p>
          <a:p>
            <a:r>
              <a:rPr lang="en-US" dirty="0" err="1" smtClean="0"/>
              <a:t>Midrash</a:t>
            </a:r>
            <a:r>
              <a:rPr lang="en-US" dirty="0" smtClean="0"/>
              <a:t> – </a:t>
            </a:r>
            <a:r>
              <a:rPr lang="en-US" dirty="0" err="1" smtClean="0"/>
              <a:t>expositie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Bijbel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Hebreewse</a:t>
            </a:r>
            <a:r>
              <a:rPr lang="en-US" dirty="0" smtClean="0"/>
              <a:t> &amp; Aramaic </a:t>
            </a:r>
            <a:r>
              <a:rPr lang="en-US" dirty="0" err="1" smtClean="0"/>
              <a:t>tongo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black"/>
                </a:solidFill>
              </a:rPr>
              <a:t>Apologetics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5253367-D0AD-418F-B551-A8F525CF378E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90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Samenvatting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wan </a:t>
            </a:r>
            <a:r>
              <a:rPr lang="en-US" dirty="0" err="1" smtClean="0"/>
              <a:t>aantal</a:t>
            </a:r>
            <a:r>
              <a:rPr lang="en-US" dirty="0" smtClean="0"/>
              <a:t> </a:t>
            </a:r>
            <a:r>
              <a:rPr lang="en-US" dirty="0" err="1" smtClean="0"/>
              <a:t>doesoen</a:t>
            </a:r>
            <a:r>
              <a:rPr lang="en-US" dirty="0" smtClean="0"/>
              <a:t> </a:t>
            </a:r>
            <a:r>
              <a:rPr lang="en-US" dirty="0" err="1" smtClean="0"/>
              <a:t>pisi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OT &amp; </a:t>
            </a:r>
            <a:r>
              <a:rPr lang="en-US" dirty="0" err="1" smtClean="0"/>
              <a:t>foeroe</a:t>
            </a:r>
            <a:r>
              <a:rPr lang="en-US" dirty="0" smtClean="0"/>
              <a:t> </a:t>
            </a:r>
            <a:r>
              <a:rPr lang="en-US" dirty="0" err="1" smtClean="0"/>
              <a:t>tra</a:t>
            </a:r>
            <a:r>
              <a:rPr lang="en-US" dirty="0" smtClean="0"/>
              <a:t> </a:t>
            </a:r>
            <a:r>
              <a:rPr lang="en-US" dirty="0" err="1" smtClean="0"/>
              <a:t>fasi</a:t>
            </a:r>
            <a:r>
              <a:rPr lang="en-US" dirty="0" smtClean="0"/>
              <a:t> foe check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tra</a:t>
            </a:r>
            <a:r>
              <a:rPr lang="en-US" dirty="0" smtClean="0"/>
              <a:t> </a:t>
            </a:r>
            <a:r>
              <a:rPr lang="en-US" dirty="0" err="1" smtClean="0"/>
              <a:t>skrifi</a:t>
            </a:r>
            <a:r>
              <a:rPr lang="en-US" dirty="0" smtClean="0"/>
              <a:t> – en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steun</a:t>
            </a:r>
            <a:r>
              <a:rPr lang="en-US" dirty="0" smtClean="0"/>
              <a:t> hem.  Dem </a:t>
            </a:r>
            <a:r>
              <a:rPr lang="en-US" dirty="0" err="1" smtClean="0"/>
              <a:t>dede</a:t>
            </a:r>
            <a:r>
              <a:rPr lang="en-US" dirty="0" smtClean="0"/>
              <a:t> zee </a:t>
            </a:r>
            <a:r>
              <a:rPr lang="en-US" dirty="0" err="1" smtClean="0"/>
              <a:t>lolo</a:t>
            </a:r>
            <a:r>
              <a:rPr lang="en-US" dirty="0" smtClean="0"/>
              <a:t> de </a:t>
            </a:r>
            <a:r>
              <a:rPr lang="en-US" dirty="0" err="1" smtClean="0"/>
              <a:t>zeer</a:t>
            </a:r>
            <a:r>
              <a:rPr lang="en-US" dirty="0" smtClean="0"/>
              <a:t> </a:t>
            </a:r>
            <a:r>
              <a:rPr lang="en-US" dirty="0" err="1" smtClean="0"/>
              <a:t>belangrijk</a:t>
            </a:r>
            <a:endParaRPr lang="en-US" dirty="0" smtClean="0"/>
          </a:p>
          <a:p>
            <a:r>
              <a:rPr lang="en-US" dirty="0" smtClean="0"/>
              <a:t>So </a:t>
            </a:r>
            <a:r>
              <a:rPr lang="en-US" dirty="0" err="1" smtClean="0"/>
              <a:t>srefi</a:t>
            </a:r>
            <a:r>
              <a:rPr lang="en-US" dirty="0" smtClean="0"/>
              <a:t>, </a:t>
            </a:r>
            <a:r>
              <a:rPr lang="en-US" dirty="0" err="1" smtClean="0"/>
              <a:t>archeologie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wan </a:t>
            </a:r>
            <a:r>
              <a:rPr lang="en-US" dirty="0" err="1" smtClean="0"/>
              <a:t>steifi</a:t>
            </a:r>
            <a:r>
              <a:rPr lang="en-US" dirty="0" smtClean="0"/>
              <a:t> </a:t>
            </a:r>
            <a:r>
              <a:rPr lang="en-US" dirty="0" err="1" smtClean="0"/>
              <a:t>steun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OT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black"/>
                </a:solidFill>
              </a:rPr>
              <a:t>Apologetics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5253367-D0AD-418F-B551-A8F525CF378E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91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Archeologie</a:t>
            </a:r>
            <a:r>
              <a:rPr lang="en-US" dirty="0" smtClean="0"/>
              <a:t> – </a:t>
            </a:r>
            <a:r>
              <a:rPr lang="en-US" dirty="0" err="1" smtClean="0"/>
              <a:t>stoeka</a:t>
            </a:r>
            <a:r>
              <a:rPr lang="en-US" dirty="0" smtClean="0"/>
              <a:t> </a:t>
            </a:r>
            <a:r>
              <a:rPr lang="en-US" dirty="0" err="1" smtClean="0"/>
              <a:t>owroe</a:t>
            </a:r>
            <a:r>
              <a:rPr lang="en-US" dirty="0" smtClean="0"/>
              <a:t> tem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Wantoe</a:t>
            </a:r>
            <a:r>
              <a:rPr lang="en-US" dirty="0" smtClean="0"/>
              <a:t> </a:t>
            </a:r>
            <a:r>
              <a:rPr lang="en-US" dirty="0" err="1" smtClean="0"/>
              <a:t>belemmering</a:t>
            </a:r>
            <a:r>
              <a:rPr lang="en-US" dirty="0" smtClean="0"/>
              <a:t> – a no de </a:t>
            </a:r>
            <a:r>
              <a:rPr lang="en-US" dirty="0" err="1" smtClean="0"/>
              <a:t>wetenschap</a:t>
            </a:r>
            <a:r>
              <a:rPr lang="en-US" dirty="0" smtClean="0"/>
              <a:t> </a:t>
            </a:r>
            <a:r>
              <a:rPr lang="en-US" dirty="0" err="1" smtClean="0"/>
              <a:t>pe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doe wan </a:t>
            </a:r>
            <a:r>
              <a:rPr lang="en-US" dirty="0" err="1" smtClean="0"/>
              <a:t>sani</a:t>
            </a:r>
            <a:r>
              <a:rPr lang="en-US" dirty="0" smtClean="0"/>
              <a:t> </a:t>
            </a:r>
            <a:r>
              <a:rPr lang="en-US" dirty="0" err="1" smtClean="0"/>
              <a:t>foeroe</a:t>
            </a:r>
            <a:r>
              <a:rPr lang="en-US" dirty="0" smtClean="0"/>
              <a:t> </a:t>
            </a:r>
            <a:r>
              <a:rPr lang="en-US" dirty="0" err="1" smtClean="0"/>
              <a:t>leisi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r>
              <a:rPr lang="en-US" dirty="0" smtClean="0"/>
              <a:t> foe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efoe</a:t>
            </a:r>
            <a:r>
              <a:rPr lang="en-US" dirty="0" smtClean="0"/>
              <a:t> a de </a:t>
            </a:r>
            <a:r>
              <a:rPr lang="en-US" dirty="0" err="1" smtClean="0"/>
              <a:t>troe</a:t>
            </a:r>
            <a:endParaRPr lang="en-US" dirty="0" smtClean="0"/>
          </a:p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materieel</a:t>
            </a:r>
            <a:r>
              <a:rPr lang="en-US" dirty="0" smtClean="0"/>
              <a:t> is </a:t>
            </a:r>
            <a:r>
              <a:rPr lang="en-US" dirty="0" err="1" smtClean="0"/>
              <a:t>belemerd</a:t>
            </a:r>
            <a:r>
              <a:rPr lang="en-US" dirty="0" smtClean="0"/>
              <a:t> </a:t>
            </a:r>
            <a:r>
              <a:rPr lang="en-US" dirty="0" err="1" smtClean="0"/>
              <a:t>ook</a:t>
            </a:r>
            <a:r>
              <a:rPr lang="en-US" dirty="0" smtClean="0"/>
              <a:t> toe</a:t>
            </a:r>
          </a:p>
          <a:p>
            <a:r>
              <a:rPr lang="en-US" dirty="0" smtClean="0"/>
              <a:t>Ma a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foeroe</a:t>
            </a:r>
            <a:r>
              <a:rPr lang="en-US" dirty="0" smtClean="0"/>
              <a:t> </a:t>
            </a:r>
            <a:r>
              <a:rPr lang="en-US" dirty="0" err="1" smtClean="0"/>
              <a:t>steun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wanlo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“higher criticism”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no </a:t>
            </a:r>
            <a:r>
              <a:rPr lang="en-US" dirty="0" err="1" smtClean="0"/>
              <a:t>kan</a:t>
            </a:r>
            <a:r>
              <a:rPr lang="en-US" dirty="0" smtClean="0"/>
              <a:t> &amp; </a:t>
            </a:r>
            <a:r>
              <a:rPr lang="en-US" dirty="0" err="1" smtClean="0"/>
              <a:t>dus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Bijbel</a:t>
            </a:r>
            <a:r>
              <a:rPr lang="en-US" dirty="0" smtClean="0"/>
              <a:t> de </a:t>
            </a:r>
            <a:r>
              <a:rPr lang="en-US" dirty="0" err="1" smtClean="0"/>
              <a:t>fout</a:t>
            </a:r>
            <a:r>
              <a:rPr lang="en-US" dirty="0" smtClean="0"/>
              <a:t>…. En a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presi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Bijbel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troe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black"/>
                </a:solidFill>
              </a:rPr>
              <a:t>Apologetics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5253367-D0AD-418F-B551-A8F525CF378E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92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Archeologie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Stratigraphy</a:t>
            </a:r>
            <a:r>
              <a:rPr lang="en-US" dirty="0" smtClean="0"/>
              <a:t> – </a:t>
            </a:r>
            <a:r>
              <a:rPr lang="en-US" dirty="0" err="1" smtClean="0"/>
              <a:t>sabi</a:t>
            </a:r>
            <a:r>
              <a:rPr lang="en-US" dirty="0" smtClean="0"/>
              <a:t> </a:t>
            </a:r>
            <a:r>
              <a:rPr lang="en-US" dirty="0" err="1" smtClean="0"/>
              <a:t>sortoe</a:t>
            </a:r>
            <a:r>
              <a:rPr lang="en-US" dirty="0" smtClean="0"/>
              <a:t> </a:t>
            </a:r>
            <a:r>
              <a:rPr lang="en-US" dirty="0" err="1" smtClean="0"/>
              <a:t>dipi</a:t>
            </a:r>
            <a:r>
              <a:rPr lang="en-US" dirty="0" smtClean="0"/>
              <a:t> en </a:t>
            </a:r>
            <a:r>
              <a:rPr lang="en-US" dirty="0" err="1" smtClean="0"/>
              <a:t>sortoe</a:t>
            </a:r>
            <a:r>
              <a:rPr lang="en-US" dirty="0" smtClean="0"/>
              <a:t> </a:t>
            </a:r>
            <a:r>
              <a:rPr lang="en-US" dirty="0" err="1" smtClean="0"/>
              <a:t>civilizatie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stoeka</a:t>
            </a:r>
            <a:endParaRPr lang="en-US" dirty="0" smtClean="0"/>
          </a:p>
          <a:p>
            <a:r>
              <a:rPr lang="en-US" dirty="0" err="1" smtClean="0"/>
              <a:t>Njoen</a:t>
            </a:r>
            <a:r>
              <a:rPr lang="en-US" dirty="0" smtClean="0"/>
              <a:t> </a:t>
            </a:r>
            <a:r>
              <a:rPr lang="en-US" dirty="0" err="1" smtClean="0"/>
              <a:t>methoden</a:t>
            </a:r>
            <a:r>
              <a:rPr lang="en-US" dirty="0" smtClean="0"/>
              <a:t> foe </a:t>
            </a:r>
            <a:r>
              <a:rPr lang="en-US" dirty="0" err="1" smtClean="0"/>
              <a:t>sabi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tem foe </a:t>
            </a:r>
            <a:r>
              <a:rPr lang="en-US" dirty="0" err="1" smtClean="0"/>
              <a:t>sani</a:t>
            </a:r>
            <a:r>
              <a:rPr lang="en-US" dirty="0" smtClean="0"/>
              <a:t>, </a:t>
            </a:r>
            <a:r>
              <a:rPr lang="en-US" dirty="0" err="1" smtClean="0"/>
              <a:t>leki</a:t>
            </a:r>
            <a:r>
              <a:rPr lang="en-US" dirty="0" smtClean="0"/>
              <a:t> C-14 dating</a:t>
            </a:r>
          </a:p>
          <a:p>
            <a:r>
              <a:rPr lang="en-US" dirty="0" smtClean="0"/>
              <a:t>Museum research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black"/>
                </a:solidFill>
              </a:rPr>
              <a:t>Apologetics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5253367-D0AD-418F-B551-A8F525CF378E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93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Wanlo</a:t>
            </a:r>
            <a:r>
              <a:rPr lang="en-US" dirty="0" smtClean="0"/>
              <a:t> </a:t>
            </a:r>
            <a:r>
              <a:rPr lang="en-US" dirty="0" err="1" smtClean="0"/>
              <a:t>bewijs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371600" y="1676400"/>
            <a:ext cx="7772400" cy="4114800"/>
          </a:xfrm>
        </p:spPr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feni</a:t>
            </a:r>
            <a:r>
              <a:rPr lang="en-US" dirty="0" smtClean="0"/>
              <a:t> bitumen &amp; </a:t>
            </a:r>
            <a:r>
              <a:rPr lang="en-US" dirty="0" err="1" smtClean="0"/>
              <a:t>owroe</a:t>
            </a:r>
            <a:r>
              <a:rPr lang="en-US" dirty="0" smtClean="0"/>
              <a:t> </a:t>
            </a:r>
            <a:r>
              <a:rPr lang="en-US" dirty="0" err="1" smtClean="0"/>
              <a:t>faja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gebied</a:t>
            </a:r>
            <a:r>
              <a:rPr lang="en-US" dirty="0" smtClean="0"/>
              <a:t> foe Sodom &amp; Gomorrah</a:t>
            </a:r>
          </a:p>
          <a:p>
            <a:r>
              <a:rPr lang="en-US" dirty="0" smtClean="0"/>
              <a:t>Jericho –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muur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fadon</a:t>
            </a:r>
            <a:r>
              <a:rPr lang="en-US" dirty="0" smtClean="0"/>
              <a:t> </a:t>
            </a:r>
            <a:r>
              <a:rPr lang="en-US" dirty="0" err="1" smtClean="0"/>
              <a:t>plata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dorosei</a:t>
            </a:r>
            <a:r>
              <a:rPr lang="en-US" dirty="0" smtClean="0"/>
              <a:t>, no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inisei</a:t>
            </a:r>
            <a:r>
              <a:rPr lang="en-US" dirty="0" smtClean="0"/>
              <a:t>.  Dem </a:t>
            </a:r>
            <a:r>
              <a:rPr lang="en-US" dirty="0" err="1" smtClean="0"/>
              <a:t>feni</a:t>
            </a:r>
            <a:endParaRPr lang="en-US" dirty="0" smtClean="0"/>
          </a:p>
          <a:p>
            <a:pPr lvl="1"/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foto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de </a:t>
            </a:r>
            <a:r>
              <a:rPr lang="en-US" dirty="0" err="1" smtClean="0"/>
              <a:t>tranga</a:t>
            </a:r>
            <a:endParaRPr lang="en-US" dirty="0" smtClean="0"/>
          </a:p>
          <a:p>
            <a:pPr lvl="1"/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feti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de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herfst</a:t>
            </a:r>
            <a:endParaRPr lang="en-US" dirty="0" smtClean="0"/>
          </a:p>
          <a:p>
            <a:pPr lvl="1"/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foto</a:t>
            </a:r>
            <a:r>
              <a:rPr lang="en-US" dirty="0" smtClean="0"/>
              <a:t> no </a:t>
            </a:r>
            <a:r>
              <a:rPr lang="en-US" dirty="0" err="1" smtClean="0"/>
              <a:t>lasi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r>
              <a:rPr lang="en-US" dirty="0" smtClean="0"/>
              <a:t>, ma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bron</a:t>
            </a:r>
            <a:r>
              <a:rPr lang="en-US" dirty="0" smtClean="0"/>
              <a:t> hem</a:t>
            </a:r>
          </a:p>
          <a:p>
            <a:pPr lvl="1"/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seige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de </a:t>
            </a:r>
            <a:r>
              <a:rPr lang="en-US" dirty="0" err="1" smtClean="0"/>
              <a:t>sjatoe</a:t>
            </a:r>
            <a:endParaRPr lang="en-US" dirty="0" smtClean="0"/>
          </a:p>
          <a:p>
            <a:pPr lvl="1"/>
            <a:r>
              <a:rPr lang="en-US" dirty="0" err="1" smtClean="0"/>
              <a:t>Soema</a:t>
            </a:r>
            <a:r>
              <a:rPr lang="en-US" dirty="0" smtClean="0"/>
              <a:t> no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kisi</a:t>
            </a:r>
            <a:r>
              <a:rPr lang="en-US" dirty="0" smtClean="0"/>
              <a:t> </a:t>
            </a:r>
            <a:r>
              <a:rPr lang="en-US" dirty="0" err="1" smtClean="0"/>
              <a:t>kans</a:t>
            </a:r>
            <a:r>
              <a:rPr lang="en-US" dirty="0" smtClean="0"/>
              <a:t> foe </a:t>
            </a:r>
            <a:r>
              <a:rPr lang="en-US" dirty="0" err="1" smtClean="0"/>
              <a:t>lowe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black"/>
                </a:solidFill>
              </a:rPr>
              <a:t>Apologetics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5253367-D0AD-418F-B551-A8F525CF378E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94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Saul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Slinger </a:t>
            </a:r>
            <a:r>
              <a:rPr lang="en-US" dirty="0" err="1" smtClean="0"/>
              <a:t>ben</a:t>
            </a:r>
            <a:r>
              <a:rPr lang="en-US" dirty="0" smtClean="0"/>
              <a:t> de wan </a:t>
            </a:r>
            <a:r>
              <a:rPr lang="en-US" dirty="0" err="1" smtClean="0"/>
              <a:t>belangrijk</a:t>
            </a:r>
            <a:r>
              <a:rPr lang="en-US" dirty="0" smtClean="0"/>
              <a:t> </a:t>
            </a:r>
            <a:r>
              <a:rPr lang="en-US" dirty="0" err="1" smtClean="0"/>
              <a:t>wapen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hem tem</a:t>
            </a:r>
          </a:p>
          <a:p>
            <a:r>
              <a:rPr lang="en-US" dirty="0" smtClean="0"/>
              <a:t>Toe </a:t>
            </a:r>
            <a:r>
              <a:rPr lang="en-US" dirty="0" err="1" smtClean="0"/>
              <a:t>tempel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de </a:t>
            </a:r>
            <a:r>
              <a:rPr lang="en-US" dirty="0" err="1" smtClean="0"/>
              <a:t>sei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sei</a:t>
            </a:r>
            <a:r>
              <a:rPr lang="en-US" dirty="0" smtClean="0"/>
              <a:t> foe toe </a:t>
            </a:r>
            <a:r>
              <a:rPr lang="en-US" dirty="0" err="1" smtClean="0"/>
              <a:t>gado</a:t>
            </a:r>
            <a:r>
              <a:rPr lang="en-US" dirty="0" smtClean="0"/>
              <a:t> – Hem </a:t>
            </a:r>
            <a:r>
              <a:rPr lang="en-US" dirty="0" err="1" smtClean="0"/>
              <a:t>hede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poti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wan en hem </a:t>
            </a:r>
            <a:r>
              <a:rPr lang="en-US" dirty="0" err="1" smtClean="0"/>
              <a:t>feti-krosi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trawan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black"/>
                </a:solidFill>
              </a:rPr>
              <a:t>Apologetics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5253367-D0AD-418F-B551-A8F525CF378E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95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David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locatie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pool foe Siloam de </a:t>
            </a:r>
            <a:r>
              <a:rPr lang="en-US" dirty="0" err="1" smtClean="0"/>
              <a:t>juist</a:t>
            </a:r>
            <a:r>
              <a:rPr lang="en-US" dirty="0" smtClean="0"/>
              <a:t>.  Dem </a:t>
            </a:r>
            <a:r>
              <a:rPr lang="en-US" dirty="0" err="1" smtClean="0"/>
              <a:t>Jebusiet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diki</a:t>
            </a:r>
            <a:r>
              <a:rPr lang="en-US" dirty="0" smtClean="0"/>
              <a:t> wan tunnel foe </a:t>
            </a:r>
            <a:r>
              <a:rPr lang="en-US" dirty="0" err="1" smtClean="0"/>
              <a:t>watra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foto</a:t>
            </a:r>
            <a:r>
              <a:rPr lang="en-US" dirty="0" smtClean="0"/>
              <a:t>, en </a:t>
            </a:r>
            <a:r>
              <a:rPr lang="en-US" dirty="0" err="1" smtClean="0"/>
              <a:t>dan</a:t>
            </a:r>
            <a:r>
              <a:rPr lang="en-US" dirty="0" smtClean="0"/>
              <a:t> wan </a:t>
            </a:r>
            <a:r>
              <a:rPr lang="en-US" dirty="0" err="1" smtClean="0"/>
              <a:t>tra</a:t>
            </a:r>
            <a:r>
              <a:rPr lang="en-US" dirty="0" smtClean="0"/>
              <a:t> tunnel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hei</a:t>
            </a:r>
            <a:r>
              <a:rPr lang="en-US" dirty="0" smtClean="0"/>
              <a:t> </a:t>
            </a:r>
            <a:r>
              <a:rPr lang="en-US" dirty="0" err="1" smtClean="0"/>
              <a:t>pe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oema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foe </a:t>
            </a:r>
            <a:r>
              <a:rPr lang="en-US" dirty="0" err="1" smtClean="0"/>
              <a:t>kisi</a:t>
            </a:r>
            <a:r>
              <a:rPr lang="en-US" dirty="0" smtClean="0"/>
              <a:t> </a:t>
            </a:r>
            <a:r>
              <a:rPr lang="en-US" dirty="0" err="1" smtClean="0"/>
              <a:t>watra</a:t>
            </a:r>
            <a:r>
              <a:rPr lang="en-US" dirty="0" smtClean="0"/>
              <a:t>.  </a:t>
            </a:r>
            <a:r>
              <a:rPr lang="en-US" dirty="0" err="1" smtClean="0"/>
              <a:t>Joab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kren</a:t>
            </a:r>
            <a:r>
              <a:rPr lang="en-US" dirty="0" smtClean="0"/>
              <a:t> go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foe </a:t>
            </a:r>
            <a:r>
              <a:rPr lang="en-US" dirty="0" err="1" smtClean="0"/>
              <a:t>wini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foto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black"/>
                </a:solidFill>
              </a:rPr>
              <a:t>Apologetics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5253367-D0AD-418F-B551-A8F525CF378E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96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Patriarchs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0" y="2017713"/>
            <a:ext cx="8955088" cy="4114800"/>
          </a:xfrm>
        </p:spPr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informatie</a:t>
            </a:r>
            <a:r>
              <a:rPr lang="en-US" dirty="0" smtClean="0"/>
              <a:t> foe </a:t>
            </a:r>
            <a:r>
              <a:rPr lang="en-US" dirty="0" err="1" smtClean="0"/>
              <a:t>archeologie</a:t>
            </a:r>
            <a:r>
              <a:rPr lang="en-US" dirty="0" smtClean="0"/>
              <a:t> </a:t>
            </a:r>
            <a:r>
              <a:rPr lang="en-US" dirty="0" err="1" smtClean="0"/>
              <a:t>klopt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san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leisi</a:t>
            </a:r>
            <a:r>
              <a:rPr lang="en-US" dirty="0" smtClean="0"/>
              <a:t> foe Genesis </a:t>
            </a:r>
            <a:r>
              <a:rPr lang="en-US" dirty="0" err="1" smtClean="0"/>
              <a:t>bigin</a:t>
            </a:r>
            <a:r>
              <a:rPr lang="en-US" dirty="0" smtClean="0"/>
              <a:t> foe Abraham.</a:t>
            </a:r>
          </a:p>
          <a:p>
            <a:r>
              <a:rPr lang="en-US" dirty="0" smtClean="0"/>
              <a:t>No wan </a:t>
            </a:r>
            <a:r>
              <a:rPr lang="en-US" dirty="0" err="1" smtClean="0"/>
              <a:t>sani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feni</a:t>
            </a:r>
            <a:r>
              <a:rPr lang="en-US" dirty="0" smtClean="0"/>
              <a:t> no </a:t>
            </a:r>
            <a:r>
              <a:rPr lang="en-US" dirty="0" err="1" smtClean="0"/>
              <a:t>klop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Bijbel</a:t>
            </a:r>
            <a:endParaRPr lang="en-US" dirty="0" smtClean="0"/>
          </a:p>
          <a:p>
            <a:r>
              <a:rPr lang="en-US" dirty="0" smtClean="0"/>
              <a:t>Ebla tablet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foeroe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klop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tem foe </a:t>
            </a:r>
            <a:r>
              <a:rPr lang="en-US" dirty="0" err="1" smtClean="0"/>
              <a:t>dem</a:t>
            </a:r>
            <a:r>
              <a:rPr lang="en-US" dirty="0" smtClean="0"/>
              <a:t> Patriarch…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nem</a:t>
            </a:r>
            <a:r>
              <a:rPr lang="en-US" dirty="0" smtClean="0"/>
              <a:t> foe </a:t>
            </a:r>
            <a:r>
              <a:rPr lang="en-US" dirty="0" err="1" smtClean="0"/>
              <a:t>soema</a:t>
            </a:r>
            <a:r>
              <a:rPr lang="en-US" dirty="0" smtClean="0"/>
              <a:t>,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nem</a:t>
            </a:r>
            <a:r>
              <a:rPr lang="en-US" dirty="0" smtClean="0"/>
              <a:t> foe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foto</a:t>
            </a:r>
            <a:r>
              <a:rPr lang="en-US" dirty="0" smtClean="0"/>
              <a:t>, </a:t>
            </a:r>
            <a:r>
              <a:rPr lang="en-US" dirty="0" err="1" smtClean="0"/>
              <a:t>tempel</a:t>
            </a:r>
            <a:r>
              <a:rPr lang="en-US" dirty="0" smtClean="0"/>
              <a:t>, </a:t>
            </a:r>
            <a:r>
              <a:rPr lang="en-US" dirty="0" err="1" smtClean="0"/>
              <a:t>ritueel</a:t>
            </a:r>
            <a:r>
              <a:rPr lang="en-US" dirty="0" smtClean="0"/>
              <a:t> sacrifice, </a:t>
            </a:r>
            <a:r>
              <a:rPr lang="en-US" dirty="0" err="1" smtClean="0"/>
              <a:t>enz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black"/>
                </a:solidFill>
              </a:rPr>
              <a:t>Apologetics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5253367-D0AD-418F-B551-A8F525CF378E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97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Schepping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Bijbel</a:t>
            </a:r>
            <a:r>
              <a:rPr lang="en-US" dirty="0" smtClean="0"/>
              <a:t> </a:t>
            </a:r>
            <a:r>
              <a:rPr lang="en-US" dirty="0" err="1" smtClean="0"/>
              <a:t>sori</a:t>
            </a:r>
            <a:r>
              <a:rPr lang="en-US" dirty="0" smtClean="0"/>
              <a:t> wan </a:t>
            </a:r>
            <a:r>
              <a:rPr lang="en-US" dirty="0" err="1" smtClean="0"/>
              <a:t>heri</a:t>
            </a:r>
            <a:r>
              <a:rPr lang="en-US" dirty="0" smtClean="0"/>
              <a:t> </a:t>
            </a:r>
            <a:r>
              <a:rPr lang="en-US" dirty="0" err="1" smtClean="0"/>
              <a:t>tra</a:t>
            </a:r>
            <a:r>
              <a:rPr lang="en-US" dirty="0" smtClean="0"/>
              <a:t> </a:t>
            </a:r>
            <a:r>
              <a:rPr lang="en-US" dirty="0" err="1" smtClean="0"/>
              <a:t>fasi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myth foe </a:t>
            </a:r>
            <a:r>
              <a:rPr lang="en-US" dirty="0" err="1" smtClean="0"/>
              <a:t>tra</a:t>
            </a:r>
            <a:r>
              <a:rPr lang="en-US" dirty="0" smtClean="0"/>
              <a:t> </a:t>
            </a:r>
            <a:r>
              <a:rPr lang="en-US" dirty="0" err="1" smtClean="0"/>
              <a:t>presi</a:t>
            </a:r>
            <a:r>
              <a:rPr lang="en-US" dirty="0" smtClean="0"/>
              <a:t>.  A </a:t>
            </a:r>
            <a:r>
              <a:rPr lang="en-US" dirty="0" err="1" smtClean="0"/>
              <a:t>gersi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tra</a:t>
            </a:r>
            <a:r>
              <a:rPr lang="en-US" dirty="0" smtClean="0"/>
              <a:t> </a:t>
            </a:r>
            <a:r>
              <a:rPr lang="en-US" dirty="0" err="1" smtClean="0"/>
              <a:t>traditie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bouw</a:t>
            </a:r>
            <a:r>
              <a:rPr lang="en-US" dirty="0" smtClean="0"/>
              <a:t> legend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Bijbel</a:t>
            </a:r>
            <a:r>
              <a:rPr lang="en-US" dirty="0" smtClean="0"/>
              <a:t> </a:t>
            </a:r>
            <a:r>
              <a:rPr lang="en-US" dirty="0" err="1" smtClean="0"/>
              <a:t>geschiedenis</a:t>
            </a:r>
            <a:endParaRPr lang="en-US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black"/>
                </a:solidFill>
              </a:rPr>
              <a:t>Apologetics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5253367-D0AD-418F-B551-A8F525CF378E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98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woortoe</a:t>
            </a:r>
            <a:r>
              <a:rPr lang="en-US" dirty="0" smtClean="0"/>
              <a:t> foe dating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sabi</a:t>
            </a:r>
            <a:r>
              <a:rPr lang="en-US" dirty="0" smtClean="0"/>
              <a:t> now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foeroe</a:t>
            </a:r>
            <a:r>
              <a:rPr lang="en-US" dirty="0" smtClean="0"/>
              <a:t> foe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woortoe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OT </a:t>
            </a:r>
            <a:r>
              <a:rPr lang="en-US" dirty="0" err="1" smtClean="0"/>
              <a:t>ben</a:t>
            </a:r>
            <a:r>
              <a:rPr lang="en-US" dirty="0" smtClean="0"/>
              <a:t> de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tra</a:t>
            </a:r>
            <a:r>
              <a:rPr lang="en-US" dirty="0" smtClean="0"/>
              <a:t> </a:t>
            </a:r>
            <a:r>
              <a:rPr lang="en-US" dirty="0" err="1" smtClean="0"/>
              <a:t>tongo</a:t>
            </a:r>
            <a:r>
              <a:rPr lang="en-US" dirty="0" smtClean="0"/>
              <a:t> </a:t>
            </a:r>
            <a:r>
              <a:rPr lang="en-US" dirty="0" err="1" smtClean="0"/>
              <a:t>lontoe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3e </a:t>
            </a:r>
            <a:r>
              <a:rPr lang="en-US" dirty="0" err="1" smtClean="0"/>
              <a:t>millenium</a:t>
            </a:r>
            <a:r>
              <a:rPr lang="en-US" dirty="0" smtClean="0"/>
              <a:t> BC = </a:t>
            </a:r>
            <a:r>
              <a:rPr lang="en-US" dirty="0" err="1" smtClean="0"/>
              <a:t>owroe</a:t>
            </a:r>
            <a:r>
              <a:rPr lang="en-US" dirty="0" smtClean="0"/>
              <a:t>, </a:t>
            </a:r>
            <a:r>
              <a:rPr lang="en-US" dirty="0" err="1" smtClean="0"/>
              <a:t>niet</a:t>
            </a:r>
            <a:r>
              <a:rPr lang="en-US" dirty="0" smtClean="0"/>
              <a:t> </a:t>
            </a:r>
            <a:r>
              <a:rPr lang="en-US" dirty="0" err="1" smtClean="0"/>
              <a:t>njoen</a:t>
            </a:r>
            <a:r>
              <a:rPr lang="en-US" dirty="0" smtClean="0"/>
              <a:t> </a:t>
            </a:r>
            <a:r>
              <a:rPr lang="en-US" dirty="0" err="1" smtClean="0"/>
              <a:t>woortoe</a:t>
            </a:r>
            <a:endParaRPr lang="en-US" dirty="0" smtClean="0"/>
          </a:p>
          <a:p>
            <a:r>
              <a:rPr lang="en-US" dirty="0" smtClean="0"/>
              <a:t>Dem </a:t>
            </a:r>
            <a:r>
              <a:rPr lang="en-US" dirty="0" err="1" smtClean="0"/>
              <a:t>wetenschapper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lati</a:t>
            </a:r>
            <a:r>
              <a:rPr lang="en-US" dirty="0" smtClean="0"/>
              <a:t> datum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Bijbel</a:t>
            </a:r>
            <a:r>
              <a:rPr lang="en-US" dirty="0" smtClean="0"/>
              <a:t> op so wan basis </a:t>
            </a:r>
            <a:r>
              <a:rPr lang="en-US" dirty="0" err="1" smtClean="0"/>
              <a:t>ben</a:t>
            </a:r>
            <a:r>
              <a:rPr lang="en-US" dirty="0" smtClean="0"/>
              <a:t> de </a:t>
            </a:r>
            <a:r>
              <a:rPr lang="en-US" dirty="0" err="1" smtClean="0"/>
              <a:t>fout</a:t>
            </a:r>
            <a:r>
              <a:rPr lang="en-US" dirty="0" smtClean="0"/>
              <a:t> </a:t>
            </a:r>
            <a:r>
              <a:rPr lang="en-US" dirty="0" err="1" smtClean="0"/>
              <a:t>bezig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black"/>
                </a:solidFill>
              </a:rPr>
              <a:t>Apologetics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5253367-D0AD-418F-B551-A8F525CF378E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99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ends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FF0000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lends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Blends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FF0000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lends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4829</TotalTime>
  <Words>5254</Words>
  <Application>Microsoft Office PowerPoint</Application>
  <PresentationFormat>On-screen Show (4:3)</PresentationFormat>
  <Paragraphs>782</Paragraphs>
  <Slides>110</Slides>
  <Notes>110</Notes>
  <HiddenSlides>0</HiddenSlides>
  <MMClips>0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110</vt:i4>
      </vt:variant>
    </vt:vector>
  </HeadingPairs>
  <TitlesOfParts>
    <vt:vector size="115" baseType="lpstr">
      <vt:lpstr>Blends</vt:lpstr>
      <vt:lpstr>1_Blends</vt:lpstr>
      <vt:lpstr>1_Custom Design</vt:lpstr>
      <vt:lpstr>2_Custom Design</vt:lpstr>
      <vt:lpstr>Custom Design</vt:lpstr>
      <vt:lpstr>Apologetics - Les 1</vt:lpstr>
      <vt:lpstr>Wi moesoe de klari</vt:lpstr>
      <vt:lpstr>Kristen geloof bouw tapoe feiten</vt:lpstr>
      <vt:lpstr>Kristen feiten</vt:lpstr>
      <vt:lpstr>Feiten…</vt:lpstr>
      <vt:lpstr>Wan waarskow</vt:lpstr>
      <vt:lpstr>Bribi op basis foe feiten</vt:lpstr>
      <vt:lpstr>A no de sari foe de “sincere”</vt:lpstr>
      <vt:lpstr>Paulus taki:</vt:lpstr>
      <vt:lpstr>Da Bijbel foeroe nanga myths</vt:lpstr>
      <vt:lpstr>Da Bijbel de foeroe nanga myths</vt:lpstr>
      <vt:lpstr>Jezus na ini geschiedenis</vt:lpstr>
      <vt:lpstr>Kristen no abi tolerentie</vt:lpstr>
      <vt:lpstr>Mi abi wan intellectueel probleem</vt:lpstr>
      <vt:lpstr>Postmodernism (deconstructionism)</vt:lpstr>
      <vt:lpstr>Wi kan vertrouw da Bijbel </vt:lpstr>
      <vt:lpstr>Da fasi a skrifi de unique</vt:lpstr>
      <vt:lpstr>Da fasi a skrifi de unique</vt:lpstr>
      <vt:lpstr>Skrifi na ini Hebreewse, Aramaic, &amp; Grieki tongo</vt:lpstr>
      <vt:lpstr>Omeni difrenti fasi foe skrifi</vt:lpstr>
      <vt:lpstr>Da Bijbel de wan</vt:lpstr>
      <vt:lpstr>Da Bijbel – wan tori</vt:lpstr>
      <vt:lpstr>Da Bijbel de unique</vt:lpstr>
      <vt:lpstr>Da Bijbel ben tan </vt:lpstr>
      <vt:lpstr>Da Bijbel de unique</vt:lpstr>
      <vt:lpstr>Fa dem meki da Bijbel</vt:lpstr>
      <vt:lpstr>Fa dem meki da Bijbel </vt:lpstr>
      <vt:lpstr>Skrifi nanga </vt:lpstr>
      <vt:lpstr>Fa dem skrifi</vt:lpstr>
      <vt:lpstr>Fa dem ben prati</vt:lpstr>
      <vt:lpstr>Versi prati</vt:lpstr>
      <vt:lpstr>Canon</vt:lpstr>
      <vt:lpstr>Canon</vt:lpstr>
      <vt:lpstr> Basis  foe da OT canon</vt:lpstr>
      <vt:lpstr>New Testamenti canon</vt:lpstr>
      <vt:lpstr>Foe san’ede da canon ben de fanowdoe</vt:lpstr>
      <vt:lpstr>Soema ben seti da canon</vt:lpstr>
      <vt:lpstr>Canon &amp; kerki council</vt:lpstr>
      <vt:lpstr>Fa foe da NT apocrypha?</vt:lpstr>
      <vt:lpstr>Fa foe OT canon</vt:lpstr>
      <vt:lpstr>Fa foe Jezus nanga da OT</vt:lpstr>
      <vt:lpstr>Soema buiten da Bijbel</vt:lpstr>
      <vt:lpstr>Fa foe da OT apocrypha?</vt:lpstr>
      <vt:lpstr>San trawan taki abra da OT apocrypha?</vt:lpstr>
      <vt:lpstr>No apocrypha foe OT</vt:lpstr>
      <vt:lpstr>NT geschiedenis betrouwbaar?</vt:lpstr>
      <vt:lpstr>NT – bibliografie tesi</vt:lpstr>
      <vt:lpstr>Dem NT manuscript</vt:lpstr>
      <vt:lpstr>Dem manuscript foe da NT</vt:lpstr>
      <vt:lpstr>Wi abi foeroe manuscript</vt:lpstr>
      <vt:lpstr>Foeroe manuscript</vt:lpstr>
      <vt:lpstr>Lectionaries &amp; Granavoo foe da kerki</vt:lpstr>
      <vt:lpstr>Granavoo quote - voorzichtig</vt:lpstr>
      <vt:lpstr>Now – internal bewijs</vt:lpstr>
      <vt:lpstr>Gleason Archer</vt:lpstr>
      <vt:lpstr>Beginsels foe interpretatie</vt:lpstr>
      <vt:lpstr>Beginsels foe interpretatie</vt:lpstr>
      <vt:lpstr>Beginsels foe interpretatie</vt:lpstr>
      <vt:lpstr>Beginsels foe interpretatie</vt:lpstr>
      <vt:lpstr>Moro fin’fini taki abra dem beginsel</vt:lpstr>
      <vt:lpstr>Moro vaak fouten</vt:lpstr>
      <vt:lpstr>Wantoe sani foe membre</vt:lpstr>
      <vt:lpstr>Da auteur gebruki 1e oorsprong foe information?</vt:lpstr>
      <vt:lpstr>O langa fosi dem skrifi meki</vt:lpstr>
      <vt:lpstr>Fa foe da bewijs na dorosei foe da Bijbel?</vt:lpstr>
      <vt:lpstr>Eusebius</vt:lpstr>
      <vt:lpstr>Irenaeus</vt:lpstr>
      <vt:lpstr>Wantoe non-Kristen getuigi</vt:lpstr>
      <vt:lpstr>Josephus</vt:lpstr>
      <vt:lpstr>Africanus</vt:lpstr>
      <vt:lpstr>Trajan, etc.</vt:lpstr>
      <vt:lpstr>Trawan disi taki abra Jezus</vt:lpstr>
      <vt:lpstr>Archeologie</vt:lpstr>
      <vt:lpstr>Archeologie</vt:lpstr>
      <vt:lpstr>Lukas</vt:lpstr>
      <vt:lpstr>Wanlo sani dem feni di dem diki na dem juisti presi</vt:lpstr>
      <vt:lpstr>Fa foe da Owroe Testamenti</vt:lpstr>
      <vt:lpstr>Drie basis methoden</vt:lpstr>
      <vt:lpstr>Accuracy foe transmissie</vt:lpstr>
      <vt:lpstr>Transmissie</vt:lpstr>
      <vt:lpstr>Dem skrifiman</vt:lpstr>
      <vt:lpstr>Dem wet ben de fin’fini</vt:lpstr>
      <vt:lpstr>Dem Masoriet</vt:lpstr>
      <vt:lpstr>Dede zee lolo</vt:lpstr>
      <vt:lpstr>Tra text foe da OT </vt:lpstr>
      <vt:lpstr>Da LXX ben jepi</vt:lpstr>
      <vt:lpstr>Da Hexapla</vt:lpstr>
      <vt:lpstr>Samaritaan Pentateuch</vt:lpstr>
      <vt:lpstr>Targums </vt:lpstr>
      <vt:lpstr>Mishnah A.D. 200</vt:lpstr>
      <vt:lpstr>Samenvatting</vt:lpstr>
      <vt:lpstr>Archeologie – stoeka owroe tem</vt:lpstr>
      <vt:lpstr>Archeologie</vt:lpstr>
      <vt:lpstr>Wanlo bewijs</vt:lpstr>
      <vt:lpstr>Saul</vt:lpstr>
      <vt:lpstr>David</vt:lpstr>
      <vt:lpstr>Patriarchs</vt:lpstr>
      <vt:lpstr>Da Schepping</vt:lpstr>
      <vt:lpstr>Dem woortoe foe dating</vt:lpstr>
      <vt:lpstr>Noach – disi klop nanga waarheid</vt:lpstr>
      <vt:lpstr>Da toren foe Babel</vt:lpstr>
      <vt:lpstr>Patriarch tijd</vt:lpstr>
      <vt:lpstr>Patriarchs</vt:lpstr>
      <vt:lpstr>Jozef</vt:lpstr>
      <vt:lpstr>Jozef</vt:lpstr>
      <vt:lpstr>Dem Assyrian feti</vt:lpstr>
      <vt:lpstr>Babylonian ballingschap</vt:lpstr>
      <vt:lpstr>Lachish brifi</vt:lpstr>
      <vt:lpstr>NT vertrouw tapoe Pentateuch</vt:lpstr>
      <vt:lpstr>Conclusie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Apologetics - Les 1</dc:title>
  <dc:creator>Bob Patton</dc:creator>
  <cp:lastModifiedBy>Bob Patton</cp:lastModifiedBy>
  <cp:revision>9</cp:revision>
  <dcterms:created xsi:type="dcterms:W3CDTF">2010-02-19T12:58:24Z</dcterms:created>
  <dcterms:modified xsi:type="dcterms:W3CDTF">2010-03-02T00:48:27Z</dcterms:modified>
</cp:coreProperties>
</file>