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8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53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62" r:id="rId2"/>
  </p:sldMasterIdLst>
  <p:notesMasterIdLst>
    <p:notesMasterId r:id="rId56"/>
  </p:notesMasterIdLst>
  <p:sldIdLst>
    <p:sldId id="261" r:id="rId3"/>
    <p:sldId id="376" r:id="rId4"/>
    <p:sldId id="377" r:id="rId5"/>
    <p:sldId id="378" r:id="rId6"/>
    <p:sldId id="379" r:id="rId7"/>
    <p:sldId id="380" r:id="rId8"/>
    <p:sldId id="381" r:id="rId9"/>
    <p:sldId id="382" r:id="rId10"/>
    <p:sldId id="383" r:id="rId11"/>
    <p:sldId id="384" r:id="rId12"/>
    <p:sldId id="385" r:id="rId13"/>
    <p:sldId id="386" r:id="rId14"/>
    <p:sldId id="387" r:id="rId15"/>
    <p:sldId id="388" r:id="rId16"/>
    <p:sldId id="389" r:id="rId17"/>
    <p:sldId id="390" r:id="rId18"/>
    <p:sldId id="391" r:id="rId19"/>
    <p:sldId id="392" r:id="rId20"/>
    <p:sldId id="393" r:id="rId21"/>
    <p:sldId id="394" r:id="rId22"/>
    <p:sldId id="395" r:id="rId23"/>
    <p:sldId id="396" r:id="rId24"/>
    <p:sldId id="397" r:id="rId25"/>
    <p:sldId id="398" r:id="rId26"/>
    <p:sldId id="399" r:id="rId27"/>
    <p:sldId id="400" r:id="rId28"/>
    <p:sldId id="401" r:id="rId29"/>
    <p:sldId id="402" r:id="rId30"/>
    <p:sldId id="403" r:id="rId31"/>
    <p:sldId id="404" r:id="rId32"/>
    <p:sldId id="405" r:id="rId33"/>
    <p:sldId id="406" r:id="rId34"/>
    <p:sldId id="407" r:id="rId35"/>
    <p:sldId id="408" r:id="rId36"/>
    <p:sldId id="409" r:id="rId37"/>
    <p:sldId id="410" r:id="rId38"/>
    <p:sldId id="411" r:id="rId39"/>
    <p:sldId id="412" r:id="rId40"/>
    <p:sldId id="413" r:id="rId41"/>
    <p:sldId id="414" r:id="rId42"/>
    <p:sldId id="415" r:id="rId43"/>
    <p:sldId id="416" r:id="rId44"/>
    <p:sldId id="417" r:id="rId45"/>
    <p:sldId id="418" r:id="rId46"/>
    <p:sldId id="419" r:id="rId47"/>
    <p:sldId id="420" r:id="rId48"/>
    <p:sldId id="421" r:id="rId49"/>
    <p:sldId id="422" r:id="rId50"/>
    <p:sldId id="423" r:id="rId51"/>
    <p:sldId id="424" r:id="rId52"/>
    <p:sldId id="425" r:id="rId53"/>
    <p:sldId id="426" r:id="rId54"/>
    <p:sldId id="427" r:id="rId5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9291" autoAdjust="0"/>
    <p:restoredTop sz="94660"/>
  </p:normalViewPr>
  <p:slideViewPr>
    <p:cSldViewPr>
      <p:cViewPr>
        <p:scale>
          <a:sx n="50" d="100"/>
          <a:sy n="50" d="100"/>
        </p:scale>
        <p:origin x="-636" y="-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C47CDC-EF8B-4EEF-AF36-FC809C4A829A}" type="datetimeFigureOut">
              <a:rPr lang="en-US" smtClean="0"/>
              <a:pPr/>
              <a:t>3/23/2010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4B60A1-C926-4FF4-910A-1A6F2C7DC45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8A71074-A1CE-4282-A8F5-1ECA68FC0339}" type="slidenum">
              <a:rPr lang="en-US">
                <a:solidFill>
                  <a:srgbClr val="000000"/>
                </a:solidFill>
              </a:rPr>
              <a:pPr/>
              <a:t>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46</a:t>
            </a:fld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47</a:t>
            </a:fld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48</a:t>
            </a:fld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49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50</a:t>
            </a:fld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51</a:t>
            </a:fld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52</a:t>
            </a:fld>
            <a:endParaRPr 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53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4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2171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171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0FA61613-E43B-401F-8A24-FA149726C7B5}" type="datetime1">
              <a:rPr lang="en-US" smtClean="0">
                <a:solidFill>
                  <a:srgbClr val="1C1C1C"/>
                </a:solidFill>
              </a:rPr>
              <a:pPr>
                <a:defRPr/>
              </a:pPr>
              <a:t>3/23/2010</a:t>
            </a:fld>
            <a:endParaRPr lang="en-US">
              <a:solidFill>
                <a:srgbClr val="1C1C1C"/>
              </a:solidFill>
            </a:endParaRP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en-US" smtClean="0">
                <a:solidFill>
                  <a:srgbClr val="1C1C1C"/>
                </a:solidFill>
              </a:rPr>
              <a:t>Apologicics - Les 2</a:t>
            </a:r>
            <a:endParaRPr lang="en-US">
              <a:solidFill>
                <a:srgbClr val="1C1C1C"/>
              </a:solidFill>
            </a:endParaRPr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440A8692-C853-44CF-94F7-EA979A6F6B5F}" type="slidenum">
              <a:rPr lang="en-US">
                <a:solidFill>
                  <a:srgbClr val="1C1C1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C1C1C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8ACFAC-E543-4343-9ACF-5C064D1BC96A}" type="datetime1">
              <a:rPr lang="en-US" smtClean="0">
                <a:solidFill>
                  <a:srgbClr val="000000"/>
                </a:solidFill>
              </a:rPr>
              <a:pPr>
                <a:defRPr/>
              </a:pPr>
              <a:t>3/23/2010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Apologicics - Les 2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37FE1B-0A16-43D6-AD33-D7B7E207C5B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21606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21606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21606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21607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21607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21607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21607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1607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160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32B1A5D-6B21-4DFA-9DA7-1B77754899DF}" type="datetime1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3/23/2010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160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>
                <a:solidFill>
                  <a:srgbClr val="000000"/>
                </a:solidFill>
              </a:rPr>
              <a:t>Apologicics - Les 2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2160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F725E0-728F-41C0-99B2-33F0F5130CF8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6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6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16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16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160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16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6073" grpId="0"/>
      <p:bldP spid="216074" grpId="0" build="p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607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16074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607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16074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607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16074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607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16074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607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1607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21606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21606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21606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21607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21607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21607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21607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1607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160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A4BF75F-1386-48D0-9F43-DFA0F116CA0D}" type="datetime1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3/23/2010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160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>
                <a:solidFill>
                  <a:srgbClr val="000000"/>
                </a:solidFill>
              </a:rPr>
              <a:t>Apologicics - Les 2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2160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F725E0-728F-41C0-99B2-33F0F5130CF8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6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6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16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16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160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16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6073" grpId="0"/>
      <p:bldP spid="216074" grpId="0" build="p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607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16074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607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16074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607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16074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607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16074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607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1607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2971800"/>
            <a:ext cx="77724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5400" b="1" dirty="0" err="1" smtClean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Bijbel</a:t>
            </a:r>
            <a:r>
              <a:rPr lang="en-US" sz="5400" b="1" dirty="0" smtClean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Baptist </a:t>
            </a:r>
            <a:r>
              <a:rPr lang="en-US" sz="5400" b="1" dirty="0" err="1" smtClean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Kerk</a:t>
            </a:r>
            <a:r>
              <a:rPr lang="en-US" sz="5400" b="1" dirty="0" smtClean="0">
                <a:solidFill>
                  <a:schemeClr val="accent2"/>
                </a:solidFill>
              </a:rPr>
              <a:t/>
            </a:r>
            <a:br>
              <a:rPr lang="en-US" sz="5400" b="1" dirty="0" smtClean="0">
                <a:solidFill>
                  <a:schemeClr val="accent2"/>
                </a:solidFill>
              </a:rPr>
            </a:br>
            <a:r>
              <a:rPr lang="en-US" sz="5400" b="1" dirty="0" err="1" smtClean="0">
                <a:solidFill>
                  <a:schemeClr val="accent2"/>
                </a:solidFill>
              </a:rPr>
              <a:t>Da</a:t>
            </a:r>
            <a:r>
              <a:rPr lang="en-US" sz="5400" b="1" dirty="0" smtClean="0">
                <a:solidFill>
                  <a:schemeClr val="accent2"/>
                </a:solidFill>
              </a:rPr>
              <a:t> </a:t>
            </a:r>
            <a:r>
              <a:rPr lang="en-US" sz="5400" b="1" dirty="0" err="1" smtClean="0">
                <a:solidFill>
                  <a:schemeClr val="accent2"/>
                </a:solidFill>
              </a:rPr>
              <a:t>Bijbel</a:t>
            </a:r>
            <a:r>
              <a:rPr lang="en-US" sz="5400" b="1" dirty="0" smtClean="0">
                <a:solidFill>
                  <a:schemeClr val="accent2"/>
                </a:solidFill>
              </a:rPr>
              <a:t> de </a:t>
            </a:r>
            <a:r>
              <a:rPr lang="en-US" sz="5400" b="1" dirty="0" err="1" smtClean="0">
                <a:solidFill>
                  <a:schemeClr val="accent2"/>
                </a:solidFill>
              </a:rPr>
              <a:t>da</a:t>
            </a:r>
            <a:r>
              <a:rPr lang="en-US" sz="5400" b="1" dirty="0" smtClean="0">
                <a:solidFill>
                  <a:schemeClr val="accent2"/>
                </a:solidFill>
              </a:rPr>
              <a:t> </a:t>
            </a:r>
            <a:r>
              <a:rPr lang="en-US" sz="5400" b="1" dirty="0" err="1" smtClean="0">
                <a:solidFill>
                  <a:schemeClr val="accent2"/>
                </a:solidFill>
              </a:rPr>
              <a:t>Woortoe</a:t>
            </a:r>
            <a:r>
              <a:rPr lang="en-US" sz="5400" b="1" dirty="0" smtClean="0">
                <a:solidFill>
                  <a:schemeClr val="accent2"/>
                </a:solidFill>
              </a:rPr>
              <a:t> foe </a:t>
            </a:r>
            <a:r>
              <a:rPr lang="en-US" sz="5400" b="1" dirty="0" err="1" smtClean="0">
                <a:solidFill>
                  <a:schemeClr val="accent2"/>
                </a:solidFill>
              </a:rPr>
              <a:t>Gado</a:t>
            </a:r>
            <a:endParaRPr lang="en-US" sz="5400" b="1" dirty="0" smtClean="0">
              <a:solidFill>
                <a:schemeClr val="accent2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7338" y="5049838"/>
            <a:ext cx="5638800" cy="1038225"/>
          </a:xfrm>
        </p:spPr>
        <p:txBody>
          <a:bodyPr/>
          <a:lstStyle/>
          <a:p>
            <a:pPr eaLnBrk="1" hangingPunct="1"/>
            <a:r>
              <a:rPr lang="en-US" sz="2400" dirty="0" smtClean="0"/>
              <a:t>Robert D. Patton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NT </a:t>
            </a:r>
            <a:r>
              <a:rPr lang="en-US" dirty="0" err="1" smtClean="0"/>
              <a:t>inspiratie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Petrus</a:t>
            </a:r>
            <a:r>
              <a:rPr lang="en-US" dirty="0" smtClean="0"/>
              <a:t> </a:t>
            </a:r>
            <a:r>
              <a:rPr lang="en-US" dirty="0" err="1" smtClean="0"/>
              <a:t>kari</a:t>
            </a:r>
            <a:r>
              <a:rPr lang="en-US" dirty="0" smtClean="0"/>
              <a:t> </a:t>
            </a:r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skrifi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woortoe</a:t>
            </a:r>
            <a:endParaRPr lang="en-US" dirty="0" smtClean="0"/>
          </a:p>
          <a:p>
            <a:r>
              <a:rPr lang="en-US" dirty="0" smtClean="0"/>
              <a:t>I </a:t>
            </a:r>
            <a:r>
              <a:rPr lang="en-US" dirty="0" err="1" smtClean="0"/>
              <a:t>Timoteus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OT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boekoe</a:t>
            </a:r>
            <a:r>
              <a:rPr lang="en-US" dirty="0" smtClean="0"/>
              <a:t> foe Lukas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woortoe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woortoe</a:t>
            </a:r>
            <a:r>
              <a:rPr lang="en-US" dirty="0" smtClean="0"/>
              <a:t> de </a:t>
            </a:r>
            <a:r>
              <a:rPr lang="en-US" dirty="0" err="1" smtClean="0"/>
              <a:t>sondro</a:t>
            </a:r>
            <a:r>
              <a:rPr lang="en-US" dirty="0" smtClean="0"/>
              <a:t> </a:t>
            </a:r>
            <a:r>
              <a:rPr lang="en-US" dirty="0" err="1" smtClean="0"/>
              <a:t>fout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karakter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eis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Hem </a:t>
            </a:r>
            <a:r>
              <a:rPr lang="en-US" dirty="0" err="1" smtClean="0"/>
              <a:t>woortoe</a:t>
            </a:r>
            <a:r>
              <a:rPr lang="en-US" dirty="0" smtClean="0"/>
              <a:t> no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foutoe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hem</a:t>
            </a:r>
          </a:p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: Joe </a:t>
            </a:r>
            <a:r>
              <a:rPr lang="en-US" dirty="0" err="1" smtClean="0"/>
              <a:t>woortoe</a:t>
            </a:r>
            <a:r>
              <a:rPr lang="en-US" dirty="0" smtClean="0"/>
              <a:t> de </a:t>
            </a:r>
            <a:r>
              <a:rPr lang="en-US" dirty="0" err="1" smtClean="0"/>
              <a:t>waarheid</a:t>
            </a:r>
            <a:endParaRPr lang="en-US" dirty="0" smtClean="0"/>
          </a:p>
          <a:p>
            <a:r>
              <a:rPr lang="en-US" dirty="0" smtClean="0"/>
              <a:t>Ps. 119:160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woortoe</a:t>
            </a:r>
            <a:r>
              <a:rPr lang="en-US" dirty="0" smtClean="0"/>
              <a:t> de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waarheid</a:t>
            </a:r>
            <a:endParaRPr lang="en-US" dirty="0" smtClean="0"/>
          </a:p>
          <a:p>
            <a:r>
              <a:rPr lang="en-US" dirty="0" err="1" smtClean="0"/>
              <a:t>Salomo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ibi</a:t>
            </a:r>
            <a:r>
              <a:rPr lang="en-US" dirty="0" smtClean="0"/>
              <a:t> </a:t>
            </a:r>
            <a:r>
              <a:rPr lang="en-US" dirty="0" err="1" smtClean="0"/>
              <a:t>woortoe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 de </a:t>
            </a:r>
            <a:r>
              <a:rPr lang="en-US" dirty="0" err="1" smtClean="0"/>
              <a:t>puur</a:t>
            </a:r>
            <a:r>
              <a:rPr lang="en-US" dirty="0" smtClean="0"/>
              <a:t>: </a:t>
            </a:r>
            <a:r>
              <a:rPr lang="en-US" dirty="0" err="1" smtClean="0"/>
              <a:t>Spreuk</a:t>
            </a:r>
            <a:r>
              <a:rPr lang="en-US" dirty="0" smtClean="0"/>
              <a:t> 30:5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woortoe</a:t>
            </a:r>
            <a:r>
              <a:rPr lang="en-US" dirty="0" smtClean="0"/>
              <a:t> de </a:t>
            </a:r>
            <a:r>
              <a:rPr lang="en-US" dirty="0" err="1" smtClean="0"/>
              <a:t>sondro</a:t>
            </a:r>
            <a:r>
              <a:rPr lang="en-US" dirty="0" smtClean="0"/>
              <a:t> </a:t>
            </a:r>
            <a:r>
              <a:rPr lang="en-US" dirty="0" err="1" smtClean="0"/>
              <a:t>fout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skrifi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no man lei: Titus 1:2</a:t>
            </a:r>
          </a:p>
          <a:p>
            <a:r>
              <a:rPr lang="en-US" dirty="0" smtClean="0"/>
              <a:t>Heb. 6:18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no de </a:t>
            </a:r>
            <a:r>
              <a:rPr lang="en-US" dirty="0" err="1" smtClean="0"/>
              <a:t>mogelijk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lei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Inerrancy: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juisti</a:t>
            </a:r>
            <a:r>
              <a:rPr lang="en-US" dirty="0" smtClean="0"/>
              <a:t> </a:t>
            </a:r>
            <a:r>
              <a:rPr lang="en-US" dirty="0" err="1" smtClean="0"/>
              <a:t>interpretatie</a:t>
            </a:r>
            <a:r>
              <a:rPr lang="en-US" dirty="0" smtClean="0"/>
              <a:t> </a:t>
            </a:r>
            <a:r>
              <a:rPr lang="en-US" dirty="0" err="1" smtClean="0"/>
              <a:t>meki</a:t>
            </a:r>
            <a:r>
              <a:rPr lang="en-US" dirty="0" smtClean="0"/>
              <a:t>,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woortoe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 de 100% </a:t>
            </a:r>
            <a:r>
              <a:rPr lang="en-US" dirty="0" err="1" smtClean="0"/>
              <a:t>troe</a:t>
            </a:r>
            <a:endParaRPr lang="en-US" dirty="0" smtClean="0"/>
          </a:p>
          <a:p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santa</a:t>
            </a:r>
            <a:r>
              <a:rPr lang="en-US" dirty="0" smtClean="0"/>
              <a:t> man </a:t>
            </a:r>
            <a:r>
              <a:rPr lang="en-US" dirty="0" err="1" smtClean="0"/>
              <a:t>skrifi</a:t>
            </a:r>
            <a:r>
              <a:rPr lang="en-US" dirty="0" smtClean="0"/>
              <a:t> san A </a:t>
            </a:r>
            <a:r>
              <a:rPr lang="en-US" dirty="0" err="1" smtClean="0"/>
              <a:t>ben</a:t>
            </a:r>
            <a:r>
              <a:rPr lang="en-US" dirty="0" smtClean="0"/>
              <a:t>  </a:t>
            </a:r>
            <a:r>
              <a:rPr lang="en-US" dirty="0" err="1" smtClean="0"/>
              <a:t>wani</a:t>
            </a:r>
            <a:r>
              <a:rPr lang="en-US" dirty="0" smtClean="0"/>
              <a:t>: 2 </a:t>
            </a:r>
            <a:r>
              <a:rPr lang="en-US" dirty="0" err="1" smtClean="0"/>
              <a:t>Petrus</a:t>
            </a:r>
            <a:r>
              <a:rPr lang="en-US" dirty="0" smtClean="0"/>
              <a:t> 1:21</a:t>
            </a:r>
          </a:p>
          <a:p>
            <a:r>
              <a:rPr lang="en-US" dirty="0" err="1" smtClean="0"/>
              <a:t>Soms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difrenti</a:t>
            </a:r>
            <a:r>
              <a:rPr lang="en-US" dirty="0" smtClean="0"/>
              <a:t> </a:t>
            </a:r>
            <a:r>
              <a:rPr lang="en-US" dirty="0" err="1" smtClean="0"/>
              <a:t>fasi</a:t>
            </a:r>
            <a:r>
              <a:rPr lang="en-US" dirty="0" smtClean="0"/>
              <a:t> foe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difrenti</a:t>
            </a:r>
            <a:r>
              <a:rPr lang="en-US" dirty="0" smtClean="0"/>
              <a:t> </a:t>
            </a:r>
            <a:r>
              <a:rPr lang="en-US" dirty="0" err="1" smtClean="0"/>
              <a:t>presi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gebruiki</a:t>
            </a:r>
            <a:r>
              <a:rPr lang="en-US" dirty="0" smtClean="0"/>
              <a:t> </a:t>
            </a:r>
            <a:r>
              <a:rPr lang="en-US" dirty="0" err="1" smtClean="0"/>
              <a:t>difrenti</a:t>
            </a:r>
            <a:r>
              <a:rPr lang="en-US" dirty="0" smtClean="0"/>
              <a:t> </a:t>
            </a:r>
            <a:r>
              <a:rPr lang="en-US" dirty="0" err="1" smtClean="0"/>
              <a:t>personaliteit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skrifi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difrenti</a:t>
            </a:r>
            <a:r>
              <a:rPr lang="en-US" dirty="0" smtClean="0"/>
              <a:t> </a:t>
            </a:r>
            <a:r>
              <a:rPr lang="en-US" dirty="0" err="1" smtClean="0"/>
              <a:t>fasi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14313"/>
            <a:ext cx="8105775" cy="1462087"/>
          </a:xfrm>
        </p:spPr>
        <p:txBody>
          <a:bodyPr/>
          <a:lstStyle/>
          <a:p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gebruiki</a:t>
            </a:r>
            <a:r>
              <a:rPr lang="en-US" dirty="0" smtClean="0"/>
              <a:t> info </a:t>
            </a:r>
            <a:r>
              <a:rPr lang="en-US" dirty="0" err="1" smtClean="0"/>
              <a:t>komopo</a:t>
            </a:r>
            <a:r>
              <a:rPr lang="en-US" dirty="0" smtClean="0"/>
              <a:t> foe </a:t>
            </a:r>
            <a:r>
              <a:rPr lang="en-US" dirty="0" err="1" smtClean="0"/>
              <a:t>dorosei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Lukas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informeer</a:t>
            </a:r>
            <a:endParaRPr lang="en-US" dirty="0" smtClean="0"/>
          </a:p>
          <a:p>
            <a:r>
              <a:rPr lang="en-US" dirty="0" err="1" smtClean="0"/>
              <a:t>Jozus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boekoe</a:t>
            </a:r>
            <a:r>
              <a:rPr lang="en-US" dirty="0" smtClean="0"/>
              <a:t> foe </a:t>
            </a:r>
            <a:r>
              <a:rPr lang="en-US" dirty="0" err="1" smtClean="0"/>
              <a:t>Jasher</a:t>
            </a:r>
            <a:endParaRPr lang="en-US" dirty="0" smtClean="0"/>
          </a:p>
          <a:p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foe wan </a:t>
            </a:r>
            <a:r>
              <a:rPr lang="en-US" dirty="0" err="1" smtClean="0"/>
              <a:t>heiden</a:t>
            </a:r>
            <a:r>
              <a:rPr lang="en-US" dirty="0" smtClean="0"/>
              <a:t> poet</a:t>
            </a:r>
          </a:p>
          <a:p>
            <a:r>
              <a:rPr lang="en-US" dirty="0" smtClean="0"/>
              <a:t>Judas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profeti-taki</a:t>
            </a:r>
            <a:r>
              <a:rPr lang="en-US" dirty="0" smtClean="0"/>
              <a:t> foe </a:t>
            </a:r>
            <a:r>
              <a:rPr lang="en-US" dirty="0" err="1" smtClean="0"/>
              <a:t>Henoch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Inerrancy no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Precis</a:t>
            </a:r>
            <a:r>
              <a:rPr lang="en-US" dirty="0" smtClean="0"/>
              <a:t> grammar</a:t>
            </a:r>
          </a:p>
          <a:p>
            <a:r>
              <a:rPr lang="en-US" dirty="0" smtClean="0"/>
              <a:t>“figures of speech” </a:t>
            </a:r>
            <a:r>
              <a:rPr lang="en-US" dirty="0" err="1" smtClean="0"/>
              <a:t>uitdrukkings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de </a:t>
            </a:r>
            <a:r>
              <a:rPr lang="en-US" dirty="0" err="1" smtClean="0"/>
              <a:t>aanwezig</a:t>
            </a:r>
            <a:endParaRPr lang="en-US" dirty="0" smtClean="0"/>
          </a:p>
          <a:p>
            <a:r>
              <a:rPr lang="en-US" dirty="0" smtClean="0"/>
              <a:t>Joe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feni</a:t>
            </a:r>
            <a:r>
              <a:rPr lang="en-US" dirty="0" smtClean="0"/>
              <a:t> </a:t>
            </a:r>
            <a:r>
              <a:rPr lang="en-US" dirty="0" err="1" smtClean="0"/>
              <a:t>poezie</a:t>
            </a:r>
            <a:r>
              <a:rPr lang="en-US" dirty="0" smtClean="0"/>
              <a:t>, </a:t>
            </a:r>
            <a:r>
              <a:rPr lang="en-US" dirty="0" err="1" smtClean="0"/>
              <a:t>gersi-tori</a:t>
            </a:r>
            <a:r>
              <a:rPr lang="en-US" dirty="0" smtClean="0"/>
              <a:t>, </a:t>
            </a:r>
            <a:r>
              <a:rPr lang="en-US" dirty="0" err="1" smtClean="0"/>
              <a:t>allegorie</a:t>
            </a:r>
            <a:r>
              <a:rPr lang="en-US" dirty="0" smtClean="0"/>
              <a:t>, </a:t>
            </a:r>
            <a:r>
              <a:rPr lang="en-US" dirty="0" err="1" smtClean="0"/>
              <a:t>metaphores</a:t>
            </a:r>
            <a:r>
              <a:rPr lang="en-US" dirty="0" smtClean="0"/>
              <a:t>, </a:t>
            </a:r>
            <a:r>
              <a:rPr lang="en-US" dirty="0" err="1" smtClean="0"/>
              <a:t>similies</a:t>
            </a:r>
            <a:r>
              <a:rPr lang="en-US" dirty="0" smtClean="0"/>
              <a:t>, </a:t>
            </a:r>
          </a:p>
          <a:p>
            <a:r>
              <a:rPr lang="en-US" dirty="0" smtClean="0"/>
              <a:t>Datum </a:t>
            </a:r>
            <a:r>
              <a:rPr lang="en-US" dirty="0" err="1" smtClean="0"/>
              <a:t>moesoe</a:t>
            </a:r>
            <a:r>
              <a:rPr lang="en-US" dirty="0" smtClean="0"/>
              <a:t> de </a:t>
            </a:r>
            <a:r>
              <a:rPr lang="en-US" dirty="0" err="1" smtClean="0"/>
              <a:t>troe</a:t>
            </a:r>
            <a:r>
              <a:rPr lang="en-US" dirty="0" smtClean="0"/>
              <a:t>, ma a no </a:t>
            </a:r>
            <a:r>
              <a:rPr lang="en-US" dirty="0" err="1" smtClean="0"/>
              <a:t>abi</a:t>
            </a:r>
            <a:r>
              <a:rPr lang="en-US" dirty="0" smtClean="0"/>
              <a:t> foe de </a:t>
            </a:r>
            <a:r>
              <a:rPr lang="en-US" dirty="0" err="1" smtClean="0"/>
              <a:t>precis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Inerrancy no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: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r>
              <a:rPr lang="en-US" dirty="0" smtClean="0"/>
              <a:t> no </a:t>
            </a:r>
            <a:r>
              <a:rPr lang="en-US" dirty="0" err="1" smtClean="0"/>
              <a:t>abi</a:t>
            </a:r>
            <a:r>
              <a:rPr lang="en-US" dirty="0" smtClean="0"/>
              <a:t> foe </a:t>
            </a:r>
            <a:r>
              <a:rPr lang="en-US" dirty="0" err="1" smtClean="0"/>
              <a:t>gebruiki</a:t>
            </a:r>
            <a:r>
              <a:rPr lang="en-US" dirty="0" smtClean="0"/>
              <a:t> </a:t>
            </a:r>
            <a:r>
              <a:rPr lang="en-US" dirty="0" err="1" smtClean="0"/>
              <a:t>techische</a:t>
            </a:r>
            <a:r>
              <a:rPr lang="en-US" dirty="0" smtClean="0"/>
              <a:t> </a:t>
            </a:r>
            <a:r>
              <a:rPr lang="en-US" dirty="0" err="1" smtClean="0"/>
              <a:t>wetenschappelijke</a:t>
            </a:r>
            <a:r>
              <a:rPr lang="en-US" dirty="0" smtClean="0"/>
              <a:t> </a:t>
            </a:r>
            <a:r>
              <a:rPr lang="en-US" dirty="0" err="1" smtClean="0"/>
              <a:t>termen</a:t>
            </a:r>
            <a:endParaRPr lang="en-US" dirty="0" smtClean="0"/>
          </a:p>
          <a:p>
            <a:r>
              <a:rPr lang="en-US" dirty="0" smtClean="0"/>
              <a:t>Dem </a:t>
            </a:r>
            <a:r>
              <a:rPr lang="en-US" dirty="0" err="1" smtClean="0"/>
              <a:t>woortoe</a:t>
            </a:r>
            <a:r>
              <a:rPr lang="en-US" dirty="0" smtClean="0"/>
              <a:t> no </a:t>
            </a:r>
            <a:r>
              <a:rPr lang="en-US" dirty="0" err="1" smtClean="0"/>
              <a:t>abi</a:t>
            </a:r>
            <a:r>
              <a:rPr lang="en-US" dirty="0" smtClean="0"/>
              <a:t> foe de </a:t>
            </a:r>
            <a:r>
              <a:rPr lang="en-US" dirty="0" err="1" smtClean="0"/>
              <a:t>absoluut</a:t>
            </a:r>
            <a:r>
              <a:rPr lang="en-US" dirty="0" smtClean="0"/>
              <a:t> </a:t>
            </a:r>
            <a:r>
              <a:rPr lang="en-US" dirty="0" err="1" smtClean="0"/>
              <a:t>precis</a:t>
            </a:r>
            <a:r>
              <a:rPr lang="en-US" dirty="0" smtClean="0"/>
              <a:t> ma a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historie</a:t>
            </a:r>
            <a:r>
              <a:rPr lang="en-US" dirty="0" smtClean="0"/>
              <a:t> precision.  </a:t>
            </a:r>
          </a:p>
          <a:p>
            <a:r>
              <a:rPr lang="en-US" dirty="0" smtClean="0"/>
              <a:t>A no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ala detail </a:t>
            </a:r>
            <a:r>
              <a:rPr lang="en-US" dirty="0" err="1" smtClean="0"/>
              <a:t>mogelijk</a:t>
            </a:r>
            <a:endParaRPr lang="en-US" dirty="0" smtClean="0"/>
          </a:p>
          <a:p>
            <a:r>
              <a:rPr lang="en-US" dirty="0" smtClean="0"/>
              <a:t>Inspiration de foe </a:t>
            </a:r>
            <a:r>
              <a:rPr lang="en-US" dirty="0" err="1" smtClean="0"/>
              <a:t>dem</a:t>
            </a:r>
            <a:r>
              <a:rPr lang="en-US" dirty="0" smtClean="0"/>
              <a:t> autographs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Argumenten</a:t>
            </a:r>
            <a:r>
              <a:rPr lang="en-US" dirty="0" smtClean="0"/>
              <a:t> </a:t>
            </a:r>
            <a:r>
              <a:rPr lang="en-US" dirty="0" err="1" smtClean="0"/>
              <a:t>agensi</a:t>
            </a:r>
            <a:r>
              <a:rPr lang="en-US" dirty="0" smtClean="0"/>
              <a:t> inerrancy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Circular reasoning – 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waar</a:t>
            </a:r>
            <a:r>
              <a:rPr lang="en-US" dirty="0" smtClean="0"/>
              <a:t>. 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r>
              <a:rPr lang="en-US" dirty="0" smtClean="0"/>
              <a:t> de </a:t>
            </a:r>
            <a:r>
              <a:rPr lang="en-US" dirty="0" err="1" smtClean="0"/>
              <a:t>betrouwbaar</a:t>
            </a:r>
            <a:r>
              <a:rPr lang="en-US" dirty="0" smtClean="0"/>
              <a:t> </a:t>
            </a:r>
            <a:r>
              <a:rPr lang="en-US" dirty="0" err="1" smtClean="0"/>
              <a:t>kaba</a:t>
            </a:r>
            <a:r>
              <a:rPr lang="en-US" dirty="0" smtClean="0"/>
              <a:t>.  En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san a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hemsrefi</a:t>
            </a:r>
            <a:endParaRPr lang="en-US" dirty="0" smtClean="0"/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r>
              <a:rPr lang="en-US" dirty="0" smtClean="0"/>
              <a:t> no </a:t>
            </a:r>
            <a:r>
              <a:rPr lang="en-US" dirty="0" err="1" smtClean="0"/>
              <a:t>taki</a:t>
            </a:r>
            <a:r>
              <a:rPr lang="en-US" dirty="0" smtClean="0"/>
              <a:t> so:  Ma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ala </a:t>
            </a:r>
            <a:r>
              <a:rPr lang="en-US" dirty="0" err="1" smtClean="0"/>
              <a:t>woortoe</a:t>
            </a:r>
            <a:r>
              <a:rPr lang="en-US" dirty="0" smtClean="0"/>
              <a:t> de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woortoe</a:t>
            </a:r>
            <a:r>
              <a:rPr lang="en-US" dirty="0" smtClean="0"/>
              <a:t> &amp;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no lei.  </a:t>
            </a:r>
            <a:r>
              <a:rPr lang="en-US" dirty="0" err="1" smtClean="0"/>
              <a:t>Dus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woortoe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de </a:t>
            </a:r>
            <a:r>
              <a:rPr lang="en-US" dirty="0" err="1" smtClean="0"/>
              <a:t>troe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Argumenten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Disi</a:t>
            </a:r>
            <a:r>
              <a:rPr lang="en-US" dirty="0" smtClean="0"/>
              <a:t> de wan recent </a:t>
            </a:r>
            <a:r>
              <a:rPr lang="en-US" dirty="0" err="1" smtClean="0"/>
              <a:t>bribi</a:t>
            </a:r>
            <a:r>
              <a:rPr lang="en-US" dirty="0" smtClean="0"/>
              <a:t>:  Nee – Augustine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so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4e </a:t>
            </a:r>
            <a:r>
              <a:rPr lang="en-US" dirty="0" err="1" smtClean="0"/>
              <a:t>eeuw</a:t>
            </a:r>
            <a:endParaRPr lang="en-US" dirty="0" smtClean="0"/>
          </a:p>
          <a:p>
            <a:r>
              <a:rPr lang="en-US" dirty="0" smtClean="0"/>
              <a:t>So </a:t>
            </a:r>
            <a:r>
              <a:rPr lang="en-US" dirty="0" err="1" smtClean="0"/>
              <a:t>srefi</a:t>
            </a:r>
            <a:r>
              <a:rPr lang="en-US" dirty="0" smtClean="0"/>
              <a:t> Luther, Aquinas, &amp; Calvin </a:t>
            </a:r>
            <a:r>
              <a:rPr lang="en-US" dirty="0" err="1" smtClean="0"/>
              <a:t>enz</a:t>
            </a:r>
            <a:r>
              <a:rPr lang="en-US" dirty="0" smtClean="0"/>
              <a:t>. </a:t>
            </a:r>
            <a:r>
              <a:rPr lang="en-US" dirty="0" err="1" smtClean="0"/>
              <a:t>taki</a:t>
            </a:r>
            <a:r>
              <a:rPr lang="en-US" dirty="0" smtClean="0"/>
              <a:t> so</a:t>
            </a:r>
          </a:p>
          <a:p>
            <a:r>
              <a:rPr lang="en-US" dirty="0" err="1" smtClean="0"/>
              <a:t>Foutoe</a:t>
            </a:r>
            <a:r>
              <a:rPr lang="en-US" dirty="0" smtClean="0"/>
              <a:t> de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r>
              <a:rPr lang="en-US" dirty="0" smtClean="0"/>
              <a:t> – ma hoe </a:t>
            </a:r>
            <a:r>
              <a:rPr lang="en-US" dirty="0" err="1" smtClean="0"/>
              <a:t>moro</a:t>
            </a:r>
            <a:r>
              <a:rPr lang="en-US" dirty="0" smtClean="0"/>
              <a:t> info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, hoe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froestan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en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foutoe</a:t>
            </a:r>
            <a:r>
              <a:rPr lang="en-US" dirty="0" smtClean="0"/>
              <a:t> no de.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Fout</a:t>
            </a:r>
            <a:r>
              <a:rPr lang="en-US" dirty="0" smtClean="0"/>
              <a:t> de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leisi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stoeka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,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fout</a:t>
            </a:r>
            <a:r>
              <a:rPr lang="en-US" dirty="0" smtClean="0"/>
              <a:t> no de </a:t>
            </a:r>
            <a:r>
              <a:rPr lang="en-US" dirty="0" err="1" smtClean="0"/>
              <a:t>kwet’kweti</a:t>
            </a:r>
            <a:r>
              <a:rPr lang="en-US" dirty="0" smtClean="0"/>
              <a:t>.  </a:t>
            </a:r>
          </a:p>
          <a:p>
            <a:r>
              <a:rPr lang="en-US" dirty="0" smtClean="0"/>
              <a:t>Limited </a:t>
            </a:r>
            <a:r>
              <a:rPr lang="en-US" dirty="0" err="1" smtClean="0"/>
              <a:t>inspiratie</a:t>
            </a:r>
            <a:r>
              <a:rPr lang="en-US" dirty="0" smtClean="0"/>
              <a:t> – </a:t>
            </a:r>
            <a:r>
              <a:rPr lang="en-US" dirty="0" err="1" smtClean="0"/>
              <a:t>nono</a:t>
            </a:r>
            <a:r>
              <a:rPr lang="en-US" dirty="0" smtClean="0"/>
              <a:t> –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ala </a:t>
            </a:r>
            <a:r>
              <a:rPr lang="en-US" dirty="0" err="1" smtClean="0"/>
              <a:t>skrifi</a:t>
            </a:r>
            <a:r>
              <a:rPr lang="en-US" dirty="0" smtClean="0"/>
              <a:t> </a:t>
            </a:r>
            <a:r>
              <a:rPr lang="en-US" dirty="0" err="1" smtClean="0"/>
              <a:t>komopo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 en </a:t>
            </a:r>
            <a:r>
              <a:rPr lang="en-US" dirty="0" err="1" smtClean="0"/>
              <a:t>alasani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komopo</a:t>
            </a:r>
            <a:r>
              <a:rPr lang="en-US" dirty="0" smtClean="0"/>
              <a:t> de </a:t>
            </a:r>
            <a:r>
              <a:rPr lang="en-US" dirty="0" err="1" smtClean="0"/>
              <a:t>troe</a:t>
            </a:r>
            <a:r>
              <a:rPr lang="en-US" dirty="0" smtClean="0"/>
              <a:t>.  En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no man </a:t>
            </a:r>
            <a:r>
              <a:rPr lang="en-US" dirty="0" err="1" smtClean="0"/>
              <a:t>vertrouw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A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foe </a:t>
            </a:r>
            <a:r>
              <a:rPr lang="en-US" dirty="0" err="1" smtClean="0"/>
              <a:t>grontapoe</a:t>
            </a:r>
            <a:r>
              <a:rPr lang="en-US" dirty="0" smtClean="0"/>
              <a:t>, </a:t>
            </a:r>
            <a:r>
              <a:rPr lang="en-US" dirty="0" err="1" smtClean="0"/>
              <a:t>fa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vertrouw</a:t>
            </a:r>
            <a:r>
              <a:rPr lang="en-US" dirty="0" smtClean="0"/>
              <a:t> Hem </a:t>
            </a:r>
            <a:r>
              <a:rPr lang="en-US" dirty="0" err="1" smtClean="0"/>
              <a:t>efoe</a:t>
            </a:r>
            <a:r>
              <a:rPr lang="en-US" dirty="0" smtClean="0"/>
              <a:t> A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foe </a:t>
            </a:r>
            <a:r>
              <a:rPr lang="en-US" dirty="0" err="1" smtClean="0"/>
              <a:t>hemel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de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woortoe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 Tim. 3:16  A de </a:t>
            </a:r>
            <a:r>
              <a:rPr lang="en-US" i="1" dirty="0" err="1" smtClean="0"/>
              <a:t>theopneustos</a:t>
            </a:r>
            <a:r>
              <a:rPr lang="en-US" dirty="0" smtClean="0"/>
              <a:t>.  A de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blo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endParaRPr lang="en-US" dirty="0" smtClean="0"/>
          </a:p>
          <a:p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libisoema</a:t>
            </a:r>
            <a:r>
              <a:rPr lang="en-US" dirty="0" smtClean="0"/>
              <a:t> foe </a:t>
            </a:r>
            <a:r>
              <a:rPr lang="en-US" dirty="0" err="1" smtClean="0"/>
              <a:t>skrifi</a:t>
            </a:r>
            <a:r>
              <a:rPr lang="en-US" dirty="0" smtClean="0"/>
              <a:t> san A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sondro</a:t>
            </a:r>
            <a:r>
              <a:rPr lang="en-US" dirty="0" smtClean="0"/>
              <a:t> </a:t>
            </a:r>
            <a:r>
              <a:rPr lang="en-US" dirty="0" err="1" smtClean="0"/>
              <a:t>fout</a:t>
            </a:r>
            <a:r>
              <a:rPr lang="en-US" dirty="0" smtClean="0"/>
              <a:t>.  Dem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difrent</a:t>
            </a:r>
            <a:r>
              <a:rPr lang="en-US" dirty="0" smtClean="0"/>
              <a:t> </a:t>
            </a:r>
            <a:r>
              <a:rPr lang="en-US" dirty="0" err="1" smtClean="0"/>
              <a:t>personaliteit</a:t>
            </a:r>
            <a:r>
              <a:rPr lang="en-US" dirty="0" smtClean="0"/>
              <a:t> en </a:t>
            </a:r>
            <a:r>
              <a:rPr lang="en-US" dirty="0" err="1" smtClean="0"/>
              <a:t>skrifi</a:t>
            </a:r>
            <a:r>
              <a:rPr lang="en-US" dirty="0" smtClean="0"/>
              <a:t> style, ma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meki</a:t>
            </a:r>
            <a:r>
              <a:rPr lang="en-US" dirty="0" smtClean="0"/>
              <a:t> san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Argumenten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</a:t>
            </a:r>
            <a:r>
              <a:rPr lang="en-US" dirty="0" err="1" smtClean="0"/>
              <a:t>origineel</a:t>
            </a:r>
            <a:r>
              <a:rPr lang="en-US" dirty="0" smtClean="0"/>
              <a:t> autographs – ma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totaal</a:t>
            </a:r>
            <a:r>
              <a:rPr lang="en-US" dirty="0" smtClean="0"/>
              <a:t> </a:t>
            </a:r>
            <a:r>
              <a:rPr lang="en-US" dirty="0" err="1" smtClean="0"/>
              <a:t>betrouwbaar</a:t>
            </a:r>
            <a:r>
              <a:rPr lang="en-US" dirty="0" smtClean="0"/>
              <a:t> copies. 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libisoema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wan </a:t>
            </a:r>
            <a:r>
              <a:rPr lang="en-US" dirty="0" err="1" smtClean="0"/>
              <a:t>neiging</a:t>
            </a:r>
            <a:r>
              <a:rPr lang="en-US" dirty="0" smtClean="0"/>
              <a:t> foe </a:t>
            </a:r>
            <a:r>
              <a:rPr lang="en-US" dirty="0" err="1" smtClean="0"/>
              <a:t>aanbegi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origineel</a:t>
            </a:r>
            <a:r>
              <a:rPr lang="en-US" dirty="0" smtClean="0"/>
              <a:t> –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kopro</a:t>
            </a:r>
            <a:r>
              <a:rPr lang="en-US" dirty="0" smtClean="0"/>
              <a:t> </a:t>
            </a:r>
            <a:r>
              <a:rPr lang="en-US" dirty="0" err="1" smtClean="0"/>
              <a:t>sneki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Anti-supernaturalism (no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boven-natuurlijk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ibri</a:t>
            </a:r>
            <a:r>
              <a:rPr lang="en-US" dirty="0" smtClean="0"/>
              <a:t> </a:t>
            </a:r>
            <a:r>
              <a:rPr lang="en-US" dirty="0" err="1" smtClean="0"/>
              <a:t>investigatie</a:t>
            </a:r>
            <a:r>
              <a:rPr lang="en-US" dirty="0" smtClean="0"/>
              <a:t>,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regel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gebruiki</a:t>
            </a:r>
            <a:r>
              <a:rPr lang="en-US" dirty="0" smtClean="0"/>
              <a:t> foe </a:t>
            </a:r>
            <a:r>
              <a:rPr lang="en-US" dirty="0" err="1" smtClean="0"/>
              <a:t>wroko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endParaRPr lang="en-US" dirty="0" smtClean="0"/>
          </a:p>
          <a:p>
            <a:r>
              <a:rPr lang="en-US" dirty="0" smtClean="0"/>
              <a:t>Ma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loekoe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assumptie</a:t>
            </a:r>
            <a:r>
              <a:rPr lang="en-US" dirty="0" smtClean="0"/>
              <a:t> en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klop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realiteit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Anti-supernaturalism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Toe </a:t>
            </a:r>
            <a:r>
              <a:rPr lang="en-US" dirty="0" err="1" smtClean="0"/>
              <a:t>assumptie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Gado</a:t>
            </a:r>
            <a:r>
              <a:rPr lang="en-US" dirty="0" smtClean="0"/>
              <a:t> no de </a:t>
            </a:r>
            <a:r>
              <a:rPr lang="en-US" dirty="0" err="1" smtClean="0"/>
              <a:t>kwet’kweti</a:t>
            </a:r>
            <a:endParaRPr lang="en-US" dirty="0" smtClean="0"/>
          </a:p>
          <a:p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de, A no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natuurlijk</a:t>
            </a:r>
            <a:r>
              <a:rPr lang="en-US" dirty="0" smtClean="0"/>
              <a:t> </a:t>
            </a:r>
            <a:r>
              <a:rPr lang="en-US" dirty="0" err="1" smtClean="0"/>
              <a:t>heelal</a:t>
            </a:r>
            <a:endParaRPr lang="en-US" dirty="0" smtClean="0"/>
          </a:p>
          <a:p>
            <a:r>
              <a:rPr lang="en-US" dirty="0" err="1" smtClean="0"/>
              <a:t>Definitie</a:t>
            </a:r>
            <a:r>
              <a:rPr lang="en-US" dirty="0" smtClean="0"/>
              <a:t>: info, </a:t>
            </a:r>
            <a:r>
              <a:rPr lang="en-US" dirty="0" err="1" smtClean="0"/>
              <a:t>theorie</a:t>
            </a:r>
            <a:r>
              <a:rPr lang="en-US" dirty="0" smtClean="0"/>
              <a:t>, </a:t>
            </a:r>
            <a:r>
              <a:rPr lang="en-US" dirty="0" err="1" smtClean="0"/>
              <a:t>bribi</a:t>
            </a:r>
            <a:r>
              <a:rPr lang="en-US" dirty="0" smtClean="0"/>
              <a:t> &amp; </a:t>
            </a:r>
            <a:r>
              <a:rPr lang="en-US" dirty="0" err="1" smtClean="0"/>
              <a:t>prakteit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foe </a:t>
            </a:r>
            <a:r>
              <a:rPr lang="en-US" dirty="0" err="1" smtClean="0"/>
              <a:t>oorsprong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de </a:t>
            </a:r>
            <a:r>
              <a:rPr lang="en-US" dirty="0" err="1" smtClean="0"/>
              <a:t>difrenti</a:t>
            </a:r>
            <a:r>
              <a:rPr lang="en-US" dirty="0" smtClean="0"/>
              <a:t> foe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verify; </a:t>
            </a:r>
            <a:r>
              <a:rPr lang="en-US" dirty="0" err="1" smtClean="0"/>
              <a:t>verschil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normaal</a:t>
            </a:r>
            <a:r>
              <a:rPr lang="en-US" dirty="0" smtClean="0"/>
              <a:t> process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natuur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Antisupernaturalism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heelal</a:t>
            </a:r>
            <a:r>
              <a:rPr lang="en-US" dirty="0" smtClean="0"/>
              <a:t> de wan </a:t>
            </a:r>
            <a:r>
              <a:rPr lang="en-US" dirty="0" err="1" smtClean="0"/>
              <a:t>systeem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endParaRPr lang="en-US" dirty="0" smtClean="0"/>
          </a:p>
          <a:p>
            <a:r>
              <a:rPr lang="en-US" dirty="0" smtClean="0"/>
              <a:t>Ala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heelal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wan </a:t>
            </a:r>
            <a:r>
              <a:rPr lang="en-US" dirty="0" err="1" smtClean="0"/>
              <a:t>natuurlijk</a:t>
            </a:r>
            <a:r>
              <a:rPr lang="en-US" dirty="0" smtClean="0"/>
              <a:t> </a:t>
            </a:r>
            <a:r>
              <a:rPr lang="en-US" dirty="0" err="1" smtClean="0"/>
              <a:t>reden</a:t>
            </a:r>
            <a:r>
              <a:rPr lang="en-US" dirty="0" smtClean="0"/>
              <a:t> – </a:t>
            </a:r>
            <a:r>
              <a:rPr lang="en-US" dirty="0" err="1" smtClean="0"/>
              <a:t>joe</a:t>
            </a:r>
            <a:r>
              <a:rPr lang="en-US" dirty="0" smtClean="0"/>
              <a:t> no man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doe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Antisupernatualism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Closed </a:t>
            </a:r>
            <a:r>
              <a:rPr lang="en-US" dirty="0" err="1" smtClean="0"/>
              <a:t>systeem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heelal</a:t>
            </a:r>
            <a:endParaRPr lang="en-US" dirty="0" smtClean="0"/>
          </a:p>
          <a:p>
            <a:r>
              <a:rPr lang="en-US" dirty="0" err="1" smtClean="0"/>
              <a:t>Gado</a:t>
            </a:r>
            <a:r>
              <a:rPr lang="en-US" dirty="0" smtClean="0"/>
              <a:t> no de,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prakteit</a:t>
            </a:r>
            <a:r>
              <a:rPr lang="en-US" dirty="0" smtClean="0"/>
              <a:t>, </a:t>
            </a:r>
            <a:r>
              <a:rPr lang="en-US" dirty="0" err="1" smtClean="0"/>
              <a:t>Gado</a:t>
            </a:r>
            <a:r>
              <a:rPr lang="en-US" dirty="0" smtClean="0"/>
              <a:t> no de</a:t>
            </a:r>
          </a:p>
          <a:p>
            <a:r>
              <a:rPr lang="en-US" dirty="0" smtClean="0"/>
              <a:t>Supernatural no de</a:t>
            </a:r>
          </a:p>
          <a:p>
            <a:r>
              <a:rPr lang="en-US" dirty="0" err="1" smtClean="0"/>
              <a:t>Wondroewroko</a:t>
            </a:r>
            <a:r>
              <a:rPr lang="en-US" dirty="0" smtClean="0"/>
              <a:t> no de </a:t>
            </a:r>
            <a:r>
              <a:rPr lang="en-US" dirty="0" err="1" smtClean="0"/>
              <a:t>mogelijk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r>
              <a:rPr lang="en-US" dirty="0" smtClean="0"/>
              <a:t> critic de </a:t>
            </a:r>
            <a:r>
              <a:rPr lang="en-US" dirty="0" err="1" smtClean="0"/>
              <a:t>antiSupernaturalisten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no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iniwan</a:t>
            </a:r>
            <a:r>
              <a:rPr lang="en-US" dirty="0" smtClean="0"/>
              <a:t> </a:t>
            </a:r>
            <a:r>
              <a:rPr lang="en-US" dirty="0" err="1" smtClean="0"/>
              <a:t>presi</a:t>
            </a:r>
            <a:r>
              <a:rPr lang="en-US" dirty="0" smtClean="0"/>
              <a:t> </a:t>
            </a:r>
            <a:r>
              <a:rPr lang="en-US" dirty="0" err="1" smtClean="0"/>
              <a:t>pe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,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wondroewroko</a:t>
            </a:r>
            <a:r>
              <a:rPr lang="en-US" dirty="0" smtClean="0"/>
              <a:t> </a:t>
            </a:r>
            <a:r>
              <a:rPr lang="en-US" dirty="0" err="1" smtClean="0"/>
              <a:t>pasa</a:t>
            </a:r>
            <a:r>
              <a:rPr lang="en-US" dirty="0" smtClean="0"/>
              <a:t>, </a:t>
            </a:r>
            <a:r>
              <a:rPr lang="en-US" dirty="0" err="1" smtClean="0"/>
              <a:t>enz</a:t>
            </a:r>
            <a:r>
              <a:rPr lang="en-US" dirty="0" smtClean="0"/>
              <a:t>.</a:t>
            </a:r>
          </a:p>
          <a:p>
            <a:r>
              <a:rPr lang="en-US" dirty="0" smtClean="0"/>
              <a:t>Documentary hypothesis </a:t>
            </a:r>
            <a:r>
              <a:rPr lang="en-US" dirty="0" err="1" smtClean="0"/>
              <a:t>soema</a:t>
            </a:r>
            <a:r>
              <a:rPr lang="en-US" dirty="0" smtClean="0"/>
              <a:t> doe so</a:t>
            </a:r>
          </a:p>
          <a:p>
            <a:r>
              <a:rPr lang="en-US" dirty="0" smtClean="0"/>
              <a:t>Form criticism doe so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Wondroe-wroko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017713"/>
            <a:ext cx="8955088" cy="4114800"/>
          </a:xfrm>
        </p:spPr>
        <p:txBody>
          <a:bodyPr/>
          <a:lstStyle/>
          <a:p>
            <a:r>
              <a:rPr lang="en-US" dirty="0" err="1" smtClean="0"/>
              <a:t>Wondroewroko</a:t>
            </a:r>
            <a:r>
              <a:rPr lang="en-US" dirty="0" smtClean="0"/>
              <a:t> de </a:t>
            </a:r>
            <a:r>
              <a:rPr lang="en-US" dirty="0" err="1" smtClean="0"/>
              <a:t>speciaal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doe </a:t>
            </a:r>
          </a:p>
          <a:p>
            <a:r>
              <a:rPr lang="en-US" dirty="0" smtClean="0"/>
              <a:t>Dem de basis foe Kristen </a:t>
            </a:r>
            <a:r>
              <a:rPr lang="en-US" dirty="0" err="1" smtClean="0"/>
              <a:t>geloof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Schepping</a:t>
            </a:r>
            <a:endParaRPr lang="en-US" dirty="0" smtClean="0"/>
          </a:p>
          <a:p>
            <a:pPr lvl="1"/>
            <a:r>
              <a:rPr lang="en-US" dirty="0" err="1" smtClean="0"/>
              <a:t>Openbaring</a:t>
            </a:r>
            <a:r>
              <a:rPr lang="en-US" dirty="0" smtClean="0"/>
              <a:t> – </a:t>
            </a:r>
            <a:r>
              <a:rPr lang="en-US" dirty="0" err="1" smtClean="0"/>
              <a:t>fosi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Djoe</a:t>
            </a:r>
            <a:endParaRPr lang="en-US" dirty="0" smtClean="0"/>
          </a:p>
          <a:p>
            <a:pPr lvl="1"/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wet &amp; </a:t>
            </a:r>
            <a:r>
              <a:rPr lang="en-US" dirty="0" err="1" smtClean="0"/>
              <a:t>profeti-taki</a:t>
            </a:r>
            <a:endParaRPr lang="en-US" dirty="0" smtClean="0"/>
          </a:p>
          <a:p>
            <a:pPr lvl="1"/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tron</a:t>
            </a:r>
            <a:r>
              <a:rPr lang="en-US" dirty="0" smtClean="0"/>
              <a:t> </a:t>
            </a:r>
            <a:r>
              <a:rPr lang="en-US" dirty="0" err="1" smtClean="0"/>
              <a:t>libisoema</a:t>
            </a:r>
            <a:endParaRPr lang="en-US" dirty="0" smtClean="0"/>
          </a:p>
          <a:p>
            <a:pPr lvl="1"/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, </a:t>
            </a:r>
            <a:r>
              <a:rPr lang="en-US" dirty="0" err="1" smtClean="0"/>
              <a:t>opo</a:t>
            </a:r>
            <a:r>
              <a:rPr lang="en-US" dirty="0" smtClean="0"/>
              <a:t> go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loktoe</a:t>
            </a:r>
            <a:r>
              <a:rPr lang="en-US" dirty="0" smtClean="0"/>
              <a:t>, en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foe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Natural wet – </a:t>
            </a:r>
            <a:r>
              <a:rPr lang="en-US" dirty="0" err="1" smtClean="0"/>
              <a:t>wi</a:t>
            </a:r>
            <a:r>
              <a:rPr lang="en-US" dirty="0" smtClean="0"/>
              <a:t> no </a:t>
            </a:r>
            <a:r>
              <a:rPr lang="en-US" dirty="0" err="1" smtClean="0"/>
              <a:t>sabi</a:t>
            </a:r>
            <a:r>
              <a:rPr lang="en-US" dirty="0" smtClean="0"/>
              <a:t> </a:t>
            </a:r>
            <a:r>
              <a:rPr lang="en-US" dirty="0" err="1" smtClean="0"/>
              <a:t>alasani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hem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Nanga Einstein &amp; Plank,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sabi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no </a:t>
            </a:r>
            <a:r>
              <a:rPr lang="en-US" dirty="0" err="1" smtClean="0"/>
              <a:t>sabi</a:t>
            </a:r>
            <a:r>
              <a:rPr lang="en-US" dirty="0" smtClean="0"/>
              <a:t>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natuurlijk</a:t>
            </a:r>
            <a:r>
              <a:rPr lang="en-US" dirty="0" smtClean="0"/>
              <a:t> wet.</a:t>
            </a:r>
          </a:p>
          <a:p>
            <a:r>
              <a:rPr lang="en-US" dirty="0" err="1" smtClean="0"/>
              <a:t>Natuurlijk</a:t>
            </a:r>
            <a:r>
              <a:rPr lang="en-US" dirty="0" smtClean="0"/>
              <a:t> wet de </a:t>
            </a:r>
            <a:r>
              <a:rPr lang="en-US" dirty="0" err="1" smtClean="0"/>
              <a:t>soso</a:t>
            </a:r>
            <a:r>
              <a:rPr lang="en-US" dirty="0" smtClean="0"/>
              <a:t> inductive </a:t>
            </a:r>
            <a:r>
              <a:rPr lang="en-US" dirty="0" err="1" smtClean="0"/>
              <a:t>statistiek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fa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natuur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gebruik</a:t>
            </a:r>
            <a:r>
              <a:rPr lang="en-US" dirty="0" smtClean="0"/>
              <a:t> historical </a:t>
            </a:r>
            <a:r>
              <a:rPr lang="en-US" dirty="0" err="1" smtClean="0"/>
              <a:t>methoden</a:t>
            </a:r>
            <a:r>
              <a:rPr lang="en-US" dirty="0" smtClean="0"/>
              <a:t>, 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filosofie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Moro </a:t>
            </a:r>
            <a:r>
              <a:rPr lang="en-US" dirty="0" err="1" smtClean="0"/>
              <a:t>fara</a:t>
            </a:r>
            <a:r>
              <a:rPr lang="en-US" dirty="0" smtClean="0"/>
              <a:t>,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Natuur</a:t>
            </a:r>
            <a:r>
              <a:rPr lang="en-US" dirty="0" smtClean="0"/>
              <a:t> no de wan </a:t>
            </a:r>
            <a:r>
              <a:rPr lang="en-US" dirty="0" err="1" smtClean="0"/>
              <a:t>systeem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,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wondroewroko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invasie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order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seti</a:t>
            </a:r>
            <a:r>
              <a:rPr lang="en-US" dirty="0" smtClean="0"/>
              <a:t> </a:t>
            </a:r>
            <a:r>
              <a:rPr lang="en-US" dirty="0" err="1" smtClean="0"/>
              <a:t>kaba</a:t>
            </a:r>
            <a:r>
              <a:rPr lang="en-US" dirty="0" smtClean="0"/>
              <a:t>.</a:t>
            </a:r>
          </a:p>
          <a:p>
            <a:r>
              <a:rPr lang="en-US" dirty="0" smtClean="0"/>
              <a:t>No </a:t>
            </a:r>
            <a:r>
              <a:rPr lang="en-US" dirty="0" err="1" smtClean="0"/>
              <a:t>wetenschap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filosofie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wondroewroko</a:t>
            </a:r>
            <a:r>
              <a:rPr lang="en-US" dirty="0" smtClean="0"/>
              <a:t> </a:t>
            </a:r>
            <a:r>
              <a:rPr lang="en-US" dirty="0" err="1" smtClean="0"/>
              <a:t>pasa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skeptic David Hume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wondroewroko</a:t>
            </a:r>
            <a:r>
              <a:rPr lang="en-US" dirty="0" smtClean="0"/>
              <a:t> no man </a:t>
            </a:r>
            <a:r>
              <a:rPr lang="en-US" dirty="0" err="1" smtClean="0"/>
              <a:t>pasa</a:t>
            </a:r>
            <a:r>
              <a:rPr lang="en-US" dirty="0" smtClean="0"/>
              <a:t> </a:t>
            </a:r>
            <a:r>
              <a:rPr lang="en-US" dirty="0" err="1" smtClean="0"/>
              <a:t>bikasi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no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vaak</a:t>
            </a:r>
            <a:r>
              <a:rPr lang="en-US" dirty="0" smtClean="0"/>
              <a:t>.  Ma a </a:t>
            </a:r>
            <a:r>
              <a:rPr lang="en-US" dirty="0" err="1" smtClean="0"/>
              <a:t>stree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statistiek</a:t>
            </a:r>
            <a:r>
              <a:rPr lang="en-US" dirty="0" smtClean="0"/>
              <a:t> en no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feit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feit</a:t>
            </a:r>
            <a:r>
              <a:rPr lang="en-US" dirty="0" smtClean="0"/>
              <a:t> en no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statistiek</a:t>
            </a:r>
            <a:r>
              <a:rPr lang="en-US" dirty="0" smtClean="0"/>
              <a:t>.  </a:t>
            </a:r>
            <a:r>
              <a:rPr lang="en-US" dirty="0" err="1" smtClean="0"/>
              <a:t>Disi</a:t>
            </a:r>
            <a:r>
              <a:rPr lang="en-US" dirty="0" smtClean="0"/>
              <a:t> no de </a:t>
            </a:r>
            <a:r>
              <a:rPr lang="en-US" dirty="0" err="1" smtClean="0"/>
              <a:t>leki</a:t>
            </a:r>
            <a:r>
              <a:rPr lang="en-US" dirty="0" smtClean="0"/>
              <a:t> wan experiment </a:t>
            </a:r>
            <a:r>
              <a:rPr lang="en-US" dirty="0" err="1" smtClean="0"/>
              <a:t>nanga</a:t>
            </a:r>
            <a:r>
              <a:rPr lang="en-US" dirty="0" smtClean="0"/>
              <a:t> wan </a:t>
            </a:r>
            <a:r>
              <a:rPr lang="en-US" dirty="0" err="1" smtClean="0"/>
              <a:t>wetenschapper</a:t>
            </a:r>
            <a:r>
              <a:rPr lang="en-US" dirty="0" smtClean="0"/>
              <a:t>; </a:t>
            </a:r>
            <a:r>
              <a:rPr lang="en-US" dirty="0" err="1" smtClean="0"/>
              <a:t>joe</a:t>
            </a:r>
            <a:r>
              <a:rPr lang="en-US" dirty="0" smtClean="0"/>
              <a:t> no man </a:t>
            </a:r>
            <a:r>
              <a:rPr lang="en-US" dirty="0" err="1" smtClean="0"/>
              <a:t>moksi</a:t>
            </a:r>
            <a:r>
              <a:rPr lang="en-US" dirty="0" smtClean="0"/>
              <a:t> </a:t>
            </a:r>
            <a:r>
              <a:rPr lang="en-US" dirty="0" err="1" smtClean="0"/>
              <a:t>methoden</a:t>
            </a:r>
            <a:r>
              <a:rPr lang="en-US" dirty="0" smtClean="0"/>
              <a:t> foe </a:t>
            </a:r>
            <a:r>
              <a:rPr lang="en-US" dirty="0" err="1" smtClean="0"/>
              <a:t>geschiedenis</a:t>
            </a:r>
            <a:r>
              <a:rPr lang="en-US" dirty="0" smtClean="0"/>
              <a:t> &amp; </a:t>
            </a:r>
            <a:r>
              <a:rPr lang="en-US" dirty="0" err="1" smtClean="0"/>
              <a:t>wetenschap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 </a:t>
            </a:r>
            <a:r>
              <a:rPr lang="en-US" dirty="0" err="1" smtClean="0"/>
              <a:t>inspiratie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17713"/>
            <a:ext cx="8497888" cy="4114800"/>
          </a:xfrm>
        </p:spPr>
        <p:txBody>
          <a:bodyPr/>
          <a:lstStyle/>
          <a:p>
            <a:r>
              <a:rPr lang="en-US" dirty="0" err="1" smtClean="0"/>
              <a:t>Inspiratie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torah = </a:t>
            </a:r>
            <a:r>
              <a:rPr lang="en-US" dirty="0" err="1" smtClean="0"/>
              <a:t>da</a:t>
            </a:r>
            <a:r>
              <a:rPr lang="en-US" dirty="0" smtClean="0"/>
              <a:t> wet, </a:t>
            </a:r>
            <a:r>
              <a:rPr lang="en-US" dirty="0" err="1" smtClean="0"/>
              <a:t>da</a:t>
            </a:r>
            <a:r>
              <a:rPr lang="en-US" dirty="0" smtClean="0"/>
              <a:t> Pentateuch,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fosi</a:t>
            </a:r>
            <a:r>
              <a:rPr lang="en-US" dirty="0" smtClean="0"/>
              <a:t> 5 </a:t>
            </a:r>
            <a:r>
              <a:rPr lang="en-US" dirty="0" err="1" smtClean="0"/>
              <a:t>boekoe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Mozes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skrifi</a:t>
            </a:r>
            <a:endParaRPr lang="en-US" dirty="0" smtClean="0"/>
          </a:p>
          <a:p>
            <a:r>
              <a:rPr lang="en-US" dirty="0" smtClean="0"/>
              <a:t>Exodus t/m </a:t>
            </a:r>
            <a:r>
              <a:rPr lang="en-US" dirty="0" err="1" smtClean="0"/>
              <a:t>Deuteronomium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de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woortoe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.  Genesis no </a:t>
            </a:r>
            <a:r>
              <a:rPr lang="en-US" dirty="0" err="1" smtClean="0"/>
              <a:t>taki</a:t>
            </a:r>
            <a:r>
              <a:rPr lang="en-US" dirty="0" smtClean="0"/>
              <a:t> so </a:t>
            </a:r>
            <a:r>
              <a:rPr lang="en-US" dirty="0" err="1" smtClean="0"/>
              <a:t>direkt</a:t>
            </a:r>
            <a:r>
              <a:rPr lang="en-US" dirty="0" smtClean="0"/>
              <a:t>, ma a de wan </a:t>
            </a:r>
            <a:r>
              <a:rPr lang="en-US" dirty="0" err="1" smtClean="0"/>
              <a:t>pisi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boekoe</a:t>
            </a:r>
            <a:r>
              <a:rPr lang="en-US" dirty="0" smtClean="0"/>
              <a:t> foe </a:t>
            </a:r>
            <a:r>
              <a:rPr lang="en-US" dirty="0" err="1" smtClean="0"/>
              <a:t>Mozes</a:t>
            </a:r>
            <a:r>
              <a:rPr lang="en-US" dirty="0" smtClean="0"/>
              <a:t>, </a:t>
            </a:r>
            <a:r>
              <a:rPr lang="en-US" dirty="0" err="1" smtClean="0"/>
              <a:t>dus</a:t>
            </a:r>
            <a:r>
              <a:rPr lang="en-US" dirty="0" smtClean="0"/>
              <a:t> </a:t>
            </a:r>
            <a:r>
              <a:rPr lang="en-US" dirty="0" err="1" smtClean="0"/>
              <a:t>onder</a:t>
            </a:r>
            <a:r>
              <a:rPr lang="en-US" dirty="0" smtClean="0"/>
              <a:t> </a:t>
            </a:r>
            <a:r>
              <a:rPr lang="en-US" dirty="0" err="1" smtClean="0"/>
              <a:t>inspiratie</a:t>
            </a:r>
            <a:r>
              <a:rPr lang="en-US" dirty="0" smtClean="0"/>
              <a:t> </a:t>
            </a:r>
            <a:r>
              <a:rPr lang="en-US" dirty="0" err="1" smtClean="0"/>
              <a:t>ook</a:t>
            </a:r>
            <a:r>
              <a:rPr lang="en-US" dirty="0" smtClean="0"/>
              <a:t> toe: 2 Chron. 35:12; Neh. 13:1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David Hume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no wan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no de wan </a:t>
            </a:r>
            <a:r>
              <a:rPr lang="en-US" dirty="0" err="1" smtClean="0"/>
              <a:t>normaal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natuur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pasa</a:t>
            </a:r>
            <a:r>
              <a:rPr lang="en-US" dirty="0" smtClean="0"/>
              <a:t>.  Ma </a:t>
            </a:r>
            <a:r>
              <a:rPr lang="en-US" dirty="0" err="1" smtClean="0"/>
              <a:t>disi</a:t>
            </a:r>
            <a:r>
              <a:rPr lang="en-US" dirty="0" smtClean="0"/>
              <a:t> no de </a:t>
            </a:r>
            <a:r>
              <a:rPr lang="en-US" dirty="0" err="1" smtClean="0"/>
              <a:t>troe</a:t>
            </a:r>
            <a:r>
              <a:rPr lang="en-US" dirty="0" smtClean="0"/>
              <a:t>, </a:t>
            </a:r>
            <a:r>
              <a:rPr lang="en-US" dirty="0" err="1" smtClean="0"/>
              <a:t>bikasi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no </a:t>
            </a:r>
            <a:r>
              <a:rPr lang="en-US" dirty="0" err="1" smtClean="0"/>
              <a:t>sabi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ala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wondroewroko</a:t>
            </a:r>
            <a:r>
              <a:rPr lang="en-US" dirty="0" smtClean="0"/>
              <a:t> de </a:t>
            </a:r>
            <a:r>
              <a:rPr lang="en-US" dirty="0" err="1" smtClean="0"/>
              <a:t>falsi</a:t>
            </a:r>
            <a:r>
              <a:rPr lang="en-US" dirty="0" smtClean="0"/>
              <a:t>.  </a:t>
            </a:r>
          </a:p>
          <a:p>
            <a:r>
              <a:rPr lang="en-US" dirty="0" smtClean="0"/>
              <a:t>A de circular reasoning.  </a:t>
            </a:r>
            <a:r>
              <a:rPr lang="en-US" dirty="0" err="1" smtClean="0"/>
              <a:t>Wondroewroko</a:t>
            </a:r>
            <a:r>
              <a:rPr lang="en-US" dirty="0" smtClean="0"/>
              <a:t> no </a:t>
            </a:r>
            <a:r>
              <a:rPr lang="en-US" dirty="0" err="1" smtClean="0"/>
              <a:t>pasa</a:t>
            </a:r>
            <a:r>
              <a:rPr lang="en-US" dirty="0" smtClean="0"/>
              <a:t>.  </a:t>
            </a:r>
            <a:r>
              <a:rPr lang="en-US" dirty="0" err="1" smtClean="0"/>
              <a:t>Efoe</a:t>
            </a:r>
            <a:r>
              <a:rPr lang="en-US" dirty="0" smtClean="0"/>
              <a:t> wan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pasa</a:t>
            </a:r>
            <a:r>
              <a:rPr lang="en-US" dirty="0" smtClean="0"/>
              <a:t>, a no de wan </a:t>
            </a:r>
            <a:r>
              <a:rPr lang="en-US" dirty="0" err="1" smtClean="0"/>
              <a:t>wondroewroko</a:t>
            </a:r>
            <a:r>
              <a:rPr lang="en-US" dirty="0" smtClean="0"/>
              <a:t>, </a:t>
            </a:r>
            <a:r>
              <a:rPr lang="en-US" dirty="0" err="1" smtClean="0"/>
              <a:t>bikasi</a:t>
            </a:r>
            <a:r>
              <a:rPr lang="en-US" dirty="0" smtClean="0"/>
              <a:t> </a:t>
            </a:r>
            <a:r>
              <a:rPr lang="en-US" dirty="0" err="1" smtClean="0"/>
              <a:t>wondroewroko</a:t>
            </a:r>
            <a:r>
              <a:rPr lang="en-US" dirty="0" smtClean="0"/>
              <a:t> no </a:t>
            </a:r>
            <a:r>
              <a:rPr lang="en-US" dirty="0" err="1" smtClean="0"/>
              <a:t>pasa</a:t>
            </a:r>
            <a:r>
              <a:rPr lang="en-US" dirty="0" smtClean="0"/>
              <a:t>….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Foe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troe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de, </a:t>
            </a:r>
            <a:r>
              <a:rPr lang="en-US" dirty="0" err="1" smtClean="0"/>
              <a:t>dan</a:t>
            </a:r>
            <a:r>
              <a:rPr lang="en-US" dirty="0" smtClean="0"/>
              <a:t> A </a:t>
            </a:r>
            <a:r>
              <a:rPr lang="en-US" dirty="0" err="1" smtClean="0"/>
              <a:t>kan</a:t>
            </a:r>
            <a:r>
              <a:rPr lang="en-US" dirty="0" smtClean="0"/>
              <a:t> doe </a:t>
            </a:r>
            <a:r>
              <a:rPr lang="en-US" dirty="0" err="1" smtClean="0"/>
              <a:t>iniwan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A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iniwan</a:t>
            </a:r>
            <a:r>
              <a:rPr lang="en-US" dirty="0" smtClean="0"/>
              <a:t> tem </a:t>
            </a:r>
            <a:r>
              <a:rPr lang="en-US" dirty="0" err="1" smtClean="0"/>
              <a:t>disi</a:t>
            </a:r>
            <a:r>
              <a:rPr lang="en-US" dirty="0" smtClean="0"/>
              <a:t> A </a:t>
            </a:r>
            <a:r>
              <a:rPr lang="en-US" dirty="0" err="1" smtClean="0"/>
              <a:t>wani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de </a:t>
            </a:r>
            <a:r>
              <a:rPr lang="en-US" dirty="0" err="1" smtClean="0"/>
              <a:t>soso</a:t>
            </a:r>
            <a:r>
              <a:rPr lang="en-US" dirty="0" smtClean="0"/>
              <a:t> Hem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belemmer</a:t>
            </a:r>
            <a:endParaRPr lang="en-US" dirty="0" smtClean="0"/>
          </a:p>
          <a:p>
            <a:r>
              <a:rPr lang="en-US" dirty="0" err="1" smtClean="0"/>
              <a:t>Wetenschap</a:t>
            </a:r>
            <a:r>
              <a:rPr lang="en-US" dirty="0" smtClean="0"/>
              <a:t> no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poti</a:t>
            </a:r>
            <a:r>
              <a:rPr lang="en-US" dirty="0" smtClean="0"/>
              <a:t> wan </a:t>
            </a:r>
            <a:r>
              <a:rPr lang="en-US" dirty="0" err="1" smtClean="0"/>
              <a:t>grens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, en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no man </a:t>
            </a:r>
            <a:r>
              <a:rPr lang="en-US" dirty="0" err="1" smtClean="0"/>
              <a:t>kom</a:t>
            </a:r>
            <a:r>
              <a:rPr lang="en-US" dirty="0" smtClean="0"/>
              <a:t> so </a:t>
            </a:r>
            <a:r>
              <a:rPr lang="en-US" dirty="0" err="1" smtClean="0"/>
              <a:t>fara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dja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Klagi</a:t>
            </a:r>
            <a:r>
              <a:rPr lang="en-US" dirty="0" smtClean="0"/>
              <a:t> – </a:t>
            </a:r>
            <a:r>
              <a:rPr lang="en-US" dirty="0" err="1" smtClean="0"/>
              <a:t>joe</a:t>
            </a:r>
            <a:r>
              <a:rPr lang="en-US" dirty="0" smtClean="0"/>
              <a:t> no man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historie</a:t>
            </a:r>
            <a:r>
              <a:rPr lang="en-US" dirty="0" smtClean="0"/>
              <a:t> </a:t>
            </a:r>
            <a:r>
              <a:rPr lang="en-US" dirty="0" err="1" smtClean="0"/>
              <a:t>direkt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Dati</a:t>
            </a:r>
            <a:r>
              <a:rPr lang="en-US" dirty="0" smtClean="0"/>
              <a:t> de </a:t>
            </a:r>
            <a:r>
              <a:rPr lang="en-US" dirty="0" err="1" smtClean="0"/>
              <a:t>troe</a:t>
            </a:r>
            <a:r>
              <a:rPr lang="en-US" dirty="0" smtClean="0"/>
              <a:t>, ma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resultaat</a:t>
            </a:r>
            <a:r>
              <a:rPr lang="en-US" dirty="0" smtClean="0"/>
              <a:t> foe </a:t>
            </a:r>
            <a:r>
              <a:rPr lang="en-US" dirty="0" err="1" smtClean="0"/>
              <a:t>historie</a:t>
            </a:r>
            <a:endParaRPr lang="en-US" dirty="0" smtClean="0"/>
          </a:p>
          <a:p>
            <a:r>
              <a:rPr lang="en-US" dirty="0" smtClean="0"/>
              <a:t>A de </a:t>
            </a:r>
            <a:r>
              <a:rPr lang="en-US" dirty="0" err="1" smtClean="0"/>
              <a:t>troe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alamala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wereld</a:t>
            </a:r>
            <a:r>
              <a:rPr lang="en-US" dirty="0" smtClean="0"/>
              <a:t> view &amp; </a:t>
            </a:r>
            <a:r>
              <a:rPr lang="en-US" dirty="0" err="1" smtClean="0"/>
              <a:t>interpretatie</a:t>
            </a:r>
            <a:endParaRPr lang="en-US" dirty="0" smtClean="0"/>
          </a:p>
          <a:p>
            <a:r>
              <a:rPr lang="en-US" dirty="0" smtClean="0"/>
              <a:t>Ma </a:t>
            </a:r>
            <a:r>
              <a:rPr lang="en-US" dirty="0" err="1" smtClean="0"/>
              <a:t>dati</a:t>
            </a:r>
            <a:r>
              <a:rPr lang="en-US" dirty="0" smtClean="0"/>
              <a:t> no </a:t>
            </a:r>
            <a:r>
              <a:rPr lang="en-US" dirty="0" err="1" smtClean="0"/>
              <a:t>kenki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feit</a:t>
            </a:r>
            <a:r>
              <a:rPr lang="en-US" dirty="0" smtClean="0"/>
              <a:t> </a:t>
            </a:r>
            <a:r>
              <a:rPr lang="en-US" dirty="0" err="1" smtClean="0"/>
              <a:t>pe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Selectie</a:t>
            </a:r>
            <a:r>
              <a:rPr lang="en-US" dirty="0" smtClean="0"/>
              <a:t> de </a:t>
            </a:r>
            <a:r>
              <a:rPr lang="en-US" dirty="0" err="1" smtClean="0"/>
              <a:t>nodig</a:t>
            </a:r>
            <a:r>
              <a:rPr lang="en-US" dirty="0" smtClean="0"/>
              <a:t>, ma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wan </a:t>
            </a:r>
            <a:r>
              <a:rPr lang="en-US" dirty="0" err="1" smtClean="0"/>
              <a:t>evenwicht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Soso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de </a:t>
            </a:r>
            <a:r>
              <a:rPr lang="en-US" dirty="0" err="1" smtClean="0"/>
              <a:t>objectief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libisoema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doe </a:t>
            </a:r>
            <a:r>
              <a:rPr lang="en-US" dirty="0" err="1" smtClean="0"/>
              <a:t>wi</a:t>
            </a:r>
            <a:r>
              <a:rPr lang="en-US" dirty="0" smtClean="0"/>
              <a:t> best foe </a:t>
            </a:r>
            <a:r>
              <a:rPr lang="en-US" dirty="0" err="1" smtClean="0"/>
              <a:t>wroko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wan </a:t>
            </a:r>
            <a:r>
              <a:rPr lang="en-US" dirty="0" err="1" smtClean="0"/>
              <a:t>eerlijk</a:t>
            </a:r>
            <a:r>
              <a:rPr lang="en-US" dirty="0" smtClean="0"/>
              <a:t> </a:t>
            </a:r>
            <a:r>
              <a:rPr lang="en-US" dirty="0" err="1" smtClean="0"/>
              <a:t>fasi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ontdek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juisti</a:t>
            </a:r>
            <a:r>
              <a:rPr lang="en-US" dirty="0" smtClean="0"/>
              <a:t> </a:t>
            </a:r>
            <a:r>
              <a:rPr lang="en-US" dirty="0" err="1" smtClean="0"/>
              <a:t>wereldview</a:t>
            </a:r>
            <a:r>
              <a:rPr lang="en-US" dirty="0" smtClean="0"/>
              <a:t> en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san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leri</a:t>
            </a:r>
            <a:r>
              <a:rPr lang="en-US" dirty="0" smtClean="0"/>
              <a:t> </a:t>
            </a:r>
            <a:r>
              <a:rPr lang="en-US" dirty="0" err="1" smtClean="0"/>
              <a:t>klop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hem</a:t>
            </a:r>
          </a:p>
          <a:p>
            <a:r>
              <a:rPr lang="en-US" dirty="0" smtClean="0"/>
              <a:t>Te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pasa</a:t>
            </a:r>
            <a:r>
              <a:rPr lang="en-US" dirty="0" smtClean="0"/>
              <a:t> </a:t>
            </a:r>
            <a:r>
              <a:rPr lang="en-US" dirty="0" err="1" smtClean="0"/>
              <a:t>buiten</a:t>
            </a:r>
            <a:r>
              <a:rPr lang="en-US" dirty="0" smtClean="0"/>
              <a:t> de </a:t>
            </a:r>
            <a:r>
              <a:rPr lang="en-US" dirty="0" err="1" smtClean="0"/>
              <a:t>gewoon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loekoe</a:t>
            </a:r>
            <a:r>
              <a:rPr lang="en-US" dirty="0" smtClean="0"/>
              <a:t> </a:t>
            </a:r>
            <a:r>
              <a:rPr lang="en-US" dirty="0" err="1" smtClean="0"/>
              <a:t>fin’fini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historical </a:t>
            </a:r>
            <a:r>
              <a:rPr lang="en-US" dirty="0" err="1" smtClean="0"/>
              <a:t>bewijs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</a:t>
            </a:r>
            <a:r>
              <a:rPr lang="en-US" dirty="0" err="1" smtClean="0"/>
              <a:t>pasa</a:t>
            </a:r>
            <a:r>
              <a:rPr lang="en-US" dirty="0" smtClean="0"/>
              <a:t> </a:t>
            </a:r>
            <a:r>
              <a:rPr lang="en-US" dirty="0" err="1" smtClean="0"/>
              <a:t>troe</a:t>
            </a:r>
            <a:r>
              <a:rPr lang="en-US" dirty="0" smtClean="0"/>
              <a:t> </a:t>
            </a:r>
            <a:r>
              <a:rPr lang="en-US" dirty="0" err="1" smtClean="0"/>
              <a:t>troe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Radical historical criticism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sabi</a:t>
            </a:r>
            <a:r>
              <a:rPr lang="en-US" dirty="0" smtClean="0"/>
              <a:t> </a:t>
            </a:r>
            <a:r>
              <a:rPr lang="en-US" dirty="0" err="1" smtClean="0"/>
              <a:t>fa</a:t>
            </a:r>
            <a:r>
              <a:rPr lang="en-US" dirty="0" smtClean="0"/>
              <a:t> foe </a:t>
            </a:r>
            <a:r>
              <a:rPr lang="en-US" dirty="0" err="1" smtClean="0"/>
              <a:t>wroko</a:t>
            </a:r>
            <a:r>
              <a:rPr lang="en-US" dirty="0" smtClean="0"/>
              <a:t> </a:t>
            </a:r>
            <a:r>
              <a:rPr lang="en-US" dirty="0" err="1" smtClean="0"/>
              <a:t>boen</a:t>
            </a:r>
            <a:r>
              <a:rPr lang="en-US" dirty="0" smtClean="0"/>
              <a:t>, ma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wereldview</a:t>
            </a:r>
            <a:r>
              <a:rPr lang="en-US" dirty="0" smtClean="0"/>
              <a:t>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bigi</a:t>
            </a:r>
            <a:r>
              <a:rPr lang="en-US" dirty="0" smtClean="0"/>
              <a:t> </a:t>
            </a:r>
            <a:r>
              <a:rPr lang="en-US" dirty="0" err="1" smtClean="0"/>
              <a:t>foutoe</a:t>
            </a:r>
            <a:r>
              <a:rPr lang="en-US" dirty="0" smtClean="0"/>
              <a:t>.  Dem </a:t>
            </a:r>
            <a:r>
              <a:rPr lang="en-US" dirty="0" err="1" smtClean="0"/>
              <a:t>trowe</a:t>
            </a:r>
            <a:r>
              <a:rPr lang="en-US" dirty="0" smtClean="0"/>
              <a:t> ala </a:t>
            </a:r>
            <a:r>
              <a:rPr lang="en-US" dirty="0" err="1" smtClean="0"/>
              <a:t>wondroewroko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, no op basis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feit</a:t>
            </a:r>
            <a:r>
              <a:rPr lang="en-US" dirty="0" smtClean="0"/>
              <a:t>, ma </a:t>
            </a:r>
            <a:r>
              <a:rPr lang="en-US" dirty="0" err="1" smtClean="0"/>
              <a:t>bikasi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no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pasa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Archeologie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017713"/>
            <a:ext cx="8574088" cy="4114800"/>
          </a:xfrm>
        </p:spPr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jepi</a:t>
            </a:r>
            <a:r>
              <a:rPr lang="en-US" dirty="0" smtClean="0"/>
              <a:t> </a:t>
            </a:r>
            <a:r>
              <a:rPr lang="en-US" dirty="0" err="1" smtClean="0"/>
              <a:t>froestan</a:t>
            </a:r>
            <a:r>
              <a:rPr lang="en-US" dirty="0" smtClean="0"/>
              <a:t> manuscript,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betekenis</a:t>
            </a:r>
            <a:r>
              <a:rPr lang="en-US" dirty="0" smtClean="0"/>
              <a:t> foe </a:t>
            </a:r>
            <a:r>
              <a:rPr lang="en-US" dirty="0" err="1" smtClean="0"/>
              <a:t>bepaalde</a:t>
            </a:r>
            <a:r>
              <a:rPr lang="en-US" dirty="0" smtClean="0"/>
              <a:t> </a:t>
            </a:r>
            <a:r>
              <a:rPr lang="en-US" dirty="0" err="1" smtClean="0"/>
              <a:t>woortoe</a:t>
            </a:r>
            <a:r>
              <a:rPr lang="en-US" dirty="0" smtClean="0"/>
              <a:t>, </a:t>
            </a:r>
            <a:r>
              <a:rPr lang="en-US" dirty="0" err="1" smtClean="0"/>
              <a:t>enz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gi</a:t>
            </a:r>
            <a:r>
              <a:rPr lang="en-US" dirty="0" smtClean="0"/>
              <a:t> wan </a:t>
            </a:r>
            <a:r>
              <a:rPr lang="en-US" dirty="0" err="1" smtClean="0"/>
              <a:t>bigi</a:t>
            </a:r>
            <a:r>
              <a:rPr lang="en-US" dirty="0" smtClean="0"/>
              <a:t> </a:t>
            </a:r>
            <a:r>
              <a:rPr lang="en-US" dirty="0" err="1" smtClean="0"/>
              <a:t>steun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r>
              <a:rPr lang="en-US" dirty="0" smtClean="0"/>
              <a:t> </a:t>
            </a:r>
            <a:r>
              <a:rPr lang="en-US" dirty="0" err="1" smtClean="0"/>
              <a:t>studie</a:t>
            </a:r>
            <a:endParaRPr lang="en-US" dirty="0" smtClean="0"/>
          </a:p>
          <a:p>
            <a:pPr lvl="1"/>
            <a:r>
              <a:rPr lang="en-US" dirty="0" smtClean="0"/>
              <a:t>Nelson </a:t>
            </a:r>
            <a:r>
              <a:rPr lang="en-US" dirty="0" err="1" smtClean="0"/>
              <a:t>Glueck</a:t>
            </a:r>
            <a:r>
              <a:rPr lang="en-US" dirty="0" smtClean="0"/>
              <a:t> – </a:t>
            </a:r>
            <a:r>
              <a:rPr lang="en-US" dirty="0" err="1" smtClean="0"/>
              <a:t>archeologie</a:t>
            </a:r>
            <a:r>
              <a:rPr lang="en-US" dirty="0" smtClean="0"/>
              <a:t> </a:t>
            </a:r>
            <a:r>
              <a:rPr lang="en-US" dirty="0" err="1" smtClean="0"/>
              <a:t>noiti</a:t>
            </a:r>
            <a:r>
              <a:rPr lang="en-US" dirty="0" smtClean="0"/>
              <a:t> </a:t>
            </a:r>
            <a:r>
              <a:rPr lang="en-US" dirty="0" err="1" smtClean="0"/>
              <a:t>boks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san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froestan</a:t>
            </a:r>
            <a:r>
              <a:rPr lang="en-US" dirty="0" smtClean="0"/>
              <a:t> hem </a:t>
            </a:r>
            <a:r>
              <a:rPr lang="en-US" dirty="0" err="1" smtClean="0"/>
              <a:t>boen</a:t>
            </a:r>
            <a:endParaRPr lang="en-US" dirty="0" smtClean="0"/>
          </a:p>
          <a:p>
            <a:r>
              <a:rPr lang="en-US" dirty="0" smtClean="0"/>
              <a:t>A no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bewijs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r>
              <a:rPr lang="en-US" dirty="0" smtClean="0"/>
              <a:t> de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woortoe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, ma </a:t>
            </a:r>
            <a:r>
              <a:rPr lang="en-US" dirty="0" err="1" smtClean="0"/>
              <a:t>dati</a:t>
            </a:r>
            <a:r>
              <a:rPr lang="en-US" dirty="0" smtClean="0"/>
              <a:t> a de </a:t>
            </a:r>
            <a:r>
              <a:rPr lang="en-US" dirty="0" err="1" smtClean="0"/>
              <a:t>betrouwbaar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Archeologie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no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mofo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critique, ma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leisi</a:t>
            </a:r>
            <a:r>
              <a:rPr lang="en-US" dirty="0" smtClean="0"/>
              <a:t> a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presuppositie</a:t>
            </a:r>
            <a:r>
              <a:rPr lang="en-US" dirty="0" smtClean="0"/>
              <a:t> de </a:t>
            </a:r>
            <a:r>
              <a:rPr lang="en-US" dirty="0" err="1" smtClean="0"/>
              <a:t>fout</a:t>
            </a:r>
            <a:r>
              <a:rPr lang="en-US" dirty="0" smtClean="0"/>
              <a:t>, en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troe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now </a:t>
            </a:r>
            <a:r>
              <a:rPr lang="en-US" dirty="0" err="1" smtClean="0"/>
              <a:t>sabi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OT de </a:t>
            </a:r>
            <a:r>
              <a:rPr lang="en-US" dirty="0" err="1" smtClean="0"/>
              <a:t>juist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geschiedenis</a:t>
            </a:r>
            <a:r>
              <a:rPr lang="en-US" dirty="0" smtClean="0"/>
              <a:t>.  </a:t>
            </a:r>
            <a:r>
              <a:rPr lang="en-US" dirty="0" err="1" smtClean="0"/>
              <a:t>Bijv</a:t>
            </a:r>
            <a:r>
              <a:rPr lang="en-US" dirty="0" smtClean="0"/>
              <a:t>.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feni</a:t>
            </a:r>
            <a:r>
              <a:rPr lang="en-US" dirty="0" smtClean="0"/>
              <a:t> </a:t>
            </a:r>
            <a:r>
              <a:rPr lang="en-US" dirty="0" err="1" smtClean="0"/>
              <a:t>pisi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Masoretic</a:t>
            </a:r>
            <a:r>
              <a:rPr lang="en-US" dirty="0" smtClean="0"/>
              <a:t> text </a:t>
            </a:r>
            <a:r>
              <a:rPr lang="en-US" dirty="0" err="1" smtClean="0"/>
              <a:t>disi</a:t>
            </a:r>
            <a:r>
              <a:rPr lang="en-US" dirty="0" smtClean="0"/>
              <a:t> no </a:t>
            </a:r>
            <a:r>
              <a:rPr lang="en-US" dirty="0" err="1" smtClean="0"/>
              <a:t>kenki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orsprongelijke</a:t>
            </a:r>
            <a:r>
              <a:rPr lang="en-US" dirty="0" smtClean="0"/>
              <a:t> </a:t>
            </a:r>
            <a:r>
              <a:rPr lang="en-US" dirty="0" err="1" smtClean="0"/>
              <a:t>skrifi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Archeologie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tori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granavoo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klop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tijd</a:t>
            </a:r>
            <a:r>
              <a:rPr lang="en-US" dirty="0" smtClean="0"/>
              <a:t> foe 1800-1400 BC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lati</a:t>
            </a:r>
            <a:r>
              <a:rPr lang="en-US" dirty="0" smtClean="0"/>
              <a:t> datum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geschiedenis</a:t>
            </a:r>
            <a:r>
              <a:rPr lang="en-US" dirty="0" smtClean="0"/>
              <a:t> de accurate</a:t>
            </a:r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feni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myths </a:t>
            </a:r>
            <a:r>
              <a:rPr lang="en-US" dirty="0" err="1" smtClean="0"/>
              <a:t>normaal</a:t>
            </a:r>
            <a:r>
              <a:rPr lang="en-US" dirty="0" smtClean="0"/>
              <a:t> </a:t>
            </a:r>
            <a:r>
              <a:rPr lang="en-US" dirty="0" err="1" smtClean="0"/>
              <a:t>poti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detail, ma Genesis de </a:t>
            </a:r>
            <a:r>
              <a:rPr lang="en-US" dirty="0" err="1" smtClean="0"/>
              <a:t>eenvoudig</a:t>
            </a:r>
            <a:r>
              <a:rPr lang="en-US" dirty="0" smtClean="0"/>
              <a:t>, en </a:t>
            </a:r>
            <a:r>
              <a:rPr lang="en-US" dirty="0" err="1" smtClean="0"/>
              <a:t>waarschijnlijk</a:t>
            </a:r>
            <a:r>
              <a:rPr lang="en-US" dirty="0" smtClean="0"/>
              <a:t> de </a:t>
            </a:r>
            <a:r>
              <a:rPr lang="en-US" dirty="0" err="1" smtClean="0"/>
              <a:t>juist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 Ebla tablet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Wan </a:t>
            </a:r>
            <a:r>
              <a:rPr lang="en-US" dirty="0" err="1" smtClean="0"/>
              <a:t>biblioteek</a:t>
            </a:r>
            <a:r>
              <a:rPr lang="en-US" dirty="0" smtClean="0"/>
              <a:t> foe 16,000 table </a:t>
            </a:r>
            <a:r>
              <a:rPr lang="en-US" dirty="0" err="1" smtClean="0"/>
              <a:t>ben</a:t>
            </a:r>
            <a:r>
              <a:rPr lang="en-US" dirty="0" smtClean="0"/>
              <a:t> de wan </a:t>
            </a:r>
            <a:r>
              <a:rPr lang="en-US" dirty="0" err="1" smtClean="0"/>
              <a:t>paar</a:t>
            </a:r>
            <a:r>
              <a:rPr lang="en-US" dirty="0" smtClean="0"/>
              <a:t> </a:t>
            </a:r>
            <a:r>
              <a:rPr lang="en-US" dirty="0" err="1" smtClean="0"/>
              <a:t>hondro</a:t>
            </a:r>
            <a:r>
              <a:rPr lang="en-US" dirty="0" smtClean="0"/>
              <a:t> </a:t>
            </a:r>
            <a:r>
              <a:rPr lang="en-US" dirty="0" err="1" smtClean="0"/>
              <a:t>jari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owroe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Babylon.  A de </a:t>
            </a:r>
            <a:r>
              <a:rPr lang="en-US" dirty="0" err="1" smtClean="0"/>
              <a:t>gersi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fosi</a:t>
            </a:r>
            <a:r>
              <a:rPr lang="en-US" dirty="0" smtClean="0"/>
              <a:t> </a:t>
            </a:r>
            <a:r>
              <a:rPr lang="en-US" dirty="0" err="1" smtClean="0"/>
              <a:t>hoofdstuk</a:t>
            </a:r>
            <a:r>
              <a:rPr lang="en-US" dirty="0" smtClean="0"/>
              <a:t> foe Genesis en a </a:t>
            </a:r>
            <a:r>
              <a:rPr lang="en-US" dirty="0" err="1" smtClean="0"/>
              <a:t>skrifi</a:t>
            </a:r>
            <a:r>
              <a:rPr lang="en-US" dirty="0" smtClean="0"/>
              <a:t> </a:t>
            </a:r>
            <a:r>
              <a:rPr lang="en-US" dirty="0" err="1" smtClean="0"/>
              <a:t>fosi</a:t>
            </a:r>
            <a:r>
              <a:rPr lang="en-US" dirty="0" smtClean="0"/>
              <a:t> 2000 BC.</a:t>
            </a:r>
          </a:p>
          <a:p>
            <a:r>
              <a:rPr lang="en-US" dirty="0" smtClean="0"/>
              <a:t>Dem </a:t>
            </a:r>
            <a:r>
              <a:rPr lang="en-US" dirty="0" err="1" smtClean="0"/>
              <a:t>taki</a:t>
            </a:r>
            <a:r>
              <a:rPr lang="en-US" dirty="0" smtClean="0"/>
              <a:t> foe Ur, Sodom &amp; Gomorra, en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falsi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Baal; </a:t>
            </a:r>
            <a:r>
              <a:rPr lang="en-US" dirty="0" err="1" smtClean="0"/>
              <a:t>ook</a:t>
            </a:r>
            <a:r>
              <a:rPr lang="en-US" dirty="0" smtClean="0"/>
              <a:t> toe Adam, Eva &amp; </a:t>
            </a:r>
            <a:r>
              <a:rPr lang="en-US" dirty="0" err="1" smtClean="0"/>
              <a:t>Noach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heelal</a:t>
            </a:r>
            <a:r>
              <a:rPr lang="en-US" dirty="0" smtClean="0"/>
              <a:t> foe </a:t>
            </a:r>
            <a:r>
              <a:rPr lang="en-US" dirty="0" err="1" smtClean="0"/>
              <a:t>noti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Ebla </a:t>
            </a:r>
            <a:r>
              <a:rPr lang="en-US" dirty="0" err="1" smtClean="0"/>
              <a:t>tabletten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denki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polytheism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fosi</a:t>
            </a:r>
            <a:r>
              <a:rPr lang="en-US" dirty="0" smtClean="0"/>
              <a:t> en </a:t>
            </a:r>
            <a:r>
              <a:rPr lang="en-US" dirty="0" err="1" smtClean="0"/>
              <a:t>dan</a:t>
            </a:r>
            <a:r>
              <a:rPr lang="en-US" dirty="0" smtClean="0"/>
              <a:t> monotheism.  Now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feni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andersom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bijna</a:t>
            </a:r>
            <a:r>
              <a:rPr lang="en-US" dirty="0" smtClean="0"/>
              <a:t> 1000 </a:t>
            </a:r>
            <a:r>
              <a:rPr lang="en-US" dirty="0" err="1" smtClean="0"/>
              <a:t>jari</a:t>
            </a:r>
            <a:r>
              <a:rPr lang="en-US" dirty="0" smtClean="0"/>
              <a:t> </a:t>
            </a:r>
            <a:r>
              <a:rPr lang="en-US" dirty="0" err="1" smtClean="0"/>
              <a:t>fosi</a:t>
            </a:r>
            <a:r>
              <a:rPr lang="en-US" dirty="0" smtClean="0"/>
              <a:t> </a:t>
            </a:r>
            <a:r>
              <a:rPr lang="en-US" dirty="0" err="1" smtClean="0"/>
              <a:t>Mozes</a:t>
            </a:r>
            <a:r>
              <a:rPr lang="en-US" dirty="0" smtClean="0"/>
              <a:t>,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gebruiki</a:t>
            </a:r>
            <a:r>
              <a:rPr lang="en-US" dirty="0" smtClean="0"/>
              <a:t> </a:t>
            </a:r>
            <a:r>
              <a:rPr lang="en-US" dirty="0" err="1" smtClean="0"/>
              <a:t>skrifi</a:t>
            </a:r>
            <a:r>
              <a:rPr lang="en-US" dirty="0" smtClean="0"/>
              <a:t> </a:t>
            </a:r>
            <a:r>
              <a:rPr lang="en-US" dirty="0" err="1" smtClean="0"/>
              <a:t>kaba</a:t>
            </a:r>
            <a:r>
              <a:rPr lang="en-US" dirty="0" smtClean="0"/>
              <a:t>.  Dem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wet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foe </a:t>
            </a:r>
            <a:r>
              <a:rPr lang="en-US" dirty="0" err="1" smtClean="0"/>
              <a:t>Mozes</a:t>
            </a:r>
            <a:endParaRPr lang="en-US" dirty="0" smtClean="0"/>
          </a:p>
          <a:p>
            <a:r>
              <a:rPr lang="en-US" dirty="0" smtClean="0"/>
              <a:t>Dem tablet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precis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Sodom &amp;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foto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 </a:t>
            </a:r>
            <a:r>
              <a:rPr lang="en-US" dirty="0" err="1" smtClean="0"/>
              <a:t>presi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 </a:t>
            </a:r>
            <a:r>
              <a:rPr lang="en-US" dirty="0" err="1" smtClean="0"/>
              <a:t>inspiratie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Joz</a:t>
            </a:r>
            <a:r>
              <a:rPr lang="en-US" dirty="0" smtClean="0"/>
              <a:t>. 1:8, </a:t>
            </a:r>
            <a:r>
              <a:rPr lang="en-US" dirty="0" err="1" smtClean="0"/>
              <a:t>Richteren</a:t>
            </a:r>
            <a:r>
              <a:rPr lang="en-US" dirty="0" smtClean="0"/>
              <a:t> 3:4, I Sam. 12:6, 9; 2 Chron. 34:14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kari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boekoe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woortoe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 – foe </a:t>
            </a:r>
            <a:r>
              <a:rPr lang="en-US" dirty="0" err="1" smtClean="0"/>
              <a:t>Jozua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Josia</a:t>
            </a:r>
            <a:r>
              <a:rPr lang="en-US" dirty="0" smtClean="0"/>
              <a:t>.  So </a:t>
            </a:r>
            <a:r>
              <a:rPr lang="en-US" dirty="0" err="1" smtClean="0"/>
              <a:t>srefi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feni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Daniel 9:11-12, en </a:t>
            </a:r>
            <a:r>
              <a:rPr lang="en-US" dirty="0" err="1" smtClean="0"/>
              <a:t>baka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ballingschap</a:t>
            </a:r>
            <a:r>
              <a:rPr lang="en-US" dirty="0" smtClean="0"/>
              <a:t> toe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r>
              <a:rPr lang="en-US" dirty="0" smtClean="0"/>
              <a:t> </a:t>
            </a:r>
            <a:r>
              <a:rPr lang="en-US" dirty="0" err="1" smtClean="0"/>
              <a:t>floedoe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Floedoe</a:t>
            </a:r>
            <a:r>
              <a:rPr lang="en-US" dirty="0" smtClean="0"/>
              <a:t> </a:t>
            </a:r>
            <a:r>
              <a:rPr lang="en-US" dirty="0" err="1" smtClean="0"/>
              <a:t>tori</a:t>
            </a:r>
            <a:r>
              <a:rPr lang="en-US" dirty="0" smtClean="0"/>
              <a:t> –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taigi</a:t>
            </a:r>
            <a:r>
              <a:rPr lang="en-US" dirty="0" smtClean="0"/>
              <a:t> wan man foe </a:t>
            </a:r>
            <a:r>
              <a:rPr lang="en-US" dirty="0" err="1" smtClean="0"/>
              <a:t>bouw</a:t>
            </a:r>
            <a:r>
              <a:rPr lang="en-US" dirty="0" smtClean="0"/>
              <a:t> wan </a:t>
            </a:r>
            <a:r>
              <a:rPr lang="en-US" dirty="0" err="1" smtClean="0"/>
              <a:t>sipi</a:t>
            </a:r>
            <a:r>
              <a:rPr lang="en-US" dirty="0" smtClean="0"/>
              <a:t> so </a:t>
            </a:r>
            <a:r>
              <a:rPr lang="en-US" dirty="0" err="1" smtClean="0"/>
              <a:t>bigi</a:t>
            </a:r>
            <a:r>
              <a:rPr lang="en-US" dirty="0" smtClean="0"/>
              <a:t> </a:t>
            </a:r>
            <a:r>
              <a:rPr lang="en-US" dirty="0" err="1" smtClean="0"/>
              <a:t>bikasi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floedoe</a:t>
            </a:r>
            <a:r>
              <a:rPr lang="en-US" dirty="0" smtClean="0"/>
              <a:t> </a:t>
            </a:r>
            <a:r>
              <a:rPr lang="en-US" dirty="0" err="1" smtClean="0"/>
              <a:t>heri</a:t>
            </a:r>
            <a:r>
              <a:rPr lang="en-US" dirty="0" smtClean="0"/>
              <a:t> </a:t>
            </a:r>
            <a:r>
              <a:rPr lang="en-US" dirty="0" err="1" smtClean="0"/>
              <a:t>grontapoe</a:t>
            </a:r>
            <a:r>
              <a:rPr lang="en-US" dirty="0" smtClean="0"/>
              <a:t>.  A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storm, en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ofrandi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. 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kisi</a:t>
            </a:r>
            <a:r>
              <a:rPr lang="en-US" dirty="0" smtClean="0"/>
              <a:t> sari-</a:t>
            </a:r>
            <a:r>
              <a:rPr lang="en-US" dirty="0" err="1" smtClean="0"/>
              <a:t>hati</a:t>
            </a:r>
            <a:r>
              <a:rPr lang="en-US" dirty="0" smtClean="0"/>
              <a:t> en </a:t>
            </a:r>
            <a:r>
              <a:rPr lang="en-US" dirty="0" err="1" smtClean="0"/>
              <a:t>pramisi</a:t>
            </a:r>
            <a:r>
              <a:rPr lang="en-US" dirty="0" smtClean="0"/>
              <a:t> wan </a:t>
            </a:r>
            <a:r>
              <a:rPr lang="en-US" dirty="0" err="1" smtClean="0"/>
              <a:t>sweri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libisoema</a:t>
            </a:r>
            <a:endParaRPr lang="en-US" dirty="0" smtClean="0"/>
          </a:p>
          <a:p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tori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panja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grontapoe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r>
              <a:rPr lang="en-US" dirty="0" smtClean="0"/>
              <a:t> </a:t>
            </a:r>
            <a:r>
              <a:rPr lang="en-US" dirty="0" err="1" smtClean="0"/>
              <a:t>floedoe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boto</a:t>
            </a:r>
            <a:r>
              <a:rPr lang="en-US" dirty="0" smtClean="0"/>
              <a:t>, </a:t>
            </a:r>
            <a:r>
              <a:rPr lang="en-US" dirty="0" err="1" smtClean="0"/>
              <a:t>fa</a:t>
            </a:r>
            <a:r>
              <a:rPr lang="en-US" dirty="0" smtClean="0"/>
              <a:t> a </a:t>
            </a:r>
            <a:r>
              <a:rPr lang="en-US" dirty="0" err="1" smtClean="0"/>
              <a:t>meki</a:t>
            </a:r>
            <a:r>
              <a:rPr lang="en-US" dirty="0" smtClean="0"/>
              <a:t>, o </a:t>
            </a:r>
            <a:r>
              <a:rPr lang="en-US" dirty="0" err="1" smtClean="0"/>
              <a:t>langa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floedoe</a:t>
            </a:r>
            <a:r>
              <a:rPr lang="en-US" dirty="0" smtClean="0"/>
              <a:t> de, </a:t>
            </a:r>
            <a:r>
              <a:rPr lang="en-US" dirty="0" err="1" smtClean="0"/>
              <a:t>enz</a:t>
            </a:r>
            <a:r>
              <a:rPr lang="en-US" dirty="0" smtClean="0"/>
              <a:t> </a:t>
            </a:r>
            <a:r>
              <a:rPr lang="en-US" dirty="0" err="1" smtClean="0"/>
              <a:t>klop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endParaRPr lang="en-US" dirty="0" smtClean="0"/>
          </a:p>
          <a:p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geologie</a:t>
            </a:r>
            <a:r>
              <a:rPr lang="en-US" dirty="0" smtClean="0"/>
              <a:t> </a:t>
            </a:r>
            <a:r>
              <a:rPr lang="en-US" dirty="0" err="1" smtClean="0"/>
              <a:t>feiten</a:t>
            </a:r>
            <a:r>
              <a:rPr lang="en-US" dirty="0" smtClean="0"/>
              <a:t> </a:t>
            </a:r>
            <a:r>
              <a:rPr lang="en-US" dirty="0" err="1" smtClean="0"/>
              <a:t>steun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r>
              <a:rPr lang="en-US" dirty="0" smtClean="0"/>
              <a:t> </a:t>
            </a:r>
            <a:r>
              <a:rPr lang="en-US" dirty="0" err="1" smtClean="0"/>
              <a:t>floedoe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Toren</a:t>
            </a:r>
            <a:r>
              <a:rPr lang="en-US" dirty="0" smtClean="0"/>
              <a:t> foe Babel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Steun</a:t>
            </a:r>
            <a:r>
              <a:rPr lang="en-US" dirty="0" smtClean="0"/>
              <a:t> de </a:t>
            </a:r>
            <a:r>
              <a:rPr lang="en-US" dirty="0" err="1" smtClean="0"/>
              <a:t>dati</a:t>
            </a:r>
            <a:r>
              <a:rPr lang="en-US" dirty="0" smtClean="0"/>
              <a:t> ala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wan </a:t>
            </a:r>
            <a:r>
              <a:rPr lang="en-US" dirty="0" err="1" smtClean="0"/>
              <a:t>tongo</a:t>
            </a:r>
            <a:r>
              <a:rPr lang="en-US" dirty="0" smtClean="0"/>
              <a:t> </a:t>
            </a:r>
            <a:r>
              <a:rPr lang="en-US" dirty="0" err="1" smtClean="0"/>
              <a:t>fosi</a:t>
            </a:r>
            <a:r>
              <a:rPr lang="en-US" dirty="0" smtClean="0"/>
              <a:t>. 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feni</a:t>
            </a:r>
            <a:r>
              <a:rPr lang="en-US" dirty="0" smtClean="0"/>
              <a:t> tablet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Sumeria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tori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Genesis.  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kan</a:t>
            </a:r>
            <a:r>
              <a:rPr lang="en-US" dirty="0" smtClean="0"/>
              <a:t> de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Mozes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kisi</a:t>
            </a:r>
            <a:r>
              <a:rPr lang="en-US" dirty="0" smtClean="0"/>
              <a:t> tablet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geschiedenis</a:t>
            </a:r>
            <a:r>
              <a:rPr lang="en-US" dirty="0" smtClean="0"/>
              <a:t> – </a:t>
            </a:r>
            <a:r>
              <a:rPr lang="en-US" dirty="0" err="1" smtClean="0"/>
              <a:t>disi</a:t>
            </a:r>
            <a:r>
              <a:rPr lang="en-US" dirty="0" smtClean="0"/>
              <a:t> de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generatie</a:t>
            </a:r>
            <a:r>
              <a:rPr lang="en-US" dirty="0" smtClean="0"/>
              <a:t> foe…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granavoo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nem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Abraham, </a:t>
            </a:r>
            <a:r>
              <a:rPr lang="en-US" dirty="0" err="1" smtClean="0"/>
              <a:t>enz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tem </a:t>
            </a:r>
            <a:r>
              <a:rPr lang="en-US" dirty="0" err="1" smtClean="0"/>
              <a:t>dati</a:t>
            </a:r>
            <a:r>
              <a:rPr lang="en-US" dirty="0" smtClean="0"/>
              <a:t>.  Abraham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frantwoortoe</a:t>
            </a:r>
            <a:r>
              <a:rPr lang="en-US" dirty="0" smtClean="0"/>
              <a:t> foe Hagar, en a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twijfel</a:t>
            </a:r>
            <a:r>
              <a:rPr lang="en-US" dirty="0" smtClean="0"/>
              <a:t> foe </a:t>
            </a:r>
            <a:r>
              <a:rPr lang="en-US" dirty="0" err="1" smtClean="0"/>
              <a:t>seni</a:t>
            </a:r>
            <a:r>
              <a:rPr lang="en-US" dirty="0" smtClean="0"/>
              <a:t> hem </a:t>
            </a:r>
            <a:r>
              <a:rPr lang="en-US" dirty="0" err="1" smtClean="0"/>
              <a:t>gowe</a:t>
            </a:r>
            <a:r>
              <a:rPr lang="en-US" dirty="0" smtClean="0"/>
              <a:t> </a:t>
            </a:r>
            <a:r>
              <a:rPr lang="en-US" dirty="0" err="1" smtClean="0"/>
              <a:t>sondro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opdrakti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endParaRPr lang="en-US" dirty="0" smtClean="0"/>
          </a:p>
          <a:p>
            <a:r>
              <a:rPr lang="en-US" dirty="0" smtClean="0"/>
              <a:t>Dem </a:t>
            </a:r>
            <a:r>
              <a:rPr lang="en-US" dirty="0" err="1" smtClean="0"/>
              <a:t>nem</a:t>
            </a:r>
            <a:r>
              <a:rPr lang="en-US" dirty="0" smtClean="0"/>
              <a:t> 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Gen. 14 </a:t>
            </a:r>
            <a:r>
              <a:rPr lang="en-US" dirty="0" err="1" smtClean="0"/>
              <a:t>klop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san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sabi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tem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Sodom &amp; Gomorra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foto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sabi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de, en </a:t>
            </a:r>
            <a:r>
              <a:rPr lang="en-US" dirty="0" err="1" smtClean="0"/>
              <a:t>foeroe</a:t>
            </a:r>
            <a:r>
              <a:rPr lang="en-US" dirty="0" smtClean="0"/>
              <a:t> brimstone (</a:t>
            </a:r>
            <a:r>
              <a:rPr lang="en-US" dirty="0" err="1" smtClean="0"/>
              <a:t>bitumenous</a:t>
            </a:r>
            <a:r>
              <a:rPr lang="en-US" dirty="0" smtClean="0"/>
              <a:t> pitch) </a:t>
            </a:r>
            <a:r>
              <a:rPr lang="en-US" dirty="0" err="1" smtClean="0"/>
              <a:t>ben</a:t>
            </a:r>
            <a:r>
              <a:rPr lang="en-US" dirty="0" smtClean="0"/>
              <a:t> de, en </a:t>
            </a:r>
            <a:r>
              <a:rPr lang="en-US" dirty="0" err="1" smtClean="0"/>
              <a:t>bewijs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som</a:t>
            </a:r>
            <a:r>
              <a:rPr lang="en-US" dirty="0" smtClean="0"/>
              <a:t> </a:t>
            </a:r>
            <a:r>
              <a:rPr lang="en-US" dirty="0" err="1" smtClean="0"/>
              <a:t>bigi</a:t>
            </a:r>
            <a:r>
              <a:rPr lang="en-US" dirty="0" smtClean="0"/>
              <a:t> </a:t>
            </a:r>
            <a:r>
              <a:rPr lang="en-US" dirty="0" err="1" smtClean="0"/>
              <a:t>faja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Mt. Sodom</a:t>
            </a:r>
          </a:p>
          <a:p>
            <a:r>
              <a:rPr lang="en-US" dirty="0" err="1" smtClean="0"/>
              <a:t>Da</a:t>
            </a:r>
            <a:r>
              <a:rPr lang="en-US" dirty="0" smtClean="0"/>
              <a:t> tem foe Exodus (1400 B.C.) </a:t>
            </a:r>
            <a:r>
              <a:rPr lang="en-US" dirty="0" err="1" smtClean="0"/>
              <a:t>klop</a:t>
            </a:r>
            <a:r>
              <a:rPr lang="en-US" dirty="0" smtClean="0"/>
              <a:t> now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boen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bewijs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feni</a:t>
            </a:r>
            <a:r>
              <a:rPr lang="en-US" dirty="0" smtClean="0"/>
              <a:t>.  Dem datum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Farao</a:t>
            </a:r>
            <a:r>
              <a:rPr lang="en-US" dirty="0" smtClean="0"/>
              <a:t> now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1450 BC so…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tem foe Saul, David &amp; </a:t>
            </a:r>
            <a:r>
              <a:rPr lang="en-US" dirty="0" err="1" smtClean="0"/>
              <a:t>Salomo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Saul </a:t>
            </a:r>
            <a:r>
              <a:rPr lang="en-US" dirty="0" err="1" smtClean="0"/>
              <a:t>hede</a:t>
            </a:r>
            <a:r>
              <a:rPr lang="en-US" dirty="0" smtClean="0"/>
              <a:t> en </a:t>
            </a:r>
            <a:r>
              <a:rPr lang="en-US" dirty="0" err="1" smtClean="0"/>
              <a:t>feti-sani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toe </a:t>
            </a:r>
            <a:r>
              <a:rPr lang="en-US" dirty="0" err="1" smtClean="0"/>
              <a:t>tempel</a:t>
            </a:r>
            <a:r>
              <a:rPr lang="en-US" dirty="0" smtClean="0"/>
              <a:t> – ma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feni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ala toe </a:t>
            </a:r>
            <a:r>
              <a:rPr lang="en-US" dirty="0" err="1" smtClean="0"/>
              <a:t>ben</a:t>
            </a:r>
            <a:r>
              <a:rPr lang="en-US" dirty="0" smtClean="0"/>
              <a:t> tai </a:t>
            </a:r>
            <a:r>
              <a:rPr lang="en-US" dirty="0" err="1" smtClean="0"/>
              <a:t>nanga</a:t>
            </a:r>
            <a:r>
              <a:rPr lang="en-US" dirty="0" smtClean="0"/>
              <a:t> wan hallway </a:t>
            </a:r>
            <a:r>
              <a:rPr lang="en-US" dirty="0" err="1" smtClean="0"/>
              <a:t>na</a:t>
            </a:r>
            <a:r>
              <a:rPr lang="en-US" dirty="0" smtClean="0"/>
              <a:t> Bet </a:t>
            </a:r>
            <a:r>
              <a:rPr lang="en-US" dirty="0" err="1" smtClean="0"/>
              <a:t>She’an</a:t>
            </a:r>
            <a:endParaRPr lang="en-US" dirty="0" smtClean="0"/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watra</a:t>
            </a:r>
            <a:r>
              <a:rPr lang="en-US" dirty="0" smtClean="0"/>
              <a:t> </a:t>
            </a:r>
            <a:r>
              <a:rPr lang="en-US" dirty="0" err="1" smtClean="0"/>
              <a:t>voorziening</a:t>
            </a:r>
            <a:r>
              <a:rPr lang="en-US" dirty="0" smtClean="0"/>
              <a:t> foe Jerusalem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fasi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wini</a:t>
            </a:r>
            <a:r>
              <a:rPr lang="en-US" dirty="0" smtClean="0"/>
              <a:t> foe David </a:t>
            </a:r>
            <a:r>
              <a:rPr lang="en-US" dirty="0" err="1" smtClean="0"/>
              <a:t>klopt</a:t>
            </a:r>
            <a:endParaRPr lang="en-US" dirty="0" smtClean="0"/>
          </a:p>
          <a:p>
            <a:r>
              <a:rPr lang="en-US" dirty="0" smtClean="0"/>
              <a:t>Gezer –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feni</a:t>
            </a:r>
            <a:r>
              <a:rPr lang="en-US" dirty="0" smtClean="0"/>
              <a:t> </a:t>
            </a:r>
            <a:r>
              <a:rPr lang="en-US" dirty="0" err="1" smtClean="0"/>
              <a:t>Hebreewse</a:t>
            </a:r>
            <a:r>
              <a:rPr lang="en-US" dirty="0" smtClean="0"/>
              <a:t>, </a:t>
            </a:r>
            <a:r>
              <a:rPr lang="en-US" dirty="0" err="1" smtClean="0"/>
              <a:t>Egypti</a:t>
            </a:r>
            <a:r>
              <a:rPr lang="en-US" dirty="0" smtClean="0"/>
              <a:t> &amp; </a:t>
            </a:r>
            <a:r>
              <a:rPr lang="en-US" dirty="0" err="1" smtClean="0"/>
              <a:t>Filistijn</a:t>
            </a:r>
            <a:r>
              <a:rPr lang="en-US" dirty="0" smtClean="0"/>
              <a:t> artifact – </a:t>
            </a:r>
            <a:r>
              <a:rPr lang="en-US" dirty="0" err="1" smtClean="0"/>
              <a:t>Farao</a:t>
            </a:r>
            <a:r>
              <a:rPr lang="en-US" dirty="0" smtClean="0"/>
              <a:t> </a:t>
            </a:r>
            <a:r>
              <a:rPr lang="en-US" dirty="0" err="1" smtClean="0"/>
              <a:t>wini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foto</a:t>
            </a:r>
            <a:r>
              <a:rPr lang="en-US" dirty="0" smtClean="0"/>
              <a:t> en </a:t>
            </a:r>
            <a:r>
              <a:rPr lang="en-US" dirty="0" err="1" smtClean="0"/>
              <a:t>gi</a:t>
            </a:r>
            <a:r>
              <a:rPr lang="en-US" dirty="0" smtClean="0"/>
              <a:t> hem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Solomo</a:t>
            </a:r>
            <a:r>
              <a:rPr lang="en-US" dirty="0" smtClean="0"/>
              <a:t> </a:t>
            </a:r>
            <a:r>
              <a:rPr lang="en-US" dirty="0" err="1" smtClean="0"/>
              <a:t>wefi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Assyrier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feni</a:t>
            </a:r>
            <a:r>
              <a:rPr lang="en-US" dirty="0" smtClean="0"/>
              <a:t> wan </a:t>
            </a:r>
            <a:r>
              <a:rPr lang="en-US" dirty="0" err="1" smtClean="0"/>
              <a:t>biblioteek</a:t>
            </a:r>
            <a:r>
              <a:rPr lang="en-US" dirty="0" smtClean="0"/>
              <a:t> foe Ashurbanipal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foeroe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r>
              <a:rPr lang="en-US" dirty="0" smtClean="0"/>
              <a:t> de </a:t>
            </a:r>
            <a:r>
              <a:rPr lang="en-US" dirty="0" err="1" smtClean="0"/>
              <a:t>troe</a:t>
            </a:r>
            <a:r>
              <a:rPr lang="en-US" dirty="0" smtClean="0"/>
              <a:t>, en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tori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kownoe</a:t>
            </a:r>
            <a:r>
              <a:rPr lang="en-US" dirty="0" smtClean="0"/>
              <a:t> </a:t>
            </a:r>
            <a:r>
              <a:rPr lang="en-US" dirty="0" err="1" smtClean="0"/>
              <a:t>klopt</a:t>
            </a:r>
            <a:endParaRPr lang="en-US" dirty="0" smtClean="0"/>
          </a:p>
          <a:p>
            <a:r>
              <a:rPr lang="en-US" dirty="0" err="1" smtClean="0"/>
              <a:t>Sanherib</a:t>
            </a:r>
            <a:r>
              <a:rPr lang="en-US" dirty="0" smtClean="0"/>
              <a:t> </a:t>
            </a:r>
            <a:r>
              <a:rPr lang="en-US" dirty="0" err="1" smtClean="0"/>
              <a:t>skrifi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Jerusalem, ma a no </a:t>
            </a:r>
            <a:r>
              <a:rPr lang="en-US" dirty="0" err="1" smtClean="0"/>
              <a:t>taki</a:t>
            </a:r>
            <a:r>
              <a:rPr lang="en-US" dirty="0" smtClean="0"/>
              <a:t> foe hem </a:t>
            </a:r>
            <a:r>
              <a:rPr lang="en-US" dirty="0" err="1" smtClean="0"/>
              <a:t>wini</a:t>
            </a:r>
            <a:r>
              <a:rPr lang="en-US" dirty="0" smtClean="0"/>
              <a:t> hem</a:t>
            </a:r>
          </a:p>
        </p:txBody>
      </p:sp>
    </p:spTree>
  </p:cSld>
  <p:clrMapOvr>
    <a:masterClrMapping/>
  </p:clrMapOvr>
  <p:transition>
    <p:dissolve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Ballingschap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feni</a:t>
            </a:r>
            <a:r>
              <a:rPr lang="en-US" dirty="0" smtClean="0"/>
              <a:t> record foe </a:t>
            </a:r>
            <a:r>
              <a:rPr lang="en-US" dirty="0" err="1" smtClean="0"/>
              <a:t>fa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sorgoe</a:t>
            </a:r>
            <a:r>
              <a:rPr lang="en-US" dirty="0" smtClean="0"/>
              <a:t> </a:t>
            </a:r>
            <a:r>
              <a:rPr lang="en-US" dirty="0" err="1" smtClean="0"/>
              <a:t>Jehoiachin</a:t>
            </a:r>
            <a:r>
              <a:rPr lang="en-US" dirty="0" smtClean="0"/>
              <a:t> &amp; 5 </a:t>
            </a:r>
            <a:r>
              <a:rPr lang="en-US" dirty="0" err="1" smtClean="0"/>
              <a:t>boi</a:t>
            </a:r>
            <a:r>
              <a:rPr lang="en-US" dirty="0" smtClean="0"/>
              <a:t> foe hem </a:t>
            </a:r>
            <a:r>
              <a:rPr lang="en-US" dirty="0" err="1" smtClean="0"/>
              <a:t>boen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Babylon</a:t>
            </a:r>
          </a:p>
          <a:p>
            <a:r>
              <a:rPr lang="en-US" dirty="0" err="1" smtClean="0"/>
              <a:t>Nabodonius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opdrakti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hem </a:t>
            </a:r>
            <a:r>
              <a:rPr lang="en-US" dirty="0" err="1" smtClean="0"/>
              <a:t>boi</a:t>
            </a:r>
            <a:r>
              <a:rPr lang="en-US" dirty="0" smtClean="0"/>
              <a:t> </a:t>
            </a:r>
            <a:r>
              <a:rPr lang="en-US" dirty="0" err="1" smtClean="0"/>
              <a:t>Belsassar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de </a:t>
            </a:r>
            <a:r>
              <a:rPr lang="en-US" dirty="0" err="1" smtClean="0"/>
              <a:t>kownoe</a:t>
            </a:r>
            <a:r>
              <a:rPr lang="en-US" dirty="0" smtClean="0"/>
              <a:t> </a:t>
            </a:r>
            <a:r>
              <a:rPr lang="en-US" dirty="0" err="1" smtClean="0"/>
              <a:t>wantoe</a:t>
            </a:r>
            <a:r>
              <a:rPr lang="en-US" dirty="0" smtClean="0"/>
              <a:t> </a:t>
            </a:r>
            <a:r>
              <a:rPr lang="en-US" dirty="0" err="1" smtClean="0"/>
              <a:t>jari</a:t>
            </a:r>
            <a:r>
              <a:rPr lang="en-US" dirty="0" smtClean="0"/>
              <a:t>.</a:t>
            </a:r>
          </a:p>
          <a:p>
            <a:r>
              <a:rPr lang="en-US" dirty="0" smtClean="0"/>
              <a:t>Dem </a:t>
            </a:r>
            <a:r>
              <a:rPr lang="en-US" dirty="0" err="1" smtClean="0"/>
              <a:t>feni</a:t>
            </a:r>
            <a:r>
              <a:rPr lang="en-US" dirty="0" smtClean="0"/>
              <a:t> wan cylinder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opdrakti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Cyrus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foe </a:t>
            </a:r>
            <a:r>
              <a:rPr lang="en-US" dirty="0" err="1" smtClean="0"/>
              <a:t>bouw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foto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Moro info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Bewijs</a:t>
            </a:r>
            <a:r>
              <a:rPr lang="en-US" dirty="0" smtClean="0"/>
              <a:t> </a:t>
            </a:r>
            <a:r>
              <a:rPr lang="en-US" dirty="0" err="1" smtClean="0"/>
              <a:t>feni</a:t>
            </a:r>
            <a:r>
              <a:rPr lang="en-US" dirty="0" smtClean="0"/>
              <a:t> foe wan </a:t>
            </a:r>
            <a:r>
              <a:rPr lang="en-US" dirty="0" err="1" smtClean="0"/>
              <a:t>tongo</a:t>
            </a:r>
            <a:r>
              <a:rPr lang="en-US" dirty="0" smtClean="0"/>
              <a:t> </a:t>
            </a:r>
            <a:r>
              <a:rPr lang="en-US" dirty="0" err="1" smtClean="0"/>
              <a:t>fosi</a:t>
            </a:r>
            <a:r>
              <a:rPr lang="en-US" dirty="0" smtClean="0"/>
              <a:t> foe ala </a:t>
            </a:r>
            <a:r>
              <a:rPr lang="en-US" dirty="0" err="1" smtClean="0"/>
              <a:t>soema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Geneologie</a:t>
            </a:r>
            <a:r>
              <a:rPr lang="en-US" dirty="0" smtClean="0"/>
              <a:t> foe Esau </a:t>
            </a:r>
            <a:r>
              <a:rPr lang="en-US" dirty="0" err="1" smtClean="0"/>
              <a:t>klop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Horiet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, en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feni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Dem </a:t>
            </a:r>
            <a:r>
              <a:rPr lang="en-US" dirty="0" err="1" smtClean="0"/>
              <a:t>muur</a:t>
            </a:r>
            <a:r>
              <a:rPr lang="en-US" dirty="0" smtClean="0"/>
              <a:t> foe Jericho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fadon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dorosei</a:t>
            </a:r>
            <a:r>
              <a:rPr lang="en-US" dirty="0" smtClean="0"/>
              <a:t>, en no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inisei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Da</a:t>
            </a:r>
            <a:r>
              <a:rPr lang="en-US" dirty="0" smtClean="0"/>
              <a:t> datum foe Abraham </a:t>
            </a:r>
            <a:r>
              <a:rPr lang="en-US" dirty="0" err="1" smtClean="0"/>
              <a:t>klopt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r>
              <a:rPr lang="en-US" dirty="0" smtClean="0"/>
              <a:t> </a:t>
            </a:r>
            <a:r>
              <a:rPr lang="en-US" dirty="0" err="1" smtClean="0"/>
              <a:t>tori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Samenvatting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steun</a:t>
            </a:r>
            <a:r>
              <a:rPr lang="en-US" dirty="0" smtClean="0"/>
              <a:t> foe </a:t>
            </a:r>
            <a:r>
              <a:rPr lang="en-US" dirty="0" err="1" smtClean="0"/>
              <a:t>ibri</a:t>
            </a:r>
            <a:r>
              <a:rPr lang="en-US" dirty="0" smtClean="0"/>
              <a:t> </a:t>
            </a:r>
            <a:r>
              <a:rPr lang="en-US" dirty="0" err="1" smtClean="0"/>
              <a:t>tijdstipt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troe</a:t>
            </a:r>
            <a:r>
              <a:rPr lang="en-US" dirty="0" smtClean="0"/>
              <a:t> op basis foe </a:t>
            </a:r>
            <a:r>
              <a:rPr lang="en-US" dirty="0" err="1" smtClean="0"/>
              <a:t>archeologie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 </a:t>
            </a:r>
            <a:r>
              <a:rPr lang="en-US" dirty="0" err="1" smtClean="0"/>
              <a:t>profeti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 </a:t>
            </a:r>
            <a:r>
              <a:rPr lang="en-US" dirty="0" err="1" smtClean="0"/>
              <a:t>leki</a:t>
            </a:r>
            <a:r>
              <a:rPr lang="en-US" dirty="0" smtClean="0"/>
              <a:t> Daniel, </a:t>
            </a:r>
            <a:r>
              <a:rPr lang="en-US" dirty="0" err="1" smtClean="0"/>
              <a:t>Nehemia</a:t>
            </a:r>
            <a:r>
              <a:rPr lang="en-US" dirty="0" smtClean="0"/>
              <a:t> &amp; </a:t>
            </a:r>
            <a:r>
              <a:rPr lang="en-US" dirty="0" err="1" smtClean="0"/>
              <a:t>Zacharia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respeki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skrifi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fosi</a:t>
            </a:r>
            <a:r>
              <a:rPr lang="en-US" dirty="0" smtClean="0"/>
              <a:t> </a:t>
            </a:r>
            <a:r>
              <a:rPr lang="en-US" dirty="0" err="1" smtClean="0"/>
              <a:t>profeti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leisi</a:t>
            </a:r>
            <a:r>
              <a:rPr lang="en-US" dirty="0" smtClean="0"/>
              <a:t> a </a:t>
            </a:r>
            <a:r>
              <a:rPr lang="en-US" dirty="0" err="1" smtClean="0"/>
              <a:t>taki</a:t>
            </a:r>
            <a:r>
              <a:rPr lang="en-US" dirty="0" smtClean="0"/>
              <a:t>: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woortoe</a:t>
            </a:r>
            <a:r>
              <a:rPr lang="en-US" dirty="0" smtClean="0"/>
              <a:t> foe </a:t>
            </a:r>
            <a:r>
              <a:rPr lang="en-US" dirty="0" err="1" smtClean="0"/>
              <a:t>Masra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….  Moro </a:t>
            </a:r>
            <a:r>
              <a:rPr lang="en-US" dirty="0" err="1" smtClean="0"/>
              <a:t>lati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skrifi</a:t>
            </a:r>
            <a:r>
              <a:rPr lang="en-US" dirty="0" smtClean="0"/>
              <a:t>… ma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poti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profeti</a:t>
            </a:r>
            <a:r>
              <a:rPr lang="en-US" dirty="0" smtClean="0"/>
              <a:t> </a:t>
            </a:r>
            <a:r>
              <a:rPr lang="en-US" dirty="0" err="1" smtClean="0"/>
              <a:t>groepoe</a:t>
            </a:r>
            <a:r>
              <a:rPr lang="en-US" dirty="0" smtClean="0"/>
              <a:t> toe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Steun</a:t>
            </a:r>
            <a:r>
              <a:rPr lang="en-US" dirty="0" smtClean="0"/>
              <a:t> foe </a:t>
            </a:r>
            <a:r>
              <a:rPr lang="en-US" dirty="0" err="1" smtClean="0"/>
              <a:t>Mozes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auteur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detail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tabernakel</a:t>
            </a:r>
            <a:r>
              <a:rPr lang="en-US" dirty="0" smtClean="0"/>
              <a:t>, </a:t>
            </a:r>
            <a:r>
              <a:rPr lang="en-US" dirty="0" err="1" smtClean="0"/>
              <a:t>fa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waka</a:t>
            </a:r>
            <a:r>
              <a:rPr lang="en-US" dirty="0" smtClean="0"/>
              <a:t>, </a:t>
            </a:r>
            <a:r>
              <a:rPr lang="en-US" dirty="0" err="1" smtClean="0"/>
              <a:t>enz</a:t>
            </a:r>
            <a:r>
              <a:rPr lang="en-US" dirty="0" smtClean="0"/>
              <a:t>. </a:t>
            </a:r>
            <a:r>
              <a:rPr lang="en-US" dirty="0" err="1" smtClean="0"/>
              <a:t>klop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wan </a:t>
            </a:r>
            <a:r>
              <a:rPr lang="en-US" dirty="0" err="1" smtClean="0"/>
              <a:t>pipel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waka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woestijn</a:t>
            </a:r>
            <a:r>
              <a:rPr lang="en-US" dirty="0" smtClean="0"/>
              <a:t>, no </a:t>
            </a:r>
            <a:r>
              <a:rPr lang="en-US" dirty="0" err="1" smtClean="0"/>
              <a:t>praniman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de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Egypti</a:t>
            </a:r>
            <a:r>
              <a:rPr lang="en-US" dirty="0" smtClean="0"/>
              <a:t>, en a </a:t>
            </a:r>
            <a:r>
              <a:rPr lang="en-US" dirty="0" err="1" smtClean="0"/>
              <a:t>skrifi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Kanaan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a de wan </a:t>
            </a:r>
            <a:r>
              <a:rPr lang="en-US" dirty="0" err="1" smtClean="0"/>
              <a:t>njoen</a:t>
            </a:r>
            <a:r>
              <a:rPr lang="en-US" dirty="0" smtClean="0"/>
              <a:t> </a:t>
            </a:r>
            <a:r>
              <a:rPr lang="en-US" dirty="0" err="1" smtClean="0"/>
              <a:t>kondre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folkoe</a:t>
            </a:r>
            <a:r>
              <a:rPr lang="en-US" dirty="0" smtClean="0"/>
              <a:t>. 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sabi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geografie</a:t>
            </a:r>
            <a:r>
              <a:rPr lang="en-US" dirty="0" smtClean="0"/>
              <a:t> foe </a:t>
            </a:r>
            <a:r>
              <a:rPr lang="en-US" dirty="0" err="1" smtClean="0"/>
              <a:t>Egypti</a:t>
            </a:r>
            <a:r>
              <a:rPr lang="en-US" dirty="0" smtClean="0"/>
              <a:t> </a:t>
            </a:r>
            <a:r>
              <a:rPr lang="en-US" dirty="0" err="1" smtClean="0"/>
              <a:t>boen</a:t>
            </a:r>
            <a:r>
              <a:rPr lang="en-US" dirty="0" smtClean="0"/>
              <a:t> – </a:t>
            </a:r>
            <a:r>
              <a:rPr lang="en-US" dirty="0" err="1" smtClean="0"/>
              <a:t>spesroetoe</a:t>
            </a:r>
            <a:r>
              <a:rPr lang="en-US" dirty="0" smtClean="0"/>
              <a:t> foe Exodus 14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Mozes</a:t>
            </a:r>
            <a:r>
              <a:rPr lang="en-US" dirty="0" smtClean="0"/>
              <a:t> </a:t>
            </a:r>
            <a:r>
              <a:rPr lang="en-US" dirty="0" err="1" smtClean="0"/>
              <a:t>skrifi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Penteteuch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017713"/>
            <a:ext cx="8955088" cy="4114800"/>
          </a:xfrm>
        </p:spPr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gebruiki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Egypti</a:t>
            </a:r>
            <a:r>
              <a:rPr lang="en-US" dirty="0" smtClean="0"/>
              <a:t> </a:t>
            </a:r>
            <a:r>
              <a:rPr lang="en-US" dirty="0" err="1" smtClean="0"/>
              <a:t>woortoe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presi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sabi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Egypti</a:t>
            </a:r>
            <a:r>
              <a:rPr lang="en-US" dirty="0" smtClean="0"/>
              <a:t> </a:t>
            </a:r>
            <a:r>
              <a:rPr lang="en-US" dirty="0" err="1" smtClean="0"/>
              <a:t>nem</a:t>
            </a:r>
            <a:r>
              <a:rPr lang="en-US" dirty="0" smtClean="0"/>
              <a:t> </a:t>
            </a:r>
            <a:r>
              <a:rPr lang="en-US" dirty="0" err="1" smtClean="0"/>
              <a:t>boen</a:t>
            </a:r>
            <a:r>
              <a:rPr lang="en-US" dirty="0" smtClean="0"/>
              <a:t> 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gowtoe</a:t>
            </a:r>
            <a:r>
              <a:rPr lang="en-US" dirty="0" smtClean="0"/>
              <a:t> </a:t>
            </a:r>
            <a:r>
              <a:rPr lang="en-US" dirty="0" err="1" smtClean="0"/>
              <a:t>keti</a:t>
            </a:r>
            <a:r>
              <a:rPr lang="en-US" dirty="0" smtClean="0"/>
              <a:t> en </a:t>
            </a:r>
            <a:r>
              <a:rPr lang="en-US" dirty="0" err="1" smtClean="0"/>
              <a:t>linga</a:t>
            </a:r>
            <a:r>
              <a:rPr lang="en-US" dirty="0" smtClean="0"/>
              <a:t> de </a:t>
            </a:r>
            <a:r>
              <a:rPr lang="en-US" dirty="0" err="1" smtClean="0"/>
              <a:t>symbool</a:t>
            </a:r>
            <a:r>
              <a:rPr lang="en-US" dirty="0" smtClean="0"/>
              <a:t> foe </a:t>
            </a:r>
            <a:r>
              <a:rPr lang="en-US" dirty="0" err="1" smtClean="0"/>
              <a:t>autoriteit</a:t>
            </a:r>
            <a:endParaRPr lang="en-US" dirty="0" smtClean="0"/>
          </a:p>
          <a:p>
            <a:r>
              <a:rPr lang="en-US" dirty="0" smtClean="0"/>
              <a:t>Dem </a:t>
            </a:r>
            <a:r>
              <a:rPr lang="en-US" dirty="0" err="1" smtClean="0"/>
              <a:t>bewijs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skrifiman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Egypti</a:t>
            </a:r>
            <a:r>
              <a:rPr lang="en-US" dirty="0" smtClean="0"/>
              <a:t> &amp; 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Palestijn</a:t>
            </a:r>
            <a:r>
              <a:rPr lang="en-US" dirty="0" smtClean="0"/>
              <a:t>,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leri</a:t>
            </a:r>
            <a:r>
              <a:rPr lang="en-US" dirty="0" smtClean="0"/>
              <a:t> &amp;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Redi</a:t>
            </a:r>
            <a:r>
              <a:rPr lang="en-US" dirty="0" smtClean="0"/>
              <a:t> zee &amp; </a:t>
            </a:r>
            <a:r>
              <a:rPr lang="en-US" dirty="0" err="1" smtClean="0"/>
              <a:t>woestijn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 code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klop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kondre</a:t>
            </a:r>
            <a:r>
              <a:rPr lang="en-US" dirty="0" smtClean="0"/>
              <a:t> </a:t>
            </a:r>
            <a:r>
              <a:rPr lang="en-US" dirty="0" err="1" smtClean="0"/>
              <a:t>lontoe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Eshnunna</a:t>
            </a:r>
            <a:r>
              <a:rPr lang="en-US" dirty="0" smtClean="0"/>
              <a:t> code </a:t>
            </a:r>
            <a:r>
              <a:rPr lang="en-US" dirty="0" err="1" smtClean="0"/>
              <a:t>ben</a:t>
            </a:r>
            <a:r>
              <a:rPr lang="en-US" dirty="0" smtClean="0"/>
              <a:t> de 500 </a:t>
            </a:r>
            <a:r>
              <a:rPr lang="en-US" dirty="0" err="1" smtClean="0"/>
              <a:t>jari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owroe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Hammurabi, en a </a:t>
            </a:r>
            <a:r>
              <a:rPr lang="en-US" dirty="0" err="1" smtClean="0"/>
              <a:t>klop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tem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granavoo</a:t>
            </a:r>
            <a:endParaRPr lang="en-US" dirty="0" smtClean="0"/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gron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Abraham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bai</a:t>
            </a:r>
            <a:r>
              <a:rPr lang="en-US" dirty="0" smtClean="0"/>
              <a:t> – a no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heri</a:t>
            </a:r>
            <a:r>
              <a:rPr lang="en-US" dirty="0" smtClean="0"/>
              <a:t> </a:t>
            </a:r>
            <a:r>
              <a:rPr lang="en-US" dirty="0" err="1" smtClean="0"/>
              <a:t>gron</a:t>
            </a:r>
            <a:r>
              <a:rPr lang="en-US" dirty="0" smtClean="0"/>
              <a:t>, </a:t>
            </a:r>
            <a:r>
              <a:rPr lang="en-US" dirty="0" err="1" smtClean="0"/>
              <a:t>bikasi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doe </a:t>
            </a:r>
            <a:r>
              <a:rPr lang="en-US" dirty="0" err="1" smtClean="0"/>
              <a:t>wantoe</a:t>
            </a:r>
            <a:r>
              <a:rPr lang="en-US" dirty="0" smtClean="0"/>
              <a:t> </a:t>
            </a:r>
            <a:r>
              <a:rPr lang="en-US" dirty="0" err="1" smtClean="0"/>
              <a:t>heiden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 code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klop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kondre</a:t>
            </a:r>
            <a:r>
              <a:rPr lang="en-US" dirty="0" smtClean="0"/>
              <a:t> </a:t>
            </a:r>
            <a:r>
              <a:rPr lang="en-US" dirty="0" err="1" smtClean="0"/>
              <a:t>lontoe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Pikin</a:t>
            </a:r>
            <a:r>
              <a:rPr lang="en-US" dirty="0" smtClean="0"/>
              <a:t> foe wan </a:t>
            </a:r>
            <a:r>
              <a:rPr lang="en-US" dirty="0" err="1" smtClean="0"/>
              <a:t>bijvrouw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legaal</a:t>
            </a:r>
            <a:r>
              <a:rPr lang="en-US" dirty="0" smtClean="0"/>
              <a:t> status</a:t>
            </a:r>
          </a:p>
          <a:p>
            <a:r>
              <a:rPr lang="en-US" dirty="0" smtClean="0"/>
              <a:t>Joe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terrafim</a:t>
            </a:r>
            <a:r>
              <a:rPr lang="en-US" dirty="0" smtClean="0"/>
              <a:t> foe </a:t>
            </a:r>
            <a:r>
              <a:rPr lang="en-US" dirty="0" err="1" smtClean="0"/>
              <a:t>kisi</a:t>
            </a:r>
            <a:r>
              <a:rPr lang="en-US" dirty="0" smtClean="0"/>
              <a:t> </a:t>
            </a:r>
            <a:r>
              <a:rPr lang="en-US" dirty="0" err="1" smtClean="0"/>
              <a:t>erfenis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ouders</a:t>
            </a:r>
            <a:r>
              <a:rPr lang="en-US" dirty="0" smtClean="0"/>
              <a:t> </a:t>
            </a:r>
            <a:r>
              <a:rPr lang="en-US" dirty="0" err="1" smtClean="0"/>
              <a:t>dede</a:t>
            </a:r>
            <a:endParaRPr lang="en-US" dirty="0" smtClean="0"/>
          </a:p>
          <a:p>
            <a:r>
              <a:rPr lang="en-US" dirty="0" smtClean="0"/>
              <a:t>San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mofo</a:t>
            </a:r>
            <a:r>
              <a:rPr lang="en-US" dirty="0" smtClean="0"/>
              <a:t> </a:t>
            </a:r>
            <a:r>
              <a:rPr lang="en-US" dirty="0" err="1" smtClean="0"/>
              <a:t>fosi</a:t>
            </a:r>
            <a:r>
              <a:rPr lang="en-US" dirty="0" smtClean="0"/>
              <a:t> </a:t>
            </a:r>
            <a:r>
              <a:rPr lang="en-US" dirty="0" err="1" smtClean="0"/>
              <a:t>dede</a:t>
            </a:r>
            <a:r>
              <a:rPr lang="en-US" dirty="0" smtClean="0"/>
              <a:t> de wan </a:t>
            </a:r>
            <a:r>
              <a:rPr lang="en-US" dirty="0" err="1" smtClean="0"/>
              <a:t>legaal</a:t>
            </a:r>
            <a:r>
              <a:rPr lang="en-US" smtClean="0"/>
              <a:t> wet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 </a:t>
            </a:r>
            <a:r>
              <a:rPr lang="en-US" dirty="0" err="1" smtClean="0"/>
              <a:t>profeti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017713"/>
            <a:ext cx="8574088" cy="4114800"/>
          </a:xfrm>
        </p:spPr>
        <p:txBody>
          <a:bodyPr/>
          <a:lstStyle/>
          <a:p>
            <a:r>
              <a:rPr lang="en-US" dirty="0" err="1" smtClean="0"/>
              <a:t>Som</a:t>
            </a:r>
            <a:r>
              <a:rPr lang="en-US" dirty="0" smtClean="0"/>
              <a:t> </a:t>
            </a:r>
            <a:r>
              <a:rPr lang="en-US" dirty="0" err="1" smtClean="0"/>
              <a:t>leisi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komanderi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foe </a:t>
            </a:r>
            <a:r>
              <a:rPr lang="en-US" dirty="0" err="1" smtClean="0"/>
              <a:t>taki</a:t>
            </a:r>
            <a:r>
              <a:rPr lang="en-US" dirty="0" smtClean="0"/>
              <a:t>, ma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leisi</a:t>
            </a:r>
            <a:r>
              <a:rPr lang="en-US" dirty="0" smtClean="0"/>
              <a:t>, foe </a:t>
            </a:r>
            <a:r>
              <a:rPr lang="en-US" dirty="0" err="1" smtClean="0"/>
              <a:t>skrifi</a:t>
            </a:r>
            <a:r>
              <a:rPr lang="en-US" dirty="0" smtClean="0"/>
              <a:t> – </a:t>
            </a:r>
            <a:r>
              <a:rPr lang="en-US" dirty="0" err="1" smtClean="0"/>
              <a:t>bijv</a:t>
            </a:r>
            <a:r>
              <a:rPr lang="en-US" dirty="0" smtClean="0"/>
              <a:t>. </a:t>
            </a:r>
            <a:r>
              <a:rPr lang="en-US" dirty="0" err="1" smtClean="0"/>
              <a:t>Jeremia</a:t>
            </a:r>
            <a:r>
              <a:rPr lang="en-US" dirty="0" smtClean="0"/>
              <a:t>, </a:t>
            </a:r>
            <a:r>
              <a:rPr lang="en-US" dirty="0" err="1" smtClean="0"/>
              <a:t>Jesaja</a:t>
            </a:r>
            <a:r>
              <a:rPr lang="en-US" dirty="0" smtClean="0"/>
              <a:t>, Habakkuk</a:t>
            </a:r>
          </a:p>
          <a:p>
            <a:r>
              <a:rPr lang="en-US" dirty="0" smtClean="0"/>
              <a:t>18 foe </a:t>
            </a:r>
            <a:r>
              <a:rPr lang="en-US" dirty="0" err="1" smtClean="0"/>
              <a:t>da</a:t>
            </a:r>
            <a:r>
              <a:rPr lang="en-US" dirty="0" smtClean="0"/>
              <a:t> 24 </a:t>
            </a:r>
            <a:r>
              <a:rPr lang="en-US" dirty="0" err="1" smtClean="0"/>
              <a:t>boekoe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boekoe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de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woortoe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endParaRPr lang="en-US" dirty="0" smtClean="0"/>
          </a:p>
          <a:p>
            <a:r>
              <a:rPr lang="en-US" dirty="0" smtClean="0"/>
              <a:t>Ma </a:t>
            </a:r>
            <a:r>
              <a:rPr lang="en-US" dirty="0" err="1" smtClean="0"/>
              <a:t>efoe</a:t>
            </a:r>
            <a:r>
              <a:rPr lang="en-US" dirty="0" smtClean="0"/>
              <a:t> a de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wan </a:t>
            </a:r>
            <a:r>
              <a:rPr lang="en-US" dirty="0" err="1" smtClean="0"/>
              <a:t>groepoe</a:t>
            </a:r>
            <a:r>
              <a:rPr lang="en-US" dirty="0" smtClean="0"/>
              <a:t>, en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heri</a:t>
            </a:r>
            <a:r>
              <a:rPr lang="en-US" dirty="0" smtClean="0"/>
              <a:t> </a:t>
            </a:r>
            <a:r>
              <a:rPr lang="en-US" dirty="0" err="1" smtClean="0"/>
              <a:t>groepoe</a:t>
            </a:r>
            <a:r>
              <a:rPr lang="en-US" dirty="0" smtClean="0"/>
              <a:t> de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woortoe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a de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woortoe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 toe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 </a:t>
            </a:r>
            <a:r>
              <a:rPr lang="en-US" dirty="0" err="1" smtClean="0"/>
              <a:t>poezie</a:t>
            </a:r>
            <a:r>
              <a:rPr lang="en-US" dirty="0" smtClean="0"/>
              <a:t> &amp; </a:t>
            </a:r>
            <a:r>
              <a:rPr lang="en-US" dirty="0" err="1" smtClean="0"/>
              <a:t>geschiedenis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boekoe</a:t>
            </a:r>
            <a:r>
              <a:rPr lang="en-US" dirty="0" smtClean="0"/>
              <a:t> foe </a:t>
            </a:r>
            <a:r>
              <a:rPr lang="en-US" dirty="0" err="1" smtClean="0"/>
              <a:t>geschiedenis</a:t>
            </a:r>
            <a:r>
              <a:rPr lang="en-US" dirty="0" smtClean="0"/>
              <a:t> no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de san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TAKI, ma san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DOE.</a:t>
            </a:r>
          </a:p>
          <a:p>
            <a:r>
              <a:rPr lang="en-US" dirty="0" smtClean="0"/>
              <a:t>En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feni</a:t>
            </a:r>
            <a:r>
              <a:rPr lang="en-US" dirty="0" smtClean="0"/>
              <a:t>: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woortoe</a:t>
            </a:r>
            <a:r>
              <a:rPr lang="en-US" dirty="0" smtClean="0"/>
              <a:t> foe </a:t>
            </a:r>
            <a:r>
              <a:rPr lang="en-US" dirty="0" err="1" smtClean="0"/>
              <a:t>Masra</a:t>
            </a:r>
            <a:r>
              <a:rPr lang="en-US" dirty="0" smtClean="0"/>
              <a:t>…</a:t>
            </a:r>
          </a:p>
          <a:p>
            <a:r>
              <a:rPr lang="en-US" dirty="0" err="1" smtClean="0"/>
              <a:t>Poezie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san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doe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skrifiman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skrifiman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kisi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krakti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David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Jeje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Hem</a:t>
            </a:r>
          </a:p>
          <a:p>
            <a:r>
              <a:rPr lang="en-US" dirty="0" err="1" smtClean="0"/>
              <a:t>Salomo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dren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 en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hem </a:t>
            </a:r>
            <a:r>
              <a:rPr lang="en-US" dirty="0" err="1" smtClean="0"/>
              <a:t>wijsheid</a:t>
            </a:r>
            <a:endParaRPr lang="en-US" dirty="0" smtClean="0"/>
          </a:p>
          <a:p>
            <a:r>
              <a:rPr lang="en-US" dirty="0" err="1" smtClean="0"/>
              <a:t>Jeremia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wan </a:t>
            </a:r>
            <a:r>
              <a:rPr lang="en-US" dirty="0" err="1" smtClean="0"/>
              <a:t>profeti</a:t>
            </a:r>
            <a:r>
              <a:rPr lang="en-US" dirty="0" smtClean="0"/>
              <a:t> –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denki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</a:t>
            </a:r>
            <a:r>
              <a:rPr lang="en-US" dirty="0" err="1" smtClean="0"/>
              <a:t>skrifi</a:t>
            </a:r>
            <a:r>
              <a:rPr lang="en-US" dirty="0" smtClean="0"/>
              <a:t> 1 &amp; 2 </a:t>
            </a:r>
            <a:r>
              <a:rPr lang="en-US" dirty="0" err="1" smtClean="0"/>
              <a:t>Koningen</a:t>
            </a:r>
            <a:endParaRPr lang="en-US" dirty="0" smtClean="0"/>
          </a:p>
          <a:p>
            <a:r>
              <a:rPr lang="en-US" dirty="0" smtClean="0"/>
              <a:t>So </a:t>
            </a:r>
            <a:r>
              <a:rPr lang="en-US" dirty="0" err="1" smtClean="0"/>
              <a:t>srefi</a:t>
            </a:r>
            <a:r>
              <a:rPr lang="en-US" dirty="0" smtClean="0"/>
              <a:t> Ezra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autoriteit</a:t>
            </a:r>
            <a:r>
              <a:rPr lang="en-US" dirty="0" smtClean="0"/>
              <a:t> – </a:t>
            </a:r>
            <a:r>
              <a:rPr lang="en-US" dirty="0" err="1" smtClean="0"/>
              <a:t>Kronieken</a:t>
            </a:r>
            <a:r>
              <a:rPr lang="en-US" dirty="0" smtClean="0"/>
              <a:t>, Ezra-</a:t>
            </a:r>
            <a:r>
              <a:rPr lang="en-US" dirty="0" err="1" smtClean="0"/>
              <a:t>Nehemia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NT </a:t>
            </a:r>
            <a:r>
              <a:rPr lang="en-US" dirty="0" err="1" smtClean="0"/>
              <a:t>autoriteit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Hebreeen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vergelijk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evangelium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profeti</a:t>
            </a:r>
            <a:r>
              <a:rPr lang="en-US" dirty="0" smtClean="0"/>
              <a:t> </a:t>
            </a:r>
            <a:r>
              <a:rPr lang="en-US" dirty="0" err="1" smtClean="0"/>
              <a:t>skrifi</a:t>
            </a:r>
            <a:r>
              <a:rPr lang="en-US" dirty="0" smtClean="0"/>
              <a:t>: Heb. 1:1-2</a:t>
            </a:r>
          </a:p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pramisi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tiri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skrifiman</a:t>
            </a:r>
            <a:r>
              <a:rPr lang="en-US" dirty="0" smtClean="0"/>
              <a:t> Jn. 14:26</a:t>
            </a:r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leri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apostel</a:t>
            </a:r>
            <a:r>
              <a:rPr lang="en-US" dirty="0" smtClean="0"/>
              <a:t> &amp; </a:t>
            </a:r>
            <a:r>
              <a:rPr lang="en-US" dirty="0" err="1" smtClean="0"/>
              <a:t>profeti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fondamenti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– </a:t>
            </a:r>
            <a:r>
              <a:rPr lang="en-US" dirty="0" err="1" smtClean="0"/>
              <a:t>inclusief</a:t>
            </a:r>
            <a:r>
              <a:rPr lang="en-US" dirty="0" smtClean="0"/>
              <a:t> </a:t>
            </a:r>
            <a:r>
              <a:rPr lang="en-US" dirty="0" err="1" smtClean="0"/>
              <a:t>Paulus</a:t>
            </a:r>
            <a:r>
              <a:rPr lang="en-US" dirty="0" smtClean="0"/>
              <a:t>, </a:t>
            </a:r>
            <a:r>
              <a:rPr lang="en-US" dirty="0" err="1" smtClean="0"/>
              <a:t>Jakobus</a:t>
            </a:r>
            <a:r>
              <a:rPr lang="en-US" dirty="0" smtClean="0"/>
              <a:t>, </a:t>
            </a:r>
            <a:r>
              <a:rPr lang="en-US" dirty="0" err="1" smtClean="0"/>
              <a:t>enz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theme/theme1.xml><?xml version="1.0" encoding="utf-8"?>
<a:theme xmlns:a="http://schemas.openxmlformats.org/drawingml/2006/main" name="Blends">
  <a:themeElements>
    <a:clrScheme name="Blends 7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01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01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01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01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ends">
  <a:themeElements>
    <a:clrScheme name="Blends 7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01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01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01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01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11546</TotalTime>
  <Words>2578</Words>
  <Application>Microsoft Office PowerPoint</Application>
  <PresentationFormat>On-screen Show (4:3)</PresentationFormat>
  <Paragraphs>250</Paragraphs>
  <Slides>53</Slides>
  <Notes>53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53</vt:i4>
      </vt:variant>
    </vt:vector>
  </HeadingPairs>
  <TitlesOfParts>
    <vt:vector size="55" baseType="lpstr">
      <vt:lpstr>Blends</vt:lpstr>
      <vt:lpstr>1_Blends</vt:lpstr>
      <vt:lpstr>Bijbel Baptist Kerk Da Bijbel de da Woortoe foe Gado</vt:lpstr>
      <vt:lpstr>Da Bijbel taki dati a de da woortoe foe Gado</vt:lpstr>
      <vt:lpstr>OT inspiratie</vt:lpstr>
      <vt:lpstr>OT inspiratie</vt:lpstr>
      <vt:lpstr>OT profeti</vt:lpstr>
      <vt:lpstr>OT profeti</vt:lpstr>
      <vt:lpstr>OT poezie &amp; geschiedenis </vt:lpstr>
      <vt:lpstr>Dem skrifiman ben kisi da krakti foe Gado</vt:lpstr>
      <vt:lpstr>NT autoriteit</vt:lpstr>
      <vt:lpstr>NT inspiratie</vt:lpstr>
      <vt:lpstr>Gado woortoe de sondro fout</vt:lpstr>
      <vt:lpstr>Gado woortoe de sondro fout</vt:lpstr>
      <vt:lpstr>Inerrancy:</vt:lpstr>
      <vt:lpstr>Gado kan gebruiki info komopo foe dorosei foe da Bijbel</vt:lpstr>
      <vt:lpstr>Inerrancy no wani taki:</vt:lpstr>
      <vt:lpstr>Inerrancy no wani taki: </vt:lpstr>
      <vt:lpstr>Argumenten agensi inerrancy</vt:lpstr>
      <vt:lpstr>Argumenten…</vt:lpstr>
      <vt:lpstr>Fout de na ini da Bijbel</vt:lpstr>
      <vt:lpstr>Argumenten</vt:lpstr>
      <vt:lpstr>Anti-supernaturalism (no bribi na ini da boven-natuurlijk)</vt:lpstr>
      <vt:lpstr>Anti-supernaturalism</vt:lpstr>
      <vt:lpstr>Antisupernaturalism</vt:lpstr>
      <vt:lpstr>Antisupernatualism bribi:</vt:lpstr>
      <vt:lpstr>Foeroe Bijbel critic de antiSupernaturalisten</vt:lpstr>
      <vt:lpstr>Wondroe-wroko</vt:lpstr>
      <vt:lpstr>Natural wet – wi no sabi alasani abra hem</vt:lpstr>
      <vt:lpstr>Moro fara, wi kan taki</vt:lpstr>
      <vt:lpstr>Da skeptic David Hume</vt:lpstr>
      <vt:lpstr>David Hume </vt:lpstr>
      <vt:lpstr>Foe taki troe…</vt:lpstr>
      <vt:lpstr>Klagi – joe no man si historie direkt</vt:lpstr>
      <vt:lpstr>Soso Gado de objectief</vt:lpstr>
      <vt:lpstr>Radical historical criticism</vt:lpstr>
      <vt:lpstr>Archeologie</vt:lpstr>
      <vt:lpstr>Archeologie</vt:lpstr>
      <vt:lpstr>Archeologie</vt:lpstr>
      <vt:lpstr>Dem Ebla tablet</vt:lpstr>
      <vt:lpstr>Ebla tabletten</vt:lpstr>
      <vt:lpstr>Da sondoe floedoe</vt:lpstr>
      <vt:lpstr>Da sondoe floedoe</vt:lpstr>
      <vt:lpstr>Toren foe Babel</vt:lpstr>
      <vt:lpstr>Dem granavoo</vt:lpstr>
      <vt:lpstr>Sodom &amp; Gomorra</vt:lpstr>
      <vt:lpstr>Da tem foe Saul, David &amp; Salomo</vt:lpstr>
      <vt:lpstr>Dem Assyrier soema</vt:lpstr>
      <vt:lpstr>Ballingschap</vt:lpstr>
      <vt:lpstr>Moro info</vt:lpstr>
      <vt:lpstr>Samenvatting</vt:lpstr>
      <vt:lpstr>Steun foe Mozes leki auteur</vt:lpstr>
      <vt:lpstr>Mozes skrifi da Penteteuch</vt:lpstr>
      <vt:lpstr>Dem code ben klop nanga dem kondre lontoe dem</vt:lpstr>
      <vt:lpstr>Dem code ben klop nanga dem kondre lontoe dem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Bijbel Baptist Kerk Module IX - Apologetics</dc:title>
  <dc:creator>Bob Patton</dc:creator>
  <cp:lastModifiedBy>Bob Patton</cp:lastModifiedBy>
  <cp:revision>23</cp:revision>
  <dcterms:created xsi:type="dcterms:W3CDTF">2010-03-06T15:14:47Z</dcterms:created>
  <dcterms:modified xsi:type="dcterms:W3CDTF">2010-03-23T14:39:57Z</dcterms:modified>
</cp:coreProperties>
</file>