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94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05.xml" ContentType="application/vnd.openxmlformats-officedocument.presentationml.notesSlide+xml"/>
  <Override PartName="/ppt/slides/slide36.xml" ContentType="application/vnd.openxmlformats-officedocument.presentationml.slide+xml"/>
  <Override PartName="/ppt/slides/slide83.xml" ContentType="application/vnd.openxmlformats-officedocument.presentationml.slide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96.xml" ContentType="application/vnd.openxmlformats-officedocument.presentationml.notesSlide+xml"/>
  <Override PartName="/ppt/slides/slide25.xml" ContentType="application/vnd.openxmlformats-officedocument.presentationml.slide+xml"/>
  <Override PartName="/ppt/slides/slide72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74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63.xml" ContentType="application/vnd.openxmlformats-officedocument.presentationml.notesSlide+xml"/>
  <Override PartName="/ppt/tableStyles.xml" ContentType="application/vnd.openxmlformats-officedocument.presentationml.tableStyles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30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66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notesSlides/notesSlide68.xml" ContentType="application/vnd.openxmlformats-officedocument.presentationml.notesSlide+xml"/>
  <Override PartName="/ppt/notesSlides/notesSlide79.xml" ContentType="application/vnd.openxmlformats-officedocument.presentationml.notesSlide+xml"/>
  <Override PartName="/ppt/slides/slide55.xml" ContentType="application/vnd.openxmlformats-officedocument.presentationml.slide+xml"/>
  <Override PartName="/ppt/theme/theme2.xml" ContentType="application/vnd.openxmlformats-officedocument.theme+xml"/>
  <Override PartName="/ppt/notesSlides/notesSlide57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13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s/slide110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93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82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89.xml" ContentType="application/vnd.openxmlformats-officedocument.presentationml.slide+xml"/>
  <Override PartName="/ppt/slides/slide108.xml" ContentType="application/vnd.openxmlformats-officedocument.presentationml.slide+xml"/>
  <Override PartName="/ppt/slides/slide49.xml" ContentType="application/vnd.openxmlformats-officedocument.presentationml.slide+xml"/>
  <Override PartName="/ppt/slides/slide78.xml" ContentType="application/vnd.openxmlformats-officedocument.presentationml.slide+xml"/>
  <Override PartName="/ppt/slides/slide96.xml" ContentType="application/vnd.openxmlformats-officedocument.presentationml.slide+xml"/>
  <Override PartName="/ppt/slides/slide115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107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notesSlides/notesSlide69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114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103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110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90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108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s/slide116.xml" ContentType="application/vnd.openxmlformats-officedocument.presentationml.slide+xml"/>
  <Override PartName="/ppt/notesSlides/notesSlide5.xml" ContentType="application/vnd.openxmlformats-officedocument.presentationml.notesSlide+xml"/>
  <Override PartName="/ppt/notesSlides/notesSlide99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15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95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11.xml" ContentType="application/vnd.openxmlformats-officedocument.presentationml.notes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91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  <Override PartName="/ppt/slides/slide98.xml" ContentType="application/vnd.openxmlformats-officedocument.presentationml.slide+xml"/>
  <Override PartName="/ppt/slides/slide117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109.xml" ContentType="application/vnd.openxmlformats-officedocument.presentationml.notes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slides/slide87.xml" ContentType="application/vnd.openxmlformats-officedocument.presentationml.slide+xml"/>
  <Override PartName="/ppt/slides/slide106.xml" ContentType="application/vnd.openxmlformats-officedocument.presentationml.slide+xml"/>
  <Override PartName="/ppt/notesSlides/notesSlide89.xml" ContentType="application/vnd.openxmlformats-officedocument.presentationml.notesSlide+xml"/>
  <Override PartName="/ppt/notesSlides/notesSlide116.xml" ContentType="application/vnd.openxmlformats-officedocument.presentationml.notesSlide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slides/slide113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102.xml" ContentType="application/vnd.openxmlformats-officedocument.presentationml.slide+xml"/>
  <Override PartName="/ppt/notesSlides/notesSlide67.xml" ContentType="application/vnd.openxmlformats-officedocument.presentationml.notesSlide+xml"/>
  <Override PartName="/ppt/notesSlides/notesSlide112.xml" ContentType="application/vnd.openxmlformats-officedocument.presentationml.notesSlide+xml"/>
  <Override PartName="/ppt/slides/slide43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10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4.xml" ContentType="application/vnd.openxmlformats-officedocument.presentationml.notesSlide+xml"/>
  <Override PartName="/ppt/notesSlides/notesSlide81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12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107.xml" ContentType="application/vnd.openxmlformats-officedocument.presentationml.slide+xml"/>
  <Override PartName="/ppt/viewProps.xml" ContentType="application/vnd.openxmlformats-officedocument.presentationml.viewProps+xml"/>
  <Override PartName="/ppt/notesSlides/notesSlide106.xml" ContentType="application/vnd.openxmlformats-officedocument.presentationml.notesSlide+xml"/>
  <Override PartName="/ppt/notesSlides/notesSlide117.xml" ContentType="application/vnd.openxmlformats-officedocument.presentationml.notesSlide+xml"/>
  <Override PartName="/ppt/slides/slide48.xml" ContentType="application/vnd.openxmlformats-officedocument.presentationml.slide+xml"/>
  <Override PartName="/ppt/slides/slide95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97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notesSlides/notesSlide39.xml" ContentType="application/vnd.openxmlformats-officedocument.presentationml.notesSlide+xml"/>
  <Override PartName="/ppt/notesSlides/notesSlide8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62" r:id="rId2"/>
  </p:sldMasterIdLst>
  <p:notesMasterIdLst>
    <p:notesMasterId r:id="rId120"/>
  </p:notesMasterIdLst>
  <p:sldIdLst>
    <p:sldId id="261" r:id="rId3"/>
    <p:sldId id="260" r:id="rId4"/>
    <p:sldId id="262" r:id="rId5"/>
    <p:sldId id="263" r:id="rId6"/>
    <p:sldId id="264" r:id="rId7"/>
    <p:sldId id="266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4" r:id="rId16"/>
    <p:sldId id="273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  <p:sldId id="312" r:id="rId55"/>
    <p:sldId id="313" r:id="rId56"/>
    <p:sldId id="314" r:id="rId57"/>
    <p:sldId id="315" r:id="rId58"/>
    <p:sldId id="316" r:id="rId59"/>
    <p:sldId id="317" r:id="rId60"/>
    <p:sldId id="318" r:id="rId61"/>
    <p:sldId id="319" r:id="rId62"/>
    <p:sldId id="320" r:id="rId63"/>
    <p:sldId id="321" r:id="rId64"/>
    <p:sldId id="322" r:id="rId65"/>
    <p:sldId id="323" r:id="rId66"/>
    <p:sldId id="324" r:id="rId67"/>
    <p:sldId id="325" r:id="rId68"/>
    <p:sldId id="326" r:id="rId69"/>
    <p:sldId id="327" r:id="rId70"/>
    <p:sldId id="328" r:id="rId71"/>
    <p:sldId id="329" r:id="rId72"/>
    <p:sldId id="330" r:id="rId73"/>
    <p:sldId id="331" r:id="rId74"/>
    <p:sldId id="332" r:id="rId75"/>
    <p:sldId id="333" r:id="rId76"/>
    <p:sldId id="334" r:id="rId77"/>
    <p:sldId id="335" r:id="rId78"/>
    <p:sldId id="336" r:id="rId79"/>
    <p:sldId id="337" r:id="rId80"/>
    <p:sldId id="338" r:id="rId81"/>
    <p:sldId id="339" r:id="rId82"/>
    <p:sldId id="340" r:id="rId83"/>
    <p:sldId id="341" r:id="rId84"/>
    <p:sldId id="342" r:id="rId85"/>
    <p:sldId id="343" r:id="rId86"/>
    <p:sldId id="344" r:id="rId87"/>
    <p:sldId id="345" r:id="rId88"/>
    <p:sldId id="346" r:id="rId89"/>
    <p:sldId id="347" r:id="rId90"/>
    <p:sldId id="348" r:id="rId91"/>
    <p:sldId id="349" r:id="rId92"/>
    <p:sldId id="350" r:id="rId93"/>
    <p:sldId id="351" r:id="rId94"/>
    <p:sldId id="352" r:id="rId95"/>
    <p:sldId id="353" r:id="rId96"/>
    <p:sldId id="354" r:id="rId97"/>
    <p:sldId id="355" r:id="rId98"/>
    <p:sldId id="356" r:id="rId99"/>
    <p:sldId id="357" r:id="rId100"/>
    <p:sldId id="358" r:id="rId101"/>
    <p:sldId id="359" r:id="rId102"/>
    <p:sldId id="360" r:id="rId103"/>
    <p:sldId id="361" r:id="rId104"/>
    <p:sldId id="362" r:id="rId105"/>
    <p:sldId id="363" r:id="rId106"/>
    <p:sldId id="364" r:id="rId107"/>
    <p:sldId id="365" r:id="rId108"/>
    <p:sldId id="366" r:id="rId109"/>
    <p:sldId id="367" r:id="rId110"/>
    <p:sldId id="368" r:id="rId111"/>
    <p:sldId id="369" r:id="rId112"/>
    <p:sldId id="370" r:id="rId113"/>
    <p:sldId id="371" r:id="rId114"/>
    <p:sldId id="372" r:id="rId115"/>
    <p:sldId id="373" r:id="rId116"/>
    <p:sldId id="374" r:id="rId117"/>
    <p:sldId id="375" r:id="rId118"/>
    <p:sldId id="376" r:id="rId1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9291" autoAdjust="0"/>
    <p:restoredTop sz="94660"/>
  </p:normalViewPr>
  <p:slideViewPr>
    <p:cSldViewPr>
      <p:cViewPr>
        <p:scale>
          <a:sx n="50" d="100"/>
          <a:sy n="50" d="100"/>
        </p:scale>
        <p:origin x="-1428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117" Type="http://schemas.openxmlformats.org/officeDocument/2006/relationships/slide" Target="slides/slide115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84" Type="http://schemas.openxmlformats.org/officeDocument/2006/relationships/slide" Target="slides/slide82.xml"/><Relationship Id="rId89" Type="http://schemas.openxmlformats.org/officeDocument/2006/relationships/slide" Target="slides/slide87.xml"/><Relationship Id="rId112" Type="http://schemas.openxmlformats.org/officeDocument/2006/relationships/slide" Target="slides/slide110.xml"/><Relationship Id="rId16" Type="http://schemas.openxmlformats.org/officeDocument/2006/relationships/slide" Target="slides/slide14.xml"/><Relationship Id="rId107" Type="http://schemas.openxmlformats.org/officeDocument/2006/relationships/slide" Target="slides/slide105.xml"/><Relationship Id="rId11" Type="http://schemas.openxmlformats.org/officeDocument/2006/relationships/slide" Target="slides/slide9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102" Type="http://schemas.openxmlformats.org/officeDocument/2006/relationships/slide" Target="slides/slide100.xml"/><Relationship Id="rId123" Type="http://schemas.openxmlformats.org/officeDocument/2006/relationships/theme" Target="theme/theme1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90" Type="http://schemas.openxmlformats.org/officeDocument/2006/relationships/slide" Target="slides/slide88.xml"/><Relationship Id="rId95" Type="http://schemas.openxmlformats.org/officeDocument/2006/relationships/slide" Target="slides/slide93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100" Type="http://schemas.openxmlformats.org/officeDocument/2006/relationships/slide" Target="slides/slide98.xml"/><Relationship Id="rId105" Type="http://schemas.openxmlformats.org/officeDocument/2006/relationships/slide" Target="slides/slide103.xml"/><Relationship Id="rId113" Type="http://schemas.openxmlformats.org/officeDocument/2006/relationships/slide" Target="slides/slide111.xml"/><Relationship Id="rId118" Type="http://schemas.openxmlformats.org/officeDocument/2006/relationships/slide" Target="slides/slide116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slide" Target="slides/slide78.xml"/><Relationship Id="rId85" Type="http://schemas.openxmlformats.org/officeDocument/2006/relationships/slide" Target="slides/slide83.xml"/><Relationship Id="rId93" Type="http://schemas.openxmlformats.org/officeDocument/2006/relationships/slide" Target="slides/slide91.xml"/><Relationship Id="rId98" Type="http://schemas.openxmlformats.org/officeDocument/2006/relationships/slide" Target="slides/slide96.xml"/><Relationship Id="rId121" Type="http://schemas.openxmlformats.org/officeDocument/2006/relationships/presProps" Target="pres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103" Type="http://schemas.openxmlformats.org/officeDocument/2006/relationships/slide" Target="slides/slide101.xml"/><Relationship Id="rId108" Type="http://schemas.openxmlformats.org/officeDocument/2006/relationships/slide" Target="slides/slide106.xml"/><Relationship Id="rId116" Type="http://schemas.openxmlformats.org/officeDocument/2006/relationships/slide" Target="slides/slide114.xml"/><Relationship Id="rId124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slide" Target="slides/slide81.xml"/><Relationship Id="rId88" Type="http://schemas.openxmlformats.org/officeDocument/2006/relationships/slide" Target="slides/slide86.xml"/><Relationship Id="rId91" Type="http://schemas.openxmlformats.org/officeDocument/2006/relationships/slide" Target="slides/slide89.xml"/><Relationship Id="rId96" Type="http://schemas.openxmlformats.org/officeDocument/2006/relationships/slide" Target="slides/slide94.xml"/><Relationship Id="rId111" Type="http://schemas.openxmlformats.org/officeDocument/2006/relationships/slide" Target="slides/slide10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6" Type="http://schemas.openxmlformats.org/officeDocument/2006/relationships/slide" Target="slides/slide104.xml"/><Relationship Id="rId114" Type="http://schemas.openxmlformats.org/officeDocument/2006/relationships/slide" Target="slides/slide112.xml"/><Relationship Id="rId119" Type="http://schemas.openxmlformats.org/officeDocument/2006/relationships/slide" Target="slides/slide117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slide" Target="slides/slide79.xml"/><Relationship Id="rId86" Type="http://schemas.openxmlformats.org/officeDocument/2006/relationships/slide" Target="slides/slide84.xml"/><Relationship Id="rId94" Type="http://schemas.openxmlformats.org/officeDocument/2006/relationships/slide" Target="slides/slide92.xml"/><Relationship Id="rId99" Type="http://schemas.openxmlformats.org/officeDocument/2006/relationships/slide" Target="slides/slide97.xml"/><Relationship Id="rId101" Type="http://schemas.openxmlformats.org/officeDocument/2006/relationships/slide" Target="slides/slide99.xml"/><Relationship Id="rId122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109" Type="http://schemas.openxmlformats.org/officeDocument/2006/relationships/slide" Target="slides/slide10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97" Type="http://schemas.openxmlformats.org/officeDocument/2006/relationships/slide" Target="slides/slide95.xml"/><Relationship Id="rId104" Type="http://schemas.openxmlformats.org/officeDocument/2006/relationships/slide" Target="slides/slide102.xml"/><Relationship Id="rId120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92" Type="http://schemas.openxmlformats.org/officeDocument/2006/relationships/slide" Target="slides/slide90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Relationship Id="rId24" Type="http://schemas.openxmlformats.org/officeDocument/2006/relationships/slide" Target="slides/slide22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66" Type="http://schemas.openxmlformats.org/officeDocument/2006/relationships/slide" Target="slides/slide64.xml"/><Relationship Id="rId87" Type="http://schemas.openxmlformats.org/officeDocument/2006/relationships/slide" Target="slides/slide85.xml"/><Relationship Id="rId110" Type="http://schemas.openxmlformats.org/officeDocument/2006/relationships/slide" Target="slides/slide108.xml"/><Relationship Id="rId115" Type="http://schemas.openxmlformats.org/officeDocument/2006/relationships/slide" Target="slides/slide1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C47CDC-EF8B-4EEF-AF36-FC809C4A829A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4B60A1-C926-4FF4-910A-1A6F2C7DC4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A71074-A1CE-4282-A8F5-1ECA68FC0339}" type="slidenum">
              <a:rPr lang="en-US">
                <a:solidFill>
                  <a:srgbClr val="000000"/>
                </a:solidFill>
              </a:rPr>
              <a:pPr/>
              <a:t>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100</a:t>
            </a:fld>
            <a:endParaRPr lang="en-US"/>
          </a:p>
        </p:txBody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101</a:t>
            </a:fld>
            <a:endParaRPr lang="en-US"/>
          </a:p>
        </p:txBody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102</a:t>
            </a:fld>
            <a:endParaRPr lang="en-US"/>
          </a:p>
        </p:txBody>
      </p:sp>
    </p:spTree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103</a:t>
            </a:fld>
            <a:endParaRPr lang="en-US"/>
          </a:p>
        </p:txBody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104</a:t>
            </a:fld>
            <a:endParaRPr lang="en-US"/>
          </a:p>
        </p:txBody>
      </p:sp>
    </p:spTree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105</a:t>
            </a:fld>
            <a:endParaRPr lang="en-US"/>
          </a:p>
        </p:txBody>
      </p:sp>
    </p:spTree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106</a:t>
            </a:fld>
            <a:endParaRPr lang="en-US"/>
          </a:p>
        </p:txBody>
      </p:sp>
    </p:spTree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107</a:t>
            </a:fld>
            <a:endParaRPr lang="en-US"/>
          </a:p>
        </p:txBody>
      </p:sp>
    </p:spTree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108</a:t>
            </a:fld>
            <a:endParaRPr lang="en-US"/>
          </a:p>
        </p:txBody>
      </p:sp>
    </p:spTree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109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110</a:t>
            </a:fld>
            <a:endParaRPr lang="en-US"/>
          </a:p>
        </p:txBody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111</a:t>
            </a:fld>
            <a:endParaRPr lang="en-US"/>
          </a:p>
        </p:txBody>
      </p:sp>
    </p:spTree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112</a:t>
            </a:fld>
            <a:endParaRPr lang="en-US"/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113</a:t>
            </a:fld>
            <a:endParaRPr lang="en-US"/>
          </a:p>
        </p:txBody>
      </p:sp>
    </p:spTree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114</a:t>
            </a:fld>
            <a:endParaRPr lang="en-US"/>
          </a:p>
        </p:txBody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115</a:t>
            </a:fld>
            <a:endParaRPr lang="en-US"/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116</a:t>
            </a:fld>
            <a:endParaRPr lang="en-US"/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117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64</a:t>
            </a:fld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65</a:t>
            </a:fld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66</a:t>
            </a:fld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67</a:t>
            </a:fld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68</a:t>
            </a:fld>
            <a:endParaRPr 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69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70</a:t>
            </a:fld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71</a:t>
            </a:fld>
            <a:endParaRPr 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72</a:t>
            </a:fld>
            <a:endParaRPr lang="en-US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73</a:t>
            </a:fld>
            <a:endParaRPr lang="en-US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74</a:t>
            </a:fld>
            <a:endParaRPr lang="en-US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75</a:t>
            </a:fld>
            <a:endParaRPr lang="en-US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76</a:t>
            </a:fld>
            <a:endParaRPr lang="en-US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77</a:t>
            </a:fld>
            <a:endParaRPr lang="en-US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78</a:t>
            </a:fld>
            <a:endParaRPr lang="en-US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79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80</a:t>
            </a:fld>
            <a:endParaRPr lang="en-US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81</a:t>
            </a:fld>
            <a:endParaRPr lang="en-US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82</a:t>
            </a:fld>
            <a:endParaRPr lang="en-US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83</a:t>
            </a:fld>
            <a:endParaRPr lang="en-US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84</a:t>
            </a:fld>
            <a:endParaRPr lang="en-US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85</a:t>
            </a:fld>
            <a:endParaRPr lang="en-US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86</a:t>
            </a:fld>
            <a:endParaRPr lang="en-US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87</a:t>
            </a:fld>
            <a:endParaRPr lang="en-US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88</a:t>
            </a:fld>
            <a:endParaRPr lang="en-US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89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90</a:t>
            </a:fld>
            <a:endParaRPr lang="en-US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91</a:t>
            </a:fld>
            <a:endParaRPr lang="en-US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92</a:t>
            </a:fld>
            <a:endParaRPr lang="en-US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93</a:t>
            </a:fld>
            <a:endParaRPr lang="en-US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94</a:t>
            </a:fld>
            <a:endParaRPr lang="en-US"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95</a:t>
            </a:fld>
            <a:endParaRPr lang="en-US"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96</a:t>
            </a:fld>
            <a:endParaRPr lang="en-US"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97</a:t>
            </a:fld>
            <a:endParaRPr lang="en-US"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98</a:t>
            </a:fld>
            <a:endParaRPr lang="en-US"/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99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171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71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FA61613-E43B-401F-8A24-FA149726C7B5}" type="datetime1">
              <a:rPr lang="en-US" smtClean="0">
                <a:solidFill>
                  <a:srgbClr val="1C1C1C"/>
                </a:solidFill>
              </a:rPr>
              <a:pPr>
                <a:defRPr/>
              </a:pPr>
              <a:t>3/11/2010</a:t>
            </a:fld>
            <a:endParaRPr lang="en-US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1C1C1C"/>
                </a:solidFill>
              </a:rPr>
              <a:t>Apologicics - Les 2</a:t>
            </a:r>
            <a:endParaRPr lang="en-US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440A8692-C853-44CF-94F7-EA979A6F6B5F}" type="slidenum">
              <a:rPr 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ACFAC-E543-4343-9ACF-5C064D1BC96A}" type="datetime1">
              <a:rPr lang="en-US" smtClean="0">
                <a:solidFill>
                  <a:srgbClr val="000000"/>
                </a:solidFill>
              </a:rPr>
              <a:pPr>
                <a:defRPr/>
              </a:pPr>
              <a:t>3/11/2010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Apologicics - Les 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7FE1B-0A16-43D6-AD33-D7B7E207C5B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60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60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2B1A5D-6B21-4DFA-9DA7-1B77754899DF}" type="datetime1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3/11/2010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160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Apologicics - Les 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2160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725E0-728F-41C0-99B2-33F0F5130CF8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6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6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6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16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16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16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73" grpId="0"/>
      <p:bldP spid="216074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60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60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4BF75F-1386-48D0-9F43-DFA0F116CA0D}" type="datetime1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3/11/2010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160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Apologicics - Les 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2160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725E0-728F-41C0-99B2-33F0F5130CF8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6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6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6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16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16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16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73" grpId="0"/>
      <p:bldP spid="216074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971800"/>
            <a:ext cx="77724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5400" b="1" dirty="0" err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Bijbel</a:t>
            </a:r>
            <a:r>
              <a:rPr lang="en-US" sz="5400" b="1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Baptist </a:t>
            </a:r>
            <a:r>
              <a:rPr lang="en-US" sz="5400" b="1" dirty="0" err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Kerk</a:t>
            </a:r>
            <a:r>
              <a:rPr lang="en-US" sz="5400" b="1" dirty="0" smtClean="0">
                <a:solidFill>
                  <a:schemeClr val="accent2"/>
                </a:solidFill>
              </a:rPr>
              <a:t/>
            </a:r>
            <a:br>
              <a:rPr lang="en-US" sz="5400" b="1" dirty="0" smtClean="0">
                <a:solidFill>
                  <a:schemeClr val="accent2"/>
                </a:solidFill>
              </a:rPr>
            </a:br>
            <a:r>
              <a:rPr lang="en-US" sz="5400" b="1" dirty="0" err="1" smtClean="0">
                <a:solidFill>
                  <a:schemeClr val="accent2"/>
                </a:solidFill>
              </a:rPr>
              <a:t>Jezus</a:t>
            </a:r>
            <a:r>
              <a:rPr lang="en-US" sz="5400" b="1" dirty="0" smtClean="0">
                <a:solidFill>
                  <a:schemeClr val="accent2"/>
                </a:solidFill>
              </a:rPr>
              <a:t> </a:t>
            </a:r>
            <a:r>
              <a:rPr lang="en-US" sz="5400" b="1" dirty="0" err="1" smtClean="0">
                <a:solidFill>
                  <a:schemeClr val="accent2"/>
                </a:solidFill>
              </a:rPr>
              <a:t>na</a:t>
            </a:r>
            <a:r>
              <a:rPr lang="en-US" sz="5400" b="1" dirty="0" smtClean="0">
                <a:solidFill>
                  <a:schemeClr val="accent2"/>
                </a:solidFill>
              </a:rPr>
              <a:t> </a:t>
            </a:r>
            <a:r>
              <a:rPr lang="en-US" sz="5400" b="1" dirty="0" err="1" smtClean="0">
                <a:solidFill>
                  <a:schemeClr val="accent2"/>
                </a:solidFill>
              </a:rPr>
              <a:t>ini</a:t>
            </a:r>
            <a:r>
              <a:rPr lang="en-US" sz="5400" b="1" dirty="0" smtClean="0">
                <a:solidFill>
                  <a:schemeClr val="accent2"/>
                </a:solidFill>
              </a:rPr>
              <a:t> </a:t>
            </a:r>
            <a:r>
              <a:rPr lang="en-US" sz="5400" b="1" dirty="0" err="1" smtClean="0">
                <a:solidFill>
                  <a:schemeClr val="accent2"/>
                </a:solidFill>
              </a:rPr>
              <a:t>da</a:t>
            </a:r>
            <a:r>
              <a:rPr lang="en-US" sz="5400" b="1" dirty="0" smtClean="0">
                <a:solidFill>
                  <a:schemeClr val="accent2"/>
                </a:solidFill>
              </a:rPr>
              <a:t> </a:t>
            </a:r>
            <a:r>
              <a:rPr lang="en-US" sz="5400" b="1" dirty="0" err="1" smtClean="0">
                <a:solidFill>
                  <a:schemeClr val="accent2"/>
                </a:solidFill>
              </a:rPr>
              <a:t>Geschiedenis</a:t>
            </a:r>
            <a:endParaRPr lang="en-US" sz="5400" b="1" dirty="0" smtClean="0">
              <a:solidFill>
                <a:schemeClr val="accent2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7338" y="5049838"/>
            <a:ext cx="5638800" cy="1038225"/>
          </a:xfrm>
        </p:spPr>
        <p:txBody>
          <a:bodyPr/>
          <a:lstStyle/>
          <a:p>
            <a:pPr eaLnBrk="1" hangingPunct="1"/>
            <a:r>
              <a:rPr lang="en-US" sz="2400" dirty="0" smtClean="0"/>
              <a:t>Robert D. Patton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Granavoo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epistel</a:t>
            </a:r>
            <a:r>
              <a:rPr lang="en-US" dirty="0" smtClean="0"/>
              <a:t> foe Barnabas (130 AD)</a:t>
            </a:r>
          </a:p>
          <a:p>
            <a:r>
              <a:rPr lang="en-US" dirty="0" err="1" smtClean="0"/>
              <a:t>Aristedes</a:t>
            </a:r>
            <a:r>
              <a:rPr lang="en-US" dirty="0" smtClean="0"/>
              <a:t> – 2e </a:t>
            </a:r>
            <a:r>
              <a:rPr lang="en-US" dirty="0" err="1" smtClean="0"/>
              <a:t>eeuw</a:t>
            </a:r>
            <a:r>
              <a:rPr lang="en-US" dirty="0" smtClean="0"/>
              <a:t> </a:t>
            </a:r>
            <a:r>
              <a:rPr lang="en-US" dirty="0" err="1" smtClean="0"/>
              <a:t>Athene</a:t>
            </a:r>
            <a:endParaRPr lang="en-US" dirty="0" smtClean="0"/>
          </a:p>
          <a:p>
            <a:r>
              <a:rPr lang="en-US" dirty="0" smtClean="0"/>
              <a:t>Justin Martyr (100-167 AD)  wan </a:t>
            </a:r>
            <a:r>
              <a:rPr lang="en-US" dirty="0" err="1" smtClean="0"/>
              <a:t>uitstekend</a:t>
            </a:r>
            <a:r>
              <a:rPr lang="en-US" dirty="0" smtClean="0"/>
              <a:t> apologist</a:t>
            </a:r>
          </a:p>
          <a:p>
            <a:r>
              <a:rPr lang="en-US" dirty="0" err="1" smtClean="0"/>
              <a:t>Hegisippus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skin – wan body.  A no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.  Joe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Hem en </a:t>
            </a:r>
            <a:r>
              <a:rPr lang="en-US" dirty="0" err="1" smtClean="0"/>
              <a:t>si</a:t>
            </a:r>
            <a:r>
              <a:rPr lang="en-US" dirty="0" smtClean="0"/>
              <a:t> Hem… ma a </a:t>
            </a:r>
            <a:r>
              <a:rPr lang="en-US" dirty="0" err="1" smtClean="0"/>
              <a:t>ben</a:t>
            </a:r>
            <a:r>
              <a:rPr lang="en-US" dirty="0" smtClean="0"/>
              <a:t> de wan </a:t>
            </a:r>
            <a:r>
              <a:rPr lang="en-US" dirty="0" err="1" smtClean="0"/>
              <a:t>jeje</a:t>
            </a:r>
            <a:r>
              <a:rPr lang="en-US" dirty="0" smtClean="0"/>
              <a:t>-skin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skin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glori</a:t>
            </a:r>
            <a:r>
              <a:rPr lang="en-US" dirty="0" smtClean="0"/>
              <a:t>, en a de </a:t>
            </a:r>
            <a:r>
              <a:rPr lang="en-US" dirty="0" err="1" smtClean="0"/>
              <a:t>fiti</a:t>
            </a:r>
            <a:r>
              <a:rPr lang="en-US" dirty="0" smtClean="0"/>
              <a:t> foe tan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schepping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feanti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mofo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feanti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ontken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.  Dem </a:t>
            </a:r>
            <a:r>
              <a:rPr lang="en-US" dirty="0" err="1" smtClean="0"/>
              <a:t>ben</a:t>
            </a:r>
            <a:r>
              <a:rPr lang="en-US" dirty="0" smtClean="0"/>
              <a:t> tan pi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legi</a:t>
            </a:r>
            <a:r>
              <a:rPr lang="en-US" dirty="0" smtClean="0"/>
              <a:t> </a:t>
            </a:r>
            <a:r>
              <a:rPr lang="en-US" dirty="0" err="1" smtClean="0"/>
              <a:t>grebi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vervolgoe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, ma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dedeskin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spotoe</a:t>
            </a:r>
            <a:r>
              <a:rPr lang="en-US" dirty="0" smtClean="0"/>
              <a:t>, ma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ontken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discipel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r>
              <a:rPr lang="en-US" dirty="0" smtClean="0"/>
              <a:t> </a:t>
            </a:r>
            <a:r>
              <a:rPr lang="en-US" dirty="0" err="1" smtClean="0"/>
              <a:t>helemaal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man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frede</a:t>
            </a:r>
            <a:r>
              <a:rPr lang="en-US" dirty="0" smtClean="0"/>
              <a:t> no </a:t>
            </a:r>
            <a:r>
              <a:rPr lang="en-US" dirty="0" err="1" smtClean="0"/>
              <a:t>tron</a:t>
            </a:r>
            <a:r>
              <a:rPr lang="en-US" dirty="0" smtClean="0"/>
              <a:t> </a:t>
            </a:r>
            <a:r>
              <a:rPr lang="en-US" dirty="0" err="1" smtClean="0"/>
              <a:t>dek’ati</a:t>
            </a:r>
            <a:r>
              <a:rPr lang="en-US" dirty="0" smtClean="0"/>
              <a:t> </a:t>
            </a:r>
            <a:r>
              <a:rPr lang="en-US" dirty="0" err="1" smtClean="0"/>
              <a:t>preikiman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endParaRPr lang="en-US" dirty="0" smtClean="0"/>
          </a:p>
          <a:p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foe 2000 </a:t>
            </a:r>
            <a:r>
              <a:rPr lang="en-US" dirty="0" err="1" smtClean="0"/>
              <a:t>jari</a:t>
            </a:r>
            <a:r>
              <a:rPr lang="en-US" dirty="0" smtClean="0"/>
              <a:t> now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bouw</a:t>
            </a:r>
            <a:r>
              <a:rPr lang="en-US" dirty="0" smtClean="0"/>
              <a:t> op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Bijna</a:t>
            </a:r>
            <a:r>
              <a:rPr lang="en-US" dirty="0" smtClean="0"/>
              <a:t> ala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preiki</a:t>
            </a:r>
            <a:r>
              <a:rPr lang="en-US" dirty="0" smtClean="0"/>
              <a:t> foe </a:t>
            </a:r>
            <a:r>
              <a:rPr lang="en-US" dirty="0" err="1" smtClean="0"/>
              <a:t>Petrus</a:t>
            </a:r>
            <a:r>
              <a:rPr lang="en-US" dirty="0" smtClean="0"/>
              <a:t> &amp;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verloesoeman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, en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Djoe</a:t>
            </a:r>
            <a:r>
              <a:rPr lang="en-US" dirty="0" smtClean="0"/>
              <a:t> Kristen </a:t>
            </a:r>
            <a:r>
              <a:rPr lang="en-US" dirty="0" err="1" smtClean="0"/>
              <a:t>froisi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sabbat</a:t>
            </a:r>
            <a:r>
              <a:rPr lang="en-US" dirty="0" smtClean="0"/>
              <a:t> </a:t>
            </a:r>
            <a:r>
              <a:rPr lang="en-US" dirty="0" err="1" smtClean="0"/>
              <a:t>tron</a:t>
            </a:r>
            <a:r>
              <a:rPr lang="en-US" dirty="0" smtClean="0"/>
              <a:t> </a:t>
            </a:r>
            <a:r>
              <a:rPr lang="en-US" dirty="0" err="1" smtClean="0"/>
              <a:t>zondag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fosi</a:t>
            </a:r>
            <a:r>
              <a:rPr lang="en-US" dirty="0" smtClean="0"/>
              <a:t> Kristen, 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Djoe</a:t>
            </a:r>
            <a:r>
              <a:rPr lang="en-US" dirty="0" smtClean="0"/>
              <a:t>,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zaterdag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endParaRPr lang="en-US" dirty="0" smtClean="0"/>
          </a:p>
          <a:p>
            <a:r>
              <a:rPr lang="en-US" dirty="0" err="1" smtClean="0"/>
              <a:t>Avondmaal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wan </a:t>
            </a:r>
            <a:r>
              <a:rPr lang="en-US" dirty="0" err="1" smtClean="0"/>
              <a:t>presi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jeje-fasi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miti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ete</a:t>
            </a:r>
            <a:endParaRPr lang="en-US" dirty="0" smtClean="0"/>
          </a:p>
          <a:p>
            <a:r>
              <a:rPr lang="en-US" dirty="0" err="1" smtClean="0"/>
              <a:t>Dopoe</a:t>
            </a:r>
            <a:r>
              <a:rPr lang="en-US" dirty="0" smtClean="0"/>
              <a:t> de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 de wan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Hem </a:t>
            </a:r>
            <a:r>
              <a:rPr lang="en-US" dirty="0" err="1" smtClean="0"/>
              <a:t>dede</a:t>
            </a:r>
            <a:r>
              <a:rPr lang="en-US" dirty="0" smtClean="0"/>
              <a:t> &amp;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theorie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flauw</a:t>
            </a:r>
            <a:r>
              <a:rPr lang="en-US" dirty="0" smtClean="0"/>
              <a:t> – a de </a:t>
            </a:r>
            <a:r>
              <a:rPr lang="en-US" dirty="0" err="1" smtClean="0"/>
              <a:t>overduidelijk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, en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flauw</a:t>
            </a:r>
            <a:r>
              <a:rPr lang="en-US" dirty="0" smtClean="0"/>
              <a:t>,  </a:t>
            </a:r>
            <a:r>
              <a:rPr lang="en-US" dirty="0" err="1" smtClean="0"/>
              <a:t>noiti</a:t>
            </a:r>
            <a:r>
              <a:rPr lang="en-US" dirty="0" smtClean="0"/>
              <a:t> 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loesoe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krosi</a:t>
            </a:r>
            <a:r>
              <a:rPr lang="en-US" dirty="0" smtClean="0"/>
              <a:t>, </a:t>
            </a:r>
            <a:r>
              <a:rPr lang="en-US" dirty="0" err="1" smtClean="0"/>
              <a:t>poeroe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ston</a:t>
            </a:r>
            <a:r>
              <a:rPr lang="en-US" dirty="0" smtClean="0"/>
              <a:t>,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soldati</a:t>
            </a:r>
            <a:r>
              <a:rPr lang="en-US" dirty="0" smtClean="0"/>
              <a:t>,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hier</a:t>
            </a:r>
            <a:r>
              <a:rPr lang="en-US" dirty="0" smtClean="0"/>
              <a:t> en </a:t>
            </a:r>
            <a:r>
              <a:rPr lang="en-US" dirty="0" err="1" smtClean="0"/>
              <a:t>daar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foetoe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wonden</a:t>
            </a:r>
            <a:r>
              <a:rPr lang="en-US" dirty="0" smtClean="0"/>
              <a:t>?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theorie</a:t>
            </a:r>
            <a:r>
              <a:rPr lang="en-US" dirty="0" smtClean="0"/>
              <a:t> – </a:t>
            </a:r>
            <a:r>
              <a:rPr lang="en-US" dirty="0" err="1" smtClean="0"/>
              <a:t>foefoeroe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populeer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Kristus</a:t>
            </a:r>
            <a:r>
              <a:rPr lang="en-US" dirty="0" smtClean="0"/>
              <a:t>, en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foe Justin Martyr &amp; Tertullian (1-200 </a:t>
            </a:r>
            <a:r>
              <a:rPr lang="en-US" dirty="0" err="1" smtClean="0"/>
              <a:t>jari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lati</a:t>
            </a:r>
            <a:r>
              <a:rPr lang="en-US" dirty="0" smtClean="0"/>
              <a:t>)</a:t>
            </a:r>
          </a:p>
          <a:p>
            <a:r>
              <a:rPr lang="en-US" dirty="0" smtClean="0"/>
              <a:t>Te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middel</a:t>
            </a:r>
            <a:r>
              <a:rPr lang="en-US" dirty="0" smtClean="0"/>
              <a:t> </a:t>
            </a:r>
            <a:r>
              <a:rPr lang="en-US" dirty="0" err="1" smtClean="0"/>
              <a:t>eeuwen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Foefoeroe</a:t>
            </a:r>
            <a:r>
              <a:rPr lang="en-US" dirty="0" smtClean="0"/>
              <a:t> </a:t>
            </a:r>
            <a:r>
              <a:rPr lang="en-US" dirty="0" err="1" smtClean="0"/>
              <a:t>theorie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grebi</a:t>
            </a:r>
            <a:r>
              <a:rPr lang="en-US" dirty="0" smtClean="0"/>
              <a:t> de </a:t>
            </a:r>
            <a:r>
              <a:rPr lang="en-US" dirty="0" err="1" smtClean="0"/>
              <a:t>legi</a:t>
            </a:r>
            <a:r>
              <a:rPr lang="en-US" dirty="0" smtClean="0"/>
              <a:t>.  </a:t>
            </a:r>
            <a:r>
              <a:rPr lang="en-US" dirty="0" err="1" smtClean="0"/>
              <a:t>Prakseri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: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feanti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foefoeroe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skin. 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mati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makti</a:t>
            </a:r>
            <a:r>
              <a:rPr lang="en-US" dirty="0" smtClean="0"/>
              <a:t> foe doe so.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priester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soldati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go </a:t>
            </a:r>
            <a:r>
              <a:rPr lang="en-US" dirty="0" err="1" smtClean="0"/>
              <a:t>loekoe</a:t>
            </a:r>
            <a:r>
              <a:rPr lang="en-US" dirty="0" smtClean="0"/>
              <a:t>,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de </a:t>
            </a:r>
            <a:r>
              <a:rPr lang="en-US" dirty="0" err="1" smtClean="0"/>
              <a:t>troe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discipel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lasi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helemaal</a:t>
            </a:r>
            <a:r>
              <a:rPr lang="en-US" dirty="0" smtClean="0"/>
              <a:t>. 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go </a:t>
            </a:r>
            <a:r>
              <a:rPr lang="en-US" dirty="0" err="1" smtClean="0"/>
              <a:t>feti</a:t>
            </a:r>
            <a:r>
              <a:rPr lang="en-US" dirty="0" smtClean="0"/>
              <a:t> </a:t>
            </a:r>
            <a:r>
              <a:rPr lang="en-US" dirty="0" err="1" smtClean="0"/>
              <a:t>agensi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soldati</a:t>
            </a:r>
            <a:r>
              <a:rPr lang="en-US" dirty="0" smtClean="0"/>
              <a:t>; en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,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de wan lei,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soldati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sribi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san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.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Foefoeroe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lon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discipel</a:t>
            </a:r>
            <a:r>
              <a:rPr lang="en-US" dirty="0" smtClean="0"/>
              <a:t> foe </a:t>
            </a:r>
            <a:r>
              <a:rPr lang="en-US" dirty="0" err="1" smtClean="0"/>
              <a:t>strafoe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sribi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froisi</a:t>
            </a:r>
            <a:r>
              <a:rPr lang="en-US" dirty="0" smtClean="0"/>
              <a:t> so wan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ston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krosi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lolo</a:t>
            </a:r>
            <a:r>
              <a:rPr lang="en-US" dirty="0" smtClean="0"/>
              <a:t> </a:t>
            </a:r>
            <a:r>
              <a:rPr lang="en-US" dirty="0" err="1" smtClean="0"/>
              <a:t>netjes</a:t>
            </a:r>
            <a:r>
              <a:rPr lang="en-US" dirty="0" smtClean="0"/>
              <a:t>; foe </a:t>
            </a:r>
            <a:r>
              <a:rPr lang="en-US" dirty="0" err="1" smtClean="0"/>
              <a:t>san’ede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poeroe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krosi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skin?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wan </a:t>
            </a:r>
            <a:r>
              <a:rPr lang="en-US" dirty="0" err="1" smtClean="0"/>
              <a:t>tra</a:t>
            </a:r>
            <a:r>
              <a:rPr lang="en-US" dirty="0" smtClean="0"/>
              <a:t> religious </a:t>
            </a:r>
            <a:r>
              <a:rPr lang="en-US" dirty="0" err="1" smtClean="0"/>
              <a:t>leider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Gado</a:t>
            </a:r>
            <a:r>
              <a:rPr lang="en-US" dirty="0" smtClean="0"/>
              <a:t> – </a:t>
            </a:r>
            <a:r>
              <a:rPr lang="en-US" dirty="0" err="1" smtClean="0"/>
              <a:t>Mozes</a:t>
            </a:r>
            <a:r>
              <a:rPr lang="en-US" dirty="0" smtClean="0"/>
              <a:t>, </a:t>
            </a:r>
            <a:r>
              <a:rPr lang="en-US" dirty="0" err="1" smtClean="0"/>
              <a:t>Paulus</a:t>
            </a:r>
            <a:r>
              <a:rPr lang="en-US" dirty="0" smtClean="0"/>
              <a:t>, Buddha, Mohammed, Confucius, </a:t>
            </a:r>
            <a:r>
              <a:rPr lang="en-US" dirty="0" err="1" smtClean="0"/>
              <a:t>enz</a:t>
            </a:r>
            <a:r>
              <a:rPr lang="en-US" dirty="0" smtClean="0"/>
              <a:t>. </a:t>
            </a:r>
          </a:p>
          <a:p>
            <a:r>
              <a:rPr lang="en-US" dirty="0" smtClean="0"/>
              <a:t>Di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, “that’s it” = </a:t>
            </a:r>
            <a:r>
              <a:rPr lang="en-US" dirty="0" err="1" smtClean="0"/>
              <a:t>noiti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r>
              <a:rPr lang="en-US" dirty="0" smtClean="0"/>
              <a:t> </a:t>
            </a:r>
            <a:r>
              <a:rPr lang="en-US" dirty="0" err="1" smtClean="0"/>
              <a:t>mofo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Soemapikin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messias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hoge</a:t>
            </a:r>
            <a:r>
              <a:rPr lang="en-US" dirty="0" smtClean="0"/>
              <a:t> </a:t>
            </a:r>
            <a:r>
              <a:rPr lang="en-US" dirty="0" err="1" smtClean="0"/>
              <a:t>priester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Foefoeroe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discipel</a:t>
            </a:r>
            <a:r>
              <a:rPr lang="en-US" dirty="0" smtClean="0"/>
              <a:t> no de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opzettelijk</a:t>
            </a:r>
            <a:r>
              <a:rPr lang="en-US" dirty="0" smtClean="0"/>
              <a:t> </a:t>
            </a:r>
            <a:r>
              <a:rPr lang="en-US" dirty="0" err="1" smtClean="0"/>
              <a:t>kori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folkoe</a:t>
            </a:r>
            <a:r>
              <a:rPr lang="en-US" dirty="0" smtClean="0"/>
              <a:t>, en </a:t>
            </a:r>
            <a:r>
              <a:rPr lang="en-US" dirty="0" err="1" smtClean="0"/>
              <a:t>dede</a:t>
            </a:r>
            <a:r>
              <a:rPr lang="en-US" dirty="0" smtClean="0"/>
              <a:t> foe so wan lei.</a:t>
            </a:r>
          </a:p>
          <a:p>
            <a:r>
              <a:rPr lang="en-US" dirty="0" smtClean="0"/>
              <a:t>En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foe </a:t>
            </a:r>
            <a:r>
              <a:rPr lang="en-US" dirty="0" err="1" smtClean="0"/>
              <a:t>dede</a:t>
            </a:r>
            <a:r>
              <a:rPr lang="en-US" dirty="0" smtClean="0"/>
              <a:t> – a </a:t>
            </a:r>
            <a:r>
              <a:rPr lang="en-US" dirty="0" err="1" smtClean="0"/>
              <a:t>gersi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froisi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skin?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–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Romeini</a:t>
            </a:r>
            <a:r>
              <a:rPr lang="en-US" dirty="0" smtClean="0"/>
              <a:t>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djoegoe-djoegoe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endParaRPr lang="en-US" dirty="0" smtClean="0"/>
          </a:p>
          <a:p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Jozef</a:t>
            </a:r>
            <a:r>
              <a:rPr lang="en-US" dirty="0" smtClean="0"/>
              <a:t> –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taigi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discipel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Hallucinatie</a:t>
            </a:r>
            <a:r>
              <a:rPr lang="en-US" dirty="0" smtClean="0"/>
              <a:t> (wan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visioen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apostel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– </a:t>
            </a:r>
            <a:r>
              <a:rPr lang="en-US" dirty="0" err="1" smtClean="0"/>
              <a:t>oog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endParaRPr lang="en-US" dirty="0" smtClean="0"/>
          </a:p>
          <a:p>
            <a:r>
              <a:rPr lang="en-US" dirty="0" err="1" smtClean="0"/>
              <a:t>Visioen</a:t>
            </a:r>
            <a:r>
              <a:rPr lang="en-US" dirty="0" smtClean="0"/>
              <a:t> no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martelaar</a:t>
            </a:r>
            <a:r>
              <a:rPr lang="en-US" dirty="0" smtClean="0"/>
              <a:t> &amp; </a:t>
            </a:r>
            <a:r>
              <a:rPr lang="en-US" dirty="0" err="1" smtClean="0"/>
              <a:t>helden</a:t>
            </a:r>
            <a:endParaRPr lang="en-US" dirty="0" smtClean="0"/>
          </a:p>
          <a:p>
            <a:r>
              <a:rPr lang="en-US" dirty="0" err="1" smtClean="0"/>
              <a:t>Meestal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visioen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wan </a:t>
            </a:r>
            <a:r>
              <a:rPr lang="en-US" dirty="0" err="1" smtClean="0"/>
              <a:t>spesroetoe</a:t>
            </a:r>
            <a:r>
              <a:rPr lang="en-US" dirty="0" smtClean="0"/>
              <a:t>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endParaRPr lang="en-US" dirty="0" smtClean="0"/>
          </a:p>
          <a:p>
            <a:r>
              <a:rPr lang="en-US" dirty="0" err="1" smtClean="0"/>
              <a:t>Hallucinatie</a:t>
            </a:r>
            <a:r>
              <a:rPr lang="en-US" dirty="0" smtClean="0"/>
              <a:t> – </a:t>
            </a:r>
            <a:r>
              <a:rPr lang="en-US" dirty="0" err="1" smtClean="0"/>
              <a:t>variatie</a:t>
            </a:r>
            <a:r>
              <a:rPr lang="en-US" dirty="0" smtClean="0"/>
              <a:t> &amp; inconsistency de </a:t>
            </a:r>
            <a:r>
              <a:rPr lang="en-US" dirty="0" err="1" smtClean="0"/>
              <a:t>marki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Hallucinatie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tem</a:t>
            </a:r>
          </a:p>
          <a:p>
            <a:r>
              <a:rPr lang="en-US" dirty="0" smtClean="0"/>
              <a:t>Dan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fout</a:t>
            </a:r>
            <a:r>
              <a:rPr lang="en-US" dirty="0" smtClean="0"/>
              <a:t> foe </a:t>
            </a:r>
            <a:r>
              <a:rPr lang="en-US" dirty="0" err="1" smtClean="0"/>
              <a:t>verkisi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discipel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sortoe</a:t>
            </a:r>
            <a:r>
              <a:rPr lang="en-US" dirty="0" smtClean="0"/>
              <a:t> man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onstabiel</a:t>
            </a:r>
            <a:endParaRPr lang="en-US" dirty="0" smtClean="0"/>
          </a:p>
          <a:p>
            <a:r>
              <a:rPr lang="en-US" dirty="0" err="1" smtClean="0"/>
              <a:t>Masra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, </a:t>
            </a:r>
            <a:r>
              <a:rPr lang="en-US" dirty="0" err="1" smtClean="0"/>
              <a:t>jesi</a:t>
            </a:r>
            <a:r>
              <a:rPr lang="en-US" dirty="0" smtClean="0"/>
              <a:t>, en </a:t>
            </a:r>
            <a:r>
              <a:rPr lang="en-US" dirty="0" err="1" smtClean="0"/>
              <a:t>firi</a:t>
            </a:r>
            <a:r>
              <a:rPr lang="en-US" dirty="0" smtClean="0"/>
              <a:t>. 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no de wan </a:t>
            </a:r>
            <a:r>
              <a:rPr lang="en-US" dirty="0" err="1" smtClean="0"/>
              <a:t>jorka</a:t>
            </a:r>
            <a:r>
              <a:rPr lang="en-US" dirty="0" smtClean="0"/>
              <a:t>,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njan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Hallucinatie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verwakti</a:t>
            </a:r>
            <a:r>
              <a:rPr lang="en-US" dirty="0" smtClean="0"/>
              <a:t> san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omstandigheden</a:t>
            </a:r>
            <a:r>
              <a:rPr lang="en-US" dirty="0" smtClean="0"/>
              <a:t> de foe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– </a:t>
            </a:r>
            <a:r>
              <a:rPr lang="en-US" dirty="0" err="1" smtClean="0"/>
              <a:t>kande</a:t>
            </a:r>
            <a:r>
              <a:rPr lang="en-US" dirty="0" smtClean="0"/>
              <a:t> wan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</a:t>
            </a:r>
          </a:p>
          <a:p>
            <a:r>
              <a:rPr lang="en-US" dirty="0" smtClean="0"/>
              <a:t>Moro </a:t>
            </a:r>
            <a:r>
              <a:rPr lang="en-US" dirty="0" err="1" smtClean="0"/>
              <a:t>fara</a:t>
            </a:r>
            <a:r>
              <a:rPr lang="en-US" dirty="0" smtClean="0"/>
              <a:t>, 3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direkt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Jezus</a:t>
            </a:r>
            <a:r>
              <a:rPr lang="en-US" dirty="0" smtClean="0"/>
              <a:t>.  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feit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dwingi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foe </a:t>
            </a:r>
            <a:r>
              <a:rPr lang="en-US" dirty="0" err="1" smtClean="0"/>
              <a:t>bribi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Hallucinatie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Agensi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– </a:t>
            </a:r>
            <a:r>
              <a:rPr lang="en-US" dirty="0" err="1" smtClean="0"/>
              <a:t>plotseling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hemel</a:t>
            </a:r>
            <a:r>
              <a:rPr lang="en-US" dirty="0" smtClean="0"/>
              <a:t>,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boiti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spesroetoe</a:t>
            </a:r>
            <a:r>
              <a:rPr lang="en-US" dirty="0" smtClean="0"/>
              <a:t> </a:t>
            </a:r>
            <a:r>
              <a:rPr lang="en-US" dirty="0" err="1" smtClean="0"/>
              <a:t>situatie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Theorie</a:t>
            </a:r>
            <a:r>
              <a:rPr lang="en-US" dirty="0" smtClean="0"/>
              <a:t> –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verkeerti</a:t>
            </a:r>
            <a:r>
              <a:rPr lang="en-US" dirty="0" smtClean="0"/>
              <a:t> </a:t>
            </a:r>
            <a:r>
              <a:rPr lang="en-US" dirty="0" err="1" smtClean="0"/>
              <a:t>grebi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frow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sidon</a:t>
            </a:r>
            <a:r>
              <a:rPr lang="en-US" dirty="0" smtClean="0"/>
              <a:t> </a:t>
            </a:r>
            <a:r>
              <a:rPr lang="en-US" dirty="0" err="1" smtClean="0"/>
              <a:t>abrasei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grebi</a:t>
            </a:r>
            <a:r>
              <a:rPr lang="en-US" dirty="0" smtClean="0"/>
              <a:t>, en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precis</a:t>
            </a:r>
            <a:endParaRPr lang="en-US" dirty="0" smtClean="0"/>
          </a:p>
          <a:p>
            <a:r>
              <a:rPr lang="en-US" dirty="0" err="1" smtClean="0"/>
              <a:t>Petrus</a:t>
            </a:r>
            <a:r>
              <a:rPr lang="en-US" dirty="0" smtClean="0"/>
              <a:t> &amp; Johannes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lon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grebi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beri-krosi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inisei</a:t>
            </a:r>
            <a:r>
              <a:rPr lang="en-US" dirty="0" smtClean="0"/>
              <a:t> </a:t>
            </a:r>
            <a:r>
              <a:rPr lang="en-US" dirty="0" err="1" smtClean="0"/>
              <a:t>ete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engel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grebi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juisti</a:t>
            </a:r>
            <a:r>
              <a:rPr lang="en-US" dirty="0" smtClean="0"/>
              <a:t>,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sidon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inisei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verkeerti</a:t>
            </a:r>
            <a:r>
              <a:rPr lang="en-US" dirty="0" smtClean="0"/>
              <a:t> </a:t>
            </a:r>
            <a:r>
              <a:rPr lang="en-US" dirty="0" err="1" smtClean="0"/>
              <a:t>grebi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Dan foe </a:t>
            </a:r>
            <a:r>
              <a:rPr lang="en-US" dirty="0" err="1" smtClean="0"/>
              <a:t>san’ede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Sanhedrin no </a:t>
            </a:r>
            <a:r>
              <a:rPr lang="en-US" dirty="0" err="1" smtClean="0"/>
              <a:t>ben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juisti</a:t>
            </a:r>
            <a:r>
              <a:rPr lang="en-US" dirty="0" smtClean="0"/>
              <a:t> </a:t>
            </a:r>
            <a:r>
              <a:rPr lang="en-US" dirty="0" err="1" smtClean="0"/>
              <a:t>grebi</a:t>
            </a:r>
            <a:r>
              <a:rPr lang="en-US" dirty="0" smtClean="0"/>
              <a:t> en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dedeskin</a:t>
            </a:r>
            <a:r>
              <a:rPr lang="en-US" dirty="0" smtClean="0"/>
              <a:t>? 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Romeini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? 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Jozef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grebi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Kajafas</a:t>
            </a:r>
            <a:r>
              <a:rPr lang="en-US" dirty="0" smtClean="0"/>
              <a:t> </a:t>
            </a:r>
            <a:r>
              <a:rPr lang="en-US" dirty="0" err="1" smtClean="0"/>
              <a:t>priti</a:t>
            </a:r>
            <a:r>
              <a:rPr lang="en-US" dirty="0" smtClean="0"/>
              <a:t> hem </a:t>
            </a:r>
            <a:r>
              <a:rPr lang="en-US" dirty="0" err="1" smtClean="0"/>
              <a:t>krosi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kan</a:t>
            </a:r>
            <a:r>
              <a:rPr lang="en-US" dirty="0" smtClean="0"/>
              <a:t> doe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a </a:t>
            </a:r>
            <a:r>
              <a:rPr lang="en-US" dirty="0" err="1" smtClean="0"/>
              <a:t>jere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 </a:t>
            </a:r>
            <a:r>
              <a:rPr lang="en-US" dirty="0" err="1" smtClean="0"/>
              <a:t>kosi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 </a:t>
            </a:r>
            <a:r>
              <a:rPr lang="en-US" dirty="0" err="1" smtClean="0"/>
              <a:t>fesi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kroetoe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op basis foe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de, no san A </a:t>
            </a:r>
            <a:r>
              <a:rPr lang="en-US" dirty="0" err="1" smtClean="0"/>
              <a:t>ben</a:t>
            </a:r>
            <a:r>
              <a:rPr lang="en-US" dirty="0" smtClean="0"/>
              <a:t> doe.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wan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sidon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letianoe</a:t>
            </a:r>
            <a:r>
              <a:rPr lang="en-US" dirty="0" smtClean="0"/>
              <a:t> </a:t>
            </a:r>
            <a:r>
              <a:rPr lang="en-US" dirty="0" err="1" smtClean="0"/>
              <a:t>sei</a:t>
            </a:r>
            <a:r>
              <a:rPr lang="en-US" dirty="0" smtClean="0"/>
              <a:t> foe </a:t>
            </a:r>
            <a:r>
              <a:rPr lang="en-US" dirty="0" err="1" smtClean="0"/>
              <a:t>krakti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wolkoe</a:t>
            </a:r>
            <a:r>
              <a:rPr lang="en-US" dirty="0" smtClean="0"/>
              <a:t> foe </a:t>
            </a:r>
            <a:r>
              <a:rPr lang="en-US" dirty="0" err="1" smtClean="0"/>
              <a:t>hemel</a:t>
            </a:r>
            <a:endParaRPr lang="en-US" dirty="0" smtClean="0"/>
          </a:p>
          <a:p>
            <a:r>
              <a:rPr lang="en-US" dirty="0" smtClean="0"/>
              <a:t>A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. 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vonisi</a:t>
            </a:r>
            <a:r>
              <a:rPr lang="en-US" dirty="0" smtClean="0"/>
              <a:t> Hem </a:t>
            </a:r>
            <a:r>
              <a:rPr lang="en-US" dirty="0" err="1" smtClean="0"/>
              <a:t>precis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punt </a:t>
            </a:r>
            <a:r>
              <a:rPr lang="en-US" dirty="0" err="1" smtClean="0"/>
              <a:t>disi</a:t>
            </a:r>
            <a:r>
              <a:rPr lang="en-US" dirty="0" smtClean="0"/>
              <a:t> =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de </a:t>
            </a:r>
            <a:r>
              <a:rPr lang="en-US" dirty="0" err="1" smtClean="0"/>
              <a:t>Gado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 Tata </a:t>
            </a:r>
            <a:r>
              <a:rPr lang="en-US" dirty="0" err="1" smtClean="0"/>
              <a:t>wroko</a:t>
            </a:r>
            <a:r>
              <a:rPr lang="en-US" dirty="0" smtClean="0"/>
              <a:t>: Jn. 5:17-18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foe </a:t>
            </a:r>
            <a:r>
              <a:rPr lang="en-US" dirty="0" err="1" smtClean="0"/>
              <a:t>poti</a:t>
            </a:r>
            <a:r>
              <a:rPr lang="en-US" dirty="0" smtClean="0"/>
              <a:t> Hem </a:t>
            </a:r>
            <a:r>
              <a:rPr lang="en-US" dirty="0" err="1" smtClean="0"/>
              <a:t>wroko</a:t>
            </a:r>
            <a:r>
              <a:rPr lang="en-US" dirty="0" smtClean="0"/>
              <a:t> even </a:t>
            </a:r>
            <a:r>
              <a:rPr lang="en-US" dirty="0" err="1" smtClean="0"/>
              <a:t>gelijk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foe Hem Tata – wan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froestan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poti</a:t>
            </a:r>
            <a:r>
              <a:rPr lang="en-US" dirty="0" smtClean="0"/>
              <a:t> Hem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, en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“wan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Tata” Jn. 10:25-33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Grieki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“wan”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neuter, en no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mannelijk</a:t>
            </a:r>
            <a:r>
              <a:rPr lang="en-US" dirty="0" smtClean="0"/>
              <a:t> form.</a:t>
            </a:r>
          </a:p>
          <a:p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:  Wan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natuur</a:t>
            </a:r>
            <a:r>
              <a:rPr lang="en-US" dirty="0" smtClean="0"/>
              <a:t>, wan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basis – no </a:t>
            </a:r>
            <a:r>
              <a:rPr lang="en-US" dirty="0" err="1" smtClean="0"/>
              <a:t>taki</a:t>
            </a:r>
            <a:r>
              <a:rPr lang="en-US" dirty="0" smtClean="0"/>
              <a:t> wan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persoon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Foe </a:t>
            </a:r>
            <a:r>
              <a:rPr lang="en-US" dirty="0" err="1" smtClean="0"/>
              <a:t>dat’ede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proberi</a:t>
            </a:r>
            <a:r>
              <a:rPr lang="en-US" dirty="0" smtClean="0"/>
              <a:t> foe </a:t>
            </a:r>
            <a:r>
              <a:rPr lang="en-US" dirty="0" err="1" smtClean="0"/>
              <a:t>kiri</a:t>
            </a:r>
            <a:r>
              <a:rPr lang="en-US" dirty="0" smtClean="0"/>
              <a:t> Hem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ston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so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 de: Jn. 8:58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de foe </a:t>
            </a:r>
            <a:r>
              <a:rPr lang="en-US" dirty="0" err="1" smtClean="0"/>
              <a:t>teego</a:t>
            </a:r>
            <a:endParaRPr lang="en-US" dirty="0" smtClean="0"/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wan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Jehova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foe </a:t>
            </a:r>
            <a:r>
              <a:rPr lang="en-US" dirty="0" err="1" smtClean="0"/>
              <a:t>alatem</a:t>
            </a:r>
            <a:r>
              <a:rPr lang="en-US" dirty="0" smtClean="0"/>
              <a:t>: Ex. 3:14; Deut. 32:39; </a:t>
            </a:r>
            <a:r>
              <a:rPr lang="en-US" dirty="0" err="1" smtClean="0"/>
              <a:t>Jes</a:t>
            </a:r>
            <a:r>
              <a:rPr lang="en-US" dirty="0" smtClean="0"/>
              <a:t>. 43:10</a:t>
            </a:r>
          </a:p>
          <a:p>
            <a:r>
              <a:rPr lang="en-US" dirty="0" err="1" smtClean="0"/>
              <a:t>Jezus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proberi</a:t>
            </a:r>
            <a:r>
              <a:rPr lang="en-US" dirty="0" smtClean="0"/>
              <a:t> foe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wan </a:t>
            </a:r>
            <a:r>
              <a:rPr lang="en-US" dirty="0" err="1" smtClean="0"/>
              <a:t>uitleg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misfroestan</a:t>
            </a:r>
            <a:r>
              <a:rPr lang="en-US" dirty="0" smtClean="0"/>
              <a:t>…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froestan</a:t>
            </a:r>
            <a:r>
              <a:rPr lang="en-US" dirty="0" smtClean="0"/>
              <a:t> Hem </a:t>
            </a:r>
            <a:r>
              <a:rPr lang="en-US" dirty="0" err="1" smtClean="0"/>
              <a:t>boen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Jn. 5:23-24 – Joe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Hem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eer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Tata, en A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foe </a:t>
            </a:r>
            <a:r>
              <a:rPr lang="en-US" dirty="0" err="1" smtClean="0"/>
              <a:t>teego</a:t>
            </a:r>
            <a:endParaRPr lang="en-US" dirty="0" smtClean="0"/>
          </a:p>
          <a:p>
            <a:r>
              <a:rPr lang="en-US" dirty="0" smtClean="0"/>
              <a:t>Jn. 8:19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Hem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Tata toe</a:t>
            </a:r>
          </a:p>
          <a:p>
            <a:r>
              <a:rPr lang="en-US" dirty="0" smtClean="0"/>
              <a:t>Jn. 14:1 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;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Jn. 14:8-9 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Hem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Tata </a:t>
            </a:r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Hem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:  Joe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… ma Mi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…</a:t>
            </a:r>
          </a:p>
          <a:p>
            <a:r>
              <a:rPr lang="en-US" dirty="0" err="1" smtClean="0"/>
              <a:t>Hemel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gowe</a:t>
            </a:r>
            <a:r>
              <a:rPr lang="en-US" dirty="0" smtClean="0"/>
              <a:t>, ma Mi </a:t>
            </a:r>
            <a:r>
              <a:rPr lang="en-US" dirty="0" err="1" smtClean="0"/>
              <a:t>woortoe</a:t>
            </a:r>
            <a:r>
              <a:rPr lang="en-US" dirty="0" smtClean="0"/>
              <a:t>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gowe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aanbegi</a:t>
            </a:r>
            <a:r>
              <a:rPr lang="en-US" dirty="0" smtClean="0"/>
              <a:t> Hem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Noiti</a:t>
            </a:r>
            <a:r>
              <a:rPr lang="en-US" dirty="0" smtClean="0"/>
              <a:t> wan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engel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pasi</a:t>
            </a:r>
            <a:r>
              <a:rPr lang="en-US" dirty="0" smtClean="0"/>
              <a:t> foe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aanbegi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.  Ma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, en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aanbegi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nomo</a:t>
            </a:r>
            <a:r>
              <a:rPr lang="en-US" dirty="0" smtClean="0"/>
              <a:t> – </a:t>
            </a:r>
            <a:r>
              <a:rPr lang="en-US" dirty="0" err="1" smtClean="0"/>
              <a:t>minstes</a:t>
            </a:r>
            <a:r>
              <a:rPr lang="en-US" dirty="0" smtClean="0"/>
              <a:t> 4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doe so – </a:t>
            </a:r>
            <a:r>
              <a:rPr lang="en-US" dirty="0" err="1" smtClean="0"/>
              <a:t>spesroetoe</a:t>
            </a:r>
            <a:r>
              <a:rPr lang="en-US" dirty="0" smtClean="0"/>
              <a:t> Tomas: Jn. 20:28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Heiden</a:t>
            </a:r>
            <a:r>
              <a:rPr lang="en-US" dirty="0" smtClean="0"/>
              <a:t> man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Cornelius Tacitus, wan </a:t>
            </a:r>
            <a:r>
              <a:rPr lang="en-US" dirty="0" err="1" smtClean="0"/>
              <a:t>beroemd</a:t>
            </a:r>
            <a:r>
              <a:rPr lang="en-US" dirty="0" smtClean="0"/>
              <a:t> </a:t>
            </a:r>
            <a:r>
              <a:rPr lang="en-US" dirty="0" err="1" smtClean="0"/>
              <a:t>historicus</a:t>
            </a:r>
            <a:r>
              <a:rPr lang="en-US" dirty="0" smtClean="0"/>
              <a:t>,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foe Nero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Pontius Pilatus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endParaRPr lang="en-US" dirty="0" smtClean="0"/>
          </a:p>
          <a:p>
            <a:r>
              <a:rPr lang="en-US" dirty="0" smtClean="0"/>
              <a:t>Lucian foe </a:t>
            </a:r>
            <a:r>
              <a:rPr lang="en-US" dirty="0" err="1" smtClean="0"/>
              <a:t>Samosata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Kristen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tweede</a:t>
            </a:r>
            <a:r>
              <a:rPr lang="en-US" dirty="0" smtClean="0"/>
              <a:t> </a:t>
            </a:r>
            <a:r>
              <a:rPr lang="en-US" dirty="0" err="1" smtClean="0"/>
              <a:t>eeuw</a:t>
            </a:r>
            <a:r>
              <a:rPr lang="en-US" dirty="0" smtClean="0"/>
              <a:t> –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Kristen </a:t>
            </a:r>
            <a:r>
              <a:rPr lang="en-US" dirty="0" err="1" smtClean="0"/>
              <a:t>geloof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de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Romeini</a:t>
            </a:r>
            <a:r>
              <a:rPr lang="en-US" dirty="0" smtClean="0"/>
              <a:t> 9:5 –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, ma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foe </a:t>
            </a:r>
            <a:r>
              <a:rPr lang="en-US" dirty="0" err="1" smtClean="0"/>
              <a:t>teego</a:t>
            </a:r>
            <a:endParaRPr lang="en-US" dirty="0" smtClean="0"/>
          </a:p>
          <a:p>
            <a:r>
              <a:rPr lang="en-US" dirty="0" err="1" smtClean="0"/>
              <a:t>Filippi</a:t>
            </a:r>
            <a:r>
              <a:rPr lang="en-US" dirty="0" smtClean="0"/>
              <a:t> 2:6-11  </a:t>
            </a:r>
            <a:r>
              <a:rPr lang="en-US" dirty="0" err="1" smtClean="0"/>
              <a:t>Ete</a:t>
            </a:r>
            <a:r>
              <a:rPr lang="en-US" dirty="0" smtClean="0"/>
              <a:t> wan </a:t>
            </a:r>
            <a:r>
              <a:rPr lang="en-US" dirty="0" err="1" smtClean="0"/>
              <a:t>leisi</a:t>
            </a:r>
            <a:r>
              <a:rPr lang="en-US" dirty="0" smtClean="0"/>
              <a:t>, 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de </a:t>
            </a:r>
            <a:r>
              <a:rPr lang="en-US" dirty="0" err="1" smtClean="0"/>
              <a:t>Gado</a:t>
            </a:r>
            <a:r>
              <a:rPr lang="en-US" dirty="0" smtClean="0"/>
              <a:t>.  En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ibri</a:t>
            </a:r>
            <a:r>
              <a:rPr lang="en-US" dirty="0" smtClean="0"/>
              <a:t> </a:t>
            </a:r>
            <a:r>
              <a:rPr lang="en-US" dirty="0" err="1" smtClean="0"/>
              <a:t>kindi</a:t>
            </a:r>
            <a:r>
              <a:rPr lang="en-US" dirty="0" smtClean="0"/>
              <a:t>…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dait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Jesaja</a:t>
            </a:r>
            <a:r>
              <a:rPr lang="en-US" dirty="0" smtClean="0"/>
              <a:t> 52:13 &amp; </a:t>
            </a:r>
            <a:r>
              <a:rPr lang="en-US" dirty="0" err="1" smtClean="0"/>
              <a:t>Jes</a:t>
            </a:r>
            <a:r>
              <a:rPr lang="en-US" dirty="0" smtClean="0"/>
              <a:t>. 45:23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de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Kol</a:t>
            </a:r>
            <a:r>
              <a:rPr lang="en-US" dirty="0" smtClean="0"/>
              <a:t>. 1:15-17  A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prenki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(</a:t>
            </a:r>
            <a:r>
              <a:rPr lang="en-US" dirty="0" err="1" smtClean="0"/>
              <a:t>dus</a:t>
            </a:r>
            <a:r>
              <a:rPr lang="en-US" dirty="0" smtClean="0"/>
              <a:t> A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) en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fara</a:t>
            </a:r>
            <a:r>
              <a:rPr lang="en-US" dirty="0" smtClean="0"/>
              <a:t>, A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schepper</a:t>
            </a:r>
            <a:endParaRPr lang="en-US" dirty="0" smtClean="0"/>
          </a:p>
          <a:p>
            <a:r>
              <a:rPr lang="en-US" dirty="0" err="1" smtClean="0"/>
              <a:t>Fosi-gebore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top </a:t>
            </a:r>
            <a:r>
              <a:rPr lang="en-US" dirty="0" err="1" smtClean="0"/>
              <a:t>prioriteit</a:t>
            </a:r>
            <a:r>
              <a:rPr lang="en-US" dirty="0" smtClean="0"/>
              <a:t>, </a:t>
            </a:r>
            <a:r>
              <a:rPr lang="en-US" dirty="0" err="1" smtClean="0"/>
              <a:t>niet</a:t>
            </a:r>
            <a:r>
              <a:rPr lang="en-US" dirty="0" smtClean="0"/>
              <a:t> foe </a:t>
            </a:r>
            <a:r>
              <a:rPr lang="en-US" dirty="0" err="1" smtClean="0"/>
              <a:t>meki</a:t>
            </a:r>
            <a:r>
              <a:rPr lang="en-US" dirty="0" smtClean="0"/>
              <a:t>.  A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erfgenaam</a:t>
            </a:r>
            <a:r>
              <a:rPr lang="en-US" dirty="0" smtClean="0"/>
              <a:t> foe </a:t>
            </a:r>
            <a:r>
              <a:rPr lang="en-US" dirty="0" err="1" smtClean="0"/>
              <a:t>alasani</a:t>
            </a:r>
            <a:endParaRPr lang="en-US" dirty="0" smtClean="0"/>
          </a:p>
          <a:p>
            <a:r>
              <a:rPr lang="en-US" dirty="0" err="1" smtClean="0"/>
              <a:t>Kol</a:t>
            </a:r>
            <a:r>
              <a:rPr lang="en-US" dirty="0" smtClean="0"/>
              <a:t>. 2:9 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Hem skin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de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Titus 2:13 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verloesoeman</a:t>
            </a:r>
            <a:r>
              <a:rPr lang="en-US" dirty="0" smtClean="0"/>
              <a:t> –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Grieki</a:t>
            </a:r>
            <a:r>
              <a:rPr lang="en-US" dirty="0" smtClean="0"/>
              <a:t>, a de wan </a:t>
            </a:r>
            <a:r>
              <a:rPr lang="en-US" dirty="0" err="1" smtClean="0"/>
              <a:t>persoon</a:t>
            </a:r>
            <a:r>
              <a:rPr lang="en-US" dirty="0" smtClean="0"/>
              <a:t>, </a:t>
            </a:r>
            <a:r>
              <a:rPr lang="en-US" dirty="0" err="1" smtClean="0"/>
              <a:t>niet</a:t>
            </a:r>
            <a:r>
              <a:rPr lang="en-US" dirty="0" smtClean="0"/>
              <a:t> toe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so: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Mt. 16:18 &amp;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2 </a:t>
            </a:r>
            <a:r>
              <a:rPr lang="en-US" dirty="0" err="1" smtClean="0"/>
              <a:t>Petrus</a:t>
            </a:r>
            <a:r>
              <a:rPr lang="en-US" dirty="0" smtClean="0"/>
              <a:t> 1:1  </a:t>
            </a:r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verloesoeman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Ook</a:t>
            </a:r>
            <a:r>
              <a:rPr lang="en-US" dirty="0" smtClean="0"/>
              <a:t> toe Tomas: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Hem </a:t>
            </a:r>
            <a:r>
              <a:rPr lang="en-US" dirty="0" err="1" smtClean="0"/>
              <a:t>Gado</a:t>
            </a:r>
            <a:r>
              <a:rPr lang="en-US" dirty="0" smtClean="0"/>
              <a:t>, en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accepteer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, ma </a:t>
            </a:r>
            <a:r>
              <a:rPr lang="en-US" dirty="0" err="1" smtClean="0"/>
              <a:t>niet</a:t>
            </a:r>
            <a:r>
              <a:rPr lang="en-US" dirty="0" smtClean="0"/>
              <a:t> hem </a:t>
            </a:r>
            <a:r>
              <a:rPr lang="en-US" dirty="0" err="1" smtClean="0"/>
              <a:t>ongeloof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Hebreeen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Heb. 1:1 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expresi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karakter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 </a:t>
            </a:r>
          </a:p>
          <a:p>
            <a:r>
              <a:rPr lang="en-US" dirty="0" smtClean="0"/>
              <a:t>Heb. 1:8  Joe </a:t>
            </a:r>
            <a:r>
              <a:rPr lang="en-US" dirty="0" err="1" smtClean="0"/>
              <a:t>kownoestoeroe</a:t>
            </a:r>
            <a:r>
              <a:rPr lang="en-US" dirty="0" smtClean="0"/>
              <a:t>, O </a:t>
            </a:r>
            <a:r>
              <a:rPr lang="en-US" dirty="0" err="1" smtClean="0"/>
              <a:t>Gado</a:t>
            </a:r>
            <a:r>
              <a:rPr lang="en-US" dirty="0" smtClean="0"/>
              <a:t> –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Tata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Johannes 1:1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bigin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de, en A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, en A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Toe </a:t>
            </a:r>
            <a:r>
              <a:rPr lang="en-US" dirty="0" err="1" smtClean="0"/>
              <a:t>persoon</a:t>
            </a:r>
            <a:r>
              <a:rPr lang="en-US" dirty="0" smtClean="0"/>
              <a:t> de, ma wan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I Jn. 5:20  Hem </a:t>
            </a:r>
            <a:r>
              <a:rPr lang="en-US" dirty="0" err="1" smtClean="0"/>
              <a:t>Pikin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;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…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pardon foe </a:t>
            </a:r>
            <a:r>
              <a:rPr lang="en-US" dirty="0" err="1" smtClean="0"/>
              <a:t>sondoe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nomo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doe,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de </a:t>
            </a:r>
            <a:r>
              <a:rPr lang="en-US" dirty="0" err="1" smtClean="0"/>
              <a:t>agensi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.  Ma </a:t>
            </a:r>
            <a:r>
              <a:rPr lang="en-US" dirty="0" err="1" smtClean="0"/>
              <a:t>di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genees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verlam</a:t>
            </a:r>
            <a:r>
              <a:rPr lang="en-US" dirty="0" smtClean="0"/>
              <a:t> man, 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foe doe ala toe.</a:t>
            </a:r>
          </a:p>
          <a:p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,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: Jn. 14:6; I Jn. 5:11-12</a:t>
            </a:r>
          </a:p>
          <a:p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ala </a:t>
            </a:r>
            <a:r>
              <a:rPr lang="en-US" dirty="0" err="1" smtClean="0"/>
              <a:t>kroetoe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kroetoe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kroetoe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de op basis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Wan </a:t>
            </a:r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: Mi De…</a:t>
            </a:r>
          </a:p>
          <a:p>
            <a:r>
              <a:rPr lang="en-US" dirty="0" smtClean="0"/>
              <a:t>A tai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Jehova</a:t>
            </a:r>
            <a:r>
              <a:rPr lang="en-US" dirty="0" smtClean="0"/>
              <a:t> YHWH</a:t>
            </a:r>
          </a:p>
          <a:p>
            <a:r>
              <a:rPr lang="en-US" dirty="0" smtClean="0"/>
              <a:t>Jn. 8: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no </a:t>
            </a:r>
            <a:r>
              <a:rPr lang="en-US" dirty="0" err="1" smtClean="0"/>
              <a:t>bribi</a:t>
            </a:r>
            <a:r>
              <a:rPr lang="en-US" dirty="0" smtClean="0"/>
              <a:t> Mi De,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de YHWH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Jn. 8:28 Te </a:t>
            </a:r>
            <a:r>
              <a:rPr lang="en-US" dirty="0" err="1" smtClean="0"/>
              <a:t>soemapikin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,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Mi De</a:t>
            </a:r>
          </a:p>
          <a:p>
            <a:r>
              <a:rPr lang="en-US" dirty="0" smtClean="0"/>
              <a:t>Mi de: Jn. 4:26; 6:35; 8:12; 10:9, 11:25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Samaritaan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verloesoeman</a:t>
            </a:r>
            <a:r>
              <a:rPr lang="en-US" dirty="0" smtClean="0"/>
              <a:t> foe </a:t>
            </a:r>
            <a:r>
              <a:rPr lang="en-US" dirty="0" err="1" smtClean="0"/>
              <a:t>grontapoe</a:t>
            </a:r>
            <a:r>
              <a:rPr lang="en-US" dirty="0" smtClean="0"/>
              <a:t>: </a:t>
            </a:r>
            <a:r>
              <a:rPr lang="en-US" dirty="0" err="1" smtClean="0"/>
              <a:t>Jn</a:t>
            </a:r>
            <a:r>
              <a:rPr lang="en-US" dirty="0" smtClean="0"/>
              <a:t> 4:42; Si Hosea 13:4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sei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Tata – A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A de Mi Tata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Oen</a:t>
            </a:r>
            <a:r>
              <a:rPr lang="en-US" dirty="0" smtClean="0"/>
              <a:t> Tata, ma </a:t>
            </a:r>
            <a:r>
              <a:rPr lang="en-US" dirty="0" err="1" smtClean="0"/>
              <a:t>noiti</a:t>
            </a:r>
            <a:r>
              <a:rPr lang="en-US" dirty="0" smtClean="0"/>
              <a:t> A </a:t>
            </a:r>
            <a:r>
              <a:rPr lang="en-US" dirty="0" err="1" smtClean="0"/>
              <a:t>taki</a:t>
            </a:r>
            <a:r>
              <a:rPr lang="en-US" dirty="0" smtClean="0"/>
              <a:t>: </a:t>
            </a:r>
            <a:r>
              <a:rPr lang="en-US" dirty="0" err="1" smtClean="0"/>
              <a:t>Wi</a:t>
            </a:r>
            <a:r>
              <a:rPr lang="en-US" dirty="0" smtClean="0"/>
              <a:t> Tata,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relatie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Heiden</a:t>
            </a:r>
            <a:r>
              <a:rPr lang="en-US" dirty="0" smtClean="0"/>
              <a:t> man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17713"/>
            <a:ext cx="8345488" cy="4114800"/>
          </a:xfrm>
        </p:spPr>
        <p:txBody>
          <a:bodyPr/>
          <a:lstStyle/>
          <a:p>
            <a:r>
              <a:rPr lang="en-US" dirty="0" smtClean="0"/>
              <a:t>Suetonius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Kristen en </a:t>
            </a:r>
            <a:r>
              <a:rPr lang="en-US" dirty="0" err="1" smtClean="0"/>
              <a:t>Kristus</a:t>
            </a:r>
            <a:r>
              <a:rPr lang="en-US" dirty="0" smtClean="0"/>
              <a:t> = a de wan </a:t>
            </a:r>
            <a:r>
              <a:rPr lang="en-US" dirty="0" err="1" smtClean="0"/>
              <a:t>historicus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foe Hadrian – </a:t>
            </a:r>
            <a:r>
              <a:rPr lang="en-US" dirty="0" err="1" smtClean="0"/>
              <a:t>dati</a:t>
            </a:r>
            <a:r>
              <a:rPr lang="en-US" dirty="0" smtClean="0"/>
              <a:t> Kristen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Rome 20 </a:t>
            </a:r>
            <a:r>
              <a:rPr lang="en-US" dirty="0" err="1" smtClean="0"/>
              <a:t>jari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kruisiging</a:t>
            </a:r>
            <a:endParaRPr lang="en-US" dirty="0" smtClean="0"/>
          </a:p>
          <a:p>
            <a:r>
              <a:rPr lang="en-US" dirty="0" smtClean="0"/>
              <a:t>Pliny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jongoewan</a:t>
            </a:r>
            <a:r>
              <a:rPr lang="en-US" dirty="0" smtClean="0"/>
              <a:t>, </a:t>
            </a:r>
            <a:r>
              <a:rPr lang="en-US" dirty="0" err="1" smtClean="0"/>
              <a:t>fesiman</a:t>
            </a:r>
            <a:r>
              <a:rPr lang="en-US" dirty="0" smtClean="0"/>
              <a:t> foe </a:t>
            </a:r>
            <a:r>
              <a:rPr lang="en-US" dirty="0" err="1" smtClean="0"/>
              <a:t>Bytania</a:t>
            </a:r>
            <a:r>
              <a:rPr lang="en-US" dirty="0" smtClean="0"/>
              <a:t>,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omeni</a:t>
            </a:r>
            <a:r>
              <a:rPr lang="en-US" dirty="0" smtClean="0"/>
              <a:t> </a:t>
            </a:r>
            <a:r>
              <a:rPr lang="en-US" dirty="0" err="1" smtClean="0"/>
              <a:t>sortoe</a:t>
            </a:r>
            <a:r>
              <a:rPr lang="en-US" dirty="0" smtClean="0"/>
              <a:t> Kristen a 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kiri</a:t>
            </a:r>
            <a:r>
              <a:rPr lang="en-US" dirty="0" smtClean="0"/>
              <a:t>, en </a:t>
            </a:r>
            <a:r>
              <a:rPr lang="en-US" dirty="0" err="1" smtClean="0"/>
              <a:t>fa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dwingi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foe </a:t>
            </a:r>
            <a:r>
              <a:rPr lang="en-US" dirty="0" err="1" smtClean="0"/>
              <a:t>aanbegi</a:t>
            </a:r>
            <a:r>
              <a:rPr lang="en-US" dirty="0" smtClean="0"/>
              <a:t> Trajan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keizer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de </a:t>
            </a:r>
            <a:r>
              <a:rPr lang="en-US" dirty="0" err="1" smtClean="0"/>
              <a:t>Soemapikin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17713"/>
            <a:ext cx="8650288" cy="4114800"/>
          </a:xfrm>
        </p:spPr>
        <p:txBody>
          <a:bodyPr/>
          <a:lstStyle/>
          <a:p>
            <a:r>
              <a:rPr lang="en-US" dirty="0" err="1" smtClean="0"/>
              <a:t>Trawan</a:t>
            </a:r>
            <a:r>
              <a:rPr lang="en-US" dirty="0" smtClean="0"/>
              <a:t> no </a:t>
            </a:r>
            <a:r>
              <a:rPr lang="en-US" dirty="0" err="1" smtClean="0"/>
              <a:t>gebruiki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boiti</a:t>
            </a:r>
            <a:r>
              <a:rPr lang="en-US" dirty="0" smtClean="0"/>
              <a:t> foe quote Hem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NT, en </a:t>
            </a:r>
            <a:r>
              <a:rPr lang="en-US" dirty="0" err="1" smtClean="0"/>
              <a:t>Stefanus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a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martelaar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endParaRPr lang="en-US" dirty="0" smtClean="0"/>
          </a:p>
          <a:p>
            <a:pPr lvl="1"/>
            <a:r>
              <a:rPr lang="en-US" dirty="0" smtClean="0"/>
              <a:t>Hem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endParaRPr lang="en-US" dirty="0" smtClean="0"/>
          </a:p>
          <a:p>
            <a:pPr lvl="1"/>
            <a:r>
              <a:rPr lang="en-US" dirty="0" smtClean="0"/>
              <a:t>Hem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endParaRPr lang="en-US" dirty="0" smtClean="0"/>
          </a:p>
          <a:p>
            <a:pPr lvl="1"/>
            <a:r>
              <a:rPr lang="en-US" dirty="0" smtClean="0"/>
              <a:t>Te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smtClean="0"/>
              <a:t>Abba –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krosibei</a:t>
            </a:r>
            <a:r>
              <a:rPr lang="en-US" dirty="0" smtClean="0"/>
              <a:t> </a:t>
            </a:r>
            <a:r>
              <a:rPr lang="en-US" dirty="0" err="1" smtClean="0"/>
              <a:t>relatie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tai toe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makandra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Hem </a:t>
            </a:r>
            <a:r>
              <a:rPr lang="en-US" dirty="0" err="1" smtClean="0"/>
              <a:t>woortoe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endParaRPr lang="en-US" dirty="0" smtClean="0"/>
          </a:p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de</a:t>
            </a:r>
          </a:p>
          <a:p>
            <a:r>
              <a:rPr lang="en-US" dirty="0" err="1" smtClean="0"/>
              <a:t>Drie</a:t>
            </a:r>
            <a:r>
              <a:rPr lang="en-US" dirty="0" smtClean="0"/>
              <a:t> </a:t>
            </a:r>
            <a:r>
              <a:rPr lang="en-US" dirty="0" err="1" smtClean="0"/>
              <a:t>mogelijkheiden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de wan </a:t>
            </a:r>
            <a:r>
              <a:rPr lang="en-US" dirty="0" err="1" smtClean="0"/>
              <a:t>takroe</a:t>
            </a:r>
            <a:r>
              <a:rPr lang="en-US" dirty="0" smtClean="0"/>
              <a:t> </a:t>
            </a:r>
            <a:r>
              <a:rPr lang="en-US" dirty="0" err="1" smtClean="0"/>
              <a:t>ogri</a:t>
            </a:r>
            <a:r>
              <a:rPr lang="en-US" dirty="0" smtClean="0"/>
              <a:t> man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de wan </a:t>
            </a:r>
            <a:r>
              <a:rPr lang="en-US" dirty="0" err="1" smtClean="0"/>
              <a:t>lauman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Gado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Gado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Efoe</a:t>
            </a:r>
            <a:r>
              <a:rPr lang="en-US" dirty="0" smtClean="0"/>
              <a:t> A no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Gado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Efoe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so, A </a:t>
            </a:r>
            <a:r>
              <a:rPr lang="en-US" dirty="0" err="1" smtClean="0"/>
              <a:t>ben</a:t>
            </a:r>
            <a:r>
              <a:rPr lang="en-US" dirty="0" smtClean="0"/>
              <a:t> de wan </a:t>
            </a:r>
            <a:r>
              <a:rPr lang="en-US" dirty="0" err="1" smtClean="0"/>
              <a:t>leiman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A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, en A </a:t>
            </a:r>
            <a:r>
              <a:rPr lang="en-US" dirty="0" err="1" smtClean="0"/>
              <a:t>taki</a:t>
            </a:r>
            <a:r>
              <a:rPr lang="en-US" dirty="0" smtClean="0"/>
              <a:t> so, </a:t>
            </a:r>
            <a:r>
              <a:rPr lang="en-US" dirty="0" err="1" smtClean="0"/>
              <a:t>dan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de wan </a:t>
            </a:r>
            <a:r>
              <a:rPr lang="en-US" dirty="0" err="1" smtClean="0"/>
              <a:t>leiman</a:t>
            </a:r>
            <a:endParaRPr lang="en-US" dirty="0" smtClean="0"/>
          </a:p>
        </p:txBody>
      </p:sp>
    </p:spTree>
  </p:cSld>
  <p:clrMapOvr>
    <a:masterClrMapping/>
  </p:clrMapOvr>
  <p:transition>
    <p:dissolv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lei </a:t>
            </a:r>
            <a:r>
              <a:rPr lang="en-US" dirty="0" err="1" smtClean="0"/>
              <a:t>opzettelijk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de wan </a:t>
            </a:r>
            <a:r>
              <a:rPr lang="en-US" dirty="0" err="1" smtClean="0"/>
              <a:t>huichelaar</a:t>
            </a:r>
            <a:r>
              <a:rPr lang="en-US" dirty="0" smtClean="0"/>
              <a:t> foe </a:t>
            </a:r>
            <a:r>
              <a:rPr lang="en-US" dirty="0" err="1" smtClean="0"/>
              <a:t>taigi</a:t>
            </a:r>
            <a:r>
              <a:rPr lang="en-US" dirty="0" smtClean="0"/>
              <a:t> </a:t>
            </a:r>
            <a:r>
              <a:rPr lang="en-US" dirty="0" err="1" smtClean="0"/>
              <a:t>trawan</a:t>
            </a:r>
            <a:r>
              <a:rPr lang="en-US" dirty="0" smtClean="0"/>
              <a:t> foe de </a:t>
            </a:r>
            <a:r>
              <a:rPr lang="en-US" dirty="0" err="1" smtClean="0"/>
              <a:t>eerlijk</a:t>
            </a:r>
            <a:r>
              <a:rPr lang="en-US" dirty="0" smtClean="0"/>
              <a:t> ma </a:t>
            </a:r>
            <a:r>
              <a:rPr lang="en-US" dirty="0" err="1" smtClean="0"/>
              <a:t>Hemsrefi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eerlijk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de wan </a:t>
            </a:r>
            <a:r>
              <a:rPr lang="en-US" dirty="0" err="1" smtClean="0"/>
              <a:t>takroe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foe </a:t>
            </a:r>
            <a:r>
              <a:rPr lang="en-US" dirty="0" err="1" smtClean="0"/>
              <a:t>taigi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foe </a:t>
            </a:r>
            <a:r>
              <a:rPr lang="en-US" dirty="0" err="1" smtClean="0"/>
              <a:t>vertrouw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sieli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de wan </a:t>
            </a:r>
            <a:r>
              <a:rPr lang="en-US" dirty="0" err="1" smtClean="0"/>
              <a:t>dom</a:t>
            </a:r>
            <a:r>
              <a:rPr lang="en-US" dirty="0" smtClean="0"/>
              <a:t> man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foe Hem </a:t>
            </a:r>
            <a:r>
              <a:rPr lang="en-US" dirty="0" err="1" smtClean="0"/>
              <a:t>egi</a:t>
            </a:r>
            <a:r>
              <a:rPr lang="en-US" dirty="0" smtClean="0"/>
              <a:t> lei</a:t>
            </a:r>
          </a:p>
          <a:p>
            <a:r>
              <a:rPr lang="en-US" dirty="0" smtClean="0"/>
              <a:t>Ma </a:t>
            </a:r>
            <a:r>
              <a:rPr lang="en-US" dirty="0" err="1" smtClean="0"/>
              <a:t>disi</a:t>
            </a:r>
            <a:r>
              <a:rPr lang="en-US" dirty="0" smtClean="0"/>
              <a:t> no </a:t>
            </a:r>
            <a:r>
              <a:rPr lang="en-US" dirty="0" err="1" smtClean="0"/>
              <a:t>kan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leiman</a:t>
            </a:r>
            <a:r>
              <a:rPr lang="en-US" dirty="0" smtClean="0"/>
              <a:t> no de </a:t>
            </a:r>
            <a:r>
              <a:rPr lang="en-US" dirty="0" err="1" smtClean="0"/>
              <a:t>mogelijk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moreel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foe </a:t>
            </a:r>
            <a:r>
              <a:rPr lang="en-US" dirty="0" err="1" smtClean="0"/>
              <a:t>iniwan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endParaRPr lang="en-US" dirty="0" smtClean="0"/>
          </a:p>
          <a:p>
            <a:r>
              <a:rPr lang="en-US" dirty="0" err="1" smtClean="0"/>
              <a:t>Noiti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reageer</a:t>
            </a:r>
            <a:r>
              <a:rPr lang="en-US" dirty="0" smtClean="0"/>
              <a:t> </a:t>
            </a:r>
            <a:r>
              <a:rPr lang="en-US" dirty="0" err="1" smtClean="0"/>
              <a:t>fout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ala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provocatie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en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;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Jerusalem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broko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 – no </a:t>
            </a:r>
            <a:r>
              <a:rPr lang="en-US" dirty="0" err="1" smtClean="0"/>
              <a:t>leiman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no </a:t>
            </a:r>
            <a:r>
              <a:rPr lang="en-US" dirty="0" err="1" smtClean="0"/>
              <a:t>kan</a:t>
            </a:r>
            <a:r>
              <a:rPr lang="en-US" dirty="0" smtClean="0"/>
              <a:t> de </a:t>
            </a:r>
            <a:r>
              <a:rPr lang="en-US" dirty="0" err="1" smtClean="0"/>
              <a:t>lau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prakteit</a:t>
            </a:r>
            <a:r>
              <a:rPr lang="en-US" dirty="0" smtClean="0"/>
              <a:t>, en </a:t>
            </a:r>
            <a:r>
              <a:rPr lang="en-US" dirty="0" err="1" smtClean="0"/>
              <a:t>sabi</a:t>
            </a:r>
            <a:r>
              <a:rPr lang="en-US" dirty="0" smtClean="0"/>
              <a:t> san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en sari-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marki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creativiteit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marki</a:t>
            </a:r>
            <a:r>
              <a:rPr lang="en-US" dirty="0" smtClean="0"/>
              <a:t>,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verwondroe</a:t>
            </a:r>
            <a:r>
              <a:rPr lang="en-US" dirty="0" smtClean="0"/>
              <a:t> Hem </a:t>
            </a:r>
            <a:r>
              <a:rPr lang="en-US" dirty="0" err="1" smtClean="0"/>
              <a:t>feanti</a:t>
            </a:r>
            <a:r>
              <a:rPr lang="en-US" dirty="0" smtClean="0"/>
              <a:t> so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Hem </a:t>
            </a:r>
            <a:r>
              <a:rPr lang="en-US" dirty="0" err="1" smtClean="0"/>
              <a:t>mati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De </a:t>
            </a:r>
            <a:r>
              <a:rPr lang="en-US" dirty="0" err="1" smtClean="0"/>
              <a:t>Gado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5400" b="1" dirty="0" err="1" smtClean="0">
                <a:solidFill>
                  <a:srgbClr val="FF0000"/>
                </a:solidFill>
              </a:rPr>
              <a:t>Owroe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Testamenti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Profeti-taki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disi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kom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Troe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na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ini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Jezus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Kristus</a:t>
            </a:r>
            <a:endParaRPr lang="en-US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300 </a:t>
            </a:r>
            <a:r>
              <a:rPr lang="en-US" dirty="0" err="1" smtClean="0"/>
              <a:t>profeti-taki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no lei, en A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toekomst</a:t>
            </a:r>
            <a:r>
              <a:rPr lang="en-US" dirty="0" smtClean="0"/>
              <a:t>.  A </a:t>
            </a:r>
            <a:r>
              <a:rPr lang="en-US" dirty="0" err="1" smtClean="0"/>
              <a:t>gi</a:t>
            </a:r>
            <a:r>
              <a:rPr lang="en-US" dirty="0" smtClean="0"/>
              <a:t> wan </a:t>
            </a:r>
            <a:r>
              <a:rPr lang="en-US" dirty="0" err="1" smtClean="0"/>
              <a:t>uitdaging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foe doe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endParaRPr lang="en-US" dirty="0" smtClean="0"/>
          </a:p>
          <a:p>
            <a:pPr lvl="1"/>
            <a:r>
              <a:rPr lang="en-US" dirty="0" err="1" smtClean="0"/>
              <a:t>Numeri</a:t>
            </a:r>
            <a:r>
              <a:rPr lang="en-US" dirty="0" smtClean="0"/>
              <a:t> 23:19</a:t>
            </a:r>
          </a:p>
          <a:p>
            <a:pPr lvl="1"/>
            <a:r>
              <a:rPr lang="en-US" dirty="0" err="1" smtClean="0"/>
              <a:t>Jesaja</a:t>
            </a:r>
            <a:r>
              <a:rPr lang="en-US" dirty="0" smtClean="0"/>
              <a:t> 46:9-10</a:t>
            </a:r>
          </a:p>
          <a:p>
            <a:pPr lvl="1"/>
            <a:r>
              <a:rPr lang="en-US" dirty="0" err="1" smtClean="0"/>
              <a:t>Jesaja</a:t>
            </a:r>
            <a:r>
              <a:rPr lang="en-US" dirty="0" smtClean="0"/>
              <a:t> 48:3, 5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Jesaja</a:t>
            </a:r>
            <a:r>
              <a:rPr lang="en-US" dirty="0" smtClean="0"/>
              <a:t> 46:9-10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7713"/>
            <a:ext cx="8497888" cy="4114800"/>
          </a:xfrm>
        </p:spPr>
        <p:txBody>
          <a:bodyPr/>
          <a:lstStyle/>
          <a:p>
            <a:r>
              <a:rPr lang="en-US" b="1" baseline="0" dirty="0" smtClean="0"/>
              <a:t>9. </a:t>
            </a:r>
            <a:r>
              <a:rPr lang="en-US" b="1" baseline="0" dirty="0" err="1" smtClean="0"/>
              <a:t>Membre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fositem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sani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owroetem</a:t>
            </a:r>
            <a:r>
              <a:rPr lang="en-US" b="1" baseline="0" dirty="0" smtClean="0"/>
              <a:t>; </a:t>
            </a:r>
            <a:r>
              <a:rPr lang="en-US" b="1" baseline="0" dirty="0" err="1" smtClean="0"/>
              <a:t>bikasi</a:t>
            </a:r>
            <a:r>
              <a:rPr lang="en-US" b="1" baseline="0" dirty="0" smtClean="0"/>
              <a:t> Mi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Gado</a:t>
            </a:r>
            <a:r>
              <a:rPr lang="en-US" b="1" baseline="0" dirty="0" smtClean="0"/>
              <a:t>, en no wan </a:t>
            </a:r>
            <a:r>
              <a:rPr lang="en-US" b="1" baseline="0" dirty="0" err="1" smtClean="0"/>
              <a:t>trawan</a:t>
            </a:r>
            <a:r>
              <a:rPr lang="en-US" b="1" baseline="0" dirty="0" smtClean="0"/>
              <a:t> de; Mi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Gado</a:t>
            </a:r>
            <a:r>
              <a:rPr lang="en-US" b="1" baseline="0" dirty="0" smtClean="0"/>
              <a:t>, en no wan </a:t>
            </a:r>
            <a:r>
              <a:rPr lang="en-US" b="1" baseline="0" dirty="0" err="1" smtClean="0"/>
              <a:t>trawan</a:t>
            </a:r>
            <a:r>
              <a:rPr lang="en-US" b="1" baseline="0" dirty="0" smtClean="0"/>
              <a:t> de </a:t>
            </a:r>
            <a:r>
              <a:rPr lang="en-US" b="1" baseline="0" dirty="0" err="1" smtClean="0"/>
              <a:t>gersi</a:t>
            </a:r>
            <a:r>
              <a:rPr lang="en-US" b="1" baseline="0" dirty="0" smtClean="0"/>
              <a:t> Mi.  10. </a:t>
            </a:r>
            <a:r>
              <a:rPr lang="en-US" b="1" baseline="0" dirty="0" smtClean="0">
                <a:solidFill>
                  <a:srgbClr val="FF0000"/>
                </a:solidFill>
              </a:rPr>
              <a:t>Mi de </a:t>
            </a:r>
            <a:r>
              <a:rPr lang="en-US" b="1" baseline="0" dirty="0" err="1" smtClean="0">
                <a:solidFill>
                  <a:srgbClr val="FF0000"/>
                </a:solidFill>
              </a:rPr>
              <a:t>taki</a:t>
            </a:r>
            <a:r>
              <a:rPr lang="en-US" b="1" baseline="0" dirty="0" smtClean="0">
                <a:solidFill>
                  <a:srgbClr val="FF0000"/>
                </a:solidFill>
              </a:rPr>
              <a:t> foe </a:t>
            </a:r>
            <a:r>
              <a:rPr lang="en-US" b="1" baseline="0" dirty="0" err="1" smtClean="0">
                <a:solidFill>
                  <a:srgbClr val="FF0000"/>
                </a:solidFill>
              </a:rPr>
              <a:t>da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kaba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na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da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bigin</a:t>
            </a:r>
            <a:r>
              <a:rPr lang="en-US" b="1" baseline="0" dirty="0" smtClean="0">
                <a:solidFill>
                  <a:srgbClr val="FF0000"/>
                </a:solidFill>
              </a:rPr>
              <a:t>, en foe </a:t>
            </a:r>
            <a:r>
              <a:rPr lang="en-US" b="1" baseline="0" dirty="0" err="1" smtClean="0">
                <a:solidFill>
                  <a:srgbClr val="FF0000"/>
                </a:solidFill>
              </a:rPr>
              <a:t>dem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owroetem</a:t>
            </a:r>
            <a:r>
              <a:rPr lang="en-US" b="1" baseline="0" dirty="0" smtClean="0">
                <a:solidFill>
                  <a:srgbClr val="FF0000"/>
                </a:solidFill>
              </a:rPr>
              <a:t> Mi </a:t>
            </a:r>
            <a:r>
              <a:rPr lang="en-US" b="1" baseline="0" dirty="0" err="1" smtClean="0">
                <a:solidFill>
                  <a:srgbClr val="FF0000"/>
                </a:solidFill>
              </a:rPr>
              <a:t>taki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sani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disi</a:t>
            </a:r>
            <a:r>
              <a:rPr lang="en-US" b="1" baseline="0" dirty="0" smtClean="0">
                <a:solidFill>
                  <a:srgbClr val="FF0000"/>
                </a:solidFill>
              </a:rPr>
              <a:t> no </a:t>
            </a:r>
            <a:r>
              <a:rPr lang="en-US" b="1" baseline="0" dirty="0" err="1" smtClean="0">
                <a:solidFill>
                  <a:srgbClr val="FF0000"/>
                </a:solidFill>
              </a:rPr>
              <a:t>ben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pasa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ete</a:t>
            </a:r>
            <a:r>
              <a:rPr lang="en-US" b="1" baseline="0" dirty="0" smtClean="0">
                <a:solidFill>
                  <a:srgbClr val="FF0000"/>
                </a:solidFill>
              </a:rPr>
              <a:t>, </a:t>
            </a:r>
            <a:r>
              <a:rPr lang="en-US" b="1" baseline="0" dirty="0" err="1" smtClean="0">
                <a:solidFill>
                  <a:srgbClr val="FF0000"/>
                </a:solidFill>
              </a:rPr>
              <a:t>taki</a:t>
            </a:r>
            <a:r>
              <a:rPr lang="en-US" b="1" baseline="0" dirty="0" smtClean="0">
                <a:solidFill>
                  <a:srgbClr val="FF0000"/>
                </a:solidFill>
              </a:rPr>
              <a:t>: Mi </a:t>
            </a:r>
            <a:r>
              <a:rPr lang="en-US" b="1" baseline="0" dirty="0" err="1" smtClean="0">
                <a:solidFill>
                  <a:srgbClr val="FF0000"/>
                </a:solidFill>
              </a:rPr>
              <a:t>rai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sa</a:t>
            </a:r>
            <a:r>
              <a:rPr lang="en-US" b="1" baseline="0" dirty="0" smtClean="0">
                <a:solidFill>
                  <a:srgbClr val="FF0000"/>
                </a:solidFill>
              </a:rPr>
              <a:t> tan; en Mi </a:t>
            </a:r>
            <a:r>
              <a:rPr lang="en-US" b="1" baseline="0" dirty="0" err="1" smtClean="0">
                <a:solidFill>
                  <a:srgbClr val="FF0000"/>
                </a:solidFill>
              </a:rPr>
              <a:t>sa</a:t>
            </a:r>
            <a:r>
              <a:rPr lang="en-US" b="1" baseline="0" dirty="0" smtClean="0">
                <a:solidFill>
                  <a:srgbClr val="FF0000"/>
                </a:solidFill>
              </a:rPr>
              <a:t> doe </a:t>
            </a:r>
            <a:r>
              <a:rPr lang="en-US" b="1" baseline="0" dirty="0" err="1" smtClean="0">
                <a:solidFill>
                  <a:srgbClr val="FF0000"/>
                </a:solidFill>
              </a:rPr>
              <a:t>alasani</a:t>
            </a:r>
            <a:r>
              <a:rPr lang="en-US" b="1" baseline="0" dirty="0" smtClean="0">
                <a:solidFill>
                  <a:srgbClr val="FF0000"/>
                </a:solidFill>
              </a:rPr>
              <a:t> </a:t>
            </a:r>
            <a:r>
              <a:rPr lang="en-US" b="1" baseline="0" dirty="0" err="1" smtClean="0">
                <a:solidFill>
                  <a:srgbClr val="FF0000"/>
                </a:solidFill>
              </a:rPr>
              <a:t>disi</a:t>
            </a:r>
            <a:r>
              <a:rPr lang="en-US" b="1" baseline="0" dirty="0" smtClean="0">
                <a:solidFill>
                  <a:srgbClr val="FF0000"/>
                </a:solidFill>
              </a:rPr>
              <a:t> Mi </a:t>
            </a:r>
            <a:r>
              <a:rPr lang="en-US" b="1" baseline="0" dirty="0" err="1" smtClean="0">
                <a:solidFill>
                  <a:srgbClr val="FF0000"/>
                </a:solidFill>
              </a:rPr>
              <a:t>wani</a:t>
            </a:r>
            <a:r>
              <a:rPr lang="en-US" b="1" baseline="0" dirty="0" smtClean="0">
                <a:solidFill>
                  <a:srgbClr val="FF0000"/>
                </a:solidFill>
              </a:rPr>
              <a:t> doe.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foe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profeti-taki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Mt. 5:17  A no </a:t>
            </a:r>
            <a:r>
              <a:rPr lang="en-US" dirty="0" err="1" smtClean="0"/>
              <a:t>kom</a:t>
            </a:r>
            <a:r>
              <a:rPr lang="en-US" dirty="0" smtClean="0"/>
              <a:t> foe </a:t>
            </a:r>
            <a:r>
              <a:rPr lang="en-US" dirty="0" err="1" smtClean="0"/>
              <a:t>figi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poeroe</a:t>
            </a:r>
            <a:r>
              <a:rPr lang="en-US" dirty="0" smtClean="0"/>
              <a:t>, ma foe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endParaRPr lang="en-US" dirty="0" smtClean="0"/>
          </a:p>
          <a:p>
            <a:r>
              <a:rPr lang="en-US" dirty="0" smtClean="0"/>
              <a:t>Di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Klopas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wan </a:t>
            </a:r>
            <a:r>
              <a:rPr lang="en-US" dirty="0" err="1" smtClean="0"/>
              <a:t>trawan</a:t>
            </a:r>
            <a:r>
              <a:rPr lang="en-US" dirty="0" smtClean="0"/>
              <a:t>,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foe </a:t>
            </a:r>
            <a:r>
              <a:rPr lang="en-US" dirty="0" err="1" smtClean="0"/>
              <a:t>Mozes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ala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profeti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Hemsrefi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wan </a:t>
            </a:r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A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Heiden</a:t>
            </a:r>
            <a:r>
              <a:rPr lang="en-US" dirty="0" smtClean="0"/>
              <a:t> man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17713"/>
            <a:ext cx="8345488" cy="4114800"/>
          </a:xfrm>
        </p:spPr>
        <p:txBody>
          <a:bodyPr/>
          <a:lstStyle/>
          <a:p>
            <a:r>
              <a:rPr lang="en-US" dirty="0" err="1" smtClean="0"/>
              <a:t>Thallus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52 AD (quote foe </a:t>
            </a:r>
            <a:r>
              <a:rPr lang="en-US" dirty="0" err="1" smtClean="0"/>
              <a:t>Africanus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3e </a:t>
            </a:r>
            <a:r>
              <a:rPr lang="en-US" dirty="0" err="1" smtClean="0"/>
              <a:t>eeuw</a:t>
            </a:r>
            <a:r>
              <a:rPr lang="en-US" dirty="0" smtClean="0"/>
              <a:t>,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doengroe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endParaRPr lang="en-US" dirty="0" smtClean="0"/>
          </a:p>
          <a:p>
            <a:r>
              <a:rPr lang="en-US" dirty="0" err="1" smtClean="0"/>
              <a:t>Phlegon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wan eclipse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zon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volle</a:t>
            </a:r>
            <a:r>
              <a:rPr lang="en-US" dirty="0" smtClean="0"/>
              <a:t> </a:t>
            </a:r>
            <a:r>
              <a:rPr lang="en-US" dirty="0" err="1" smtClean="0"/>
              <a:t>moen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foe Tiberius Keizer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&amp; </a:t>
            </a:r>
            <a:r>
              <a:rPr lang="en-US" dirty="0" err="1" smtClean="0"/>
              <a:t>Petrus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preiki</a:t>
            </a:r>
            <a:r>
              <a:rPr lang="en-US" dirty="0" smtClean="0"/>
              <a:t> foe </a:t>
            </a:r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OT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endParaRPr lang="en-US" dirty="0" smtClean="0"/>
          </a:p>
          <a:p>
            <a:r>
              <a:rPr lang="en-US" dirty="0" smtClean="0"/>
              <a:t>So </a:t>
            </a:r>
            <a:r>
              <a:rPr lang="en-US" dirty="0" err="1" smtClean="0"/>
              <a:t>srefi</a:t>
            </a:r>
            <a:r>
              <a:rPr lang="en-US" dirty="0" smtClean="0"/>
              <a:t>,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,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breiti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Berean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foe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a de </a:t>
            </a:r>
            <a:r>
              <a:rPr lang="en-US" dirty="0" err="1" smtClean="0"/>
              <a:t>troe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fesa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Leviticus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vervuling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en </a:t>
            </a:r>
            <a:r>
              <a:rPr lang="en-US" dirty="0" err="1" smtClean="0"/>
              <a:t>wroko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.  </a:t>
            </a:r>
          </a:p>
          <a:p>
            <a:r>
              <a:rPr lang="en-US" dirty="0" err="1" smtClean="0"/>
              <a:t>Paska</a:t>
            </a:r>
            <a:r>
              <a:rPr lang="en-US" dirty="0" smtClean="0"/>
              <a:t> &amp;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endParaRPr lang="en-US" dirty="0" smtClean="0"/>
          </a:p>
          <a:p>
            <a:r>
              <a:rPr lang="en-US" dirty="0" smtClean="0"/>
              <a:t>Brede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zuurdegi</a:t>
            </a:r>
            <a:r>
              <a:rPr lang="en-US" dirty="0" smtClean="0"/>
              <a:t> – Hem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waka</a:t>
            </a:r>
            <a:endParaRPr lang="en-US" dirty="0" smtClean="0"/>
          </a:p>
          <a:p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froktoe</a:t>
            </a:r>
            <a:r>
              <a:rPr lang="en-US" dirty="0" smtClean="0"/>
              <a:t> – Hem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smtClean="0"/>
              <a:t>Pinkster –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 - </a:t>
            </a:r>
            <a:r>
              <a:rPr lang="en-US" dirty="0" err="1" smtClean="0"/>
              <a:t>enz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Profeti-taki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toekomst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OT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Nt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de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=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OT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Disi</a:t>
            </a:r>
            <a:r>
              <a:rPr lang="en-US" dirty="0" smtClean="0"/>
              <a:t> no de wan </a:t>
            </a:r>
            <a:r>
              <a:rPr lang="en-US" dirty="0" err="1" smtClean="0"/>
              <a:t>mogelijkheid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Septuagint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ongeveer</a:t>
            </a:r>
            <a:r>
              <a:rPr lang="en-US" dirty="0" smtClean="0"/>
              <a:t> 250 BC – </a:t>
            </a:r>
            <a:r>
              <a:rPr lang="en-US" dirty="0" err="1" smtClean="0"/>
              <a:t>langa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geboorte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Profeti-taki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geboorte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Genesis 3:15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siri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oema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masi</a:t>
            </a:r>
            <a:r>
              <a:rPr lang="en-US" dirty="0" smtClean="0"/>
              <a:t> </a:t>
            </a:r>
            <a:r>
              <a:rPr lang="en-US" dirty="0" err="1" smtClean="0"/>
              <a:t>didibri</a:t>
            </a:r>
            <a:r>
              <a:rPr lang="en-US" dirty="0" smtClean="0"/>
              <a:t> </a:t>
            </a:r>
            <a:r>
              <a:rPr lang="en-US" dirty="0" err="1" smtClean="0"/>
              <a:t>hede</a:t>
            </a:r>
            <a:r>
              <a:rPr lang="en-US" dirty="0" smtClean="0"/>
              <a:t>.  En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Gen. 4:1,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Eva </a:t>
            </a:r>
            <a:r>
              <a:rPr lang="en-US" dirty="0" err="1" smtClean="0"/>
              <a:t>taki</a:t>
            </a:r>
            <a:r>
              <a:rPr lang="en-US" dirty="0" smtClean="0"/>
              <a:t>, a </a:t>
            </a:r>
            <a:r>
              <a:rPr lang="en-US" dirty="0" err="1" smtClean="0"/>
              <a:t>gersi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Kain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Jehova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verloesoeman</a:t>
            </a:r>
            <a:r>
              <a:rPr lang="en-US" dirty="0" smtClean="0"/>
              <a:t> (ma a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fout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Profeti-taki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geboorte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Jesaja</a:t>
            </a:r>
            <a:r>
              <a:rPr lang="en-US" dirty="0" smtClean="0"/>
              <a:t> 7:14 – </a:t>
            </a:r>
            <a:r>
              <a:rPr lang="en-US" dirty="0" err="1" smtClean="0"/>
              <a:t>gebore</a:t>
            </a:r>
            <a:r>
              <a:rPr lang="en-US" dirty="0" smtClean="0"/>
              <a:t> foe wan </a:t>
            </a:r>
            <a:r>
              <a:rPr lang="en-US" i="1" dirty="0" err="1" smtClean="0"/>
              <a:t>almah</a:t>
            </a:r>
            <a:r>
              <a:rPr lang="en-US" i="1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de wan </a:t>
            </a:r>
            <a:r>
              <a:rPr lang="en-US" dirty="0" err="1" smtClean="0"/>
              <a:t>jongoe</a:t>
            </a:r>
            <a:r>
              <a:rPr lang="en-US" dirty="0" smtClean="0"/>
              <a:t> </a:t>
            </a:r>
            <a:r>
              <a:rPr lang="en-US" dirty="0" err="1" smtClean="0"/>
              <a:t>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jari</a:t>
            </a:r>
            <a:r>
              <a:rPr lang="en-US" dirty="0" smtClean="0"/>
              <a:t> foe </a:t>
            </a:r>
            <a:r>
              <a:rPr lang="en-US" dirty="0" err="1" smtClean="0"/>
              <a:t>trow</a:t>
            </a:r>
            <a:r>
              <a:rPr lang="en-US" dirty="0" smtClean="0"/>
              <a:t> – wan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wendje</a:t>
            </a:r>
            <a:endParaRPr lang="en-US" i="1" dirty="0" smtClean="0"/>
          </a:p>
          <a:p>
            <a:r>
              <a:rPr lang="en-US" dirty="0" smtClean="0"/>
              <a:t>Na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Septuagint,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</a:t>
            </a:r>
            <a:r>
              <a:rPr lang="en-US" i="1" dirty="0" err="1" smtClean="0"/>
              <a:t>parthenos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soso</a:t>
            </a:r>
            <a:r>
              <a:rPr lang="en-US" dirty="0" smtClean="0"/>
              <a:t> foe wan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wendje</a:t>
            </a:r>
            <a:endParaRPr lang="en-US" dirty="0" smtClean="0"/>
          </a:p>
        </p:txBody>
      </p:sp>
    </p:spTree>
  </p:cSld>
  <p:clrMapOvr>
    <a:masterClrMapping/>
  </p:clrMapOvr>
  <p:transition>
    <p:dissolv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Profeti-taki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Hem </a:t>
            </a:r>
            <a:r>
              <a:rPr lang="en-US" dirty="0" err="1" smtClean="0"/>
              <a:t>geboorte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Psalm 2:7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geboorte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messias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.  Dem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so</a:t>
            </a:r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Hem “Mi </a:t>
            </a:r>
            <a:r>
              <a:rPr lang="en-US" dirty="0" err="1" smtClean="0"/>
              <a:t>Pikin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granavoo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Abraham: Genesis 22:18 </a:t>
            </a:r>
          </a:p>
          <a:p>
            <a:r>
              <a:rPr lang="en-US" dirty="0" err="1" smtClean="0"/>
              <a:t>Isaak</a:t>
            </a:r>
            <a:r>
              <a:rPr lang="en-US" dirty="0" smtClean="0"/>
              <a:t>: Genesis 21:12</a:t>
            </a:r>
          </a:p>
          <a:p>
            <a:r>
              <a:rPr lang="en-US" dirty="0" err="1" smtClean="0"/>
              <a:t>Jakob</a:t>
            </a:r>
            <a:r>
              <a:rPr lang="en-US" dirty="0" smtClean="0"/>
              <a:t>: </a:t>
            </a:r>
            <a:r>
              <a:rPr lang="en-US" dirty="0" err="1" smtClean="0"/>
              <a:t>Numeri</a:t>
            </a:r>
            <a:r>
              <a:rPr lang="en-US" dirty="0" smtClean="0"/>
              <a:t> 24:17 –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messias</a:t>
            </a:r>
            <a:endParaRPr lang="en-US" dirty="0" smtClean="0"/>
          </a:p>
          <a:p>
            <a:r>
              <a:rPr lang="en-US" dirty="0" err="1" smtClean="0"/>
              <a:t>Juda</a:t>
            </a:r>
            <a:r>
              <a:rPr lang="en-US" dirty="0" smtClean="0"/>
              <a:t>: Genesis 49:10 – </a:t>
            </a:r>
            <a:r>
              <a:rPr lang="en-US" dirty="0" err="1" smtClean="0"/>
              <a:t>ook</a:t>
            </a:r>
            <a:r>
              <a:rPr lang="en-US" dirty="0" smtClean="0"/>
              <a:t> toe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messias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granavoo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Famiri</a:t>
            </a:r>
            <a:r>
              <a:rPr lang="en-US" dirty="0" smtClean="0"/>
              <a:t> foe </a:t>
            </a:r>
            <a:r>
              <a:rPr lang="en-US" dirty="0" err="1" smtClean="0"/>
              <a:t>Isai</a:t>
            </a:r>
            <a:r>
              <a:rPr lang="en-US" dirty="0" smtClean="0"/>
              <a:t> – </a:t>
            </a:r>
            <a:r>
              <a:rPr lang="en-US" dirty="0" err="1" smtClean="0"/>
              <a:t>Jesaja</a:t>
            </a:r>
            <a:r>
              <a:rPr lang="en-US" dirty="0" smtClean="0"/>
              <a:t> 11:1</a:t>
            </a:r>
          </a:p>
          <a:p>
            <a:r>
              <a:rPr lang="en-US" dirty="0" smtClean="0"/>
              <a:t>David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gerechtigheid</a:t>
            </a:r>
            <a:r>
              <a:rPr lang="en-US" dirty="0" smtClean="0"/>
              <a:t>: </a:t>
            </a:r>
            <a:r>
              <a:rPr lang="en-US" dirty="0" err="1" smtClean="0"/>
              <a:t>Jeremia</a:t>
            </a:r>
            <a:r>
              <a:rPr lang="en-US" dirty="0" smtClean="0"/>
              <a:t> 23:5; 2 Samuel 17:11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Geboorte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Plaats</a:t>
            </a:r>
            <a:r>
              <a:rPr lang="en-US" dirty="0" smtClean="0"/>
              <a:t> = </a:t>
            </a:r>
            <a:r>
              <a:rPr lang="en-US" dirty="0" err="1" smtClean="0"/>
              <a:t>Betlehem</a:t>
            </a:r>
            <a:r>
              <a:rPr lang="en-US" dirty="0" smtClean="0"/>
              <a:t> </a:t>
            </a:r>
            <a:r>
              <a:rPr lang="en-US" dirty="0" err="1" smtClean="0"/>
              <a:t>Juda</a:t>
            </a:r>
            <a:r>
              <a:rPr lang="en-US" dirty="0" smtClean="0"/>
              <a:t>   Na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Micha</a:t>
            </a:r>
            <a:r>
              <a:rPr lang="en-US" dirty="0" smtClean="0"/>
              <a:t> 5:1, a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messias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gebore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.  Dem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langa</a:t>
            </a:r>
            <a:endParaRPr lang="en-US" dirty="0" smtClean="0"/>
          </a:p>
          <a:p>
            <a:r>
              <a:rPr lang="en-US" dirty="0" smtClean="0"/>
              <a:t>Kisi </a:t>
            </a:r>
            <a:r>
              <a:rPr lang="en-US" dirty="0" err="1" smtClean="0"/>
              <a:t>presenti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Ps. 72 – wan psalm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messias</a:t>
            </a:r>
            <a:endParaRPr lang="en-US" dirty="0" smtClean="0"/>
          </a:p>
          <a:p>
            <a:r>
              <a:rPr lang="en-US" dirty="0" err="1" smtClean="0"/>
              <a:t>Herodus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kiri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: </a:t>
            </a:r>
            <a:r>
              <a:rPr lang="en-US" dirty="0" err="1" smtClean="0"/>
              <a:t>Jeremia</a:t>
            </a:r>
            <a:r>
              <a:rPr lang="en-US" dirty="0" smtClean="0"/>
              <a:t> 31:15 – </a:t>
            </a:r>
            <a:r>
              <a:rPr lang="en-US" dirty="0" err="1" smtClean="0"/>
              <a:t>Jeremia</a:t>
            </a:r>
            <a:r>
              <a:rPr lang="en-US" dirty="0" smtClean="0"/>
              <a:t> 31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messias</a:t>
            </a:r>
            <a:endParaRPr lang="en-US" dirty="0" smtClean="0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Heiden</a:t>
            </a:r>
            <a:r>
              <a:rPr lang="en-US" dirty="0" smtClean="0"/>
              <a:t> men 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Mara Bar-</a:t>
            </a:r>
            <a:r>
              <a:rPr lang="en-US" dirty="0" err="1" smtClean="0"/>
              <a:t>Serapion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70 AD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Profeti-taki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natuur</a:t>
            </a:r>
            <a:r>
              <a:rPr lang="en-US" dirty="0" smtClean="0"/>
              <a:t> foe </a:t>
            </a:r>
            <a:r>
              <a:rPr lang="en-US" dirty="0" err="1" smtClean="0"/>
              <a:t>messias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Micha</a:t>
            </a:r>
            <a:r>
              <a:rPr lang="en-US" dirty="0" smtClean="0"/>
              <a:t> 5:1  -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sinsi</a:t>
            </a:r>
            <a:r>
              <a:rPr lang="en-US" dirty="0" smtClean="0"/>
              <a:t> foe </a:t>
            </a:r>
            <a:r>
              <a:rPr lang="en-US" dirty="0" err="1" smtClean="0"/>
              <a:t>teego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hem </a:t>
            </a:r>
            <a:r>
              <a:rPr lang="en-US" dirty="0" err="1" smtClean="0"/>
              <a:t>Masra</a:t>
            </a:r>
            <a:r>
              <a:rPr lang="en-US" dirty="0" smtClean="0"/>
              <a:t> (</a:t>
            </a:r>
            <a:r>
              <a:rPr lang="en-US" dirty="0" err="1" smtClean="0"/>
              <a:t>Adonai</a:t>
            </a:r>
            <a:r>
              <a:rPr lang="en-US" dirty="0" smtClean="0"/>
              <a:t>) – Ps. 110:1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de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– Immanuel: </a:t>
            </a:r>
            <a:r>
              <a:rPr lang="en-US" dirty="0" err="1" smtClean="0"/>
              <a:t>Jes</a:t>
            </a:r>
            <a:r>
              <a:rPr lang="en-US" dirty="0" smtClean="0"/>
              <a:t>. 7:14 –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engel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Jozef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Mt. 1:23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natuur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messias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de wan </a:t>
            </a:r>
            <a:r>
              <a:rPr lang="en-US" dirty="0" err="1" smtClean="0"/>
              <a:t>profeti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Mozes</a:t>
            </a:r>
            <a:r>
              <a:rPr lang="en-US" dirty="0" smtClean="0"/>
              <a:t>: Deut. 18:18  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kibri</a:t>
            </a:r>
            <a:r>
              <a:rPr lang="en-US" dirty="0" smtClean="0"/>
              <a:t> foe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wan </a:t>
            </a:r>
            <a:r>
              <a:rPr lang="en-US" dirty="0" err="1" smtClean="0"/>
              <a:t>pikin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mindri</a:t>
            </a:r>
            <a:r>
              <a:rPr lang="en-US" dirty="0" smtClean="0"/>
              <a:t> YHWH </a:t>
            </a:r>
            <a:r>
              <a:rPr lang="en-US" dirty="0" err="1" smtClean="0"/>
              <a:t>nanga</a:t>
            </a:r>
            <a:r>
              <a:rPr lang="en-US" dirty="0" smtClean="0"/>
              <a:t> Israel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pipel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bereid</a:t>
            </a:r>
            <a:r>
              <a:rPr lang="en-US" dirty="0" smtClean="0"/>
              <a:t> foe de wan </a:t>
            </a:r>
            <a:r>
              <a:rPr lang="en-US" dirty="0" err="1" smtClean="0"/>
              <a:t>verlosser</a:t>
            </a:r>
            <a:endParaRPr lang="en-US" dirty="0" smtClean="0"/>
          </a:p>
          <a:p>
            <a:r>
              <a:rPr lang="en-US" dirty="0" smtClean="0"/>
              <a:t>A de wan </a:t>
            </a:r>
            <a:r>
              <a:rPr lang="en-US" dirty="0" err="1" smtClean="0"/>
              <a:t>priester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Melchizedek: Ps. 110:4 = Heb. 5:5-6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natuur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messias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de wan </a:t>
            </a:r>
            <a:r>
              <a:rPr lang="en-US" dirty="0" err="1" smtClean="0"/>
              <a:t>kroetoeman</a:t>
            </a:r>
            <a:r>
              <a:rPr lang="en-US" dirty="0" smtClean="0"/>
              <a:t>: </a:t>
            </a:r>
            <a:r>
              <a:rPr lang="en-US" dirty="0" err="1" smtClean="0"/>
              <a:t>Jes</a:t>
            </a:r>
            <a:r>
              <a:rPr lang="en-US" dirty="0" smtClean="0"/>
              <a:t>. 33:22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de wan </a:t>
            </a:r>
            <a:r>
              <a:rPr lang="en-US" dirty="0" err="1" smtClean="0"/>
              <a:t>kownoe</a:t>
            </a:r>
            <a:r>
              <a:rPr lang="en-US" dirty="0" smtClean="0"/>
              <a:t>: Ps. 2:6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salfoe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: </a:t>
            </a:r>
            <a:r>
              <a:rPr lang="en-US" dirty="0" err="1" smtClean="0"/>
              <a:t>Jes</a:t>
            </a:r>
            <a:r>
              <a:rPr lang="en-US" dirty="0" smtClean="0"/>
              <a:t>. 11:2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faja-hati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: Ps. 69:9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dienst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bigin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Galilea</a:t>
            </a:r>
            <a:r>
              <a:rPr lang="en-US" dirty="0" smtClean="0"/>
              <a:t>: </a:t>
            </a:r>
            <a:r>
              <a:rPr lang="en-US" dirty="0" err="1" smtClean="0"/>
              <a:t>Jes</a:t>
            </a:r>
            <a:r>
              <a:rPr lang="en-US" dirty="0" smtClean="0"/>
              <a:t>. 9:1</a:t>
            </a:r>
          </a:p>
          <a:p>
            <a:r>
              <a:rPr lang="en-US" dirty="0" smtClean="0"/>
              <a:t>Wan </a:t>
            </a:r>
            <a:r>
              <a:rPr lang="en-US" dirty="0" err="1" smtClean="0"/>
              <a:t>boskopoeman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Hem </a:t>
            </a:r>
            <a:r>
              <a:rPr lang="en-US" dirty="0" err="1" smtClean="0"/>
              <a:t>fesi</a:t>
            </a:r>
            <a:r>
              <a:rPr lang="en-US" dirty="0" smtClean="0"/>
              <a:t>: </a:t>
            </a:r>
            <a:r>
              <a:rPr lang="en-US" dirty="0" err="1" smtClean="0"/>
              <a:t>Jes</a:t>
            </a:r>
            <a:r>
              <a:rPr lang="en-US" dirty="0" smtClean="0"/>
              <a:t>. 40:3; Mal. 3:1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genees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: </a:t>
            </a:r>
            <a:r>
              <a:rPr lang="en-US" dirty="0" err="1" smtClean="0"/>
              <a:t>Jes</a:t>
            </a:r>
            <a:r>
              <a:rPr lang="en-US" dirty="0" smtClean="0"/>
              <a:t>. 35:5-6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gersi-tori</a:t>
            </a:r>
            <a:r>
              <a:rPr lang="en-US" dirty="0" smtClean="0"/>
              <a:t>: Ps. 78:2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tempel</a:t>
            </a:r>
            <a:r>
              <a:rPr lang="en-US" dirty="0" smtClean="0"/>
              <a:t>: Mal. 3:1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dienst</a:t>
            </a:r>
            <a:r>
              <a:rPr lang="en-US" dirty="0" smtClean="0"/>
              <a:t> foe </a:t>
            </a:r>
            <a:r>
              <a:rPr lang="en-US" dirty="0" err="1" smtClean="0"/>
              <a:t>Masra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Jerusalem en </a:t>
            </a:r>
            <a:r>
              <a:rPr lang="en-US" dirty="0" err="1" smtClean="0"/>
              <a:t>rij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wan </a:t>
            </a:r>
            <a:r>
              <a:rPr lang="en-US" dirty="0" err="1" smtClean="0"/>
              <a:t>boeriki</a:t>
            </a:r>
            <a:r>
              <a:rPr lang="en-US" dirty="0" smtClean="0"/>
              <a:t>: Zach. 9:9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de wan </a:t>
            </a:r>
            <a:r>
              <a:rPr lang="en-US" dirty="0" err="1" smtClean="0"/>
              <a:t>ston</a:t>
            </a:r>
            <a:r>
              <a:rPr lang="en-US" dirty="0" smtClean="0"/>
              <a:t> foe </a:t>
            </a:r>
            <a:r>
              <a:rPr lang="en-US" dirty="0" err="1" smtClean="0"/>
              <a:t>naki</a:t>
            </a:r>
            <a:r>
              <a:rPr lang="en-US" dirty="0" smtClean="0"/>
              <a:t> </a:t>
            </a:r>
            <a:r>
              <a:rPr lang="en-US" dirty="0" err="1" smtClean="0"/>
              <a:t>foetoe</a:t>
            </a:r>
            <a:r>
              <a:rPr lang="en-US" dirty="0" smtClean="0"/>
              <a:t> </a:t>
            </a:r>
            <a:r>
              <a:rPr lang="en-US" dirty="0" err="1" smtClean="0"/>
              <a:t>fadon</a:t>
            </a:r>
            <a:r>
              <a:rPr lang="en-US" dirty="0" smtClean="0"/>
              <a:t>: Ps. 118:22 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leti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heiden</a:t>
            </a:r>
            <a:r>
              <a:rPr lang="en-US" dirty="0" smtClean="0"/>
              <a:t>: </a:t>
            </a:r>
            <a:r>
              <a:rPr lang="en-US" dirty="0" err="1" smtClean="0"/>
              <a:t>Jes</a:t>
            </a:r>
            <a:r>
              <a:rPr lang="en-US" dirty="0" smtClean="0"/>
              <a:t>. 60:3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beri</a:t>
            </a:r>
            <a:r>
              <a:rPr lang="en-US" dirty="0" smtClean="0"/>
              <a:t> foe </a:t>
            </a:r>
            <a:r>
              <a:rPr lang="en-US" dirty="0" err="1" smtClean="0"/>
              <a:t>Masra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: Ps. 16:10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hemel</a:t>
            </a:r>
            <a:r>
              <a:rPr lang="en-US" dirty="0" smtClean="0"/>
              <a:t>:  Ps. 68:18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sidon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hemel</a:t>
            </a:r>
            <a:r>
              <a:rPr lang="en-US" dirty="0" smtClean="0"/>
              <a:t>: Ps. 110:1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Profeti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wan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mati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hem: Ps. 41:9</a:t>
            </a:r>
          </a:p>
          <a:p>
            <a:r>
              <a:rPr lang="en-US" dirty="0" err="1" smtClean="0"/>
              <a:t>Tori</a:t>
            </a:r>
            <a:r>
              <a:rPr lang="en-US" dirty="0" smtClean="0"/>
              <a:t> foe 30 </a:t>
            </a:r>
            <a:r>
              <a:rPr lang="en-US" dirty="0" err="1" smtClean="0"/>
              <a:t>pisi</a:t>
            </a:r>
            <a:r>
              <a:rPr lang="en-US" dirty="0" smtClean="0"/>
              <a:t> </a:t>
            </a:r>
            <a:r>
              <a:rPr lang="en-US" dirty="0" err="1" smtClean="0"/>
              <a:t>sorfoe</a:t>
            </a:r>
            <a:r>
              <a:rPr lang="en-US" dirty="0" smtClean="0"/>
              <a:t> </a:t>
            </a:r>
            <a:r>
              <a:rPr lang="en-US" dirty="0" err="1" smtClean="0"/>
              <a:t>moni</a:t>
            </a:r>
            <a:r>
              <a:rPr lang="en-US" dirty="0" smtClean="0"/>
              <a:t>: Zach. 11:12</a:t>
            </a:r>
          </a:p>
          <a:p>
            <a:r>
              <a:rPr lang="en-US" dirty="0" smtClean="0"/>
              <a:t>Dem 30 </a:t>
            </a:r>
            <a:r>
              <a:rPr lang="en-US" dirty="0" err="1" smtClean="0"/>
              <a:t>pisi</a:t>
            </a:r>
            <a:r>
              <a:rPr lang="en-US" dirty="0" smtClean="0"/>
              <a:t> </a:t>
            </a:r>
            <a:r>
              <a:rPr lang="en-US" dirty="0" err="1" smtClean="0"/>
              <a:t>sorfoe</a:t>
            </a:r>
            <a:r>
              <a:rPr lang="en-US" dirty="0" smtClean="0"/>
              <a:t> </a:t>
            </a:r>
            <a:r>
              <a:rPr lang="en-US" dirty="0" err="1" smtClean="0"/>
              <a:t>moni</a:t>
            </a:r>
            <a:r>
              <a:rPr lang="en-US" dirty="0" smtClean="0"/>
              <a:t> </a:t>
            </a:r>
            <a:r>
              <a:rPr lang="en-US" dirty="0" err="1" smtClean="0"/>
              <a:t>trowe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tempel</a:t>
            </a:r>
            <a:r>
              <a:rPr lang="en-US" dirty="0" smtClean="0"/>
              <a:t>: Zach. 11:13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bai</a:t>
            </a:r>
            <a:r>
              <a:rPr lang="en-US" dirty="0" smtClean="0"/>
              <a:t> wan </a:t>
            </a:r>
            <a:r>
              <a:rPr lang="en-US" dirty="0" err="1" smtClean="0"/>
              <a:t>pottenbakker</a:t>
            </a:r>
            <a:r>
              <a:rPr lang="en-US" dirty="0" smtClean="0"/>
              <a:t> </a:t>
            </a:r>
            <a:r>
              <a:rPr lang="en-US" dirty="0" err="1" smtClean="0"/>
              <a:t>gron</a:t>
            </a:r>
            <a:r>
              <a:rPr lang="en-US" dirty="0" smtClean="0"/>
              <a:t>: Zach. 11:13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Profeti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wan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smtClean="0"/>
              <a:t>Kristus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Hem </a:t>
            </a:r>
            <a:r>
              <a:rPr lang="en-US" dirty="0" err="1" smtClean="0"/>
              <a:t>discipel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lowe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Hem: Zach </a:t>
            </a:r>
          </a:p>
          <a:p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r>
              <a:rPr lang="en-US" dirty="0" smtClean="0"/>
              <a:t> </a:t>
            </a:r>
            <a:r>
              <a:rPr lang="en-US" dirty="0" err="1" smtClean="0"/>
              <a:t>agensi</a:t>
            </a:r>
            <a:r>
              <a:rPr lang="en-US" dirty="0" smtClean="0"/>
              <a:t> Hem: Ps. 35:11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tan pi </a:t>
            </a:r>
            <a:r>
              <a:rPr lang="en-US" dirty="0" err="1" smtClean="0"/>
              <a:t>agensi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r>
              <a:rPr lang="en-US" dirty="0" smtClean="0"/>
              <a:t>: </a:t>
            </a:r>
            <a:r>
              <a:rPr lang="en-US" dirty="0" err="1" smtClean="0"/>
              <a:t>Jes</a:t>
            </a:r>
            <a:r>
              <a:rPr lang="en-US" dirty="0" smtClean="0"/>
              <a:t>. 53:7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wonden</a:t>
            </a:r>
            <a:r>
              <a:rPr lang="en-US" dirty="0" smtClean="0"/>
              <a:t>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djoekoe</a:t>
            </a:r>
            <a:r>
              <a:rPr lang="en-US" dirty="0" smtClean="0"/>
              <a:t> Hem: </a:t>
            </a:r>
            <a:r>
              <a:rPr lang="en-US" dirty="0" err="1" smtClean="0"/>
              <a:t>Jes</a:t>
            </a:r>
            <a:r>
              <a:rPr lang="en-US" dirty="0" smtClean="0"/>
              <a:t>. 53:5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spiti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Hem: </a:t>
            </a:r>
            <a:r>
              <a:rPr lang="en-US" dirty="0" err="1" smtClean="0"/>
              <a:t>Jes</a:t>
            </a:r>
            <a:r>
              <a:rPr lang="en-US" dirty="0" smtClean="0"/>
              <a:t>. 50:6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Profeti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wan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smtClean="0"/>
              <a:t>Kristus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spotoe</a:t>
            </a:r>
            <a:r>
              <a:rPr lang="en-US" dirty="0" smtClean="0"/>
              <a:t> Hem: Ps. 22:7-8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swaki</a:t>
            </a:r>
            <a:r>
              <a:rPr lang="en-US" dirty="0" smtClean="0"/>
              <a:t>: Ps. 109:24-25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djoekoe</a:t>
            </a:r>
            <a:r>
              <a:rPr lang="en-US" dirty="0" smtClean="0"/>
              <a:t> Hem </a:t>
            </a:r>
            <a:r>
              <a:rPr lang="en-US" dirty="0" err="1" smtClean="0"/>
              <a:t>anoe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Hem </a:t>
            </a:r>
            <a:r>
              <a:rPr lang="en-US" dirty="0" err="1" smtClean="0"/>
              <a:t>foetoe</a:t>
            </a:r>
            <a:r>
              <a:rPr lang="en-US" dirty="0" smtClean="0"/>
              <a:t>: Ps. 22:16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r>
              <a:rPr lang="en-US" dirty="0" smtClean="0"/>
              <a:t> Hem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ogri</a:t>
            </a:r>
            <a:r>
              <a:rPr lang="en-US" dirty="0" smtClean="0"/>
              <a:t> man: </a:t>
            </a:r>
            <a:r>
              <a:rPr lang="en-US" dirty="0" err="1" smtClean="0"/>
              <a:t>Jes</a:t>
            </a:r>
            <a:r>
              <a:rPr lang="en-US" dirty="0" smtClean="0"/>
              <a:t>. 53:12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Profeti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wan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smtClean="0"/>
              <a:t>Kristus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vervolgoe</a:t>
            </a:r>
            <a:r>
              <a:rPr lang="en-US" dirty="0" smtClean="0"/>
              <a:t> Hem: </a:t>
            </a:r>
            <a:r>
              <a:rPr lang="en-US" dirty="0" err="1" smtClean="0"/>
              <a:t>Jes</a:t>
            </a:r>
            <a:r>
              <a:rPr lang="en-US" dirty="0" smtClean="0"/>
              <a:t>. 53:12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brada</a:t>
            </a:r>
            <a:r>
              <a:rPr lang="en-US" dirty="0" smtClean="0"/>
              <a:t> foe Hem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veragti</a:t>
            </a:r>
            <a:r>
              <a:rPr lang="en-US" dirty="0" smtClean="0"/>
              <a:t> Hem: </a:t>
            </a:r>
            <a:r>
              <a:rPr lang="en-US" dirty="0" err="1" smtClean="0"/>
              <a:t>Jes</a:t>
            </a:r>
            <a:r>
              <a:rPr lang="en-US" dirty="0" smtClean="0"/>
              <a:t> 53:3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bron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Hem </a:t>
            </a:r>
            <a:r>
              <a:rPr lang="en-US" dirty="0" err="1" smtClean="0"/>
              <a:t>sondro</a:t>
            </a:r>
            <a:r>
              <a:rPr lang="en-US" dirty="0" smtClean="0"/>
              <a:t> foe wan </a:t>
            </a:r>
            <a:r>
              <a:rPr lang="en-US" dirty="0" err="1" smtClean="0"/>
              <a:t>reden</a:t>
            </a:r>
            <a:r>
              <a:rPr lang="en-US" dirty="0" smtClean="0"/>
              <a:t>: Ps. 69:4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mati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tanapoe</a:t>
            </a:r>
            <a:r>
              <a:rPr lang="en-US" dirty="0" smtClean="0"/>
              <a:t> </a:t>
            </a:r>
            <a:r>
              <a:rPr lang="en-US" dirty="0" err="1" smtClean="0"/>
              <a:t>farawe</a:t>
            </a:r>
            <a:r>
              <a:rPr lang="en-US" dirty="0" smtClean="0"/>
              <a:t>: Ps. 38:11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Djoe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Babylonian Talmud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hanga</a:t>
            </a:r>
            <a:r>
              <a:rPr lang="en-US" dirty="0" smtClean="0"/>
              <a:t> </a:t>
            </a:r>
            <a:r>
              <a:rPr lang="en-US" dirty="0" err="1" smtClean="0"/>
              <a:t>Yeshu</a:t>
            </a:r>
            <a:r>
              <a:rPr lang="en-US" dirty="0" smtClean="0"/>
              <a:t> (</a:t>
            </a:r>
            <a:r>
              <a:rPr lang="en-US" dirty="0" err="1" smtClean="0"/>
              <a:t>Jezus</a:t>
            </a:r>
            <a:r>
              <a:rPr lang="en-US" dirty="0" smtClean="0"/>
              <a:t>)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neti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Paska</a:t>
            </a:r>
            <a:r>
              <a:rPr lang="en-US" dirty="0" smtClean="0"/>
              <a:t>.  </a:t>
            </a:r>
            <a:r>
              <a:rPr lang="en-US" dirty="0" err="1" smtClean="0"/>
              <a:t>Hanga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wan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kruisiging</a:t>
            </a:r>
            <a:r>
              <a:rPr lang="en-US" dirty="0" smtClean="0"/>
              <a:t> </a:t>
            </a:r>
          </a:p>
          <a:p>
            <a:r>
              <a:rPr lang="en-US" dirty="0" smtClean="0"/>
              <a:t>Talmud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wan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hem </a:t>
            </a:r>
            <a:r>
              <a:rPr lang="en-US" dirty="0" err="1" smtClean="0"/>
              <a:t>discipel</a:t>
            </a:r>
            <a:r>
              <a:rPr lang="en-US" dirty="0" smtClean="0"/>
              <a:t> (</a:t>
            </a:r>
            <a:r>
              <a:rPr lang="en-US" dirty="0" err="1" smtClean="0"/>
              <a:t>alwasi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feifi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Profeti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wan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smtClean="0"/>
              <a:t>Kristus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folkoe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hede</a:t>
            </a:r>
            <a:r>
              <a:rPr lang="en-US" dirty="0" smtClean="0"/>
              <a:t>: Ps. 22:7; Ps. 109:25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 </a:t>
            </a:r>
            <a:r>
              <a:rPr lang="en-US" dirty="0" err="1" smtClean="0"/>
              <a:t>tapoe</a:t>
            </a:r>
            <a:r>
              <a:rPr lang="en-US" dirty="0" smtClean="0"/>
              <a:t>: Ps. 22:17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trowe</a:t>
            </a:r>
            <a:r>
              <a:rPr lang="en-US" dirty="0" smtClean="0"/>
              <a:t> lot en </a:t>
            </a:r>
            <a:r>
              <a:rPr lang="en-US" dirty="0" err="1" smtClean="0"/>
              <a:t>prati</a:t>
            </a:r>
            <a:r>
              <a:rPr lang="en-US" dirty="0" smtClean="0"/>
              <a:t> Hem </a:t>
            </a:r>
            <a:r>
              <a:rPr lang="en-US" dirty="0" err="1" smtClean="0"/>
              <a:t>krosi</a:t>
            </a:r>
            <a:r>
              <a:rPr lang="en-US" dirty="0" smtClean="0"/>
              <a:t>: Ps. 22:18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drei</a:t>
            </a:r>
            <a:r>
              <a:rPr lang="en-US" dirty="0" smtClean="0"/>
              <a:t> </a:t>
            </a:r>
            <a:r>
              <a:rPr lang="en-US" dirty="0" err="1" smtClean="0"/>
              <a:t>watra</a:t>
            </a:r>
            <a:r>
              <a:rPr lang="en-US" dirty="0" smtClean="0"/>
              <a:t>: Ps. 69:21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Profeti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wan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smtClean="0"/>
              <a:t>Kristus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gari</a:t>
            </a:r>
            <a:r>
              <a:rPr lang="en-US" dirty="0" smtClean="0"/>
              <a:t> &amp; vinegar </a:t>
            </a:r>
            <a:r>
              <a:rPr lang="en-US" dirty="0" err="1" smtClean="0"/>
              <a:t>na</a:t>
            </a:r>
            <a:r>
              <a:rPr lang="en-US" dirty="0" smtClean="0"/>
              <a:t> Hem: Ps. 69:21</a:t>
            </a:r>
          </a:p>
          <a:p>
            <a:r>
              <a:rPr lang="en-US" dirty="0" smtClean="0"/>
              <a:t>Mi </a:t>
            </a:r>
            <a:r>
              <a:rPr lang="en-US" dirty="0" err="1" smtClean="0"/>
              <a:t>Gado</a:t>
            </a:r>
            <a:r>
              <a:rPr lang="en-US" dirty="0" smtClean="0"/>
              <a:t>, Mi </a:t>
            </a:r>
            <a:r>
              <a:rPr lang="en-US" dirty="0" err="1" smtClean="0"/>
              <a:t>Gado</a:t>
            </a:r>
            <a:r>
              <a:rPr lang="en-US" dirty="0" smtClean="0"/>
              <a:t>, foe </a:t>
            </a:r>
            <a:r>
              <a:rPr lang="en-US" dirty="0" err="1" smtClean="0"/>
              <a:t>san’ede</a:t>
            </a:r>
            <a:r>
              <a:rPr lang="en-US" dirty="0" smtClean="0"/>
              <a:t> Joe </a:t>
            </a:r>
            <a:r>
              <a:rPr lang="en-US" dirty="0" err="1" smtClean="0"/>
              <a:t>libi</a:t>
            </a:r>
            <a:r>
              <a:rPr lang="en-US" dirty="0" smtClean="0"/>
              <a:t> Mi so – </a:t>
            </a:r>
            <a:r>
              <a:rPr lang="en-US" dirty="0" err="1" smtClean="0"/>
              <a:t>si</a:t>
            </a:r>
            <a:r>
              <a:rPr lang="en-US" dirty="0" smtClean="0"/>
              <a:t> Ps. 22:1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poti</a:t>
            </a:r>
            <a:r>
              <a:rPr lang="en-US" dirty="0" smtClean="0"/>
              <a:t> Hem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anoe</a:t>
            </a:r>
            <a:r>
              <a:rPr lang="en-US" dirty="0" smtClean="0"/>
              <a:t>: Ps. 31:5</a:t>
            </a:r>
          </a:p>
          <a:p>
            <a:r>
              <a:rPr lang="en-US" dirty="0" smtClean="0"/>
              <a:t>Dem no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bonjo</a:t>
            </a:r>
            <a:r>
              <a:rPr lang="en-US" dirty="0" smtClean="0"/>
              <a:t>: Ps. 34:20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Profeti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wan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smtClean="0"/>
              <a:t>Kristus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Hem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smelti</a:t>
            </a:r>
            <a:r>
              <a:rPr lang="en-US" dirty="0" smtClean="0"/>
              <a:t> - ? </a:t>
            </a:r>
            <a:r>
              <a:rPr lang="en-US" dirty="0" err="1" smtClean="0"/>
              <a:t>Daarom</a:t>
            </a:r>
            <a:r>
              <a:rPr lang="en-US" dirty="0" smtClean="0"/>
              <a:t> </a:t>
            </a:r>
            <a:r>
              <a:rPr lang="en-US" dirty="0" err="1" smtClean="0"/>
              <a:t>watra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broedoe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?   Ps. 22:14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djoekoe</a:t>
            </a:r>
            <a:r>
              <a:rPr lang="en-US" dirty="0" smtClean="0"/>
              <a:t> wan </a:t>
            </a:r>
            <a:r>
              <a:rPr lang="en-US" dirty="0" err="1" smtClean="0"/>
              <a:t>sei</a:t>
            </a:r>
            <a:r>
              <a:rPr lang="en-US" dirty="0" smtClean="0"/>
              <a:t> foe Hem: Zach. 12:10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kondre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doengroe</a:t>
            </a:r>
            <a:r>
              <a:rPr lang="en-US" dirty="0" smtClean="0"/>
              <a:t>: Amos 8:9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beri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wan </a:t>
            </a:r>
            <a:r>
              <a:rPr lang="en-US" dirty="0" err="1" smtClean="0"/>
              <a:t>goedoeman</a:t>
            </a:r>
            <a:r>
              <a:rPr lang="en-US" dirty="0" smtClean="0"/>
              <a:t> </a:t>
            </a:r>
            <a:r>
              <a:rPr lang="en-US" dirty="0" err="1" smtClean="0"/>
              <a:t>grebi</a:t>
            </a:r>
            <a:r>
              <a:rPr lang="en-US" dirty="0" smtClean="0"/>
              <a:t>: </a:t>
            </a:r>
            <a:r>
              <a:rPr lang="en-US" dirty="0" err="1" smtClean="0"/>
              <a:t>Jes</a:t>
            </a:r>
            <a:r>
              <a:rPr lang="en-US" dirty="0" smtClean="0"/>
              <a:t>. 53:9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4313"/>
            <a:ext cx="9144000" cy="1462087"/>
          </a:xfrm>
        </p:spPr>
        <p:txBody>
          <a:bodyPr/>
          <a:lstStyle/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expresi</a:t>
            </a:r>
            <a:r>
              <a:rPr lang="en-US" dirty="0" smtClean="0"/>
              <a:t> foe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san </a:t>
            </a:r>
            <a:r>
              <a:rPr lang="en-US" dirty="0" err="1" smtClean="0"/>
              <a:t>regel</a:t>
            </a:r>
            <a:r>
              <a:rPr lang="en-US" dirty="0" smtClean="0"/>
              <a:t> Hem </a:t>
            </a:r>
            <a:r>
              <a:rPr lang="en-US" dirty="0" err="1" smtClean="0"/>
              <a:t>geboorte</a:t>
            </a:r>
            <a:r>
              <a:rPr lang="en-US" dirty="0" smtClean="0"/>
              <a:t> – </a:t>
            </a:r>
            <a:r>
              <a:rPr lang="en-US" dirty="0" err="1" smtClean="0"/>
              <a:t>da</a:t>
            </a:r>
            <a:r>
              <a:rPr lang="en-US" dirty="0" smtClean="0"/>
              <a:t> tem, </a:t>
            </a:r>
            <a:r>
              <a:rPr lang="en-US" dirty="0" err="1" smtClean="0"/>
              <a:t>locatie</a:t>
            </a:r>
            <a:r>
              <a:rPr lang="en-US" dirty="0" smtClean="0"/>
              <a:t>, </a:t>
            </a:r>
            <a:r>
              <a:rPr lang="en-US" dirty="0" err="1" smtClean="0"/>
              <a:t>ouders</a:t>
            </a:r>
            <a:r>
              <a:rPr lang="en-US" dirty="0" smtClean="0"/>
              <a:t>, en </a:t>
            </a:r>
            <a:r>
              <a:rPr lang="en-US" dirty="0" err="1" smtClean="0"/>
              <a:t>granavoo</a:t>
            </a:r>
            <a:endParaRPr lang="en-US" dirty="0" smtClean="0"/>
          </a:p>
          <a:p>
            <a:r>
              <a:rPr lang="en-US" dirty="0" err="1" smtClean="0"/>
              <a:t>Fa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controleer</a:t>
            </a:r>
            <a:r>
              <a:rPr lang="en-US" dirty="0" smtClean="0"/>
              <a:t> ala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profeti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Fa</a:t>
            </a:r>
            <a:r>
              <a:rPr lang="en-US" dirty="0" smtClean="0"/>
              <a:t> A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controleer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reactie</a:t>
            </a:r>
            <a:r>
              <a:rPr lang="en-US" dirty="0" smtClean="0"/>
              <a:t> foe ala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Statistiek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no </a:t>
            </a:r>
            <a:r>
              <a:rPr lang="en-US" dirty="0" err="1" smtClean="0"/>
              <a:t>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 man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calculeer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kans</a:t>
            </a:r>
            <a:r>
              <a:rPr lang="en-US" dirty="0" smtClean="0"/>
              <a:t> foe </a:t>
            </a:r>
            <a:r>
              <a:rPr lang="en-US" dirty="0" err="1" smtClean="0"/>
              <a:t>soso</a:t>
            </a:r>
            <a:r>
              <a:rPr lang="en-US" dirty="0" smtClean="0"/>
              <a:t> 8 </a:t>
            </a:r>
            <a:r>
              <a:rPr lang="en-US" dirty="0" err="1" smtClean="0"/>
              <a:t>profeti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kans</a:t>
            </a:r>
            <a:r>
              <a:rPr lang="en-US" dirty="0" smtClean="0"/>
              <a:t>. 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antwoord</a:t>
            </a:r>
            <a:r>
              <a:rPr lang="en-US" dirty="0" smtClean="0"/>
              <a:t> be de wan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100.000.000.000.000.000!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kans</a:t>
            </a:r>
            <a:r>
              <a:rPr lang="en-US" dirty="0" smtClean="0"/>
              <a:t> foe 48 </a:t>
            </a:r>
            <a:r>
              <a:rPr lang="en-US" dirty="0" err="1" smtClean="0"/>
              <a:t>profeti-taki</a:t>
            </a:r>
            <a:r>
              <a:rPr lang="en-US" dirty="0" smtClean="0"/>
              <a:t> de 1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100.000.000.000.000.000.000.000.000.000.000.000.000.000.000.000.000.000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“psychics?”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tesi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doe </a:t>
            </a:r>
            <a:r>
              <a:rPr lang="en-US" dirty="0" err="1" smtClean="0"/>
              <a:t>nanga</a:t>
            </a:r>
            <a:r>
              <a:rPr lang="en-US" dirty="0" smtClean="0"/>
              <a:t> 72 top psychic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72 </a:t>
            </a:r>
            <a:r>
              <a:rPr lang="en-US" dirty="0" err="1" smtClean="0"/>
              <a:t>voorspelling</a:t>
            </a:r>
            <a:r>
              <a:rPr lang="en-US" dirty="0" smtClean="0"/>
              <a:t>, en 6 </a:t>
            </a:r>
            <a:r>
              <a:rPr lang="en-US" dirty="0" err="1" smtClean="0"/>
              <a:t>nomo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kownoe-tiki</a:t>
            </a:r>
            <a:r>
              <a:rPr lang="en-US" dirty="0" smtClean="0"/>
              <a:t> foe Silo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Silo – wan </a:t>
            </a:r>
            <a:r>
              <a:rPr lang="en-US" dirty="0" err="1" smtClean="0"/>
              <a:t>nem</a:t>
            </a:r>
            <a:r>
              <a:rPr lang="en-US" dirty="0" smtClean="0"/>
              <a:t> foe </a:t>
            </a:r>
            <a:r>
              <a:rPr lang="en-US" dirty="0" err="1" smtClean="0"/>
              <a:t>Messias</a:t>
            </a:r>
            <a:endParaRPr lang="en-US" dirty="0" smtClean="0"/>
          </a:p>
          <a:p>
            <a:r>
              <a:rPr lang="en-US" dirty="0" err="1" smtClean="0"/>
              <a:t>Kownoe-tiki</a:t>
            </a:r>
            <a:r>
              <a:rPr lang="en-US" dirty="0" smtClean="0"/>
              <a:t> – foe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r>
              <a:rPr lang="en-US" dirty="0" smtClean="0"/>
              <a:t>, foe </a:t>
            </a:r>
            <a:r>
              <a:rPr lang="en-US" dirty="0" err="1" smtClean="0"/>
              <a:t>kroetoe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famiri</a:t>
            </a:r>
            <a:r>
              <a:rPr lang="en-US" dirty="0" smtClean="0"/>
              <a:t> foe </a:t>
            </a:r>
            <a:r>
              <a:rPr lang="en-US" dirty="0" err="1" smtClean="0"/>
              <a:t>Juda</a:t>
            </a:r>
            <a:r>
              <a:rPr lang="en-US" dirty="0" smtClean="0"/>
              <a:t> (</a:t>
            </a:r>
            <a:r>
              <a:rPr lang="en-US" dirty="0" err="1" smtClean="0"/>
              <a:t>kownoe-tiki</a:t>
            </a:r>
            <a:r>
              <a:rPr lang="en-US" dirty="0" smtClean="0"/>
              <a:t> foe </a:t>
            </a:r>
            <a:r>
              <a:rPr lang="en-US" dirty="0" err="1" smtClean="0"/>
              <a:t>Juda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messias</a:t>
            </a:r>
            <a:r>
              <a:rPr lang="en-US" dirty="0" smtClean="0"/>
              <a:t>, </a:t>
            </a:r>
            <a:r>
              <a:rPr lang="en-US" dirty="0" err="1" smtClean="0"/>
              <a:t>Juda</a:t>
            </a:r>
            <a:r>
              <a:rPr lang="en-US" dirty="0" smtClean="0"/>
              <a:t> no </a:t>
            </a:r>
            <a:r>
              <a:rPr lang="en-US" dirty="0" err="1" smtClean="0"/>
              <a:t>sa</a:t>
            </a:r>
            <a:r>
              <a:rPr lang="en-US" dirty="0" smtClean="0"/>
              <a:t> de </a:t>
            </a:r>
            <a:r>
              <a:rPr lang="en-US" dirty="0" err="1" smtClean="0"/>
              <a:t>moro</a:t>
            </a:r>
            <a:r>
              <a:rPr lang="en-US" dirty="0" smtClean="0"/>
              <a:t>, en a no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koti</a:t>
            </a:r>
            <a:r>
              <a:rPr lang="en-US" dirty="0" smtClean="0"/>
              <a:t> </a:t>
            </a:r>
            <a:r>
              <a:rPr lang="en-US" dirty="0" err="1" smtClean="0"/>
              <a:t>kroetoe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Sortoe</a:t>
            </a:r>
            <a:r>
              <a:rPr lang="en-US" dirty="0" smtClean="0"/>
              <a:t> tem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kownoe-tiki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Herodus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bigiwan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heiden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endParaRPr lang="en-US" dirty="0" smtClean="0"/>
          </a:p>
          <a:p>
            <a:r>
              <a:rPr lang="en-US" dirty="0" smtClean="0"/>
              <a:t>23 </a:t>
            </a:r>
            <a:r>
              <a:rPr lang="en-US" dirty="0" err="1" smtClean="0"/>
              <a:t>jari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kroetoe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Romeini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Sanhedrin no man </a:t>
            </a:r>
            <a:r>
              <a:rPr lang="en-US" dirty="0" err="1" smtClean="0"/>
              <a:t>kroetoe</a:t>
            </a:r>
            <a:r>
              <a:rPr lang="en-US" dirty="0" smtClean="0"/>
              <a:t> foe </a:t>
            </a:r>
            <a:r>
              <a:rPr lang="en-US" dirty="0" err="1" smtClean="0"/>
              <a:t>kiri</a:t>
            </a:r>
            <a:r>
              <a:rPr lang="en-US" dirty="0" smtClean="0"/>
              <a:t> wan man </a:t>
            </a:r>
            <a:r>
              <a:rPr lang="en-US" dirty="0" err="1" smtClean="0"/>
              <a:t>moro</a:t>
            </a:r>
            <a:r>
              <a:rPr lang="en-US" dirty="0" smtClean="0"/>
              <a:t>.  </a:t>
            </a:r>
            <a:r>
              <a:rPr lang="en-US" dirty="0" err="1" smtClean="0"/>
              <a:t>Da</a:t>
            </a:r>
            <a:r>
              <a:rPr lang="en-US" dirty="0" smtClean="0"/>
              <a:t> Talmud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Sanhedrin </a:t>
            </a:r>
            <a:r>
              <a:rPr lang="en-US" dirty="0" err="1" smtClean="0"/>
              <a:t>krei</a:t>
            </a:r>
            <a:r>
              <a:rPr lang="en-US" dirty="0" smtClean="0"/>
              <a:t>,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lasi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, ma </a:t>
            </a:r>
            <a:r>
              <a:rPr lang="en-US" dirty="0" err="1" smtClean="0"/>
              <a:t>messias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Messias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tempel</a:t>
            </a:r>
            <a:r>
              <a:rPr lang="en-US" dirty="0" smtClean="0"/>
              <a:t> </a:t>
            </a:r>
            <a:r>
              <a:rPr lang="en-US" dirty="0" err="1" smtClean="0"/>
              <a:t>figi</a:t>
            </a:r>
            <a:r>
              <a:rPr lang="en-US" dirty="0" smtClean="0"/>
              <a:t> </a:t>
            </a:r>
            <a:r>
              <a:rPr lang="en-US" dirty="0" err="1" smtClean="0"/>
              <a:t>poeroe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Mal. 3:1; Ps. 118:26; Dan. 9:26; Haggai 2:7-9 Zach 11:13</a:t>
            </a:r>
          </a:p>
          <a:p>
            <a:r>
              <a:rPr lang="en-US" dirty="0" smtClean="0"/>
              <a:t>Dan. 9:26 </a:t>
            </a:r>
            <a:r>
              <a:rPr lang="en-US" dirty="0" err="1" smtClean="0"/>
              <a:t>taki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Messias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endParaRPr lang="en-US" dirty="0" smtClean="0"/>
          </a:p>
          <a:p>
            <a:pPr lvl="1"/>
            <a:r>
              <a:rPr lang="en-US" dirty="0" err="1" smtClean="0"/>
              <a:t>Messias</a:t>
            </a:r>
            <a:r>
              <a:rPr lang="en-US" dirty="0" smtClean="0"/>
              <a:t> </a:t>
            </a:r>
            <a:r>
              <a:rPr lang="en-US" dirty="0" err="1" smtClean="0"/>
              <a:t>koti</a:t>
            </a:r>
            <a:r>
              <a:rPr lang="en-US" dirty="0" smtClean="0"/>
              <a:t> </a:t>
            </a:r>
            <a:r>
              <a:rPr lang="en-US" dirty="0" err="1" smtClean="0"/>
              <a:t>poeroe</a:t>
            </a:r>
            <a:r>
              <a:rPr lang="en-US" dirty="0" smtClean="0"/>
              <a:t> (</a:t>
            </a:r>
            <a:r>
              <a:rPr lang="en-US" dirty="0" err="1" smtClean="0"/>
              <a:t>dede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 en </a:t>
            </a:r>
            <a:r>
              <a:rPr lang="en-US" dirty="0" err="1" smtClean="0"/>
              <a:t>tempel</a:t>
            </a:r>
            <a:r>
              <a:rPr lang="en-US" dirty="0" smtClean="0"/>
              <a:t> </a:t>
            </a:r>
            <a:r>
              <a:rPr lang="en-US" dirty="0" err="1" smtClean="0"/>
              <a:t>figi</a:t>
            </a:r>
            <a:r>
              <a:rPr lang="en-US" dirty="0" smtClean="0"/>
              <a:t> </a:t>
            </a:r>
            <a:r>
              <a:rPr lang="en-US" dirty="0" err="1" smtClean="0"/>
              <a:t>poeroe</a:t>
            </a:r>
            <a:r>
              <a:rPr lang="en-US" dirty="0" smtClean="0"/>
              <a:t> – 70 AD</a:t>
            </a:r>
          </a:p>
          <a:p>
            <a:r>
              <a:rPr lang="en-US" dirty="0" smtClean="0"/>
              <a:t>En 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bouw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tempel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de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opdrakti</a:t>
            </a:r>
            <a:r>
              <a:rPr lang="en-US" dirty="0" smtClean="0"/>
              <a:t> foe </a:t>
            </a:r>
            <a:r>
              <a:rPr lang="en-US" dirty="0" err="1" smtClean="0"/>
              <a:t>bouw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Nisan 1, 444 BC</a:t>
            </a:r>
          </a:p>
          <a:p>
            <a:r>
              <a:rPr lang="en-US" dirty="0" smtClean="0"/>
              <a:t>69 x 360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fadon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10 Nisan 33 AD –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Jerusalem.</a:t>
            </a:r>
          </a:p>
          <a:p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wiki </a:t>
            </a:r>
            <a:r>
              <a:rPr lang="en-US" dirty="0" err="1" smtClean="0"/>
              <a:t>tapoe</a:t>
            </a:r>
            <a:r>
              <a:rPr lang="en-US" dirty="0" smtClean="0"/>
              <a:t>,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endParaRPr lang="en-US" dirty="0" smtClean="0"/>
          </a:p>
          <a:p>
            <a:r>
              <a:rPr lang="en-US" dirty="0" smtClean="0"/>
              <a:t>40 </a:t>
            </a:r>
            <a:r>
              <a:rPr lang="en-US" dirty="0" err="1" smtClean="0"/>
              <a:t>jari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lati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figi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tempel</a:t>
            </a:r>
            <a:r>
              <a:rPr lang="en-US" dirty="0" smtClean="0"/>
              <a:t> </a:t>
            </a:r>
            <a:r>
              <a:rPr lang="en-US" dirty="0" err="1" smtClean="0"/>
              <a:t>poeroe</a:t>
            </a:r>
            <a:r>
              <a:rPr lang="en-US" dirty="0" smtClean="0"/>
              <a:t>, en </a:t>
            </a:r>
            <a:r>
              <a:rPr lang="en-US" dirty="0" err="1" smtClean="0"/>
              <a:t>kiri</a:t>
            </a:r>
            <a:r>
              <a:rPr lang="en-US" dirty="0" smtClean="0"/>
              <a:t> ala </a:t>
            </a:r>
            <a:r>
              <a:rPr lang="en-US" dirty="0" err="1" smtClean="0"/>
              <a:t>pikin</a:t>
            </a:r>
            <a:r>
              <a:rPr lang="en-US" dirty="0" smtClean="0"/>
              <a:t> foe Aaron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Talmud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Ben </a:t>
            </a:r>
            <a:r>
              <a:rPr lang="en-US" dirty="0" err="1" smtClean="0"/>
              <a:t>Pantera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de wan </a:t>
            </a:r>
            <a:r>
              <a:rPr lang="en-US" dirty="0" err="1" smtClean="0"/>
              <a:t>fasi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foe </a:t>
            </a:r>
            <a:r>
              <a:rPr lang="en-US" dirty="0" err="1" smtClean="0"/>
              <a:t>fa</a:t>
            </a:r>
            <a:r>
              <a:rPr lang="en-US" dirty="0" smtClean="0"/>
              <a:t> Maria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krin</a:t>
            </a:r>
            <a:r>
              <a:rPr lang="en-US" dirty="0" smtClean="0"/>
              <a:t> –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de wan </a:t>
            </a:r>
            <a:r>
              <a:rPr lang="en-US" dirty="0" err="1" smtClean="0"/>
              <a:t>waka-oema</a:t>
            </a:r>
            <a:endParaRPr lang="en-US" dirty="0" smtClean="0"/>
          </a:p>
          <a:p>
            <a:r>
              <a:rPr lang="en-US" dirty="0" smtClean="0"/>
              <a:t>Josephus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wantoe</a:t>
            </a:r>
            <a:r>
              <a:rPr lang="en-US" dirty="0" smtClean="0"/>
              <a:t> detail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en </a:t>
            </a:r>
            <a:r>
              <a:rPr lang="en-US" dirty="0" err="1" smtClean="0"/>
              <a:t>dede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, en so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foe </a:t>
            </a:r>
            <a:r>
              <a:rPr lang="en-US" dirty="0" err="1" smtClean="0"/>
              <a:t>Jakobus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brada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.  A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ongeveer</a:t>
            </a:r>
            <a:r>
              <a:rPr lang="en-US" dirty="0" smtClean="0"/>
              <a:t> 70 AD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>A </a:t>
            </a:r>
            <a:r>
              <a:rPr lang="en-US" sz="6000" b="1" dirty="0" err="1" smtClean="0">
                <a:solidFill>
                  <a:srgbClr val="FF0000"/>
                </a:solidFill>
              </a:rPr>
              <a:t>ben</a:t>
            </a:r>
            <a:r>
              <a:rPr lang="en-US" sz="6000" b="1" dirty="0" smtClean="0">
                <a:solidFill>
                  <a:srgbClr val="FF0000"/>
                </a:solidFill>
              </a:rPr>
              <a:t> de </a:t>
            </a:r>
            <a:r>
              <a:rPr lang="en-US" sz="6000" b="1" dirty="0" err="1" smtClean="0">
                <a:solidFill>
                  <a:srgbClr val="FF0000"/>
                </a:solidFill>
              </a:rPr>
              <a:t>fanow</a:t>
            </a:r>
            <a:r>
              <a:rPr lang="en-US" sz="6000" b="1" dirty="0" smtClean="0">
                <a:solidFill>
                  <a:srgbClr val="FF0000"/>
                </a:solidFill>
              </a:rPr>
              <a:t>-doe </a:t>
            </a:r>
            <a:r>
              <a:rPr lang="en-US" sz="6000" b="1" dirty="0" err="1" smtClean="0">
                <a:solidFill>
                  <a:srgbClr val="FF0000"/>
                </a:solidFill>
              </a:rPr>
              <a:t>dati</a:t>
            </a:r>
            <a:r>
              <a:rPr lang="en-US" sz="6000" b="1" dirty="0" smtClean="0">
                <a:solidFill>
                  <a:srgbClr val="FF0000"/>
                </a:solidFill>
              </a:rPr>
              <a:t> A </a:t>
            </a:r>
            <a:r>
              <a:rPr lang="en-US" sz="6000" b="1" dirty="0" err="1" smtClean="0">
                <a:solidFill>
                  <a:srgbClr val="FF0000"/>
                </a:solidFill>
              </a:rPr>
              <a:t>opo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baka</a:t>
            </a:r>
            <a:r>
              <a:rPr lang="en-US" sz="6000" b="1" dirty="0" smtClean="0">
                <a:solidFill>
                  <a:srgbClr val="FF0000"/>
                </a:solidFill>
              </a:rPr>
              <a:t> foe </a:t>
            </a:r>
            <a:r>
              <a:rPr lang="en-US" sz="6000" b="1" dirty="0" err="1" smtClean="0">
                <a:solidFill>
                  <a:srgbClr val="FF0000"/>
                </a:solidFill>
              </a:rPr>
              <a:t>dede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na</a:t>
            </a:r>
            <a:r>
              <a:rPr lang="en-US" sz="6000" b="1" dirty="0" smtClean="0">
                <a:solidFill>
                  <a:srgbClr val="FF0000"/>
                </a:solidFill>
              </a:rPr>
              <a:t> skin-</a:t>
            </a:r>
            <a:r>
              <a:rPr lang="en-US" sz="6000" b="1" dirty="0" err="1" smtClean="0">
                <a:solidFill>
                  <a:srgbClr val="FF0000"/>
                </a:solidFill>
              </a:rPr>
              <a:t>fasi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de unique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Buddha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, ma a no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smtClean="0"/>
              <a:t>Mohammed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, en a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hem </a:t>
            </a:r>
            <a:r>
              <a:rPr lang="en-US" dirty="0" err="1" smtClean="0"/>
              <a:t>grebi</a:t>
            </a:r>
            <a:r>
              <a:rPr lang="en-US" dirty="0" smtClean="0"/>
              <a:t> </a:t>
            </a:r>
            <a:r>
              <a:rPr lang="en-US" dirty="0" err="1" smtClean="0"/>
              <a:t>ete</a:t>
            </a:r>
            <a:endParaRPr lang="en-US" dirty="0" smtClean="0"/>
          </a:p>
          <a:p>
            <a:r>
              <a:rPr lang="en-US" dirty="0" smtClean="0"/>
              <a:t>Abraham </a:t>
            </a:r>
            <a:r>
              <a:rPr lang="en-US" dirty="0" err="1" smtClean="0"/>
              <a:t>dede</a:t>
            </a:r>
            <a:r>
              <a:rPr lang="en-US" dirty="0" smtClean="0"/>
              <a:t>, en a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grebi</a:t>
            </a:r>
            <a:endParaRPr lang="en-US" dirty="0" smtClean="0"/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wawan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skin-</a:t>
            </a:r>
            <a:r>
              <a:rPr lang="en-US" dirty="0" err="1" smtClean="0"/>
              <a:t>fasi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foe </a:t>
            </a:r>
            <a:r>
              <a:rPr lang="en-US" dirty="0" err="1" smtClean="0"/>
              <a:t>drie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Efoe</a:t>
            </a:r>
            <a:r>
              <a:rPr lang="en-US" dirty="0" smtClean="0"/>
              <a:t> A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A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endParaRPr lang="en-US" dirty="0" smtClean="0"/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Tata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endParaRPr lang="en-US" dirty="0" smtClean="0"/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Hem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preiki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sori</a:t>
            </a:r>
            <a:r>
              <a:rPr lang="en-US" dirty="0" smtClean="0"/>
              <a:t> foe </a:t>
            </a:r>
            <a:r>
              <a:rPr lang="en-US" dirty="0" err="1" smtClean="0"/>
              <a:t>san’ede</a:t>
            </a:r>
            <a:r>
              <a:rPr lang="en-US" dirty="0" smtClean="0"/>
              <a:t> A </a:t>
            </a:r>
            <a:r>
              <a:rPr lang="en-US" dirty="0" err="1" smtClean="0"/>
              <a:t>dede</a:t>
            </a:r>
            <a:endParaRPr lang="en-US" dirty="0" smtClean="0"/>
          </a:p>
          <a:p>
            <a:r>
              <a:rPr lang="en-US" dirty="0" err="1" smtClean="0"/>
              <a:t>Profeti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apostel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Hem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err="1" smtClean="0"/>
              <a:t>Disi</a:t>
            </a:r>
            <a:r>
              <a:rPr lang="en-US" dirty="0" smtClean="0"/>
              <a:t> de foe </a:t>
            </a:r>
            <a:r>
              <a:rPr lang="en-US" dirty="0" err="1" smtClean="0"/>
              <a:t>san’ede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Tata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sori</a:t>
            </a:r>
            <a:r>
              <a:rPr lang="en-US" dirty="0" smtClean="0"/>
              <a:t> Hem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messias</a:t>
            </a:r>
            <a:r>
              <a:rPr lang="en-US" dirty="0" smtClean="0"/>
              <a:t> &amp; </a:t>
            </a:r>
            <a:r>
              <a:rPr lang="en-US" dirty="0" err="1" smtClean="0"/>
              <a:t>Kownoe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de </a:t>
            </a:r>
            <a:r>
              <a:rPr lang="en-US" dirty="0" err="1" smtClean="0"/>
              <a:t>belangrijk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basis foe Kristen </a:t>
            </a:r>
            <a:r>
              <a:rPr lang="en-US" dirty="0" err="1" smtClean="0"/>
              <a:t>geloof</a:t>
            </a:r>
            <a:r>
              <a:rPr lang="en-US" dirty="0" smtClean="0"/>
              <a:t> de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NT </a:t>
            </a:r>
            <a:r>
              <a:rPr lang="en-US" dirty="0" err="1" smtClean="0"/>
              <a:t>bouw</a:t>
            </a:r>
            <a:r>
              <a:rPr lang="en-US" dirty="0" smtClean="0"/>
              <a:t> op basis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no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,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Kristen </a:t>
            </a:r>
            <a:r>
              <a:rPr lang="en-US" dirty="0" err="1" smtClean="0"/>
              <a:t>geloof</a:t>
            </a:r>
            <a:r>
              <a:rPr lang="en-US" dirty="0" smtClean="0"/>
              <a:t> de </a:t>
            </a:r>
            <a:r>
              <a:rPr lang="en-US" dirty="0" err="1" smtClean="0"/>
              <a:t>fout</a:t>
            </a:r>
            <a:endParaRPr lang="en-US" dirty="0" smtClean="0"/>
          </a:p>
          <a:p>
            <a:r>
              <a:rPr lang="en-US" dirty="0" smtClean="0"/>
              <a:t>A de </a:t>
            </a:r>
            <a:r>
              <a:rPr lang="en-US" dirty="0" err="1" smtClean="0"/>
              <a:t>historie</a:t>
            </a:r>
            <a:r>
              <a:rPr lang="en-US" dirty="0" smtClean="0"/>
              <a:t>, a de </a:t>
            </a:r>
            <a:r>
              <a:rPr lang="en-US" dirty="0" err="1" smtClean="0"/>
              <a:t>feit</a:t>
            </a:r>
            <a:r>
              <a:rPr lang="en-US" dirty="0" smtClean="0"/>
              <a:t>, empiric, </a:t>
            </a:r>
            <a:r>
              <a:rPr lang="en-US" dirty="0" err="1" smtClean="0"/>
              <a:t>verifyable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Foe </a:t>
            </a:r>
            <a:r>
              <a:rPr lang="en-US" dirty="0" err="1" smtClean="0"/>
              <a:t>djaroesoe</a:t>
            </a:r>
            <a:r>
              <a:rPr lang="en-US" dirty="0" smtClean="0"/>
              <a:t> </a:t>
            </a:r>
            <a:r>
              <a:rPr lang="en-US" dirty="0" err="1" smtClean="0"/>
              <a:t>ede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kiri</a:t>
            </a:r>
            <a:r>
              <a:rPr lang="en-US" dirty="0" smtClean="0"/>
              <a:t> Hem</a:t>
            </a:r>
          </a:p>
          <a:p>
            <a:r>
              <a:rPr lang="en-US" dirty="0" err="1" smtClean="0"/>
              <a:t>Baka</a:t>
            </a:r>
            <a:r>
              <a:rPr lang="en-US" dirty="0" smtClean="0"/>
              <a:t> 3 </a:t>
            </a:r>
            <a:r>
              <a:rPr lang="en-US" dirty="0" err="1" smtClean="0"/>
              <a:t>dei</a:t>
            </a:r>
            <a:r>
              <a:rPr lang="en-US" dirty="0" smtClean="0"/>
              <a:t>,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taki</a:t>
            </a:r>
            <a:r>
              <a:rPr lang="en-US" dirty="0" smtClean="0"/>
              <a:t> wan </a:t>
            </a:r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, </a:t>
            </a:r>
            <a:r>
              <a:rPr lang="en-US" dirty="0" err="1" smtClean="0"/>
              <a:t>alwasi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discipel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hem;  ma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jere</a:t>
            </a:r>
            <a:r>
              <a:rPr lang="en-US" dirty="0" smtClean="0"/>
              <a:t> en </a:t>
            </a:r>
            <a:r>
              <a:rPr lang="en-US" dirty="0" err="1" smtClean="0"/>
              <a:t>froestan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san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.  Na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Matteus</a:t>
            </a:r>
            <a:r>
              <a:rPr lang="en-US" dirty="0" smtClean="0"/>
              <a:t>,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so </a:t>
            </a:r>
            <a:r>
              <a:rPr lang="en-US" dirty="0" err="1" smtClean="0"/>
              <a:t>feifi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 </a:t>
            </a:r>
            <a:r>
              <a:rPr lang="en-US" dirty="0" err="1" smtClean="0"/>
              <a:t>discipel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de </a:t>
            </a:r>
            <a:r>
              <a:rPr lang="en-US" dirty="0" err="1" smtClean="0"/>
              <a:t>historie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tem,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persoon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locatie</a:t>
            </a:r>
            <a:r>
              <a:rPr lang="en-US" dirty="0" smtClean="0"/>
              <a:t>, en ala detail de </a:t>
            </a:r>
            <a:r>
              <a:rPr lang="en-US" dirty="0" err="1" smtClean="0"/>
              <a:t>historie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betekenis</a:t>
            </a:r>
            <a:r>
              <a:rPr lang="en-US" dirty="0" smtClean="0"/>
              <a:t> de </a:t>
            </a:r>
            <a:r>
              <a:rPr lang="en-US" dirty="0" err="1" smtClean="0"/>
              <a:t>theologie</a:t>
            </a:r>
            <a:r>
              <a:rPr lang="en-US" dirty="0" smtClean="0"/>
              <a:t>, ma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feit</a:t>
            </a:r>
            <a:r>
              <a:rPr lang="en-US" dirty="0" smtClean="0"/>
              <a:t> de </a:t>
            </a:r>
            <a:r>
              <a:rPr lang="en-US" dirty="0" err="1" smtClean="0"/>
              <a:t>historie</a:t>
            </a:r>
            <a:r>
              <a:rPr lang="en-US" dirty="0" smtClean="0"/>
              <a:t> – no myth</a:t>
            </a:r>
          </a:p>
          <a:p>
            <a:r>
              <a:rPr lang="en-US" dirty="0" smtClean="0"/>
              <a:t>Lukas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de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marki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tranga</a:t>
            </a:r>
            <a:r>
              <a:rPr lang="en-US" dirty="0" smtClean="0"/>
              <a:t> </a:t>
            </a:r>
            <a:r>
              <a:rPr lang="en-US" dirty="0" err="1" smtClean="0"/>
              <a:t>legaal</a:t>
            </a:r>
            <a:r>
              <a:rPr lang="en-US" dirty="0" smtClean="0"/>
              <a:t>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marki</a:t>
            </a:r>
            <a:r>
              <a:rPr lang="en-US" dirty="0" smtClean="0"/>
              <a:t> </a:t>
            </a:r>
            <a:r>
              <a:rPr lang="en-US" i="1" dirty="0" err="1" smtClean="0"/>
              <a:t>tekmeriois</a:t>
            </a:r>
            <a:endParaRPr lang="en-US" i="1" dirty="0"/>
          </a:p>
        </p:txBody>
      </p:sp>
    </p:spTree>
  </p:cSld>
  <p:clrMapOvr>
    <a:masterClrMapping/>
  </p:clrMapOvr>
  <p:transition>
    <p:dissolve/>
  </p:transition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brifi</a:t>
            </a:r>
            <a:r>
              <a:rPr lang="en-US" dirty="0" smtClean="0"/>
              <a:t> foe </a:t>
            </a:r>
            <a:r>
              <a:rPr lang="en-US" dirty="0" err="1" smtClean="0"/>
              <a:t>Paulus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historie</a:t>
            </a:r>
            <a:r>
              <a:rPr lang="en-US" dirty="0" smtClean="0"/>
              <a:t> </a:t>
            </a:r>
            <a:r>
              <a:rPr lang="en-US" dirty="0" err="1" smtClean="0"/>
              <a:t>bewijs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wan </a:t>
            </a:r>
            <a:r>
              <a:rPr lang="en-US" dirty="0" err="1" smtClean="0"/>
              <a:t>tranga</a:t>
            </a:r>
            <a:r>
              <a:rPr lang="en-US" dirty="0" smtClean="0"/>
              <a:t> </a:t>
            </a:r>
            <a:r>
              <a:rPr lang="en-US" dirty="0" err="1" smtClean="0"/>
              <a:t>sortoe</a:t>
            </a:r>
            <a:r>
              <a:rPr lang="en-US" dirty="0" smtClean="0"/>
              <a:t>. 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55-58 AD,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preiki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info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froekoe</a:t>
            </a:r>
            <a:endParaRPr lang="en-US" dirty="0" smtClean="0"/>
          </a:p>
          <a:p>
            <a:r>
              <a:rPr lang="en-US" dirty="0" smtClean="0"/>
              <a:t>So </a:t>
            </a:r>
            <a:r>
              <a:rPr lang="en-US" dirty="0" err="1" smtClean="0"/>
              <a:t>srefi</a:t>
            </a:r>
            <a:r>
              <a:rPr lang="en-US" dirty="0" smtClean="0"/>
              <a:t> Lukas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hem info foe </a:t>
            </a:r>
            <a:r>
              <a:rPr lang="en-US" dirty="0" err="1" smtClean="0"/>
              <a:t>oog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r>
              <a:rPr lang="en-US" dirty="0" smtClean="0"/>
              <a:t>,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ete</a:t>
            </a:r>
            <a:r>
              <a:rPr lang="en-US" dirty="0" smtClean="0"/>
              <a:t>.  En a </a:t>
            </a:r>
            <a:r>
              <a:rPr lang="en-US" dirty="0" err="1" smtClean="0"/>
              <a:t>ben</a:t>
            </a:r>
            <a:r>
              <a:rPr lang="en-US" dirty="0" smtClean="0"/>
              <a:t> doe </a:t>
            </a:r>
            <a:r>
              <a:rPr lang="en-US" dirty="0" err="1" smtClean="0"/>
              <a:t>mee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a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bewijs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de </a:t>
            </a:r>
            <a:r>
              <a:rPr lang="en-US" dirty="0" err="1" smtClean="0"/>
              <a:t>duidelijk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feit</a:t>
            </a:r>
            <a:r>
              <a:rPr lang="en-US" dirty="0" smtClean="0"/>
              <a:t> de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iniwan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owroe</a:t>
            </a:r>
            <a:r>
              <a:rPr lang="en-US" dirty="0" smtClean="0"/>
              <a:t> tem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discipel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ibri</a:t>
            </a:r>
            <a:r>
              <a:rPr lang="en-US" dirty="0" smtClean="0"/>
              <a:t> </a:t>
            </a:r>
            <a:r>
              <a:rPr lang="en-US" dirty="0" err="1" smtClean="0"/>
              <a:t>reden</a:t>
            </a:r>
            <a:r>
              <a:rPr lang="en-US" dirty="0" smtClean="0"/>
              <a:t> foe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no de </a:t>
            </a:r>
            <a:r>
              <a:rPr lang="en-US" dirty="0" err="1" smtClean="0"/>
              <a:t>troe</a:t>
            </a:r>
            <a:r>
              <a:rPr lang="en-US" dirty="0" smtClean="0"/>
              <a:t>, ma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martelaar</a:t>
            </a:r>
            <a:r>
              <a:rPr lang="en-US" dirty="0" smtClean="0"/>
              <a:t> foe san </a:t>
            </a:r>
            <a:r>
              <a:rPr lang="en-US" dirty="0" err="1" smtClean="0"/>
              <a:t>demsrefi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SABI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Fosi</a:t>
            </a:r>
            <a:r>
              <a:rPr lang="en-US" dirty="0" smtClean="0"/>
              <a:t>,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foe </a:t>
            </a:r>
            <a:r>
              <a:rPr lang="en-US" dirty="0" err="1" smtClean="0"/>
              <a:t>troe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Romeini</a:t>
            </a:r>
            <a:r>
              <a:rPr lang="en-US" dirty="0" smtClean="0"/>
              <a:t> </a:t>
            </a:r>
            <a:r>
              <a:rPr lang="en-US" dirty="0" err="1" smtClean="0"/>
              <a:t>wipi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bonjo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isri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foe </a:t>
            </a:r>
            <a:r>
              <a:rPr lang="en-US" dirty="0" err="1" smtClean="0"/>
              <a:t>koti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skin.  En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wipi</a:t>
            </a:r>
            <a:r>
              <a:rPr lang="en-US" dirty="0" smtClean="0"/>
              <a:t> so </a:t>
            </a:r>
            <a:r>
              <a:rPr lang="en-US" dirty="0" err="1" smtClean="0"/>
              <a:t>meni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ingewanden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endParaRPr lang="en-US" dirty="0" smtClean="0"/>
          </a:p>
          <a:p>
            <a:r>
              <a:rPr lang="en-US" dirty="0" smtClean="0"/>
              <a:t>Denki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pijn</a:t>
            </a:r>
            <a:r>
              <a:rPr lang="en-US" dirty="0" smtClean="0"/>
              <a:t> &amp; </a:t>
            </a:r>
            <a:r>
              <a:rPr lang="en-US" dirty="0" err="1" smtClean="0"/>
              <a:t>broedoe</a:t>
            </a:r>
            <a:r>
              <a:rPr lang="en-US" dirty="0" smtClean="0"/>
              <a:t> foe </a:t>
            </a:r>
            <a:r>
              <a:rPr lang="en-US" dirty="0" err="1" smtClean="0"/>
              <a:t>poeroe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krosi</a:t>
            </a:r>
            <a:endParaRPr lang="en-US" dirty="0" smtClean="0"/>
          </a:p>
          <a:p>
            <a:r>
              <a:rPr lang="en-US" dirty="0" smtClean="0"/>
              <a:t>A no </a:t>
            </a:r>
            <a:r>
              <a:rPr lang="en-US" dirty="0" err="1" smtClean="0"/>
              <a:t>sribi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dringi</a:t>
            </a:r>
            <a:r>
              <a:rPr lang="en-US" dirty="0" smtClean="0"/>
              <a:t>. 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r>
              <a:rPr lang="en-US" dirty="0" smtClean="0"/>
              <a:t> ma A no </a:t>
            </a:r>
            <a:r>
              <a:rPr lang="en-US" dirty="0" err="1" smtClean="0"/>
              <a:t>ben</a:t>
            </a:r>
            <a:r>
              <a:rPr lang="en-US" dirty="0" smtClean="0"/>
              <a:t> man</a:t>
            </a:r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NT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bepaalde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creed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NT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demsrefi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wan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“creed = </a:t>
            </a:r>
            <a:r>
              <a:rPr lang="en-US" dirty="0" err="1" smtClean="0"/>
              <a:t>bribi</a:t>
            </a:r>
            <a:r>
              <a:rPr lang="en-US" dirty="0" smtClean="0"/>
              <a:t>”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fositem</a:t>
            </a:r>
            <a:r>
              <a:rPr lang="en-US" dirty="0" smtClean="0"/>
              <a:t> Kristen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fosi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dem</a:t>
            </a:r>
            <a:r>
              <a:rPr lang="en-US" b="1" dirty="0" smtClean="0">
                <a:solidFill>
                  <a:srgbClr val="FF0000"/>
                </a:solidFill>
              </a:rPr>
              <a:t> NT </a:t>
            </a:r>
            <a:r>
              <a:rPr lang="en-US" b="1" dirty="0" err="1" smtClean="0">
                <a:solidFill>
                  <a:srgbClr val="FF0000"/>
                </a:solidFill>
              </a:rPr>
              <a:t>boekoe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srefi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ben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skrifi</a:t>
            </a:r>
            <a:r>
              <a:rPr lang="en-US" b="1" dirty="0" smtClean="0">
                <a:solidFill>
                  <a:srgbClr val="FF0000"/>
                </a:solidFill>
              </a:rPr>
              <a:t>.  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,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en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, en </a:t>
            </a:r>
            <a:r>
              <a:rPr lang="en-US" dirty="0" err="1" smtClean="0"/>
              <a:t>verloesoe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foe </a:t>
            </a:r>
            <a:r>
              <a:rPr lang="en-US" dirty="0" err="1" smtClean="0"/>
              <a:t>troe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positie</a:t>
            </a:r>
            <a:r>
              <a:rPr lang="en-US" dirty="0" smtClean="0"/>
              <a:t> de </a:t>
            </a:r>
            <a:r>
              <a:rPr lang="en-US" dirty="0" err="1" smtClean="0"/>
              <a:t>zeer</a:t>
            </a:r>
            <a:r>
              <a:rPr lang="en-US" dirty="0" smtClean="0"/>
              <a:t> </a:t>
            </a:r>
            <a:r>
              <a:rPr lang="en-US" dirty="0" err="1" smtClean="0"/>
              <a:t>pijnelijk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sjem</a:t>
            </a:r>
            <a:r>
              <a:rPr lang="en-US" dirty="0" smtClean="0"/>
              <a:t>.  Dem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hanga</a:t>
            </a:r>
            <a:r>
              <a:rPr lang="en-US" dirty="0" smtClean="0"/>
              <a:t> wan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kiri</a:t>
            </a:r>
            <a:r>
              <a:rPr lang="en-US" dirty="0" smtClean="0"/>
              <a:t> hem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ston</a:t>
            </a:r>
            <a:r>
              <a:rPr lang="en-US" dirty="0" smtClean="0"/>
              <a:t> foe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floekoe</a:t>
            </a:r>
            <a:r>
              <a:rPr lang="en-US" dirty="0" smtClean="0"/>
              <a:t> hem.  Ma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poeroe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neti</a:t>
            </a:r>
            <a:r>
              <a:rPr lang="en-US" dirty="0" smtClean="0"/>
              <a:t> </a:t>
            </a:r>
            <a:r>
              <a:rPr lang="en-US" dirty="0" err="1" smtClean="0"/>
              <a:t>fadon</a:t>
            </a:r>
            <a:r>
              <a:rPr lang="en-US" dirty="0" smtClean="0"/>
              <a:t> so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gron</a:t>
            </a:r>
            <a:r>
              <a:rPr lang="en-US" dirty="0" smtClean="0"/>
              <a:t> no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</a:t>
            </a:r>
            <a:r>
              <a:rPr lang="en-US" dirty="0" err="1" smtClean="0"/>
              <a:t>floekoe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foe </a:t>
            </a:r>
            <a:r>
              <a:rPr lang="en-US" dirty="0" err="1" smtClean="0"/>
              <a:t>troe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Pilatus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verwondroe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so </a:t>
            </a:r>
            <a:r>
              <a:rPr lang="en-US" dirty="0" err="1" smtClean="0"/>
              <a:t>esi</a:t>
            </a:r>
            <a:r>
              <a:rPr lang="en-US" dirty="0" smtClean="0"/>
              <a:t>, ma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centurion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endParaRPr lang="en-US" dirty="0" smtClean="0"/>
          </a:p>
          <a:p>
            <a:r>
              <a:rPr lang="en-US" dirty="0" smtClean="0"/>
              <a:t>Dan pas a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dedeskin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Jozef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broedoe</a:t>
            </a:r>
            <a:r>
              <a:rPr lang="en-US" dirty="0" smtClean="0"/>
              <a:t> en </a:t>
            </a:r>
            <a:r>
              <a:rPr lang="en-US" dirty="0" err="1" smtClean="0"/>
              <a:t>watra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soetoe</a:t>
            </a:r>
            <a:r>
              <a:rPr lang="en-US" dirty="0" smtClean="0"/>
              <a:t> wan </a:t>
            </a:r>
            <a:r>
              <a:rPr lang="en-US" dirty="0" err="1" smtClean="0"/>
              <a:t>lansri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foe cardiac rupture (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beri-pe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Normaal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Romeini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dedeskin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a </a:t>
            </a:r>
            <a:r>
              <a:rPr lang="en-US" dirty="0" err="1" smtClean="0"/>
              <a:t>fadon</a:t>
            </a:r>
            <a:r>
              <a:rPr lang="en-US" dirty="0" smtClean="0"/>
              <a:t> </a:t>
            </a:r>
            <a:r>
              <a:rPr lang="en-US" dirty="0" err="1" smtClean="0"/>
              <a:t>pis’pisi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fowroe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meti</a:t>
            </a:r>
            <a:r>
              <a:rPr lang="en-US" dirty="0" smtClean="0"/>
              <a:t> </a:t>
            </a:r>
            <a:r>
              <a:rPr lang="en-US" dirty="0" err="1" smtClean="0"/>
              <a:t>njan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Djoe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doe so,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wan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hanga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bon de </a:t>
            </a:r>
            <a:r>
              <a:rPr lang="en-US" dirty="0" err="1" smtClean="0"/>
              <a:t>floekoe</a:t>
            </a:r>
            <a:r>
              <a:rPr lang="en-US" dirty="0" smtClean="0"/>
              <a:t> – ma </a:t>
            </a:r>
            <a:r>
              <a:rPr lang="en-US" dirty="0" err="1" smtClean="0"/>
              <a:t>efoe</a:t>
            </a:r>
            <a:r>
              <a:rPr lang="en-US" dirty="0" smtClean="0"/>
              <a:t> a tan </a:t>
            </a:r>
            <a:r>
              <a:rPr lang="en-US" dirty="0" err="1" smtClean="0"/>
              <a:t>overnacht</a:t>
            </a:r>
            <a:r>
              <a:rPr lang="en-US" dirty="0" smtClean="0"/>
              <a:t>, a </a:t>
            </a:r>
            <a:r>
              <a:rPr lang="en-US" dirty="0" err="1" smtClean="0"/>
              <a:t>pori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gron</a:t>
            </a:r>
            <a:r>
              <a:rPr lang="en-US" dirty="0" smtClean="0"/>
              <a:t> toe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beri-pe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info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beri-pe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de foe </a:t>
            </a:r>
            <a:r>
              <a:rPr lang="en-US" dirty="0" err="1" smtClean="0"/>
              <a:t>Jozef</a:t>
            </a:r>
            <a:r>
              <a:rPr lang="en-US" dirty="0" smtClean="0"/>
              <a:t> foe </a:t>
            </a:r>
            <a:r>
              <a:rPr lang="en-US" dirty="0" err="1" smtClean="0"/>
              <a:t>Aramatea</a:t>
            </a:r>
            <a:endParaRPr lang="en-US" dirty="0" smtClean="0"/>
          </a:p>
          <a:p>
            <a:r>
              <a:rPr lang="en-US" dirty="0" err="1" smtClean="0"/>
              <a:t>Noiti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gebruiki</a:t>
            </a:r>
            <a:r>
              <a:rPr lang="en-US" dirty="0" smtClean="0"/>
              <a:t> </a:t>
            </a:r>
            <a:r>
              <a:rPr lang="en-US" dirty="0" err="1" smtClean="0"/>
              <a:t>ete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wan </a:t>
            </a:r>
            <a:r>
              <a:rPr lang="en-US" dirty="0" err="1" smtClean="0"/>
              <a:t>djari</a:t>
            </a:r>
            <a:r>
              <a:rPr lang="en-US" dirty="0" smtClean="0"/>
              <a:t> </a:t>
            </a:r>
            <a:r>
              <a:rPr lang="en-US" dirty="0" err="1" smtClean="0"/>
              <a:t>krosibei</a:t>
            </a:r>
            <a:r>
              <a:rPr lang="en-US" dirty="0" smtClean="0"/>
              <a:t> foe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wan </a:t>
            </a:r>
            <a:r>
              <a:rPr lang="en-US" dirty="0" err="1" smtClean="0"/>
              <a:t>ston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beri-pe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Normaal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beri-pe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 3x3 meter so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dedeskin</a:t>
            </a:r>
            <a:endParaRPr lang="en-US" dirty="0" smtClean="0"/>
          </a:p>
          <a:p>
            <a:r>
              <a:rPr lang="en-US" dirty="0" smtClean="0"/>
              <a:t>Dan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koti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sei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dedeskin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tapoe</a:t>
            </a:r>
            <a:r>
              <a:rPr lang="en-US" dirty="0" smtClean="0"/>
              <a:t> hem </a:t>
            </a:r>
            <a:r>
              <a:rPr lang="en-US" dirty="0" err="1" smtClean="0"/>
              <a:t>nanga</a:t>
            </a:r>
            <a:r>
              <a:rPr lang="en-US" dirty="0" smtClean="0"/>
              <a:t> wan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ston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sidon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wan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Fosi</a:t>
            </a:r>
            <a:r>
              <a:rPr lang="en-US" dirty="0" smtClean="0"/>
              <a:t>,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famiri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dedeskin</a:t>
            </a:r>
            <a:r>
              <a:rPr lang="en-US" dirty="0" smtClean="0"/>
              <a:t>, ma wan </a:t>
            </a:r>
            <a:r>
              <a:rPr lang="en-US" dirty="0" err="1" smtClean="0"/>
              <a:t>mati</a:t>
            </a:r>
            <a:r>
              <a:rPr lang="en-US" dirty="0" smtClean="0"/>
              <a:t>, </a:t>
            </a:r>
            <a:r>
              <a:rPr lang="en-US" dirty="0" err="1" smtClean="0"/>
              <a:t>Jozef</a:t>
            </a:r>
            <a:endParaRPr lang="en-US" dirty="0" smtClean="0"/>
          </a:p>
          <a:p>
            <a:r>
              <a:rPr lang="en-US" dirty="0" smtClean="0"/>
              <a:t>Pilatus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verwondroe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dede</a:t>
            </a:r>
            <a:r>
              <a:rPr lang="en-US" dirty="0" smtClean="0"/>
              <a:t> so </a:t>
            </a:r>
            <a:r>
              <a:rPr lang="en-US" dirty="0" err="1" smtClean="0"/>
              <a:t>snel</a:t>
            </a:r>
            <a:r>
              <a:rPr lang="en-US" dirty="0" smtClean="0"/>
              <a:t>, ma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centurion, en a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troe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Jozef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dedeskin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poeroe</a:t>
            </a:r>
            <a:r>
              <a:rPr lang="en-US" dirty="0" smtClean="0"/>
              <a:t> hem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Jozef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foe </a:t>
            </a:r>
            <a:r>
              <a:rPr lang="en-US" dirty="0" err="1" smtClean="0"/>
              <a:t>Nikodemus</a:t>
            </a:r>
            <a:r>
              <a:rPr lang="en-US" dirty="0" smtClean="0"/>
              <a:t>.  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70-100 lb. myrrh &amp; aloe </a:t>
            </a:r>
            <a:r>
              <a:rPr lang="en-US" dirty="0" err="1" smtClean="0"/>
              <a:t>kom</a:t>
            </a:r>
            <a:r>
              <a:rPr lang="en-US" dirty="0" smtClean="0"/>
              <a:t>.  </a:t>
            </a:r>
            <a:r>
              <a:rPr lang="en-US" dirty="0" err="1" smtClean="0"/>
              <a:t>Disi</a:t>
            </a:r>
            <a:r>
              <a:rPr lang="en-US" dirty="0" smtClean="0"/>
              <a:t> de wan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hipi</a:t>
            </a:r>
            <a:r>
              <a:rPr lang="en-US" dirty="0" smtClean="0"/>
              <a:t>, </a:t>
            </a:r>
            <a:r>
              <a:rPr lang="en-US" dirty="0" err="1" smtClean="0"/>
              <a:t>leki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beri</a:t>
            </a:r>
            <a:r>
              <a:rPr lang="en-US" dirty="0" smtClean="0"/>
              <a:t> foe wan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man.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wasi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skin, en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domloe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dedeskin</a:t>
            </a:r>
            <a:r>
              <a:rPr lang="en-US" dirty="0" smtClean="0"/>
              <a:t> </a:t>
            </a:r>
            <a:r>
              <a:rPr lang="en-US" dirty="0" err="1" smtClean="0"/>
              <a:t>bigin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foetoe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linnen</a:t>
            </a:r>
            <a:r>
              <a:rPr lang="en-US" dirty="0" smtClean="0"/>
              <a:t> </a:t>
            </a:r>
            <a:r>
              <a:rPr lang="en-US" dirty="0" err="1" smtClean="0"/>
              <a:t>krosi</a:t>
            </a:r>
            <a:r>
              <a:rPr lang="en-US" dirty="0" smtClean="0"/>
              <a:t> </a:t>
            </a:r>
            <a:r>
              <a:rPr lang="en-US" dirty="0" err="1" smtClean="0"/>
              <a:t>ongeveer</a:t>
            </a:r>
            <a:r>
              <a:rPr lang="en-US" dirty="0" smtClean="0"/>
              <a:t> wan </a:t>
            </a:r>
            <a:r>
              <a:rPr lang="en-US" dirty="0" err="1" smtClean="0"/>
              <a:t>foetoe</a:t>
            </a:r>
            <a:r>
              <a:rPr lang="en-US" dirty="0" smtClean="0"/>
              <a:t> </a:t>
            </a:r>
            <a:r>
              <a:rPr lang="en-US" dirty="0" err="1" smtClean="0"/>
              <a:t>bradi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spicerij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mindri</a:t>
            </a:r>
            <a:r>
              <a:rPr lang="en-US" dirty="0" smtClean="0"/>
              <a:t>. 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smeri</a:t>
            </a:r>
            <a:r>
              <a:rPr lang="en-US" dirty="0" smtClean="0"/>
              <a:t> </a:t>
            </a:r>
            <a:r>
              <a:rPr lang="en-US" dirty="0" err="1" smtClean="0"/>
              <a:t>kiri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tingi</a:t>
            </a:r>
            <a:r>
              <a:rPr lang="en-US" dirty="0" smtClean="0"/>
              <a:t> en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skin </a:t>
            </a:r>
            <a:r>
              <a:rPr lang="en-US" dirty="0" err="1" smtClean="0"/>
              <a:t>pori</a:t>
            </a:r>
            <a:r>
              <a:rPr lang="en-US" dirty="0" smtClean="0"/>
              <a:t> </a:t>
            </a:r>
            <a:r>
              <a:rPr lang="en-US" dirty="0" err="1" smtClean="0"/>
              <a:t>kande</a:t>
            </a:r>
            <a:r>
              <a:rPr lang="en-US" dirty="0" smtClean="0"/>
              <a:t> </a:t>
            </a:r>
            <a:r>
              <a:rPr lang="en-US" dirty="0" err="1" smtClean="0"/>
              <a:t>pikinso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saf’safri</a:t>
            </a:r>
            <a:r>
              <a:rPr lang="en-US" dirty="0" smtClean="0"/>
              <a:t>.  Ma </a:t>
            </a:r>
            <a:r>
              <a:rPr lang="en-US" dirty="0" err="1" smtClean="0"/>
              <a:t>ook</a:t>
            </a:r>
            <a:r>
              <a:rPr lang="en-US" dirty="0" smtClean="0"/>
              <a:t> toe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spicerij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so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linnen</a:t>
            </a:r>
            <a:r>
              <a:rPr lang="en-US" dirty="0" smtClean="0"/>
              <a:t> </a:t>
            </a:r>
            <a:r>
              <a:rPr lang="en-US" dirty="0" err="1" smtClean="0"/>
              <a:t>tron</a:t>
            </a:r>
            <a:r>
              <a:rPr lang="en-US" dirty="0" smtClean="0"/>
              <a:t> wan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gips</a:t>
            </a:r>
            <a:r>
              <a:rPr lang="en-US" dirty="0" smtClean="0"/>
              <a:t> en </a:t>
            </a:r>
            <a:r>
              <a:rPr lang="en-US" dirty="0" err="1" smtClean="0"/>
              <a:t>fasi</a:t>
            </a:r>
            <a:r>
              <a:rPr lang="en-US" dirty="0" smtClean="0"/>
              <a:t> </a:t>
            </a:r>
            <a:r>
              <a:rPr lang="en-US" dirty="0" err="1" smtClean="0"/>
              <a:t>makandra</a:t>
            </a:r>
            <a:r>
              <a:rPr lang="en-US" dirty="0" smtClean="0"/>
              <a:t>.</a:t>
            </a:r>
          </a:p>
          <a:p>
            <a:r>
              <a:rPr lang="en-US" dirty="0" smtClean="0"/>
              <a:t>Mi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gips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datra</a:t>
            </a:r>
            <a:r>
              <a:rPr lang="en-US" dirty="0" smtClean="0"/>
              <a:t>, en mi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form hem </a:t>
            </a:r>
            <a:r>
              <a:rPr lang="en-US" dirty="0" err="1" smtClean="0"/>
              <a:t>lontoe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skin </a:t>
            </a:r>
            <a:r>
              <a:rPr lang="en-US" dirty="0" err="1" smtClean="0"/>
              <a:t>precis</a:t>
            </a:r>
            <a:r>
              <a:rPr lang="en-US" dirty="0" smtClean="0"/>
              <a:t>, en a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beri</a:t>
            </a:r>
            <a:r>
              <a:rPr lang="en-US" dirty="0" smtClean="0"/>
              <a:t> &amp;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ston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domloe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hede</a:t>
            </a:r>
            <a:r>
              <a:rPr lang="en-US" dirty="0" smtClean="0"/>
              <a:t> </a:t>
            </a:r>
            <a:r>
              <a:rPr lang="en-US" dirty="0" err="1" smtClean="0"/>
              <a:t>aparti</a:t>
            </a:r>
            <a:endParaRPr lang="en-US" dirty="0" smtClean="0"/>
          </a:p>
          <a:p>
            <a:r>
              <a:rPr lang="en-US" dirty="0" smtClean="0"/>
              <a:t>Dan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wan </a:t>
            </a:r>
            <a:r>
              <a:rPr lang="en-US" i="1" dirty="0" err="1" smtClean="0"/>
              <a:t>golel</a:t>
            </a:r>
            <a:r>
              <a:rPr lang="en-US" dirty="0" smtClean="0"/>
              <a:t>, wan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ston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fadon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wan groove (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)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grebi</a:t>
            </a:r>
            <a:endParaRPr lang="en-US" dirty="0" smtClean="0"/>
          </a:p>
          <a:p>
            <a:r>
              <a:rPr lang="en-US" dirty="0" err="1" smtClean="0"/>
              <a:t>Normaal</a:t>
            </a:r>
            <a:r>
              <a:rPr lang="en-US" dirty="0" smtClean="0"/>
              <a:t> 20 man no man </a:t>
            </a:r>
            <a:r>
              <a:rPr lang="en-US" dirty="0" err="1" smtClean="0"/>
              <a:t>froisi</a:t>
            </a:r>
            <a:r>
              <a:rPr lang="en-US" dirty="0" smtClean="0"/>
              <a:t> hem. 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wan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</a:t>
            </a:r>
            <a:r>
              <a:rPr lang="en-US" dirty="0" err="1" smtClean="0"/>
              <a:t>ston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sei</a:t>
            </a:r>
            <a:r>
              <a:rPr lang="en-US" dirty="0" smtClean="0"/>
              <a:t>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i="1" dirty="0" err="1" smtClean="0"/>
              <a:t>dopheg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stampoe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Normaal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methode</a:t>
            </a:r>
            <a:r>
              <a:rPr lang="en-US" dirty="0" smtClean="0"/>
              <a:t> foe </a:t>
            </a:r>
            <a:r>
              <a:rPr lang="en-US" dirty="0" err="1" smtClean="0"/>
              <a:t>stampoe</a:t>
            </a:r>
            <a:r>
              <a:rPr lang="en-US" dirty="0" smtClean="0"/>
              <a:t> de foe </a:t>
            </a:r>
            <a:r>
              <a:rPr lang="en-US" dirty="0" err="1" smtClean="0"/>
              <a:t>langa</a:t>
            </a:r>
            <a:r>
              <a:rPr lang="en-US" dirty="0" smtClean="0"/>
              <a:t> wan </a:t>
            </a:r>
            <a:r>
              <a:rPr lang="en-US" dirty="0" err="1" smtClean="0"/>
              <a:t>titei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ston</a:t>
            </a:r>
            <a:r>
              <a:rPr lang="en-US" dirty="0" smtClean="0"/>
              <a:t>, en </a:t>
            </a:r>
            <a:r>
              <a:rPr lang="en-US" dirty="0" err="1" smtClean="0"/>
              <a:t>fasi</a:t>
            </a:r>
            <a:r>
              <a:rPr lang="en-US" dirty="0" smtClean="0"/>
              <a:t> hem </a:t>
            </a:r>
            <a:r>
              <a:rPr lang="en-US" dirty="0" err="1" smtClean="0"/>
              <a:t>nanga</a:t>
            </a:r>
            <a:r>
              <a:rPr lang="en-US" dirty="0" smtClean="0"/>
              <a:t> was </a:t>
            </a:r>
            <a:r>
              <a:rPr lang="en-US" dirty="0" err="1" smtClean="0"/>
              <a:t>na</a:t>
            </a:r>
            <a:r>
              <a:rPr lang="en-US" dirty="0" smtClean="0"/>
              <a:t> ala toe </a:t>
            </a:r>
            <a:r>
              <a:rPr lang="en-US" dirty="0" err="1" smtClean="0"/>
              <a:t>sei</a:t>
            </a:r>
            <a:r>
              <a:rPr lang="en-US" dirty="0" smtClean="0"/>
              <a:t>.  </a:t>
            </a:r>
            <a:r>
              <a:rPr lang="en-US" dirty="0" err="1" smtClean="0"/>
              <a:t>Da</a:t>
            </a:r>
            <a:r>
              <a:rPr lang="en-US" dirty="0" smtClean="0"/>
              <a:t> was </a:t>
            </a:r>
            <a:r>
              <a:rPr lang="en-US" dirty="0" err="1" smtClean="0"/>
              <a:t>stampoe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linga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fesiman</a:t>
            </a:r>
            <a:r>
              <a:rPr lang="en-US" dirty="0" smtClean="0"/>
              <a:t>, en a de wan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strafbaar</a:t>
            </a:r>
            <a:r>
              <a:rPr lang="en-US" dirty="0" smtClean="0"/>
              <a:t> </a:t>
            </a:r>
            <a:r>
              <a:rPr lang="en-US" dirty="0" err="1" smtClean="0"/>
              <a:t>feit</a:t>
            </a:r>
            <a:r>
              <a:rPr lang="en-US" dirty="0" smtClean="0"/>
              <a:t> foe </a:t>
            </a:r>
            <a:r>
              <a:rPr lang="en-US" dirty="0" err="1" smtClean="0"/>
              <a:t>broko</a:t>
            </a:r>
            <a:r>
              <a:rPr lang="en-US" dirty="0" smtClean="0"/>
              <a:t> hem.  Dem </a:t>
            </a:r>
            <a:r>
              <a:rPr lang="en-US" dirty="0" err="1" smtClean="0"/>
              <a:t>stampoe</a:t>
            </a:r>
            <a:r>
              <a:rPr lang="en-US" dirty="0" smtClean="0"/>
              <a:t> hem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waktiman</a:t>
            </a:r>
            <a:r>
              <a:rPr lang="en-US" dirty="0" smtClean="0"/>
              <a:t> so </a:t>
            </a:r>
            <a:r>
              <a:rPr lang="en-US" dirty="0" err="1" smtClean="0"/>
              <a:t>dati</a:t>
            </a:r>
            <a:r>
              <a:rPr lang="en-US" dirty="0" smtClean="0"/>
              <a:t> no wan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doe </a:t>
            </a:r>
            <a:r>
              <a:rPr lang="en-US" dirty="0" err="1" smtClean="0"/>
              <a:t>noti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…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foe </a:t>
            </a:r>
            <a:r>
              <a:rPr lang="en-US" dirty="0" err="1" smtClean="0"/>
              <a:t>geschiedenis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NT </a:t>
            </a:r>
            <a:r>
              <a:rPr lang="en-US" dirty="0" err="1" smtClean="0"/>
              <a:t>skrifi</a:t>
            </a:r>
            <a:r>
              <a:rPr lang="en-US" dirty="0" smtClean="0"/>
              <a:t> –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de </a:t>
            </a:r>
            <a:r>
              <a:rPr lang="en-US" dirty="0" err="1" smtClean="0"/>
              <a:t>betrouwbaar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granavoo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endParaRPr lang="en-US" dirty="0" smtClean="0"/>
          </a:p>
          <a:p>
            <a:pPr lvl="1"/>
            <a:r>
              <a:rPr lang="en-US" dirty="0" smtClean="0"/>
              <a:t>Clement foe Rome (1e </a:t>
            </a:r>
            <a:r>
              <a:rPr lang="en-US" dirty="0" err="1" smtClean="0"/>
              <a:t>eeuw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Ignatius, </a:t>
            </a:r>
            <a:r>
              <a:rPr lang="en-US" dirty="0" err="1" smtClean="0"/>
              <a:t>bischop</a:t>
            </a:r>
            <a:r>
              <a:rPr lang="en-US" dirty="0" smtClean="0"/>
              <a:t> foe </a:t>
            </a:r>
            <a:r>
              <a:rPr lang="en-US" dirty="0" err="1" smtClean="0"/>
              <a:t>Antiochie</a:t>
            </a:r>
            <a:r>
              <a:rPr lang="en-US" dirty="0" smtClean="0"/>
              <a:t> – </a:t>
            </a:r>
            <a:r>
              <a:rPr lang="en-US" dirty="0" err="1" smtClean="0"/>
              <a:t>discipel</a:t>
            </a:r>
            <a:r>
              <a:rPr lang="en-US" dirty="0" smtClean="0"/>
              <a:t> foe </a:t>
            </a:r>
            <a:r>
              <a:rPr lang="en-US" dirty="0" err="1" smtClean="0"/>
              <a:t>Petrus</a:t>
            </a:r>
            <a:r>
              <a:rPr lang="en-US" dirty="0" smtClean="0"/>
              <a:t>, </a:t>
            </a:r>
            <a:r>
              <a:rPr lang="en-US" dirty="0" err="1" smtClean="0"/>
              <a:t>Paulus</a:t>
            </a:r>
            <a:r>
              <a:rPr lang="en-US" dirty="0" smtClean="0"/>
              <a:t> &amp; Johannes</a:t>
            </a:r>
          </a:p>
          <a:p>
            <a:pPr lvl="1"/>
            <a:r>
              <a:rPr lang="en-US" dirty="0" err="1" smtClean="0"/>
              <a:t>Quadratus</a:t>
            </a:r>
            <a:r>
              <a:rPr lang="en-US" dirty="0" smtClean="0"/>
              <a:t> – </a:t>
            </a:r>
            <a:r>
              <a:rPr lang="en-US" dirty="0" err="1" smtClean="0"/>
              <a:t>bischop</a:t>
            </a:r>
            <a:r>
              <a:rPr lang="en-US" dirty="0" smtClean="0"/>
              <a:t> foe </a:t>
            </a:r>
            <a:r>
              <a:rPr lang="en-US" dirty="0" err="1" smtClean="0"/>
              <a:t>Athene</a:t>
            </a:r>
            <a:r>
              <a:rPr lang="en-US" dirty="0" smtClean="0"/>
              <a:t> (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Hadrian – AD 125)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waktiman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waktiman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Romeini</a:t>
            </a:r>
            <a:r>
              <a:rPr lang="en-US" dirty="0" smtClean="0"/>
              <a:t> </a:t>
            </a:r>
            <a:r>
              <a:rPr lang="en-US" dirty="0" err="1" smtClean="0"/>
              <a:t>soldati</a:t>
            </a:r>
            <a:r>
              <a:rPr lang="en-US" dirty="0" smtClean="0"/>
              <a:t>, </a:t>
            </a:r>
            <a:r>
              <a:rPr lang="en-US" dirty="0" err="1" smtClean="0"/>
              <a:t>alwasi</a:t>
            </a:r>
            <a:r>
              <a:rPr lang="en-US" dirty="0" smtClean="0"/>
              <a:t> a de </a:t>
            </a:r>
            <a:r>
              <a:rPr lang="en-US" dirty="0" err="1" smtClean="0"/>
              <a:t>mogelijk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Leviet</a:t>
            </a:r>
            <a:r>
              <a:rPr lang="en-US" dirty="0" smtClean="0"/>
              <a:t> </a:t>
            </a:r>
            <a:r>
              <a:rPr lang="en-US" dirty="0" err="1" smtClean="0"/>
              <a:t>tempel</a:t>
            </a:r>
            <a:r>
              <a:rPr lang="en-US" dirty="0" smtClean="0"/>
              <a:t> </a:t>
            </a:r>
            <a:r>
              <a:rPr lang="en-US" dirty="0" err="1" smtClean="0"/>
              <a:t>waktiman</a:t>
            </a:r>
            <a:endParaRPr lang="en-US" dirty="0" smtClean="0"/>
          </a:p>
          <a:p>
            <a:r>
              <a:rPr lang="en-US" dirty="0" smtClean="0"/>
              <a:t>Ala toe </a:t>
            </a:r>
            <a:r>
              <a:rPr lang="en-US" dirty="0" err="1" smtClean="0"/>
              <a:t>groepoe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strict discipline;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Romeini</a:t>
            </a:r>
            <a:r>
              <a:rPr lang="en-US" dirty="0" smtClean="0"/>
              <a:t> wan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streng</a:t>
            </a:r>
            <a:endParaRPr lang="en-US" dirty="0" smtClean="0"/>
          </a:p>
          <a:p>
            <a:r>
              <a:rPr lang="en-US" dirty="0" err="1" smtClean="0"/>
              <a:t>Normaal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fo</a:t>
            </a:r>
            <a:r>
              <a:rPr lang="en-US" dirty="0" smtClean="0"/>
              <a:t> man </a:t>
            </a:r>
            <a:r>
              <a:rPr lang="en-US" dirty="0" err="1" smtClean="0"/>
              <a:t>na</a:t>
            </a:r>
            <a:r>
              <a:rPr lang="en-US" dirty="0" smtClean="0"/>
              <a:t> wan tem, en </a:t>
            </a:r>
            <a:r>
              <a:rPr lang="en-US" dirty="0" err="1" smtClean="0"/>
              <a:t>efoe</a:t>
            </a:r>
            <a:r>
              <a:rPr lang="en-US" dirty="0" smtClean="0"/>
              <a:t> wan </a:t>
            </a:r>
            <a:r>
              <a:rPr lang="en-US" dirty="0" err="1" smtClean="0"/>
              <a:t>fadon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sribi</a:t>
            </a:r>
            <a:r>
              <a:rPr lang="en-US" dirty="0" smtClean="0"/>
              <a:t>, </a:t>
            </a:r>
            <a:r>
              <a:rPr lang="en-US" dirty="0" err="1" smtClean="0"/>
              <a:t>dati</a:t>
            </a:r>
            <a:r>
              <a:rPr lang="en-US" dirty="0" smtClean="0"/>
              <a:t> de </a:t>
            </a:r>
            <a:r>
              <a:rPr lang="en-US" dirty="0" err="1" smtClean="0"/>
              <a:t>doodstraaf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waktiman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reden</a:t>
            </a:r>
            <a:r>
              <a:rPr lang="en-US" dirty="0" smtClean="0"/>
              <a:t> foe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waktiman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Romeini</a:t>
            </a:r>
            <a:r>
              <a:rPr lang="en-US" dirty="0" smtClean="0"/>
              <a:t> de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priester</a:t>
            </a:r>
            <a:r>
              <a:rPr lang="en-US" dirty="0" smtClean="0"/>
              <a:t> foe </a:t>
            </a:r>
            <a:r>
              <a:rPr lang="en-US" dirty="0" err="1" smtClean="0"/>
              <a:t>kibri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foe </a:t>
            </a:r>
            <a:r>
              <a:rPr lang="en-US" dirty="0" err="1" smtClean="0"/>
              <a:t>dede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discipel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taigi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discipel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lowe</a:t>
            </a:r>
            <a:r>
              <a:rPr lang="en-US" dirty="0" smtClean="0"/>
              <a:t>, en foe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lowe</a:t>
            </a:r>
            <a:endParaRPr lang="en-US" dirty="0" smtClean="0"/>
          </a:p>
          <a:p>
            <a:r>
              <a:rPr lang="en-US" dirty="0" smtClean="0"/>
              <a:t>Toe </a:t>
            </a:r>
            <a:r>
              <a:rPr lang="en-US" dirty="0" err="1" smtClean="0"/>
              <a:t>nomo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go </a:t>
            </a:r>
            <a:r>
              <a:rPr lang="en-US" dirty="0" err="1" smtClean="0"/>
              <a:t>baka</a:t>
            </a:r>
            <a:r>
              <a:rPr lang="en-US" dirty="0" smtClean="0"/>
              <a:t> foe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kroetoe</a:t>
            </a:r>
            <a:r>
              <a:rPr lang="en-US" dirty="0" smtClean="0"/>
              <a:t>, en </a:t>
            </a:r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ontken</a:t>
            </a:r>
            <a:r>
              <a:rPr lang="en-US" dirty="0" smtClean="0"/>
              <a:t> </a:t>
            </a:r>
            <a:r>
              <a:rPr lang="en-US" dirty="0" err="1" smtClean="0"/>
              <a:t>Masra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</a:p>
          <a:p>
            <a:r>
              <a:rPr lang="en-US" dirty="0" smtClean="0"/>
              <a:t>Ma Johannes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kruisiging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discipel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jere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, </a:t>
            </a:r>
            <a:r>
              <a:rPr lang="en-US" dirty="0" err="1" smtClean="0"/>
              <a:t>soso</a:t>
            </a:r>
            <a:r>
              <a:rPr lang="en-US" dirty="0" smtClean="0"/>
              <a:t> toe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discipel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lon</a:t>
            </a:r>
            <a:r>
              <a:rPr lang="en-US" dirty="0" smtClean="0"/>
              <a:t> go </a:t>
            </a:r>
            <a:r>
              <a:rPr lang="en-US" dirty="0" err="1" smtClean="0"/>
              <a:t>loekoe</a:t>
            </a:r>
            <a:r>
              <a:rPr lang="en-US" dirty="0" smtClean="0"/>
              <a:t> – </a:t>
            </a:r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Johannes</a:t>
            </a:r>
          </a:p>
          <a:p>
            <a:r>
              <a:rPr lang="en-US" dirty="0" smtClean="0"/>
              <a:t>Moro </a:t>
            </a:r>
            <a:r>
              <a:rPr lang="en-US" dirty="0" err="1" smtClean="0"/>
              <a:t>lati</a:t>
            </a:r>
            <a:r>
              <a:rPr lang="en-US" dirty="0" smtClean="0"/>
              <a:t>, 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verwijti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bikasi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swaki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beri-pe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legi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zeker</a:t>
            </a:r>
            <a:r>
              <a:rPr lang="en-US" dirty="0" smtClean="0"/>
              <a:t>.  Dem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ala </a:t>
            </a:r>
            <a:r>
              <a:rPr lang="en-US" dirty="0" err="1" smtClean="0"/>
              <a:t>tak’taki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dedeskin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beri-pe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krosibei</a:t>
            </a:r>
            <a:r>
              <a:rPr lang="en-US" dirty="0" smtClean="0"/>
              <a:t>,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iniwan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waka</a:t>
            </a:r>
            <a:r>
              <a:rPr lang="en-US" dirty="0" smtClean="0"/>
              <a:t> go </a:t>
            </a:r>
            <a:r>
              <a:rPr lang="en-US" dirty="0" err="1" smtClean="0"/>
              <a:t>loekoe</a:t>
            </a:r>
            <a:endParaRPr lang="en-US" dirty="0" smtClean="0"/>
          </a:p>
          <a:p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waktiman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priester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grebi</a:t>
            </a:r>
            <a:r>
              <a:rPr lang="en-US" dirty="0" smtClean="0"/>
              <a:t> de </a:t>
            </a:r>
            <a:r>
              <a:rPr lang="en-US" dirty="0" err="1" smtClean="0"/>
              <a:t>legi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grebi</a:t>
            </a:r>
            <a:r>
              <a:rPr lang="en-US" dirty="0" smtClean="0"/>
              <a:t> de </a:t>
            </a:r>
            <a:r>
              <a:rPr lang="en-US" dirty="0" err="1" smtClean="0"/>
              <a:t>legi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feanti</a:t>
            </a:r>
            <a:r>
              <a:rPr lang="en-US" dirty="0" smtClean="0"/>
              <a:t> &amp; </a:t>
            </a:r>
            <a:r>
              <a:rPr lang="en-US" dirty="0" err="1" smtClean="0"/>
              <a:t>mati</a:t>
            </a:r>
            <a:r>
              <a:rPr lang="en-US" dirty="0" smtClean="0"/>
              <a:t> </a:t>
            </a:r>
            <a:r>
              <a:rPr lang="en-US" dirty="0" err="1" smtClean="0"/>
              <a:t>alamala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legi</a:t>
            </a:r>
            <a:r>
              <a:rPr lang="en-US" dirty="0" smtClean="0"/>
              <a:t>.  So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stree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feit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– ma foe </a:t>
            </a:r>
            <a:r>
              <a:rPr lang="en-US" dirty="0" err="1" smtClean="0"/>
              <a:t>san’ede</a:t>
            </a:r>
            <a:r>
              <a:rPr lang="en-US" dirty="0" smtClean="0"/>
              <a:t> a de </a:t>
            </a:r>
            <a:r>
              <a:rPr lang="en-US" dirty="0" err="1" smtClean="0"/>
              <a:t>legi</a:t>
            </a:r>
            <a:endParaRPr lang="en-US" dirty="0" smtClean="0"/>
          </a:p>
          <a:p>
            <a:r>
              <a:rPr lang="en-US" dirty="0" err="1" smtClean="0"/>
              <a:t>Noiti</a:t>
            </a:r>
            <a:r>
              <a:rPr lang="en-US" dirty="0" smtClean="0"/>
              <a:t> wan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foe </a:t>
            </a:r>
            <a:r>
              <a:rPr lang="en-US" dirty="0" err="1" smtClean="0"/>
              <a:t>aanbegi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grebi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beri-krosi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17713"/>
            <a:ext cx="8421688" cy="4114800"/>
          </a:xfrm>
        </p:spPr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Johannes,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krosi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tan </a:t>
            </a:r>
            <a:r>
              <a:rPr lang="en-US" dirty="0" err="1" smtClean="0"/>
              <a:t>precis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lontoe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dedeskin</a:t>
            </a:r>
            <a:r>
              <a:rPr lang="en-US" dirty="0" smtClean="0"/>
              <a:t>, en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pisi</a:t>
            </a:r>
            <a:r>
              <a:rPr lang="en-US" dirty="0" smtClean="0"/>
              <a:t> </a:t>
            </a:r>
            <a:r>
              <a:rPr lang="en-US" dirty="0" err="1" smtClean="0"/>
              <a:t>lontoe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hede</a:t>
            </a:r>
            <a:r>
              <a:rPr lang="en-US" dirty="0" smtClean="0"/>
              <a:t> </a:t>
            </a:r>
            <a:r>
              <a:rPr lang="en-US" dirty="0" err="1" smtClean="0"/>
              <a:t>aparti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neki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de – ma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skin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verdwijn</a:t>
            </a:r>
            <a:r>
              <a:rPr lang="en-US" dirty="0" smtClean="0"/>
              <a:t>.  Mi no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fromo-fromo</a:t>
            </a:r>
            <a:r>
              <a:rPr lang="en-US" dirty="0" smtClean="0"/>
              <a:t> </a:t>
            </a:r>
            <a:r>
              <a:rPr lang="en-US" dirty="0" err="1" smtClean="0"/>
              <a:t>krosi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kwet’kweti</a:t>
            </a:r>
            <a:r>
              <a:rPr lang="en-US" dirty="0" smtClean="0"/>
              <a:t> – ma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skin </a:t>
            </a:r>
            <a:r>
              <a:rPr lang="en-US" dirty="0" err="1" smtClean="0"/>
              <a:t>gowe</a:t>
            </a:r>
            <a:r>
              <a:rPr lang="en-US" dirty="0" smtClean="0"/>
              <a:t>, ma ala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tan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engel</a:t>
            </a:r>
            <a:r>
              <a:rPr lang="en-US" dirty="0" smtClean="0"/>
              <a:t> </a:t>
            </a:r>
            <a:r>
              <a:rPr lang="en-US" dirty="0" err="1" smtClean="0"/>
              <a:t>lolo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engel</a:t>
            </a:r>
            <a:r>
              <a:rPr lang="en-US" dirty="0" smtClean="0"/>
              <a:t>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zegel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lolo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ston</a:t>
            </a:r>
            <a:r>
              <a:rPr lang="en-US" dirty="0" smtClean="0"/>
              <a:t>.  Dem </a:t>
            </a:r>
            <a:r>
              <a:rPr lang="en-US" dirty="0" err="1" smtClean="0"/>
              <a:t>tranga</a:t>
            </a:r>
            <a:r>
              <a:rPr lang="en-US" dirty="0" smtClean="0"/>
              <a:t> </a:t>
            </a:r>
            <a:r>
              <a:rPr lang="en-US" dirty="0" err="1" smtClean="0"/>
              <a:t>soldati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tron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endParaRPr lang="en-US" dirty="0" smtClean="0"/>
          </a:p>
          <a:p>
            <a:r>
              <a:rPr lang="en-US" dirty="0" smtClean="0"/>
              <a:t>Now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–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</a:t>
            </a:r>
            <a:r>
              <a:rPr lang="en-US" dirty="0" err="1" smtClean="0"/>
              <a:t>dood-straaf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priester</a:t>
            </a:r>
            <a:r>
              <a:rPr lang="en-US" dirty="0" smtClean="0"/>
              <a:t> no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.  Dem </a:t>
            </a:r>
            <a:r>
              <a:rPr lang="en-US" dirty="0" err="1" smtClean="0"/>
              <a:t>taigi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foe lei, en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wan </a:t>
            </a:r>
            <a:r>
              <a:rPr lang="en-US" dirty="0" err="1" smtClean="0"/>
              <a:t>gran</a:t>
            </a:r>
            <a:r>
              <a:rPr lang="en-US" dirty="0" smtClean="0"/>
              <a:t> </a:t>
            </a:r>
            <a:r>
              <a:rPr lang="en-US" dirty="0" err="1" smtClean="0"/>
              <a:t>hipi</a:t>
            </a:r>
            <a:r>
              <a:rPr lang="en-US" dirty="0" smtClean="0"/>
              <a:t> </a:t>
            </a:r>
            <a:r>
              <a:rPr lang="en-US" dirty="0" err="1" smtClean="0"/>
              <a:t>moni</a:t>
            </a:r>
            <a:r>
              <a:rPr lang="en-US" dirty="0" smtClean="0"/>
              <a:t> toe, en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regel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Pontius Pilatus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difrenti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–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hoogste</a:t>
            </a:r>
            <a:r>
              <a:rPr lang="en-US" dirty="0" smtClean="0"/>
              <a:t> </a:t>
            </a:r>
            <a:r>
              <a:rPr lang="en-US" dirty="0" err="1" smtClean="0"/>
              <a:t>kwaliteit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geloof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oog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r>
              <a:rPr lang="en-US" dirty="0" smtClean="0"/>
              <a:t> wan </a:t>
            </a:r>
            <a:r>
              <a:rPr lang="en-US" dirty="0" err="1" smtClean="0"/>
              <a:t>sjatoe</a:t>
            </a:r>
            <a:r>
              <a:rPr lang="en-US" dirty="0" smtClean="0"/>
              <a:t> tem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smtClean="0"/>
              <a:t>Wan </a:t>
            </a:r>
            <a:r>
              <a:rPr lang="en-US" dirty="0" err="1" smtClean="0"/>
              <a:t>leisi</a:t>
            </a:r>
            <a:r>
              <a:rPr lang="en-US" dirty="0" smtClean="0"/>
              <a:t> 500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wan </a:t>
            </a:r>
            <a:r>
              <a:rPr lang="en-US" dirty="0" err="1" smtClean="0"/>
              <a:t>momenti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15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Hem;</a:t>
            </a:r>
          </a:p>
          <a:p>
            <a:r>
              <a:rPr lang="en-US" dirty="0" smtClean="0"/>
              <a:t>5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endParaRPr lang="en-US" dirty="0" smtClean="0"/>
          </a:p>
          <a:p>
            <a:r>
              <a:rPr lang="en-US" dirty="0" smtClean="0"/>
              <a:t>6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40 </a:t>
            </a:r>
            <a:r>
              <a:rPr lang="en-US" dirty="0" err="1" smtClean="0"/>
              <a:t>dei</a:t>
            </a:r>
            <a:r>
              <a:rPr lang="en-US" dirty="0" smtClean="0"/>
              <a:t>, </a:t>
            </a:r>
            <a:r>
              <a:rPr lang="en-US" dirty="0" err="1" smtClean="0"/>
              <a:t>inclusief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hemel</a:t>
            </a:r>
            <a:endParaRPr lang="en-US" dirty="0" smtClean="0"/>
          </a:p>
          <a:p>
            <a:r>
              <a:rPr lang="en-US" dirty="0" err="1" smtClean="0"/>
              <a:t>Ete</a:t>
            </a:r>
            <a:r>
              <a:rPr lang="en-US" dirty="0" smtClean="0"/>
              <a:t> 4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lati</a:t>
            </a:r>
            <a:r>
              <a:rPr lang="en-US" dirty="0" smtClean="0"/>
              <a:t> – 2 foe </a:t>
            </a:r>
            <a:r>
              <a:rPr lang="en-US" dirty="0" err="1" smtClean="0"/>
              <a:t>Paulus</a:t>
            </a:r>
            <a:r>
              <a:rPr lang="en-US" dirty="0" smtClean="0"/>
              <a:t>, 1 foe </a:t>
            </a:r>
            <a:r>
              <a:rPr lang="en-US" dirty="0" err="1" smtClean="0"/>
              <a:t>Stefanus</a:t>
            </a:r>
            <a:r>
              <a:rPr lang="en-US" dirty="0" smtClean="0"/>
              <a:t>, 1 foe Johannes (</a:t>
            </a:r>
            <a:r>
              <a:rPr lang="en-US" dirty="0" err="1" smtClean="0"/>
              <a:t>Openbaring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Blends">
  <a:themeElements>
    <a:clrScheme name="Blends 7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01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01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01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01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7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01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01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01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01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6526</TotalTime>
  <Words>5921</Words>
  <Application>Microsoft Office PowerPoint</Application>
  <PresentationFormat>On-screen Show (4:3)</PresentationFormat>
  <Paragraphs>569</Paragraphs>
  <Slides>117</Slides>
  <Notes>117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117</vt:i4>
      </vt:variant>
    </vt:vector>
  </HeadingPairs>
  <TitlesOfParts>
    <vt:vector size="119" baseType="lpstr">
      <vt:lpstr>Blends</vt:lpstr>
      <vt:lpstr>1_Blends</vt:lpstr>
      <vt:lpstr>Bijbel Baptist Kerk Jezus na ini da Geschiedenis</vt:lpstr>
      <vt:lpstr>Heiden man disi skrifi abra Kristus</vt:lpstr>
      <vt:lpstr>Heiden man disi skrifi abra Kristus</vt:lpstr>
      <vt:lpstr>Heiden man disi skrifi abra Kristus</vt:lpstr>
      <vt:lpstr>Heiden men ….</vt:lpstr>
      <vt:lpstr>Dem Djoe</vt:lpstr>
      <vt:lpstr>Da Talmud</vt:lpstr>
      <vt:lpstr>Da NT skrifi sori bepaalde versi leki creed</vt:lpstr>
      <vt:lpstr>Skrifi abra da Jezus foe geschiedenis</vt:lpstr>
      <vt:lpstr>Granavoo foe da Kerki</vt:lpstr>
      <vt:lpstr>San Jezus ben taki?</vt:lpstr>
      <vt:lpstr>Kajafas priti hem krosi</vt:lpstr>
      <vt:lpstr>Jezus ben taki</vt:lpstr>
      <vt:lpstr>Mi Tata wroko: Jn. 5:17-18</vt:lpstr>
      <vt:lpstr>“wan nanga da Tata” Jn. 10:25-33</vt:lpstr>
      <vt:lpstr>Mi de: Jn. 8:58</vt:lpstr>
      <vt:lpstr>Jezus ben taki:</vt:lpstr>
      <vt:lpstr>Jezus ben taki</vt:lpstr>
      <vt:lpstr>Jezus ben abi soema aanbegi Hem</vt:lpstr>
      <vt:lpstr>Paulus sori dati Jezus de Gado </vt:lpstr>
      <vt:lpstr>Paulus sori dati Jezus de Gado </vt:lpstr>
      <vt:lpstr>Paulus sori dati Jezus de Gado </vt:lpstr>
      <vt:lpstr>Petrus ben taki so:</vt:lpstr>
      <vt:lpstr>Wi feni da srefi tori na ini Hebreeen:</vt:lpstr>
      <vt:lpstr>Johannes 1:1</vt:lpstr>
      <vt:lpstr>Jezus ben gi pardon foe sondoe</vt:lpstr>
      <vt:lpstr>Jezus ben kisi ala kroetoe</vt:lpstr>
      <vt:lpstr>Jezus de YHWH</vt:lpstr>
      <vt:lpstr>Jezus taki dati A de da Pikin</vt:lpstr>
      <vt:lpstr>Jezus de Soemapikin</vt:lpstr>
      <vt:lpstr>Jezus ben tai toe sani makandra</vt:lpstr>
      <vt:lpstr>Jezus ben taki dati A de Gado</vt:lpstr>
      <vt:lpstr>Efoe Jezus ben lei opzettelijk</vt:lpstr>
      <vt:lpstr>Wan leiman no de mogelijk</vt:lpstr>
      <vt:lpstr>A no kan de lau</vt:lpstr>
      <vt:lpstr>Jezus Kristus De Gado!</vt:lpstr>
      <vt:lpstr>Jezus Kristus ben meki 300 profeti-taki kom troe</vt:lpstr>
      <vt:lpstr>Jesaja 46:9-10</vt:lpstr>
      <vt:lpstr>Jezus ben taki dati A ben kom foe meki profeti-taki kom troe</vt:lpstr>
      <vt:lpstr>Paulus &amp; Petrus</vt:lpstr>
      <vt:lpstr>Ala dem fesa na ini Leviticus</vt:lpstr>
      <vt:lpstr>Profeti-taki foe da toekomst</vt:lpstr>
      <vt:lpstr>Som soema taki dati da OT ben skrifi moro lati</vt:lpstr>
      <vt:lpstr>Profeti-taki foe Jezus geboorte</vt:lpstr>
      <vt:lpstr>Profeti-taki foe Jezus geboorte</vt:lpstr>
      <vt:lpstr>Profeti-taki abra Hem geboorte</vt:lpstr>
      <vt:lpstr>Jezus granavoo</vt:lpstr>
      <vt:lpstr>Dem granavoo foe Jezus</vt:lpstr>
      <vt:lpstr>Geboorte foe Jezus</vt:lpstr>
      <vt:lpstr>Profeti-taki abra da natuur foe messias</vt:lpstr>
      <vt:lpstr>Da natuur foe da messias</vt:lpstr>
      <vt:lpstr>Da natuur foe da messias</vt:lpstr>
      <vt:lpstr>Da dienst foe Jezus</vt:lpstr>
      <vt:lpstr>Da dienst foe Masra Jezus</vt:lpstr>
      <vt:lpstr>Da beri foe Masra Jezus</vt:lpstr>
      <vt:lpstr>Profeti kom troe na ini wan dei na ini da libi foe Jezus Kristus</vt:lpstr>
      <vt:lpstr>Profeti kom troe na ini wan dei na ini da libi foe Jezus Kristus</vt:lpstr>
      <vt:lpstr>Profeti kom troe na ini wan dei na ini da libi foe Jezus Kristus</vt:lpstr>
      <vt:lpstr>Profeti kom troe na ini wan dei na ini da libi foe Jezus Kristus</vt:lpstr>
      <vt:lpstr>Profeti kom troe na ini wan dei na ini da libi foe Jezus Kristus</vt:lpstr>
      <vt:lpstr>Profeti kom troe na ini wan dei na ini da libi foe Jezus Kristus</vt:lpstr>
      <vt:lpstr>Profeti kom troe na ini wan dei na ini da libi foe Jezus Kristus</vt:lpstr>
      <vt:lpstr>Som taki dati Jezus ben wroko expresi foe meki dem taki kom troe</vt:lpstr>
      <vt:lpstr>Statistiek sori dati disi no kan</vt:lpstr>
      <vt:lpstr>What about “psychics?”</vt:lpstr>
      <vt:lpstr>Da kownoe-tiki foe Silo</vt:lpstr>
      <vt:lpstr>Sortoe tem da kownoe-tiki kenki?</vt:lpstr>
      <vt:lpstr>Messias moesoe kom fosi da tempel figi poeroe</vt:lpstr>
      <vt:lpstr>Wi bribi dati da tem de te leki da dei</vt:lpstr>
      <vt:lpstr>Da opo baka foe Jezus Kristus</vt:lpstr>
      <vt:lpstr>Da opo baka de unique</vt:lpstr>
      <vt:lpstr>Jezus taki dati A sa opo baka na di foe drie dei</vt:lpstr>
      <vt:lpstr>Petrus fosi preiki ben de tapoe da opo baka</vt:lpstr>
      <vt:lpstr>Da opo baka de belangrijk</vt:lpstr>
      <vt:lpstr>Jezus ben taki na fesi</vt:lpstr>
      <vt:lpstr>Da opo baka de historie</vt:lpstr>
      <vt:lpstr>Dem brifi foe Paulus</vt:lpstr>
      <vt:lpstr>Da bewijs foe da opo baka de duidelijk</vt:lpstr>
      <vt:lpstr>Fosi, Jezus dede foe troe</vt:lpstr>
      <vt:lpstr>Jezus dede foe troe</vt:lpstr>
      <vt:lpstr>Jezus dede foe troe</vt:lpstr>
      <vt:lpstr>Da beri-pe</vt:lpstr>
      <vt:lpstr>Da beri-pe</vt:lpstr>
      <vt:lpstr>Da beri-pe</vt:lpstr>
      <vt:lpstr>Da beri</vt:lpstr>
      <vt:lpstr>Da beri</vt:lpstr>
      <vt:lpstr>Da beri</vt:lpstr>
      <vt:lpstr>Da beri &amp; tapoe nanga ston</vt:lpstr>
      <vt:lpstr>Da stampoe</vt:lpstr>
      <vt:lpstr>Dem waktiman</vt:lpstr>
      <vt:lpstr>Dem waktiman</vt:lpstr>
      <vt:lpstr>Dem discipel</vt:lpstr>
      <vt:lpstr>Dem discipel</vt:lpstr>
      <vt:lpstr>Da beri-pe ben de legi</vt:lpstr>
      <vt:lpstr>Da grebi de legi</vt:lpstr>
      <vt:lpstr>Dem beri-krosi</vt:lpstr>
      <vt:lpstr>Da engel lolo da ston</vt:lpstr>
      <vt:lpstr>Soema si Jezus opo baka</vt:lpstr>
      <vt:lpstr>Jezus opo baka</vt:lpstr>
      <vt:lpstr>Fa A ben sori</vt:lpstr>
      <vt:lpstr>Dem feanti srefi tapoe mofo</vt:lpstr>
      <vt:lpstr>Da libi foe dem discipel ben kenki helemaal</vt:lpstr>
      <vt:lpstr>Da kerki bouw op bribi tapoe da opo baka foe Jezus</vt:lpstr>
      <vt:lpstr>Dem Djoe Kristen froisi da sabbat tron zondag</vt:lpstr>
      <vt:lpstr>Falsi theorie</vt:lpstr>
      <vt:lpstr>Falsi theorie – foefoeroe</vt:lpstr>
      <vt:lpstr>Foefoeroe theorie</vt:lpstr>
      <vt:lpstr>Dem discipel no ben man</vt:lpstr>
      <vt:lpstr>Foefoeroe</vt:lpstr>
      <vt:lpstr>Foefoeroe</vt:lpstr>
      <vt:lpstr>Soema froisi da skin?</vt:lpstr>
      <vt:lpstr>Hallucinatie (wan sortoe visioen)</vt:lpstr>
      <vt:lpstr>Hallucinatie</vt:lpstr>
      <vt:lpstr>Hallucinatie</vt:lpstr>
      <vt:lpstr>Hallucinatie</vt:lpstr>
      <vt:lpstr>Theorie – dem ben go na da verkeerti grebi</vt:lpstr>
      <vt:lpstr>Da verkeerti grebi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Bijbel Baptist Kerk Module IX - Apologetics</dc:title>
  <dc:creator>Bob Patton</dc:creator>
  <cp:lastModifiedBy>Bob Patton</cp:lastModifiedBy>
  <cp:revision>12</cp:revision>
  <dcterms:created xsi:type="dcterms:W3CDTF">2010-03-06T15:14:47Z</dcterms:created>
  <dcterms:modified xsi:type="dcterms:W3CDTF">2010-03-11T20:36:58Z</dcterms:modified>
</cp:coreProperties>
</file>