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3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62" r:id="rId2"/>
  </p:sldMasterIdLst>
  <p:notesMasterIdLst>
    <p:notesMasterId r:id="rId43"/>
  </p:notesMasterIdLst>
  <p:sldIdLst>
    <p:sldId id="261" r:id="rId3"/>
    <p:sldId id="376" r:id="rId4"/>
    <p:sldId id="377" r:id="rId5"/>
    <p:sldId id="378" r:id="rId6"/>
    <p:sldId id="379" r:id="rId7"/>
    <p:sldId id="380" r:id="rId8"/>
    <p:sldId id="381" r:id="rId9"/>
    <p:sldId id="382" r:id="rId10"/>
    <p:sldId id="383" r:id="rId11"/>
    <p:sldId id="384" r:id="rId12"/>
    <p:sldId id="385" r:id="rId13"/>
    <p:sldId id="386" r:id="rId14"/>
    <p:sldId id="387" r:id="rId15"/>
    <p:sldId id="388" r:id="rId16"/>
    <p:sldId id="389" r:id="rId17"/>
    <p:sldId id="390" r:id="rId18"/>
    <p:sldId id="391" r:id="rId19"/>
    <p:sldId id="392" r:id="rId20"/>
    <p:sldId id="393" r:id="rId21"/>
    <p:sldId id="394" r:id="rId22"/>
    <p:sldId id="395" r:id="rId23"/>
    <p:sldId id="396" r:id="rId24"/>
    <p:sldId id="397" r:id="rId25"/>
    <p:sldId id="398" r:id="rId26"/>
    <p:sldId id="399" r:id="rId27"/>
    <p:sldId id="400" r:id="rId28"/>
    <p:sldId id="401" r:id="rId29"/>
    <p:sldId id="402" r:id="rId30"/>
    <p:sldId id="403" r:id="rId31"/>
    <p:sldId id="404" r:id="rId32"/>
    <p:sldId id="405" r:id="rId33"/>
    <p:sldId id="406" r:id="rId34"/>
    <p:sldId id="407" r:id="rId35"/>
    <p:sldId id="408" r:id="rId36"/>
    <p:sldId id="409" r:id="rId37"/>
    <p:sldId id="410" r:id="rId38"/>
    <p:sldId id="411" r:id="rId39"/>
    <p:sldId id="412" r:id="rId40"/>
    <p:sldId id="413" r:id="rId41"/>
    <p:sldId id="414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9291" autoAdjust="0"/>
    <p:restoredTop sz="94660"/>
  </p:normalViewPr>
  <p:slideViewPr>
    <p:cSldViewPr>
      <p:cViewPr>
        <p:scale>
          <a:sx n="50" d="100"/>
          <a:sy n="50" d="100"/>
        </p:scale>
        <p:origin x="-1452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C47CDC-EF8B-4EEF-AF36-FC809C4A829A}" type="datetimeFigureOut">
              <a:rPr lang="en-US" smtClean="0"/>
              <a:pPr/>
              <a:t>3/11/2010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4B60A1-C926-4FF4-910A-1A6F2C7DC45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A71074-A1CE-4282-A8F5-1ECA68FC0339}" type="slidenum">
              <a:rPr lang="en-US">
                <a:solidFill>
                  <a:srgbClr val="000000"/>
                </a:solidFill>
              </a:rPr>
              <a:pPr/>
              <a:t>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B60A1-C926-4FF4-910A-1A6F2C7DC45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171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171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0FA61613-E43B-401F-8A24-FA149726C7B5}" type="datetime1">
              <a:rPr lang="en-US" smtClean="0">
                <a:solidFill>
                  <a:srgbClr val="1C1C1C"/>
                </a:solidFill>
              </a:rPr>
              <a:pPr>
                <a:defRPr/>
              </a:pPr>
              <a:t>3/11/2010</a:t>
            </a:fld>
            <a:endParaRPr lang="en-US">
              <a:solidFill>
                <a:srgbClr val="1C1C1C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 smtClean="0">
                <a:solidFill>
                  <a:srgbClr val="1C1C1C"/>
                </a:solidFill>
              </a:rPr>
              <a:t>Apologicics - Les 2</a:t>
            </a:r>
            <a:endParaRPr lang="en-US">
              <a:solidFill>
                <a:srgbClr val="1C1C1C"/>
              </a:solidFill>
            </a:endParaRP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440A8692-C853-44CF-94F7-EA979A6F6B5F}" type="slidenum">
              <a:rPr lang="en-US">
                <a:solidFill>
                  <a:srgbClr val="1C1C1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C1C1C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8ACFAC-E543-4343-9ACF-5C064D1BC96A}" type="datetime1">
              <a:rPr lang="en-US" smtClean="0">
                <a:solidFill>
                  <a:srgbClr val="000000"/>
                </a:solidFill>
              </a:rPr>
              <a:pPr>
                <a:defRPr/>
              </a:pPr>
              <a:t>3/11/2010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Apologicics - Les 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37FE1B-0A16-43D6-AD33-D7B7E207C5B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2160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2160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2160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2160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2160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2160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2160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160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60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32B1A5D-6B21-4DFA-9DA7-1B77754899DF}" type="datetime1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3/11/2010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160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solidFill>
                  <a:srgbClr val="000000"/>
                </a:solidFill>
              </a:rPr>
              <a:t>Apologicics - Les 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2160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F725E0-728F-41C0-99B2-33F0F5130CF8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6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6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16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16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16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16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073" grpId="0"/>
      <p:bldP spid="216074" grpId="0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6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6074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6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6074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6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6074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6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6074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6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607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2160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2160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2160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2160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2160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2160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2160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160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60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4BF75F-1386-48D0-9F43-DFA0F116CA0D}" type="datetime1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3/11/2010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160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solidFill>
                  <a:srgbClr val="000000"/>
                </a:solidFill>
              </a:rPr>
              <a:t>Apologicics - Les 2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2160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F725E0-728F-41C0-99B2-33F0F5130CF8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6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6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16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16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16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16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073" grpId="0"/>
      <p:bldP spid="216074" grpId="0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6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6074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6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6074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6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6074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6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6074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6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1607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2971800"/>
            <a:ext cx="77724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5400" b="1" dirty="0" err="1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Bijbel</a:t>
            </a:r>
            <a:r>
              <a:rPr lang="en-US" sz="5400" b="1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Baptist </a:t>
            </a:r>
            <a:r>
              <a:rPr lang="en-US" sz="5400" b="1" dirty="0" err="1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Kerk</a:t>
            </a:r>
            <a:r>
              <a:rPr lang="en-US" sz="5400" b="1" dirty="0" smtClean="0">
                <a:solidFill>
                  <a:schemeClr val="accent2"/>
                </a:solidFill>
              </a:rPr>
              <a:t/>
            </a:r>
            <a:br>
              <a:rPr lang="en-US" sz="5400" b="1" dirty="0" smtClean="0">
                <a:solidFill>
                  <a:schemeClr val="accent2"/>
                </a:solidFill>
              </a:rPr>
            </a:br>
            <a:r>
              <a:rPr lang="en-US" sz="5400" b="1" dirty="0" err="1" smtClean="0">
                <a:solidFill>
                  <a:schemeClr val="accent2"/>
                </a:solidFill>
              </a:rPr>
              <a:t>Jezus</a:t>
            </a:r>
            <a:r>
              <a:rPr lang="en-US" sz="5400" b="1" dirty="0" smtClean="0">
                <a:solidFill>
                  <a:schemeClr val="accent2"/>
                </a:solidFill>
              </a:rPr>
              <a:t> de </a:t>
            </a:r>
            <a:r>
              <a:rPr lang="en-US" sz="5400" b="1" dirty="0" err="1" smtClean="0">
                <a:solidFill>
                  <a:schemeClr val="accent2"/>
                </a:solidFill>
              </a:rPr>
              <a:t>Gado</a:t>
            </a:r>
            <a:endParaRPr lang="en-US" sz="5400" b="1" dirty="0" smtClean="0">
              <a:solidFill>
                <a:schemeClr val="accent2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7338" y="5049838"/>
            <a:ext cx="5638800" cy="1038225"/>
          </a:xfrm>
        </p:spPr>
        <p:txBody>
          <a:bodyPr/>
          <a:lstStyle/>
          <a:p>
            <a:pPr eaLnBrk="1" hangingPunct="1"/>
            <a:r>
              <a:rPr lang="en-US" sz="2400" dirty="0" smtClean="0"/>
              <a:t>Robert D. Patton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Geneologie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Hoogwaarschijnlijk</a:t>
            </a:r>
            <a:r>
              <a:rPr lang="en-US" dirty="0" smtClean="0"/>
              <a:t> </a:t>
            </a:r>
            <a:r>
              <a:rPr lang="en-US" dirty="0" err="1" smtClean="0"/>
              <a:t>Matteus</a:t>
            </a:r>
            <a:r>
              <a:rPr lang="en-US" dirty="0" smtClean="0"/>
              <a:t>, </a:t>
            </a:r>
            <a:r>
              <a:rPr lang="en-US" dirty="0" err="1" smtClean="0"/>
              <a:t>disi</a:t>
            </a:r>
            <a:r>
              <a:rPr lang="en-US" dirty="0" smtClean="0"/>
              <a:t> focus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Jozef</a:t>
            </a:r>
            <a:r>
              <a:rPr lang="en-US" dirty="0" smtClean="0"/>
              <a:t>,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officieel</a:t>
            </a:r>
            <a:r>
              <a:rPr lang="en-US" dirty="0" smtClean="0"/>
              <a:t> </a:t>
            </a:r>
            <a:r>
              <a:rPr lang="en-US" dirty="0" err="1" smtClean="0"/>
              <a:t>lijn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 foe </a:t>
            </a:r>
            <a:r>
              <a:rPr lang="en-US" dirty="0" err="1" smtClean="0"/>
              <a:t>Kownoe</a:t>
            </a:r>
            <a:r>
              <a:rPr lang="en-US" dirty="0" smtClean="0"/>
              <a:t> David so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leti</a:t>
            </a:r>
            <a:r>
              <a:rPr lang="en-US" dirty="0" smtClean="0"/>
              <a:t> foe </a:t>
            </a:r>
            <a:r>
              <a:rPr lang="en-US" dirty="0" err="1" smtClean="0"/>
              <a:t>sidon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stoeroe</a:t>
            </a:r>
            <a:r>
              <a:rPr lang="en-US" dirty="0" smtClean="0"/>
              <a:t> foe David</a:t>
            </a:r>
          </a:p>
          <a:p>
            <a:r>
              <a:rPr lang="en-US" dirty="0" smtClean="0"/>
              <a:t>Lukas </a:t>
            </a:r>
            <a:r>
              <a:rPr lang="en-US" dirty="0" err="1" smtClean="0"/>
              <a:t>sori</a:t>
            </a:r>
            <a:r>
              <a:rPr lang="en-US" dirty="0" smtClean="0"/>
              <a:t> hem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natuurlijke</a:t>
            </a:r>
            <a:r>
              <a:rPr lang="en-US" dirty="0" smtClean="0"/>
              <a:t> </a:t>
            </a:r>
            <a:r>
              <a:rPr lang="en-US" dirty="0" err="1" smtClean="0"/>
              <a:t>famiri</a:t>
            </a:r>
            <a:r>
              <a:rPr lang="en-US" dirty="0" smtClean="0"/>
              <a:t> en focus </a:t>
            </a:r>
            <a:r>
              <a:rPr lang="en-US" dirty="0" err="1" smtClean="0"/>
              <a:t>tapoe</a:t>
            </a:r>
            <a:r>
              <a:rPr lang="en-US" dirty="0" smtClean="0"/>
              <a:t> Maria, en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denki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Jozef</a:t>
            </a:r>
            <a:endParaRPr lang="en-US" dirty="0" smtClean="0"/>
          </a:p>
          <a:p>
            <a:r>
              <a:rPr lang="en-US" dirty="0" err="1" smtClean="0"/>
              <a:t>Jozef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= </a:t>
            </a:r>
            <a:r>
              <a:rPr lang="en-US" dirty="0" err="1" smtClean="0"/>
              <a:t>Jakob</a:t>
            </a:r>
            <a:r>
              <a:rPr lang="en-US" dirty="0" smtClean="0"/>
              <a:t>; </a:t>
            </a:r>
            <a:r>
              <a:rPr lang="en-US" dirty="0" err="1" smtClean="0"/>
              <a:t>schoonvader</a:t>
            </a:r>
            <a:r>
              <a:rPr lang="en-US" dirty="0" smtClean="0"/>
              <a:t> = </a:t>
            </a:r>
            <a:r>
              <a:rPr lang="en-US" dirty="0" err="1" smtClean="0"/>
              <a:t>Heli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Geneologie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Matteus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feni</a:t>
            </a:r>
            <a:r>
              <a:rPr lang="en-US" dirty="0" smtClean="0"/>
              <a:t> </a:t>
            </a:r>
            <a:r>
              <a:rPr lang="en-US" dirty="0" err="1" smtClean="0"/>
              <a:t>Jeconias</a:t>
            </a:r>
            <a:r>
              <a:rPr lang="en-US" dirty="0" smtClean="0"/>
              <a:t>,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kosi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no </a:t>
            </a:r>
            <a:r>
              <a:rPr lang="en-US" dirty="0" err="1" smtClean="0"/>
              <a:t>bakatem</a:t>
            </a:r>
            <a:r>
              <a:rPr lang="en-US" dirty="0" smtClean="0"/>
              <a:t> </a:t>
            </a:r>
            <a:r>
              <a:rPr lang="en-US" dirty="0" err="1" smtClean="0"/>
              <a:t>pikin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sidon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stoeroe</a:t>
            </a:r>
            <a:r>
              <a:rPr lang="en-US" dirty="0" smtClean="0"/>
              <a:t> foe David</a:t>
            </a:r>
          </a:p>
          <a:p>
            <a:r>
              <a:rPr lang="en-US" dirty="0" err="1" smtClean="0"/>
              <a:t>Dus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da</a:t>
            </a:r>
            <a:r>
              <a:rPr lang="en-US" dirty="0" smtClean="0"/>
              <a:t> wan </a:t>
            </a:r>
            <a:r>
              <a:rPr lang="en-US" dirty="0" err="1" smtClean="0"/>
              <a:t>enkri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messias</a:t>
            </a:r>
            <a:r>
              <a:rPr lang="en-US" dirty="0" smtClean="0"/>
              <a:t>- </a:t>
            </a:r>
            <a:r>
              <a:rPr lang="en-US" dirty="0" err="1" smtClean="0"/>
              <a:t>sondro</a:t>
            </a:r>
            <a:r>
              <a:rPr lang="en-US" dirty="0" smtClean="0"/>
              <a:t> </a:t>
            </a:r>
            <a:r>
              <a:rPr lang="en-US" dirty="0" err="1" smtClean="0"/>
              <a:t>floekoe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Maria, ma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kownoe</a:t>
            </a:r>
            <a:r>
              <a:rPr lang="en-US" dirty="0" smtClean="0"/>
              <a:t> </a:t>
            </a:r>
            <a:r>
              <a:rPr lang="en-US" dirty="0" err="1" smtClean="0"/>
              <a:t>leti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adoptie</a:t>
            </a:r>
            <a:r>
              <a:rPr lang="en-US" dirty="0" smtClean="0"/>
              <a:t> via </a:t>
            </a:r>
            <a:r>
              <a:rPr lang="en-US" dirty="0" err="1" smtClean="0"/>
              <a:t>Jozef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Monogenes</a:t>
            </a:r>
            <a:r>
              <a:rPr lang="en-US" dirty="0" smtClean="0"/>
              <a:t> 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6 </a:t>
            </a:r>
            <a:r>
              <a:rPr lang="en-US" dirty="0" err="1" smtClean="0"/>
              <a:t>leisi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NT re </a:t>
            </a:r>
            <a:r>
              <a:rPr lang="en-US" dirty="0" err="1" smtClean="0"/>
              <a:t>Jezus</a:t>
            </a:r>
            <a:r>
              <a:rPr lang="en-US" dirty="0" smtClean="0"/>
              <a:t>, en toe </a:t>
            </a:r>
            <a:r>
              <a:rPr lang="en-US" dirty="0" err="1" smtClean="0"/>
              <a:t>leisi</a:t>
            </a:r>
            <a:r>
              <a:rPr lang="en-US" dirty="0" smtClean="0"/>
              <a:t>,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gebruiki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no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soso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Hem, ma </a:t>
            </a:r>
            <a:r>
              <a:rPr lang="en-US" dirty="0" err="1" smtClean="0"/>
              <a:t>dati</a:t>
            </a:r>
            <a:r>
              <a:rPr lang="en-US" dirty="0" smtClean="0"/>
              <a:t> A de </a:t>
            </a:r>
            <a:r>
              <a:rPr lang="en-US" dirty="0" err="1" smtClean="0"/>
              <a:t>da</a:t>
            </a:r>
            <a:r>
              <a:rPr lang="en-US" dirty="0" smtClean="0"/>
              <a:t> wan </a:t>
            </a:r>
            <a:r>
              <a:rPr lang="en-US" dirty="0" err="1" smtClean="0"/>
              <a:t>enkri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gebore</a:t>
            </a:r>
            <a:r>
              <a:rPr lang="en-US" dirty="0" smtClean="0"/>
              <a:t> so wan </a:t>
            </a:r>
            <a:r>
              <a:rPr lang="en-US" dirty="0" err="1" smtClean="0"/>
              <a:t>fasi</a:t>
            </a:r>
            <a:endParaRPr lang="en-US" dirty="0" smtClean="0"/>
          </a:p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ook</a:t>
            </a:r>
            <a:r>
              <a:rPr lang="en-US" dirty="0" smtClean="0"/>
              <a:t> toe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gebore</a:t>
            </a:r>
            <a:r>
              <a:rPr lang="en-US" dirty="0" smtClean="0"/>
              <a:t> foe wan </a:t>
            </a:r>
            <a:r>
              <a:rPr lang="en-US" dirty="0" err="1" smtClean="0"/>
              <a:t>oema</a:t>
            </a:r>
            <a:r>
              <a:rPr lang="en-US" dirty="0" smtClean="0"/>
              <a:t> (Gal. 4:4), en Lukas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waka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hem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Moro </a:t>
            </a:r>
            <a:r>
              <a:rPr lang="en-US" dirty="0" err="1" smtClean="0"/>
              <a:t>fara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“</a:t>
            </a:r>
            <a:r>
              <a:rPr lang="en-US" dirty="0" err="1" smtClean="0"/>
              <a:t>apostel</a:t>
            </a:r>
            <a:r>
              <a:rPr lang="en-US" dirty="0" smtClean="0"/>
              <a:t> creed”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geboorte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wan </a:t>
            </a:r>
            <a:r>
              <a:rPr lang="en-US" dirty="0" err="1" smtClean="0"/>
              <a:t>krin</a:t>
            </a:r>
            <a:r>
              <a:rPr lang="en-US" dirty="0" smtClean="0"/>
              <a:t> </a:t>
            </a:r>
            <a:r>
              <a:rPr lang="en-US" dirty="0" err="1" smtClean="0"/>
              <a:t>wendje</a:t>
            </a:r>
            <a:r>
              <a:rPr lang="en-US" dirty="0" smtClean="0"/>
              <a:t>, en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traditie</a:t>
            </a:r>
            <a:r>
              <a:rPr lang="en-US" dirty="0" smtClean="0"/>
              <a:t> foe hem go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2e </a:t>
            </a:r>
            <a:r>
              <a:rPr lang="en-US" dirty="0" err="1" smtClean="0"/>
              <a:t>eeuw</a:t>
            </a:r>
            <a:endParaRPr lang="en-US" dirty="0" smtClean="0"/>
          </a:p>
          <a:p>
            <a:r>
              <a:rPr lang="en-US" dirty="0" smtClean="0"/>
              <a:t>Ala </a:t>
            </a:r>
            <a:r>
              <a:rPr lang="en-US" dirty="0" err="1" smtClean="0"/>
              <a:t>fosi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boiti</a:t>
            </a:r>
            <a:r>
              <a:rPr lang="en-US" dirty="0" smtClean="0"/>
              <a:t> </a:t>
            </a:r>
            <a:r>
              <a:rPr lang="en-US" dirty="0" err="1" smtClean="0"/>
              <a:t>Ebioniets</a:t>
            </a:r>
            <a:r>
              <a:rPr lang="en-US" dirty="0" smtClean="0"/>
              <a:t> &amp; </a:t>
            </a:r>
            <a:r>
              <a:rPr lang="en-US" dirty="0" err="1" smtClean="0"/>
              <a:t>wantoe</a:t>
            </a:r>
            <a:r>
              <a:rPr lang="en-US" dirty="0" smtClean="0"/>
              <a:t> </a:t>
            </a:r>
            <a:r>
              <a:rPr lang="en-US" dirty="0" err="1" smtClean="0"/>
              <a:t>gnostic</a:t>
            </a:r>
            <a:r>
              <a:rPr lang="en-US" dirty="0" smtClean="0"/>
              <a:t> cult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gebore</a:t>
            </a:r>
            <a:r>
              <a:rPr lang="en-US" dirty="0" smtClean="0"/>
              <a:t> foe wan </a:t>
            </a:r>
            <a:r>
              <a:rPr lang="en-US" dirty="0" err="1" smtClean="0"/>
              <a:t>maagd</a:t>
            </a:r>
            <a:r>
              <a:rPr lang="en-US" dirty="0" smtClean="0"/>
              <a:t>.</a:t>
            </a:r>
          </a:p>
          <a:p>
            <a:r>
              <a:rPr lang="en-US" dirty="0" smtClean="0"/>
              <a:t>Ignatius </a:t>
            </a:r>
            <a:r>
              <a:rPr lang="en-US" dirty="0" err="1" smtClean="0"/>
              <a:t>skrifi</a:t>
            </a:r>
            <a:r>
              <a:rPr lang="en-US" dirty="0" smtClean="0"/>
              <a:t> so </a:t>
            </a:r>
            <a:r>
              <a:rPr lang="en-US" dirty="0" err="1" smtClean="0"/>
              <a:t>na</a:t>
            </a:r>
            <a:r>
              <a:rPr lang="en-US" dirty="0" smtClean="0"/>
              <a:t> 110 AD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Gebore</a:t>
            </a:r>
            <a:r>
              <a:rPr lang="en-US" dirty="0" smtClean="0"/>
              <a:t> foe wan </a:t>
            </a:r>
            <a:r>
              <a:rPr lang="en-US" dirty="0" err="1" smtClean="0"/>
              <a:t>krin</a:t>
            </a:r>
            <a:r>
              <a:rPr lang="en-US" dirty="0" smtClean="0"/>
              <a:t> </a:t>
            </a:r>
            <a:r>
              <a:rPr lang="en-US" dirty="0" err="1" smtClean="0"/>
              <a:t>wendje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Aristedes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so 125AD</a:t>
            </a:r>
          </a:p>
          <a:p>
            <a:r>
              <a:rPr lang="en-US" dirty="0" smtClean="0"/>
              <a:t>Justin Martyr </a:t>
            </a:r>
            <a:r>
              <a:rPr lang="en-US" dirty="0" err="1" smtClean="0"/>
              <a:t>taki</a:t>
            </a:r>
            <a:r>
              <a:rPr lang="en-US" dirty="0" smtClean="0"/>
              <a:t> so: 150 AD</a:t>
            </a:r>
          </a:p>
          <a:p>
            <a:r>
              <a:rPr lang="en-US" dirty="0" smtClean="0"/>
              <a:t>Tertullian </a:t>
            </a:r>
            <a:r>
              <a:rPr lang="en-US" dirty="0" err="1" smtClean="0"/>
              <a:t>taki</a:t>
            </a:r>
            <a:r>
              <a:rPr lang="en-US" dirty="0" smtClean="0"/>
              <a:t> so: 200 AD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Djoe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Maria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waka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Geneology</a:t>
            </a:r>
            <a:r>
              <a:rPr lang="en-US" dirty="0" smtClean="0"/>
              <a:t> </a:t>
            </a:r>
            <a:r>
              <a:rPr lang="en-US" dirty="0" err="1" smtClean="0"/>
              <a:t>lijst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70 AD </a:t>
            </a:r>
            <a:r>
              <a:rPr lang="en-US" dirty="0" err="1" smtClean="0"/>
              <a:t>Jezus</a:t>
            </a:r>
            <a:r>
              <a:rPr lang="en-US" dirty="0" smtClean="0"/>
              <a:t>, </a:t>
            </a:r>
            <a:r>
              <a:rPr lang="en-US" dirty="0" err="1" smtClean="0"/>
              <a:t>zon</a:t>
            </a:r>
            <a:r>
              <a:rPr lang="en-US" dirty="0" smtClean="0"/>
              <a:t> foe wan </a:t>
            </a:r>
            <a:r>
              <a:rPr lang="en-US" dirty="0" err="1" smtClean="0"/>
              <a:t>waka-oema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trow</a:t>
            </a:r>
            <a:endParaRPr lang="en-US" dirty="0" smtClean="0"/>
          </a:p>
          <a:p>
            <a:r>
              <a:rPr lang="en-US" dirty="0" err="1" smtClean="0"/>
              <a:t>Celcus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ala </a:t>
            </a:r>
            <a:r>
              <a:rPr lang="en-US" dirty="0" err="1" smtClean="0"/>
              <a:t>sortoe</a:t>
            </a:r>
            <a:r>
              <a:rPr lang="en-US" dirty="0" smtClean="0"/>
              <a:t> </a:t>
            </a:r>
            <a:r>
              <a:rPr lang="en-US" dirty="0" err="1" smtClean="0"/>
              <a:t>tak’taki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160 AD</a:t>
            </a:r>
          </a:p>
          <a:p>
            <a:r>
              <a:rPr lang="en-US" dirty="0" smtClean="0"/>
              <a:t>Markus 6:3 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timmerman</a:t>
            </a:r>
            <a:r>
              <a:rPr lang="en-US" dirty="0" smtClean="0"/>
              <a:t>,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pikin</a:t>
            </a:r>
            <a:r>
              <a:rPr lang="en-US" dirty="0" smtClean="0"/>
              <a:t> foe Maria…  Dem </a:t>
            </a:r>
            <a:r>
              <a:rPr lang="en-US" dirty="0" err="1" smtClean="0"/>
              <a:t>Djoe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nem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, </a:t>
            </a:r>
            <a:r>
              <a:rPr lang="en-US" dirty="0" err="1" smtClean="0"/>
              <a:t>alwasi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, </a:t>
            </a:r>
            <a:r>
              <a:rPr lang="en-US" dirty="0" err="1" smtClean="0"/>
              <a:t>boiti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no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Islam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wan </a:t>
            </a:r>
            <a:r>
              <a:rPr lang="en-US" dirty="0" err="1" smtClean="0"/>
              <a:t>krin</a:t>
            </a:r>
            <a:r>
              <a:rPr lang="en-US" dirty="0" smtClean="0"/>
              <a:t> </a:t>
            </a:r>
            <a:r>
              <a:rPr lang="en-US" dirty="0" err="1" smtClean="0"/>
              <a:t>wendje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Maria </a:t>
            </a:r>
            <a:r>
              <a:rPr lang="en-US" dirty="0" err="1" smtClean="0"/>
              <a:t>ben</a:t>
            </a:r>
            <a:r>
              <a:rPr lang="en-US" dirty="0" smtClean="0"/>
              <a:t> de wan </a:t>
            </a:r>
            <a:r>
              <a:rPr lang="en-US" dirty="0" err="1" smtClean="0"/>
              <a:t>krin</a:t>
            </a:r>
            <a:r>
              <a:rPr lang="en-US" dirty="0" smtClean="0"/>
              <a:t> </a:t>
            </a:r>
            <a:r>
              <a:rPr lang="en-US" dirty="0" err="1" smtClean="0"/>
              <a:t>wendje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Hem </a:t>
            </a:r>
            <a:r>
              <a:rPr lang="en-US" dirty="0" err="1" smtClean="0"/>
              <a:t>jeje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geboorte</a:t>
            </a:r>
            <a:r>
              <a:rPr lang="en-US" dirty="0" smtClean="0"/>
              <a:t> foe wan </a:t>
            </a:r>
            <a:r>
              <a:rPr lang="en-US" dirty="0" err="1" smtClean="0"/>
              <a:t>krin</a:t>
            </a:r>
            <a:r>
              <a:rPr lang="en-US" dirty="0" smtClean="0"/>
              <a:t> </a:t>
            </a:r>
            <a:r>
              <a:rPr lang="en-US" dirty="0" err="1" smtClean="0"/>
              <a:t>wendje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fanowdoe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Leki</a:t>
            </a:r>
            <a:r>
              <a:rPr lang="en-US" dirty="0" smtClean="0"/>
              <a:t> wan </a:t>
            </a:r>
            <a:r>
              <a:rPr lang="en-US" dirty="0" err="1" smtClean="0"/>
              <a:t>krin</a:t>
            </a:r>
            <a:r>
              <a:rPr lang="en-US" dirty="0" smtClean="0"/>
              <a:t> </a:t>
            </a:r>
            <a:r>
              <a:rPr lang="en-US" dirty="0" err="1" smtClean="0"/>
              <a:t>ofrandi</a:t>
            </a:r>
            <a:r>
              <a:rPr lang="en-US" dirty="0" smtClean="0"/>
              <a:t>, A </a:t>
            </a:r>
            <a:r>
              <a:rPr lang="en-US" dirty="0" err="1" smtClean="0"/>
              <a:t>moesoe</a:t>
            </a:r>
            <a:r>
              <a:rPr lang="en-US" dirty="0" smtClean="0"/>
              <a:t> de </a:t>
            </a:r>
            <a:r>
              <a:rPr lang="en-US" dirty="0" err="1" smtClean="0"/>
              <a:t>sondro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endParaRPr lang="en-US" dirty="0" smtClean="0"/>
          </a:p>
          <a:p>
            <a:r>
              <a:rPr lang="en-US" dirty="0" smtClean="0"/>
              <a:t>Foe de </a:t>
            </a:r>
            <a:r>
              <a:rPr lang="en-US" dirty="0" err="1" smtClean="0"/>
              <a:t>sondro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, A no man </a:t>
            </a:r>
            <a:r>
              <a:rPr lang="en-US" dirty="0" err="1" smtClean="0"/>
              <a:t>abi</a:t>
            </a:r>
            <a:r>
              <a:rPr lang="en-US" dirty="0" smtClean="0"/>
              <a:t> wan </a:t>
            </a:r>
            <a:r>
              <a:rPr lang="en-US" dirty="0" err="1" smtClean="0"/>
              <a:t>sondoe</a:t>
            </a:r>
            <a:r>
              <a:rPr lang="en-US" dirty="0" smtClean="0"/>
              <a:t> </a:t>
            </a:r>
            <a:r>
              <a:rPr lang="en-US" dirty="0" err="1" smtClean="0"/>
              <a:t>natuur</a:t>
            </a:r>
            <a:endParaRPr lang="en-US" dirty="0" smtClean="0"/>
          </a:p>
          <a:p>
            <a:r>
              <a:rPr lang="en-US" dirty="0" err="1" smtClean="0"/>
              <a:t>Dus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gebore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, en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engel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Maria: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santa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kari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Pikin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de </a:t>
            </a:r>
            <a:r>
              <a:rPr lang="en-US" dirty="0" err="1" smtClean="0"/>
              <a:t>sondro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Hem wan </a:t>
            </a:r>
            <a:r>
              <a:rPr lang="en-US" dirty="0" err="1" smtClean="0"/>
              <a:t>sondoe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doe?</a:t>
            </a:r>
          </a:p>
          <a:p>
            <a:r>
              <a:rPr lang="en-US" dirty="0" smtClean="0"/>
              <a:t>Te wan Kristen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krosibei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, a </a:t>
            </a:r>
            <a:r>
              <a:rPr lang="en-US" dirty="0" err="1" smtClean="0"/>
              <a:t>bigin</a:t>
            </a:r>
            <a:r>
              <a:rPr lang="en-US" dirty="0" smtClean="0"/>
              <a:t> foe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krin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de wan </a:t>
            </a:r>
            <a:r>
              <a:rPr lang="en-US" dirty="0" err="1" smtClean="0"/>
              <a:t>sondari</a:t>
            </a:r>
            <a:r>
              <a:rPr lang="en-US" dirty="0" smtClean="0"/>
              <a:t>.  Ma </a:t>
            </a:r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krin</a:t>
            </a:r>
            <a:r>
              <a:rPr lang="en-US" dirty="0" smtClean="0"/>
              <a:t> en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gemeenschap</a:t>
            </a:r>
            <a:r>
              <a:rPr lang="en-US" dirty="0" smtClean="0"/>
              <a:t> </a:t>
            </a:r>
            <a:r>
              <a:rPr lang="en-US" dirty="0" err="1" smtClean="0"/>
              <a:t>sondro</a:t>
            </a:r>
            <a:r>
              <a:rPr lang="en-US" dirty="0" smtClean="0"/>
              <a:t> </a:t>
            </a:r>
            <a:r>
              <a:rPr lang="en-US" dirty="0" err="1" smtClean="0"/>
              <a:t>problemen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de </a:t>
            </a:r>
            <a:r>
              <a:rPr lang="en-US" dirty="0" err="1" smtClean="0"/>
              <a:t>sondro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leisi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tesi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miti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, ma </a:t>
            </a:r>
            <a:r>
              <a:rPr lang="en-US" dirty="0" err="1" smtClean="0"/>
              <a:t>noiti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leisi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Hem </a:t>
            </a:r>
            <a:r>
              <a:rPr lang="en-US" dirty="0" err="1" smtClean="0"/>
              <a:t>sondoe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leri</a:t>
            </a:r>
            <a:r>
              <a:rPr lang="en-US" dirty="0" smtClean="0"/>
              <a:t> </a:t>
            </a:r>
            <a:r>
              <a:rPr lang="en-US" dirty="0" err="1" smtClean="0"/>
              <a:t>trawan</a:t>
            </a:r>
            <a:r>
              <a:rPr lang="en-US" dirty="0" smtClean="0"/>
              <a:t> foe </a:t>
            </a:r>
            <a:r>
              <a:rPr lang="en-US" dirty="0" err="1" smtClean="0"/>
              <a:t>aksi</a:t>
            </a:r>
            <a:r>
              <a:rPr lang="en-US" dirty="0" smtClean="0"/>
              <a:t> pardon foe </a:t>
            </a:r>
            <a:r>
              <a:rPr lang="en-US" dirty="0" err="1" smtClean="0"/>
              <a:t>sondoe</a:t>
            </a:r>
            <a:r>
              <a:rPr lang="en-US" dirty="0" smtClean="0"/>
              <a:t>, ma </a:t>
            </a:r>
            <a:r>
              <a:rPr lang="en-US" dirty="0" err="1" smtClean="0"/>
              <a:t>noiti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doe so</a:t>
            </a:r>
          </a:p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messias</a:t>
            </a:r>
            <a:r>
              <a:rPr lang="en-US" dirty="0" smtClean="0"/>
              <a:t>, A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Pikin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, en A de </a:t>
            </a:r>
            <a:r>
              <a:rPr lang="en-US" dirty="0" err="1" smtClean="0"/>
              <a:t>sondro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Marki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de </a:t>
            </a:r>
            <a:r>
              <a:rPr lang="en-US" dirty="0" err="1" smtClean="0"/>
              <a:t>Gado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Unique </a:t>
            </a:r>
            <a:r>
              <a:rPr lang="en-US" dirty="0" err="1" smtClean="0"/>
              <a:t>fasi</a:t>
            </a:r>
            <a:r>
              <a:rPr lang="en-US" dirty="0" smtClean="0"/>
              <a:t> foe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geschiedenis</a:t>
            </a:r>
            <a:endParaRPr lang="en-US" dirty="0" smtClean="0"/>
          </a:p>
          <a:p>
            <a:r>
              <a:rPr lang="en-US" dirty="0" err="1" smtClean="0"/>
              <a:t>Sondro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endParaRPr lang="en-US" dirty="0" smtClean="0"/>
          </a:p>
          <a:p>
            <a:r>
              <a:rPr lang="en-US" dirty="0" err="1" smtClean="0"/>
              <a:t>Boven-natuurlijk</a:t>
            </a:r>
            <a:r>
              <a:rPr lang="en-US" dirty="0" smtClean="0"/>
              <a:t> </a:t>
            </a:r>
            <a:r>
              <a:rPr lang="en-US" dirty="0" err="1" smtClean="0"/>
              <a:t>wondroe</a:t>
            </a:r>
            <a:r>
              <a:rPr lang="en-US" dirty="0" err="1" smtClean="0"/>
              <a:t>wroko</a:t>
            </a:r>
            <a:endParaRPr lang="en-US" dirty="0" smtClean="0"/>
          </a:p>
          <a:p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sondro</a:t>
            </a:r>
            <a:r>
              <a:rPr lang="en-US" dirty="0" smtClean="0"/>
              <a:t> </a:t>
            </a:r>
            <a:r>
              <a:rPr lang="en-US" dirty="0" err="1" smtClean="0"/>
              <a:t>fout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mati</a:t>
            </a:r>
            <a:r>
              <a:rPr lang="en-US" dirty="0" smtClean="0"/>
              <a:t> foe </a:t>
            </a:r>
            <a:r>
              <a:rPr lang="en-US" dirty="0" err="1" smtClean="0"/>
              <a:t>Kristus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bigi</a:t>
            </a:r>
            <a:r>
              <a:rPr lang="en-US" dirty="0" smtClean="0"/>
              <a:t> man </a:t>
            </a:r>
            <a:r>
              <a:rPr lang="en-US" dirty="0" err="1" smtClean="0"/>
              <a:t>leki</a:t>
            </a:r>
            <a:r>
              <a:rPr lang="en-US" dirty="0" smtClean="0"/>
              <a:t> David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Mozes</a:t>
            </a:r>
            <a:r>
              <a:rPr lang="en-US" dirty="0" smtClean="0"/>
              <a:t>, ma no wan </a:t>
            </a:r>
            <a:r>
              <a:rPr lang="en-US" dirty="0" err="1" smtClean="0"/>
              <a:t>presi</a:t>
            </a:r>
            <a:r>
              <a:rPr lang="en-US" dirty="0" smtClean="0"/>
              <a:t> a </a:t>
            </a:r>
            <a:r>
              <a:rPr lang="en-US" dirty="0" err="1" smtClean="0"/>
              <a:t>taki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discipel</a:t>
            </a:r>
            <a:r>
              <a:rPr lang="en-US" dirty="0" smtClean="0"/>
              <a:t> </a:t>
            </a:r>
            <a:r>
              <a:rPr lang="en-US" dirty="0" err="1" smtClean="0"/>
              <a:t>noiti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wan </a:t>
            </a:r>
            <a:r>
              <a:rPr lang="en-US" dirty="0" err="1" smtClean="0"/>
              <a:t>foutoe</a:t>
            </a:r>
            <a:r>
              <a:rPr lang="en-US" dirty="0" smtClean="0"/>
              <a:t>, en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Hem 3 ½ </a:t>
            </a:r>
            <a:r>
              <a:rPr lang="en-US" dirty="0" err="1" smtClean="0"/>
              <a:t>jari</a:t>
            </a:r>
            <a:r>
              <a:rPr lang="en-US" dirty="0" smtClean="0"/>
              <a:t> </a:t>
            </a:r>
            <a:r>
              <a:rPr lang="en-US" dirty="0" err="1" smtClean="0"/>
              <a:t>langa</a:t>
            </a:r>
            <a:endParaRPr lang="en-US" dirty="0" smtClean="0"/>
          </a:p>
          <a:p>
            <a:r>
              <a:rPr lang="en-US" dirty="0" err="1" smtClean="0"/>
              <a:t>Petrus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no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: 1 Pet. 1:19, 22</a:t>
            </a:r>
          </a:p>
          <a:p>
            <a:r>
              <a:rPr lang="en-US" dirty="0" smtClean="0"/>
              <a:t>Johannes </a:t>
            </a:r>
            <a:r>
              <a:rPr lang="en-US" dirty="0" err="1" smtClean="0"/>
              <a:t>taki</a:t>
            </a:r>
            <a:r>
              <a:rPr lang="en-US" dirty="0" smtClean="0"/>
              <a:t> A no doe </a:t>
            </a:r>
            <a:r>
              <a:rPr lang="en-US" dirty="0" err="1" smtClean="0"/>
              <a:t>sondoe</a:t>
            </a:r>
            <a:r>
              <a:rPr lang="en-US" dirty="0" smtClean="0"/>
              <a:t>: I Jn. 3:5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mati</a:t>
            </a:r>
            <a:r>
              <a:rPr lang="en-US" dirty="0" smtClean="0"/>
              <a:t> foe </a:t>
            </a:r>
            <a:r>
              <a:rPr lang="en-US" dirty="0" err="1" smtClean="0"/>
              <a:t>Kristus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Johannes </a:t>
            </a:r>
            <a:r>
              <a:rPr lang="en-US" dirty="0" err="1" smtClean="0"/>
              <a:t>taki</a:t>
            </a:r>
            <a:r>
              <a:rPr lang="en-US" dirty="0" smtClean="0"/>
              <a:t> A no doe </a:t>
            </a:r>
            <a:r>
              <a:rPr lang="en-US" dirty="0" err="1" smtClean="0"/>
              <a:t>sondoe</a:t>
            </a:r>
            <a:r>
              <a:rPr lang="en-US" dirty="0" smtClean="0"/>
              <a:t>: I Jn. 3:5</a:t>
            </a:r>
          </a:p>
          <a:p>
            <a:r>
              <a:rPr lang="en-US" dirty="0" smtClean="0"/>
              <a:t>En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fara</a:t>
            </a:r>
            <a:r>
              <a:rPr lang="en-US" dirty="0" smtClean="0"/>
              <a:t> Johannes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iniwan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no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, a de wan </a:t>
            </a:r>
            <a:r>
              <a:rPr lang="en-US" dirty="0" err="1" smtClean="0"/>
              <a:t>leiman</a:t>
            </a:r>
            <a:r>
              <a:rPr lang="en-US" dirty="0" smtClean="0"/>
              <a:t> en </a:t>
            </a:r>
            <a:r>
              <a:rPr lang="en-US" dirty="0" err="1" smtClean="0"/>
              <a:t>kari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wan </a:t>
            </a:r>
            <a:r>
              <a:rPr lang="en-US" dirty="0" err="1" smtClean="0"/>
              <a:t>leiman</a:t>
            </a:r>
            <a:endParaRPr lang="en-US" dirty="0" smtClean="0"/>
          </a:p>
          <a:p>
            <a:r>
              <a:rPr lang="en-US" dirty="0" smtClean="0"/>
              <a:t>Judas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no de </a:t>
            </a:r>
            <a:r>
              <a:rPr lang="en-US" dirty="0" err="1" smtClean="0"/>
              <a:t>schuldig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priester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mati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, ma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tron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 foe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ede</a:t>
            </a:r>
            <a:r>
              <a:rPr lang="en-US" dirty="0" smtClean="0"/>
              <a:t>: 2 Kor. 5:21</a:t>
            </a:r>
          </a:p>
          <a:p>
            <a:r>
              <a:rPr lang="en-US" dirty="0" err="1" smtClean="0"/>
              <a:t>Hebreeen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A no doe </a:t>
            </a:r>
            <a:r>
              <a:rPr lang="en-US" dirty="0" err="1" smtClean="0"/>
              <a:t>sondoe</a:t>
            </a:r>
            <a:r>
              <a:rPr lang="en-US" dirty="0" smtClean="0"/>
              <a:t>: 4:15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feanti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foefoeroeman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kruisi</a:t>
            </a:r>
            <a:r>
              <a:rPr lang="en-US" dirty="0" smtClean="0"/>
              <a:t>: </a:t>
            </a:r>
            <a:r>
              <a:rPr lang="en-US" dirty="0" err="1" smtClean="0"/>
              <a:t>Lk</a:t>
            </a:r>
            <a:r>
              <a:rPr lang="en-US" dirty="0" smtClean="0"/>
              <a:t>. 23:41</a:t>
            </a:r>
          </a:p>
          <a:p>
            <a:r>
              <a:rPr lang="en-US" dirty="0" smtClean="0"/>
              <a:t>Pilatus: </a:t>
            </a:r>
            <a:r>
              <a:rPr lang="en-US" dirty="0" err="1" smtClean="0"/>
              <a:t>Lk</a:t>
            </a:r>
            <a:r>
              <a:rPr lang="en-US" dirty="0" smtClean="0"/>
              <a:t>. 23:14</a:t>
            </a:r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Romeini</a:t>
            </a:r>
            <a:r>
              <a:rPr lang="en-US" dirty="0" smtClean="0"/>
              <a:t> centurion: </a:t>
            </a:r>
            <a:r>
              <a:rPr lang="en-US" dirty="0" err="1" smtClean="0"/>
              <a:t>Lk</a:t>
            </a:r>
            <a:r>
              <a:rPr lang="en-US" dirty="0" smtClean="0"/>
              <a:t>. 23:47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feanti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proberi</a:t>
            </a:r>
            <a:r>
              <a:rPr lang="en-US" dirty="0" smtClean="0"/>
              <a:t> foe </a:t>
            </a:r>
            <a:r>
              <a:rPr lang="en-US" dirty="0" err="1" smtClean="0"/>
              <a:t>feni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Kosi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– ma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Gado</a:t>
            </a:r>
            <a:r>
              <a:rPr lang="en-US" dirty="0" smtClean="0"/>
              <a:t>, en </a:t>
            </a:r>
            <a:r>
              <a:rPr lang="en-US" dirty="0" err="1" smtClean="0"/>
              <a:t>dus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leti</a:t>
            </a:r>
            <a:r>
              <a:rPr lang="en-US" dirty="0" smtClean="0"/>
              <a:t> foe </a:t>
            </a:r>
            <a:r>
              <a:rPr lang="en-US" dirty="0" err="1" smtClean="0"/>
              <a:t>gi</a:t>
            </a:r>
            <a:r>
              <a:rPr lang="en-US" dirty="0" smtClean="0"/>
              <a:t> pardon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endParaRPr lang="en-US" dirty="0" smtClean="0"/>
          </a:p>
          <a:p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“</a:t>
            </a:r>
            <a:r>
              <a:rPr lang="en-US" dirty="0" err="1" smtClean="0"/>
              <a:t>onrein</a:t>
            </a:r>
            <a:r>
              <a:rPr lang="en-US" dirty="0" smtClean="0"/>
              <a:t> </a:t>
            </a:r>
            <a:r>
              <a:rPr lang="en-US" dirty="0" err="1" smtClean="0"/>
              <a:t>sondari</a:t>
            </a:r>
            <a:r>
              <a:rPr lang="en-US" dirty="0" smtClean="0"/>
              <a:t>”.  A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datra</a:t>
            </a:r>
            <a:r>
              <a:rPr lang="en-US" dirty="0" smtClean="0"/>
              <a:t> foe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genees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endParaRPr lang="en-US" dirty="0" smtClean="0"/>
          </a:p>
          <a:p>
            <a:r>
              <a:rPr lang="en-US" dirty="0" smtClean="0"/>
              <a:t>Dem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faste</a:t>
            </a:r>
            <a:r>
              <a:rPr lang="en-US" dirty="0" smtClean="0"/>
              <a:t> – </a:t>
            </a:r>
            <a:r>
              <a:rPr lang="en-US" dirty="0" err="1" smtClean="0"/>
              <a:t>da</a:t>
            </a:r>
            <a:r>
              <a:rPr lang="en-US" dirty="0" smtClean="0"/>
              <a:t> tem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bruidegom</a:t>
            </a:r>
            <a:r>
              <a:rPr lang="en-US" dirty="0" smtClean="0"/>
              <a:t> </a:t>
            </a:r>
            <a:r>
              <a:rPr lang="en-US" dirty="0" err="1" smtClean="0"/>
              <a:t>gwe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faste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feanti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proberi</a:t>
            </a:r>
            <a:r>
              <a:rPr lang="en-US" dirty="0" smtClean="0"/>
              <a:t> foe </a:t>
            </a:r>
            <a:r>
              <a:rPr lang="en-US" dirty="0" err="1" smtClean="0"/>
              <a:t>feni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no </a:t>
            </a:r>
            <a:r>
              <a:rPr lang="en-US" dirty="0" err="1" smtClean="0"/>
              <a:t>hori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traditie</a:t>
            </a:r>
            <a:r>
              <a:rPr lang="en-US" dirty="0" smtClean="0"/>
              <a:t>.  Ma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traditie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konflict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– </a:t>
            </a:r>
            <a:r>
              <a:rPr lang="en-US" dirty="0" err="1" smtClean="0"/>
              <a:t>dus</a:t>
            </a:r>
            <a:r>
              <a:rPr lang="en-US" dirty="0" smtClean="0"/>
              <a:t> a de </a:t>
            </a:r>
            <a:r>
              <a:rPr lang="en-US" dirty="0" err="1" smtClean="0"/>
              <a:t>Masra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Sabbat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Geschiedenis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497888" cy="4303713"/>
          </a:xfrm>
        </p:spPr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Qur’an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doe </a:t>
            </a:r>
            <a:r>
              <a:rPr lang="en-US" dirty="0" err="1" smtClean="0"/>
              <a:t>sondoe</a:t>
            </a:r>
            <a:endParaRPr lang="en-US" dirty="0" smtClean="0"/>
          </a:p>
          <a:p>
            <a:r>
              <a:rPr lang="en-US" dirty="0" err="1" smtClean="0"/>
              <a:t>Historie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no </a:t>
            </a:r>
            <a:r>
              <a:rPr lang="en-US" dirty="0" err="1" smtClean="0"/>
              <a:t>ben</a:t>
            </a:r>
            <a:r>
              <a:rPr lang="en-US" dirty="0" smtClean="0"/>
              <a:t> doe </a:t>
            </a:r>
            <a:r>
              <a:rPr lang="en-US" dirty="0" err="1" smtClean="0"/>
              <a:t>sondoe</a:t>
            </a:r>
            <a:endParaRPr lang="en-US" dirty="0" smtClean="0"/>
          </a:p>
          <a:p>
            <a:r>
              <a:rPr lang="en-US" dirty="0" smtClean="0"/>
              <a:t>A no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fesi</a:t>
            </a:r>
            <a:r>
              <a:rPr lang="en-US" dirty="0" smtClean="0"/>
              <a:t>, ma A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nem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Tata.  A no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foutoe</a:t>
            </a:r>
            <a:r>
              <a:rPr lang="en-US" dirty="0" smtClean="0"/>
              <a:t>.  A de </a:t>
            </a:r>
            <a:r>
              <a:rPr lang="en-US" dirty="0" err="1" smtClean="0"/>
              <a:t>santa</a:t>
            </a:r>
            <a:r>
              <a:rPr lang="en-US" dirty="0" smtClean="0"/>
              <a:t> foe </a:t>
            </a:r>
            <a:r>
              <a:rPr lang="en-US" dirty="0" err="1" smtClean="0"/>
              <a:t>troe</a:t>
            </a:r>
            <a:endParaRPr lang="en-US" dirty="0" smtClean="0"/>
          </a:p>
          <a:p>
            <a:r>
              <a:rPr lang="en-US" dirty="0" smtClean="0"/>
              <a:t>Dem skeptic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santa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doe </a:t>
            </a:r>
            <a:r>
              <a:rPr lang="en-US" dirty="0" err="1" smtClean="0"/>
              <a:t>wondroewroko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Krakti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natuur</a:t>
            </a:r>
            <a:r>
              <a:rPr lang="en-US" dirty="0" smtClean="0"/>
              <a:t> - 7</a:t>
            </a:r>
          </a:p>
          <a:p>
            <a:r>
              <a:rPr lang="en-US" dirty="0" err="1" smtClean="0"/>
              <a:t>Krakti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siki</a:t>
            </a:r>
            <a:r>
              <a:rPr lang="en-US" dirty="0" smtClean="0"/>
              <a:t> -12 </a:t>
            </a:r>
          </a:p>
          <a:p>
            <a:r>
              <a:rPr lang="en-US" dirty="0" err="1" smtClean="0"/>
              <a:t>Krakti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takroe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endParaRPr lang="en-US" dirty="0" smtClean="0"/>
          </a:p>
          <a:p>
            <a:r>
              <a:rPr lang="en-US" dirty="0" err="1" smtClean="0"/>
              <a:t>Krakti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– 3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wondroewroko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017713"/>
            <a:ext cx="8726488" cy="4114800"/>
          </a:xfrm>
        </p:spPr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 Hem </a:t>
            </a:r>
            <a:r>
              <a:rPr lang="en-US" dirty="0" err="1" smtClean="0"/>
              <a:t>persoon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r>
              <a:rPr lang="en-US" dirty="0" smtClean="0"/>
              <a:t> </a:t>
            </a:r>
            <a:r>
              <a:rPr lang="en-US" dirty="0" err="1" smtClean="0"/>
              <a:t>normaal</a:t>
            </a:r>
            <a:r>
              <a:rPr lang="en-US" dirty="0" smtClean="0"/>
              <a:t> – en A </a:t>
            </a:r>
            <a:r>
              <a:rPr lang="en-US" dirty="0" err="1" smtClean="0"/>
              <a:t>ben</a:t>
            </a:r>
            <a:r>
              <a:rPr lang="en-US" dirty="0" smtClean="0"/>
              <a:t> doe </a:t>
            </a:r>
            <a:r>
              <a:rPr lang="en-US" dirty="0" err="1" smtClean="0"/>
              <a:t>dem</a:t>
            </a:r>
            <a:r>
              <a:rPr lang="en-US" dirty="0" smtClean="0"/>
              <a:t> so </a:t>
            </a:r>
            <a:r>
              <a:rPr lang="en-US" dirty="0" err="1" smtClean="0"/>
              <a:t>gemakkelijk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doe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aladei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endParaRPr lang="en-US" dirty="0" smtClean="0"/>
          </a:p>
          <a:p>
            <a:r>
              <a:rPr lang="en-US" dirty="0" smtClean="0"/>
              <a:t>Ala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glori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lobi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, sari-</a:t>
            </a:r>
            <a:r>
              <a:rPr lang="en-US" dirty="0" err="1" smtClean="0"/>
              <a:t>hati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gnade</a:t>
            </a:r>
            <a:endParaRPr lang="en-US" dirty="0" smtClean="0"/>
          </a:p>
          <a:p>
            <a:r>
              <a:rPr lang="en-US" dirty="0" err="1" smtClean="0"/>
              <a:t>Bigin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; </a:t>
            </a:r>
            <a:r>
              <a:rPr lang="en-US" dirty="0" err="1" smtClean="0"/>
              <a:t>dan</a:t>
            </a:r>
            <a:r>
              <a:rPr lang="en-US" dirty="0" smtClean="0"/>
              <a:t>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fositem</a:t>
            </a:r>
            <a:r>
              <a:rPr lang="en-US" dirty="0" smtClean="0"/>
              <a:t> </a:t>
            </a:r>
            <a:r>
              <a:rPr lang="en-US" dirty="0" err="1" smtClean="0"/>
              <a:t>Djoe</a:t>
            </a:r>
            <a:r>
              <a:rPr lang="en-US" dirty="0" smtClean="0"/>
              <a:t> </a:t>
            </a:r>
            <a:r>
              <a:rPr lang="en-US" dirty="0" err="1" smtClean="0"/>
              <a:t>getuigi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Djoe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doe </a:t>
            </a:r>
            <a:r>
              <a:rPr lang="en-US" dirty="0" err="1" smtClean="0"/>
              <a:t>wondroewroko</a:t>
            </a:r>
            <a:r>
              <a:rPr lang="en-US" dirty="0" smtClean="0"/>
              <a:t> –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magick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Djoe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genees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nem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r>
              <a:rPr lang="en-US" dirty="0" smtClean="0"/>
              <a:t> -  so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genees</a:t>
            </a:r>
            <a:r>
              <a:rPr lang="en-US" dirty="0" smtClean="0"/>
              <a:t> foe </a:t>
            </a:r>
            <a:r>
              <a:rPr lang="en-US" dirty="0" err="1" smtClean="0"/>
              <a:t>troe</a:t>
            </a:r>
            <a:endParaRPr lang="en-US" dirty="0" smtClean="0"/>
          </a:p>
          <a:p>
            <a:r>
              <a:rPr lang="en-US" dirty="0" smtClean="0"/>
              <a:t>Julian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apostaat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wondroewroko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Marki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de </a:t>
            </a:r>
            <a:r>
              <a:rPr lang="en-US" dirty="0" err="1" smtClean="0"/>
              <a:t>Gado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 </a:t>
            </a:r>
            <a:r>
              <a:rPr lang="en-US" dirty="0" err="1" smtClean="0"/>
              <a:t>oit</a:t>
            </a:r>
            <a:endParaRPr lang="en-US" dirty="0" smtClean="0"/>
          </a:p>
          <a:p>
            <a:r>
              <a:rPr lang="en-US" dirty="0" smtClean="0"/>
              <a:t>Abi </a:t>
            </a:r>
            <a:r>
              <a:rPr lang="en-US" dirty="0" err="1" smtClean="0"/>
              <a:t>invloed</a:t>
            </a:r>
            <a:r>
              <a:rPr lang="en-US" dirty="0" smtClean="0"/>
              <a:t> </a:t>
            </a:r>
            <a:r>
              <a:rPr lang="en-US" dirty="0" err="1" smtClean="0"/>
              <a:t>dorodoro</a:t>
            </a:r>
            <a:r>
              <a:rPr lang="en-US" dirty="0" smtClean="0"/>
              <a:t> en </a:t>
            </a:r>
            <a:r>
              <a:rPr lang="en-US" dirty="0" err="1" smtClean="0"/>
              <a:t>bradi</a:t>
            </a:r>
            <a:endParaRPr lang="en-US" dirty="0" smtClean="0"/>
          </a:p>
          <a:p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angri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libisoema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 </a:t>
            </a:r>
            <a:r>
              <a:rPr lang="en-US" dirty="0" err="1" smtClean="0"/>
              <a:t>kowroe</a:t>
            </a:r>
            <a:endParaRPr lang="en-US" dirty="0" smtClean="0"/>
          </a:p>
          <a:p>
            <a:r>
              <a:rPr lang="en-US" dirty="0" err="1" smtClean="0"/>
              <a:t>Wini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wondroewroko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Lazarus –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feanti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r>
              <a:rPr lang="en-US" dirty="0" smtClean="0"/>
              <a:t>, ma foe </a:t>
            </a:r>
            <a:r>
              <a:rPr lang="en-US" dirty="0" err="1" smtClean="0"/>
              <a:t>kiri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ala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waka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Hem </a:t>
            </a:r>
            <a:r>
              <a:rPr lang="en-US" dirty="0" err="1" smtClean="0"/>
              <a:t>baka</a:t>
            </a:r>
            <a:endParaRPr lang="en-US" dirty="0" smtClean="0"/>
          </a:p>
          <a:p>
            <a:r>
              <a:rPr lang="en-US" dirty="0" smtClean="0"/>
              <a:t>Hem </a:t>
            </a:r>
            <a:r>
              <a:rPr lang="en-US" dirty="0" err="1" smtClean="0"/>
              <a:t>feanti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didibri</a:t>
            </a:r>
            <a:r>
              <a:rPr lang="en-US" dirty="0" smtClean="0"/>
              <a:t> </a:t>
            </a:r>
            <a:r>
              <a:rPr lang="en-US" dirty="0" err="1" smtClean="0"/>
              <a:t>krakti</a:t>
            </a:r>
            <a:r>
              <a:rPr lang="en-US" dirty="0" smtClean="0"/>
              <a:t>.</a:t>
            </a:r>
          </a:p>
          <a:p>
            <a:r>
              <a:rPr lang="en-US" dirty="0" smtClean="0"/>
              <a:t>Joe no man </a:t>
            </a:r>
            <a:r>
              <a:rPr lang="en-US" dirty="0" err="1" smtClean="0"/>
              <a:t>hori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r>
              <a:rPr lang="en-US" dirty="0" smtClean="0"/>
              <a:t> Kristen </a:t>
            </a:r>
            <a:r>
              <a:rPr lang="en-US" dirty="0" err="1" smtClean="0"/>
              <a:t>geloof</a:t>
            </a:r>
            <a:r>
              <a:rPr lang="en-US" dirty="0" smtClean="0"/>
              <a:t> en </a:t>
            </a:r>
            <a:r>
              <a:rPr lang="en-US" dirty="0" err="1" smtClean="0"/>
              <a:t>poeroe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wondroewroko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OT &amp; NT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wondroewrokko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wondroewroko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foe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boskopoe</a:t>
            </a:r>
            <a:r>
              <a:rPr lang="en-US" dirty="0" smtClean="0"/>
              <a:t> &amp; </a:t>
            </a:r>
            <a:r>
              <a:rPr lang="en-US" dirty="0" err="1" smtClean="0"/>
              <a:t>boskopoeman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Hem </a:t>
            </a:r>
            <a:r>
              <a:rPr lang="en-US" dirty="0" err="1" smtClean="0"/>
              <a:t>wondroewroko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wan </a:t>
            </a:r>
            <a:r>
              <a:rPr lang="en-US" dirty="0" err="1" smtClean="0"/>
              <a:t>aantal</a:t>
            </a:r>
            <a:r>
              <a:rPr lang="en-US" dirty="0" smtClean="0"/>
              <a:t> tem.  </a:t>
            </a:r>
            <a:r>
              <a:rPr lang="en-US" dirty="0" err="1" smtClean="0"/>
              <a:t>Efoe</a:t>
            </a:r>
            <a:r>
              <a:rPr lang="en-US" dirty="0" smtClean="0"/>
              <a:t> A no </a:t>
            </a:r>
            <a:r>
              <a:rPr lang="en-US" dirty="0" err="1" smtClean="0"/>
              <a:t>ben</a:t>
            </a:r>
            <a:r>
              <a:rPr lang="en-US" dirty="0" smtClean="0"/>
              <a:t> doe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tjari</a:t>
            </a:r>
            <a:r>
              <a:rPr lang="en-US" dirty="0" smtClean="0"/>
              <a:t> </a:t>
            </a:r>
            <a:r>
              <a:rPr lang="en-US" dirty="0" err="1" smtClean="0"/>
              <a:t>falsi</a:t>
            </a:r>
            <a:r>
              <a:rPr lang="en-US" dirty="0" smtClean="0"/>
              <a:t> </a:t>
            </a:r>
            <a:r>
              <a:rPr lang="en-US" dirty="0" err="1" smtClean="0"/>
              <a:t>leri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wan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sondro</a:t>
            </a:r>
            <a:r>
              <a:rPr lang="en-US" dirty="0" smtClean="0"/>
              <a:t> </a:t>
            </a:r>
            <a:r>
              <a:rPr lang="en-US" dirty="0" err="1" smtClean="0"/>
              <a:t>fout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da</a:t>
            </a:r>
            <a:r>
              <a:rPr lang="en-US" dirty="0" smtClean="0"/>
              <a:t> perfect man –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san A </a:t>
            </a:r>
            <a:r>
              <a:rPr lang="en-US" dirty="0" err="1" smtClean="0"/>
              <a:t>ben</a:t>
            </a:r>
            <a:r>
              <a:rPr lang="en-US" dirty="0" smtClean="0"/>
              <a:t> doe, san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, en Hem </a:t>
            </a:r>
            <a:r>
              <a:rPr lang="en-US" dirty="0" err="1" smtClean="0"/>
              <a:t>emotie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.</a:t>
            </a:r>
          </a:p>
          <a:p>
            <a:r>
              <a:rPr lang="en-US" dirty="0" smtClean="0"/>
              <a:t>Hem </a:t>
            </a:r>
            <a:r>
              <a:rPr lang="en-US" dirty="0" err="1" smtClean="0"/>
              <a:t>heri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evenwicht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santa</a:t>
            </a:r>
            <a:r>
              <a:rPr lang="en-US" dirty="0" smtClean="0"/>
              <a:t> en </a:t>
            </a:r>
            <a:r>
              <a:rPr lang="en-US" dirty="0" err="1" smtClean="0"/>
              <a:t>sondro</a:t>
            </a:r>
            <a:r>
              <a:rPr lang="en-US" dirty="0" smtClean="0"/>
              <a:t> </a:t>
            </a:r>
            <a:r>
              <a:rPr lang="en-US" dirty="0" err="1" smtClean="0"/>
              <a:t>fout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woortoe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Hemel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grontapoe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r>
              <a:rPr lang="en-US" dirty="0" smtClean="0"/>
              <a:t> </a:t>
            </a:r>
            <a:r>
              <a:rPr lang="en-US" dirty="0" err="1" smtClean="0"/>
              <a:t>gowe</a:t>
            </a:r>
            <a:r>
              <a:rPr lang="en-US" dirty="0" smtClean="0"/>
              <a:t>, ma Mi </a:t>
            </a:r>
            <a:r>
              <a:rPr lang="en-US" dirty="0" err="1" smtClean="0"/>
              <a:t>Woortoe</a:t>
            </a:r>
            <a:r>
              <a:rPr lang="en-US" dirty="0" smtClean="0"/>
              <a:t> </a:t>
            </a:r>
            <a:r>
              <a:rPr lang="en-US" dirty="0" err="1" smtClean="0"/>
              <a:t>noiti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r>
              <a:rPr lang="en-US" dirty="0" smtClean="0"/>
              <a:t> </a:t>
            </a:r>
            <a:r>
              <a:rPr lang="en-US" dirty="0" err="1" smtClean="0"/>
              <a:t>gowe</a:t>
            </a:r>
            <a:r>
              <a:rPr lang="en-US" dirty="0" smtClean="0"/>
              <a:t>: </a:t>
            </a:r>
            <a:r>
              <a:rPr lang="en-US" dirty="0" err="1" smtClean="0"/>
              <a:t>Lk</a:t>
            </a:r>
            <a:r>
              <a:rPr lang="en-US" dirty="0" smtClean="0"/>
              <a:t>. 21:33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hipi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verwondroe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Hem </a:t>
            </a:r>
            <a:r>
              <a:rPr lang="en-US" dirty="0" err="1" smtClean="0"/>
              <a:t>leri</a:t>
            </a:r>
            <a:endParaRPr lang="en-US" dirty="0" smtClean="0"/>
          </a:p>
          <a:p>
            <a:r>
              <a:rPr lang="en-US" dirty="0" smtClean="0"/>
              <a:t>Wan </a:t>
            </a:r>
            <a:r>
              <a:rPr lang="en-US" dirty="0" err="1" smtClean="0"/>
              <a:t>Romeini</a:t>
            </a:r>
            <a:r>
              <a:rPr lang="en-US" dirty="0" smtClean="0"/>
              <a:t> </a:t>
            </a:r>
            <a:r>
              <a:rPr lang="en-US" dirty="0" err="1" smtClean="0"/>
              <a:t>ofsiri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: No wan </a:t>
            </a:r>
            <a:r>
              <a:rPr lang="en-US" dirty="0" err="1" smtClean="0"/>
              <a:t>trawan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man </a:t>
            </a:r>
            <a:r>
              <a:rPr lang="en-US" dirty="0" err="1" smtClean="0"/>
              <a:t>disi</a:t>
            </a:r>
            <a:r>
              <a:rPr lang="en-US" dirty="0" smtClean="0"/>
              <a:t>…</a:t>
            </a:r>
            <a:r>
              <a:rPr lang="en-US" dirty="0" err="1" smtClean="0"/>
              <a:t>Lk</a:t>
            </a:r>
            <a:r>
              <a:rPr lang="en-US" dirty="0" smtClean="0"/>
              <a:t>. 7:46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heri</a:t>
            </a:r>
            <a:r>
              <a:rPr lang="en-US" dirty="0" smtClean="0"/>
              <a:t> </a:t>
            </a:r>
            <a:r>
              <a:rPr lang="en-US" dirty="0" err="1" smtClean="0"/>
              <a:t>grontapoe</a:t>
            </a:r>
            <a:r>
              <a:rPr lang="en-US" dirty="0" smtClean="0"/>
              <a:t>, en a no de </a:t>
            </a:r>
            <a:r>
              <a:rPr lang="en-US" dirty="0" err="1" smtClean="0"/>
              <a:t>gi</a:t>
            </a:r>
            <a:r>
              <a:rPr lang="en-US" dirty="0" smtClean="0"/>
              <a:t> wan </a:t>
            </a:r>
            <a:r>
              <a:rPr lang="en-US" dirty="0" err="1" smtClean="0"/>
              <a:t>groepoe</a:t>
            </a:r>
            <a:r>
              <a:rPr lang="en-US" dirty="0" smtClean="0"/>
              <a:t> </a:t>
            </a:r>
            <a:r>
              <a:rPr lang="en-US" dirty="0" err="1" smtClean="0"/>
              <a:t>nomo</a:t>
            </a:r>
            <a:endParaRPr lang="en-US" dirty="0" smtClean="0"/>
          </a:p>
          <a:p>
            <a:r>
              <a:rPr lang="en-US" dirty="0" err="1" smtClean="0"/>
              <a:t>Alatem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de relevant foe now</a:t>
            </a:r>
          </a:p>
          <a:p>
            <a:r>
              <a:rPr lang="en-US" dirty="0" smtClean="0"/>
              <a:t>Hem </a:t>
            </a:r>
            <a:r>
              <a:rPr lang="en-US" dirty="0" err="1" smtClean="0"/>
              <a:t>heri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Hem </a:t>
            </a:r>
            <a:r>
              <a:rPr lang="en-US" dirty="0" err="1" smtClean="0"/>
              <a:t>woortoe</a:t>
            </a:r>
            <a:r>
              <a:rPr lang="en-US" dirty="0" smtClean="0"/>
              <a:t>, </a:t>
            </a:r>
            <a:r>
              <a:rPr lang="en-US" dirty="0" err="1" smtClean="0"/>
              <a:t>disi</a:t>
            </a:r>
            <a:r>
              <a:rPr lang="en-US" dirty="0" smtClean="0"/>
              <a:t> de messianic </a:t>
            </a:r>
            <a:r>
              <a:rPr lang="en-US" dirty="0" err="1" smtClean="0"/>
              <a:t>woortoe</a:t>
            </a:r>
            <a:endParaRPr lang="en-US" dirty="0" smtClean="0"/>
          </a:p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autoritative</a:t>
            </a:r>
            <a:r>
              <a:rPr lang="en-US" dirty="0" smtClean="0"/>
              <a:t> </a:t>
            </a:r>
            <a:r>
              <a:rPr lang="en-US" dirty="0" err="1" smtClean="0"/>
              <a:t>antwoord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basis </a:t>
            </a:r>
            <a:r>
              <a:rPr lang="en-US" dirty="0" err="1" smtClean="0"/>
              <a:t>vragen</a:t>
            </a:r>
            <a:r>
              <a:rPr lang="en-US" dirty="0" smtClean="0"/>
              <a:t> foe </a:t>
            </a:r>
            <a:r>
              <a:rPr lang="en-US" dirty="0" err="1" smtClean="0"/>
              <a:t>libi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de </a:t>
            </a:r>
            <a:r>
              <a:rPr lang="en-US" dirty="0" err="1" smtClean="0"/>
              <a:t>compleet</a:t>
            </a:r>
            <a:r>
              <a:rPr lang="en-US" dirty="0" smtClean="0"/>
              <a:t> en </a:t>
            </a:r>
            <a:r>
              <a:rPr lang="en-US" dirty="0" err="1" smtClean="0"/>
              <a:t>dipi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r>
              <a:rPr lang="en-US" dirty="0" smtClean="0"/>
              <a:t> </a:t>
            </a:r>
            <a:r>
              <a:rPr lang="en-US" dirty="0" err="1" smtClean="0"/>
              <a:t>marki</a:t>
            </a:r>
            <a:endParaRPr lang="en-US" dirty="0" smtClean="0"/>
          </a:p>
          <a:p>
            <a:r>
              <a:rPr lang="en-US" dirty="0" smtClean="0"/>
              <a:t>Hem </a:t>
            </a:r>
            <a:r>
              <a:rPr lang="en-US" dirty="0" err="1" smtClean="0"/>
              <a:t>woortoe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krakti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invloed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invloed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grontapoe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iniwan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oit</a:t>
            </a:r>
            <a:r>
              <a:rPr lang="en-US" dirty="0" smtClean="0"/>
              <a:t>, en a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dorodoro</a:t>
            </a:r>
            <a:r>
              <a:rPr lang="en-US" dirty="0" smtClean="0"/>
              <a:t>.</a:t>
            </a:r>
          </a:p>
          <a:p>
            <a:r>
              <a:rPr lang="en-US" dirty="0" smtClean="0"/>
              <a:t>Hem </a:t>
            </a:r>
            <a:r>
              <a:rPr lang="en-US" dirty="0" err="1" smtClean="0"/>
              <a:t>discipel</a:t>
            </a:r>
            <a:r>
              <a:rPr lang="en-US" dirty="0" smtClean="0"/>
              <a:t> de </a:t>
            </a:r>
            <a:r>
              <a:rPr lang="en-US" dirty="0" err="1" smtClean="0"/>
              <a:t>bezig</a:t>
            </a:r>
            <a:r>
              <a:rPr lang="en-US" dirty="0" smtClean="0"/>
              <a:t> foe doe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toe </a:t>
            </a:r>
            <a:r>
              <a:rPr lang="en-US" dirty="0" err="1" smtClean="0"/>
              <a:t>dorodoro</a:t>
            </a:r>
            <a:endParaRPr lang="en-US" dirty="0" smtClean="0"/>
          </a:p>
          <a:p>
            <a:r>
              <a:rPr lang="en-US" dirty="0" smtClean="0"/>
              <a:t>Skeptics so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r>
              <a:rPr lang="en-US" dirty="0" smtClean="0"/>
              <a:t> </a:t>
            </a:r>
            <a:r>
              <a:rPr lang="en-US" dirty="0" err="1" smtClean="0"/>
              <a:t>lobi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, en Hem </a:t>
            </a:r>
            <a:r>
              <a:rPr lang="en-US" dirty="0" err="1" smtClean="0"/>
              <a:t>invloed</a:t>
            </a:r>
            <a:r>
              <a:rPr lang="en-US" dirty="0" smtClean="0"/>
              <a:t> go </a:t>
            </a:r>
            <a:r>
              <a:rPr lang="en-US" dirty="0" err="1" smtClean="0"/>
              <a:t>dorodoro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invloed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leti</a:t>
            </a:r>
            <a:r>
              <a:rPr lang="en-US" dirty="0" smtClean="0"/>
              <a:t> foe </a:t>
            </a:r>
            <a:r>
              <a:rPr lang="en-US" dirty="0" err="1" smtClean="0"/>
              <a:t>grontapoe</a:t>
            </a:r>
            <a:r>
              <a:rPr lang="en-US" dirty="0" smtClean="0"/>
              <a:t>, en A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leti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Alwasi</a:t>
            </a:r>
            <a:r>
              <a:rPr lang="en-US" dirty="0" smtClean="0"/>
              <a:t> A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moni</a:t>
            </a:r>
            <a:r>
              <a:rPr lang="en-US" dirty="0" smtClean="0"/>
              <a:t>, </a:t>
            </a:r>
            <a:r>
              <a:rPr lang="en-US" dirty="0" err="1" smtClean="0"/>
              <a:t>leri</a:t>
            </a:r>
            <a:r>
              <a:rPr lang="en-US" dirty="0" smtClean="0"/>
              <a:t>, </a:t>
            </a:r>
            <a:r>
              <a:rPr lang="en-US" dirty="0" err="1" smtClean="0"/>
              <a:t>makti</a:t>
            </a:r>
            <a:r>
              <a:rPr lang="en-US" dirty="0" smtClean="0"/>
              <a:t>,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nem</a:t>
            </a:r>
            <a:r>
              <a:rPr lang="en-US" dirty="0" smtClean="0"/>
              <a:t> –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invloed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iniwan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iniwan</a:t>
            </a:r>
            <a:r>
              <a:rPr lang="en-US" dirty="0" smtClean="0"/>
              <a:t> tem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iniwan</a:t>
            </a:r>
            <a:r>
              <a:rPr lang="en-US" dirty="0" smtClean="0"/>
              <a:t> </a:t>
            </a:r>
            <a:r>
              <a:rPr lang="en-US" dirty="0" err="1" smtClean="0"/>
              <a:t>presi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angri</a:t>
            </a:r>
            <a:r>
              <a:rPr lang="en-US" dirty="0" smtClean="0"/>
              <a:t> foe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dreiwatra</a:t>
            </a:r>
            <a:r>
              <a:rPr lang="en-US" dirty="0" smtClean="0"/>
              <a:t> en </a:t>
            </a:r>
            <a:r>
              <a:rPr lang="en-US" dirty="0" err="1" smtClean="0"/>
              <a:t>angri</a:t>
            </a:r>
            <a:r>
              <a:rPr lang="en-US" dirty="0" smtClean="0"/>
              <a:t> foe </a:t>
            </a:r>
            <a:r>
              <a:rPr lang="en-US" dirty="0" err="1" smtClean="0"/>
              <a:t>feni</a:t>
            </a:r>
            <a:r>
              <a:rPr lang="en-US" dirty="0" smtClean="0"/>
              <a:t> </a:t>
            </a:r>
            <a:r>
              <a:rPr lang="en-US" dirty="0" err="1" smtClean="0"/>
              <a:t>rostoe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sieli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tjari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lai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poeroe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kenki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Soso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kenki</a:t>
            </a:r>
            <a:r>
              <a:rPr lang="en-US" dirty="0" smtClean="0"/>
              <a:t> wan </a:t>
            </a:r>
            <a:r>
              <a:rPr lang="en-US" dirty="0" err="1" smtClean="0"/>
              <a:t>libi</a:t>
            </a:r>
            <a:r>
              <a:rPr lang="en-US" dirty="0" smtClean="0"/>
              <a:t> – en A doe so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endParaRPr lang="en-US" dirty="0" smtClean="0"/>
          </a:p>
          <a:p>
            <a:r>
              <a:rPr lang="en-US" dirty="0" smtClean="0"/>
              <a:t>Ala </a:t>
            </a:r>
            <a:r>
              <a:rPr lang="en-US" dirty="0" err="1" smtClean="0"/>
              <a:t>sortoe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feni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rostoe</a:t>
            </a:r>
            <a:r>
              <a:rPr lang="en-US" dirty="0" smtClean="0"/>
              <a:t> en </a:t>
            </a:r>
            <a:r>
              <a:rPr lang="en-US" dirty="0" err="1" smtClean="0"/>
              <a:t>Gado-prisiri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conceptie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de unique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siri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oema</a:t>
            </a:r>
            <a:r>
              <a:rPr lang="en-US" dirty="0" smtClean="0"/>
              <a:t> – Genesis 3:15 – wan </a:t>
            </a:r>
            <a:r>
              <a:rPr lang="en-US" dirty="0" err="1" smtClean="0"/>
              <a:t>libisoema</a:t>
            </a:r>
            <a:r>
              <a:rPr lang="en-US" dirty="0" smtClean="0"/>
              <a:t>, ma wan </a:t>
            </a:r>
            <a:r>
              <a:rPr lang="en-US" dirty="0" err="1" smtClean="0"/>
              <a:t>voorschaduw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maagd</a:t>
            </a:r>
            <a:r>
              <a:rPr lang="en-US" dirty="0" smtClean="0"/>
              <a:t> </a:t>
            </a:r>
            <a:r>
              <a:rPr lang="en-US" dirty="0" err="1" smtClean="0"/>
              <a:t>geboorte</a:t>
            </a:r>
            <a:r>
              <a:rPr lang="en-US" dirty="0" smtClean="0"/>
              <a:t>, en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masi</a:t>
            </a:r>
            <a:r>
              <a:rPr lang="en-US" dirty="0" smtClean="0"/>
              <a:t> </a:t>
            </a:r>
            <a:r>
              <a:rPr lang="en-US" dirty="0" err="1" smtClean="0"/>
              <a:t>didibri</a:t>
            </a:r>
            <a:r>
              <a:rPr lang="en-US" dirty="0" smtClean="0"/>
              <a:t> </a:t>
            </a:r>
            <a:r>
              <a:rPr lang="en-US" dirty="0" err="1" smtClean="0"/>
              <a:t>hede</a:t>
            </a:r>
            <a:endParaRPr lang="en-US" dirty="0" smtClean="0"/>
          </a:p>
          <a:p>
            <a:r>
              <a:rPr lang="en-US" dirty="0" err="1" smtClean="0"/>
              <a:t>Jesaja</a:t>
            </a:r>
            <a:r>
              <a:rPr lang="en-US" dirty="0" smtClean="0"/>
              <a:t> 7:14- </a:t>
            </a:r>
            <a:r>
              <a:rPr lang="en-US" i="1" dirty="0" err="1" smtClean="0"/>
              <a:t>almah</a:t>
            </a:r>
            <a:r>
              <a:rPr lang="en-US" dirty="0" smtClean="0"/>
              <a:t> </a:t>
            </a:r>
            <a:r>
              <a:rPr lang="en-US" dirty="0" err="1" smtClean="0"/>
              <a:t>gebruikt</a:t>
            </a:r>
            <a:r>
              <a:rPr lang="en-US" dirty="0" smtClean="0"/>
              <a:t> 7 </a:t>
            </a:r>
            <a:r>
              <a:rPr lang="en-US" dirty="0" err="1" smtClean="0"/>
              <a:t>leisi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OT – </a:t>
            </a:r>
            <a:r>
              <a:rPr lang="en-US" dirty="0" err="1" smtClean="0"/>
              <a:t>alatem</a:t>
            </a:r>
            <a:r>
              <a:rPr lang="en-US" dirty="0" smtClean="0"/>
              <a:t> a </a:t>
            </a:r>
            <a:r>
              <a:rPr lang="en-US" dirty="0" err="1" smtClean="0"/>
              <a:t>taki</a:t>
            </a:r>
            <a:r>
              <a:rPr lang="en-US" dirty="0" smtClean="0"/>
              <a:t> foe wan </a:t>
            </a:r>
            <a:r>
              <a:rPr lang="en-US" dirty="0" err="1" smtClean="0"/>
              <a:t>maagd</a:t>
            </a:r>
            <a:r>
              <a:rPr lang="en-US" dirty="0" smtClean="0"/>
              <a:t>.  </a:t>
            </a:r>
            <a:r>
              <a:rPr lang="en-US" dirty="0" err="1" smtClean="0"/>
              <a:t>Noiti</a:t>
            </a:r>
            <a:r>
              <a:rPr lang="en-US" dirty="0" smtClean="0"/>
              <a:t> a </a:t>
            </a:r>
            <a:r>
              <a:rPr lang="en-US" dirty="0" err="1" smtClean="0"/>
              <a:t>taki</a:t>
            </a:r>
            <a:r>
              <a:rPr lang="en-US" dirty="0" smtClean="0"/>
              <a:t> foe wan </a:t>
            </a:r>
            <a:r>
              <a:rPr lang="en-US" dirty="0" err="1" smtClean="0"/>
              <a:t>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trow</a:t>
            </a:r>
            <a:r>
              <a:rPr lang="en-US" dirty="0" smtClean="0"/>
              <a:t> </a:t>
            </a:r>
            <a:r>
              <a:rPr lang="en-US" dirty="0" err="1" smtClean="0"/>
              <a:t>kaba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wini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foe </a:t>
            </a:r>
            <a:r>
              <a:rPr lang="en-US" dirty="0" err="1" smtClean="0"/>
              <a:t>dede</a:t>
            </a:r>
            <a:r>
              <a:rPr lang="en-US" dirty="0" smtClean="0"/>
              <a:t>. 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Hem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vrijwillig</a:t>
            </a:r>
            <a:r>
              <a:rPr lang="en-US" dirty="0" smtClean="0"/>
              <a:t>: Mt. 26:53-54</a:t>
            </a:r>
          </a:p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seni</a:t>
            </a:r>
            <a:r>
              <a:rPr lang="en-US" dirty="0" smtClean="0"/>
              <a:t> Hem 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sieli</a:t>
            </a:r>
            <a:r>
              <a:rPr lang="en-US" dirty="0" smtClean="0"/>
              <a:t> </a:t>
            </a:r>
            <a:r>
              <a:rPr lang="en-US" dirty="0" err="1" smtClean="0"/>
              <a:t>gowe</a:t>
            </a:r>
            <a:r>
              <a:rPr lang="en-US" dirty="0" smtClean="0"/>
              <a:t>: </a:t>
            </a:r>
            <a:r>
              <a:rPr lang="en-US" dirty="0" err="1" smtClean="0"/>
              <a:t>Lk</a:t>
            </a:r>
            <a:r>
              <a:rPr lang="en-US" dirty="0" smtClean="0"/>
              <a:t>. 23:46</a:t>
            </a:r>
          </a:p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fesi</a:t>
            </a:r>
            <a:r>
              <a:rPr lang="en-US" dirty="0" smtClean="0"/>
              <a:t> foe Hem </a:t>
            </a:r>
            <a:r>
              <a:rPr lang="en-US" dirty="0" err="1" smtClean="0"/>
              <a:t>dede</a:t>
            </a:r>
            <a:r>
              <a:rPr lang="en-US" dirty="0" smtClean="0"/>
              <a:t> en Hem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.  Hem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stampoe</a:t>
            </a:r>
            <a:r>
              <a:rPr lang="en-US" dirty="0" smtClean="0"/>
              <a:t> foe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smtClean="0"/>
              <a:t>baka</a:t>
            </a:r>
            <a:endParaRPr lang="en-US"/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geboorte</a:t>
            </a:r>
            <a:r>
              <a:rPr lang="en-US" dirty="0" smtClean="0"/>
              <a:t> - </a:t>
            </a:r>
            <a:r>
              <a:rPr lang="en-US" i="1" dirty="0" err="1" smtClean="0"/>
              <a:t>almah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Gen. 24:43 – </a:t>
            </a:r>
            <a:r>
              <a:rPr lang="en-US" dirty="0" err="1" smtClean="0"/>
              <a:t>Rebekka</a:t>
            </a:r>
            <a:r>
              <a:rPr lang="en-US" dirty="0" smtClean="0"/>
              <a:t> (</a:t>
            </a:r>
            <a:r>
              <a:rPr lang="en-US" dirty="0" err="1" smtClean="0"/>
              <a:t>Eliezer</a:t>
            </a:r>
            <a:r>
              <a:rPr lang="en-US" dirty="0" smtClean="0"/>
              <a:t>)</a:t>
            </a:r>
          </a:p>
          <a:p>
            <a:r>
              <a:rPr lang="en-US" dirty="0" smtClean="0"/>
              <a:t>Exodus 2:8 – </a:t>
            </a:r>
            <a:r>
              <a:rPr lang="en-US" dirty="0" err="1" smtClean="0"/>
              <a:t>Mirjam</a:t>
            </a:r>
            <a:r>
              <a:rPr lang="en-US" dirty="0" smtClean="0"/>
              <a:t>, </a:t>
            </a:r>
            <a:r>
              <a:rPr lang="en-US" dirty="0" err="1" smtClean="0"/>
              <a:t>Mozes</a:t>
            </a:r>
            <a:r>
              <a:rPr lang="en-US" dirty="0" smtClean="0"/>
              <a:t> </a:t>
            </a:r>
            <a:r>
              <a:rPr lang="en-US" dirty="0" err="1" smtClean="0"/>
              <a:t>sisa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geboorte</a:t>
            </a:r>
            <a:r>
              <a:rPr lang="en-US" dirty="0" smtClean="0"/>
              <a:t> </a:t>
            </a:r>
            <a:r>
              <a:rPr lang="en-US" dirty="0" err="1" smtClean="0"/>
              <a:t>tijd</a:t>
            </a:r>
            <a:r>
              <a:rPr lang="en-US" dirty="0" smtClean="0"/>
              <a:t> foe </a:t>
            </a:r>
            <a:r>
              <a:rPr lang="en-US" dirty="0" err="1" smtClean="0"/>
              <a:t>Mozes</a:t>
            </a:r>
            <a:endParaRPr lang="en-US" dirty="0" smtClean="0"/>
          </a:p>
          <a:p>
            <a:r>
              <a:rPr lang="en-US" dirty="0" smtClean="0"/>
              <a:t>Ps. 68:25 – </a:t>
            </a:r>
            <a:r>
              <a:rPr lang="en-US" dirty="0" err="1" smtClean="0"/>
              <a:t>krin</a:t>
            </a:r>
            <a:r>
              <a:rPr lang="en-US" dirty="0" smtClean="0"/>
              <a:t> </a:t>
            </a:r>
            <a:r>
              <a:rPr lang="en-US" dirty="0" err="1" smtClean="0"/>
              <a:t>wendje</a:t>
            </a:r>
            <a:endParaRPr lang="en-US" dirty="0" smtClean="0"/>
          </a:p>
          <a:p>
            <a:r>
              <a:rPr lang="en-US" dirty="0" err="1" smtClean="0"/>
              <a:t>Spreuken</a:t>
            </a:r>
            <a:r>
              <a:rPr lang="en-US" dirty="0" smtClean="0"/>
              <a:t> 30:19 </a:t>
            </a:r>
            <a:r>
              <a:rPr lang="en-US" dirty="0" err="1" smtClean="0"/>
              <a:t>krin</a:t>
            </a:r>
            <a:r>
              <a:rPr lang="en-US" dirty="0" smtClean="0"/>
              <a:t> </a:t>
            </a:r>
            <a:r>
              <a:rPr lang="en-US" dirty="0" err="1" smtClean="0"/>
              <a:t>wendje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contrast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ogri</a:t>
            </a:r>
            <a:r>
              <a:rPr lang="en-US" dirty="0" smtClean="0"/>
              <a:t> </a:t>
            </a:r>
            <a:r>
              <a:rPr lang="en-US" dirty="0" err="1" smtClean="0"/>
              <a:t>soeta-oema</a:t>
            </a:r>
            <a:r>
              <a:rPr lang="en-US" dirty="0" smtClean="0"/>
              <a:t> 30:20</a:t>
            </a:r>
          </a:p>
          <a:p>
            <a:r>
              <a:rPr lang="en-US" dirty="0" err="1" smtClean="0"/>
              <a:t>Hooglied</a:t>
            </a:r>
            <a:r>
              <a:rPr lang="en-US" dirty="0" smtClean="0"/>
              <a:t> 1:3 – </a:t>
            </a:r>
            <a:r>
              <a:rPr lang="en-US" dirty="0" err="1" smtClean="0"/>
              <a:t>krin</a:t>
            </a:r>
            <a:r>
              <a:rPr lang="en-US" dirty="0" smtClean="0"/>
              <a:t> </a:t>
            </a:r>
            <a:r>
              <a:rPr lang="en-US" dirty="0" err="1" smtClean="0"/>
              <a:t>wendje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Almah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Hooglied</a:t>
            </a:r>
            <a:r>
              <a:rPr lang="en-US" dirty="0" smtClean="0"/>
              <a:t> 6:8 </a:t>
            </a:r>
            <a:r>
              <a:rPr lang="en-US" dirty="0" err="1" smtClean="0"/>
              <a:t>almah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frow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bijvrouw</a:t>
            </a:r>
            <a:endParaRPr lang="en-US" dirty="0" smtClean="0"/>
          </a:p>
          <a:p>
            <a:r>
              <a:rPr lang="en-US" dirty="0" err="1" smtClean="0"/>
              <a:t>Jes</a:t>
            </a:r>
            <a:r>
              <a:rPr lang="en-US" dirty="0" smtClean="0"/>
              <a:t>. 7:14 – </a:t>
            </a:r>
            <a:r>
              <a:rPr lang="en-US" dirty="0" err="1" smtClean="0"/>
              <a:t>ete</a:t>
            </a:r>
            <a:r>
              <a:rPr lang="en-US" dirty="0" smtClean="0"/>
              <a:t> wan </a:t>
            </a:r>
            <a:r>
              <a:rPr lang="en-US" dirty="0" err="1" smtClean="0"/>
              <a:t>leisi</a:t>
            </a:r>
            <a:r>
              <a:rPr lang="en-US" dirty="0" smtClean="0"/>
              <a:t>, wan </a:t>
            </a:r>
            <a:r>
              <a:rPr lang="en-US" dirty="0" err="1" smtClean="0"/>
              <a:t>krin</a:t>
            </a:r>
            <a:r>
              <a:rPr lang="en-US" dirty="0" smtClean="0"/>
              <a:t> </a:t>
            </a:r>
            <a:r>
              <a:rPr lang="en-US" dirty="0" err="1" smtClean="0"/>
              <a:t>wendje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de wan </a:t>
            </a:r>
            <a:r>
              <a:rPr lang="en-US" dirty="0" err="1" smtClean="0"/>
              <a:t>jongoe</a:t>
            </a:r>
            <a:r>
              <a:rPr lang="en-US" dirty="0" smtClean="0"/>
              <a:t> </a:t>
            </a:r>
            <a:r>
              <a:rPr lang="en-US" dirty="0" err="1" smtClean="0"/>
              <a:t>oema</a:t>
            </a:r>
            <a:r>
              <a:rPr lang="en-US" dirty="0" smtClean="0"/>
              <a:t>.  Na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context, </a:t>
            </a:r>
            <a:r>
              <a:rPr lang="en-US" dirty="0" err="1" smtClean="0"/>
              <a:t>Achaz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tai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Assyrie</a:t>
            </a:r>
            <a:r>
              <a:rPr lang="en-US" dirty="0" smtClean="0"/>
              <a:t> </a:t>
            </a:r>
            <a:r>
              <a:rPr lang="en-US" dirty="0" err="1" smtClean="0"/>
              <a:t>agensi</a:t>
            </a:r>
            <a:r>
              <a:rPr lang="en-US" dirty="0" smtClean="0"/>
              <a:t> Israel &amp; </a:t>
            </a:r>
            <a:r>
              <a:rPr lang="en-US" dirty="0" err="1" smtClean="0"/>
              <a:t>Syrie</a:t>
            </a:r>
            <a:r>
              <a:rPr lang="en-US" dirty="0" smtClean="0"/>
              <a:t>, ma </a:t>
            </a:r>
            <a:r>
              <a:rPr lang="en-US" dirty="0" err="1" smtClean="0"/>
              <a:t>Jesaja</a:t>
            </a:r>
            <a:r>
              <a:rPr lang="en-US" dirty="0" smtClean="0"/>
              <a:t> </a:t>
            </a:r>
            <a:r>
              <a:rPr lang="en-US" dirty="0" err="1" smtClean="0"/>
              <a:t>taigi</a:t>
            </a:r>
            <a:r>
              <a:rPr lang="en-US" dirty="0" smtClean="0"/>
              <a:t> hem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verloesoe</a:t>
            </a:r>
            <a:r>
              <a:rPr lang="en-US" dirty="0" smtClean="0"/>
              <a:t>, en </a:t>
            </a:r>
            <a:r>
              <a:rPr lang="en-US" dirty="0" err="1" smtClean="0"/>
              <a:t>Achaz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foe wan </a:t>
            </a:r>
            <a:r>
              <a:rPr lang="en-US" dirty="0" err="1" smtClean="0"/>
              <a:t>marki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Jes</a:t>
            </a:r>
            <a:r>
              <a:rPr lang="en-US" dirty="0" smtClean="0"/>
              <a:t>. 7:14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Achaz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; </a:t>
            </a:r>
            <a:r>
              <a:rPr lang="en-US" dirty="0" err="1" smtClean="0"/>
              <a:t>dan</a:t>
            </a:r>
            <a:r>
              <a:rPr lang="en-US" dirty="0" smtClean="0"/>
              <a:t> a no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kari</a:t>
            </a:r>
            <a:r>
              <a:rPr lang="en-US" dirty="0" smtClean="0"/>
              <a:t> </a:t>
            </a:r>
            <a:r>
              <a:rPr lang="en-US" dirty="0" err="1" smtClean="0"/>
              <a:t>Assyrie</a:t>
            </a:r>
            <a:r>
              <a:rPr lang="en-US" dirty="0" smtClean="0"/>
              <a:t>; so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profeti</a:t>
            </a:r>
            <a:r>
              <a:rPr lang="en-US" dirty="0" smtClean="0"/>
              <a:t> </a:t>
            </a:r>
            <a:r>
              <a:rPr lang="en-US" dirty="0" err="1" smtClean="0"/>
              <a:t>taigi</a:t>
            </a:r>
            <a:r>
              <a:rPr lang="en-US" dirty="0" smtClean="0"/>
              <a:t> hem wan </a:t>
            </a:r>
            <a:r>
              <a:rPr lang="en-US" dirty="0" err="1" smtClean="0"/>
              <a:t>marki</a:t>
            </a:r>
            <a:r>
              <a:rPr lang="en-US" dirty="0" smtClean="0"/>
              <a:t> –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oso</a:t>
            </a:r>
            <a:r>
              <a:rPr lang="en-US" dirty="0" smtClean="0"/>
              <a:t> foe David.</a:t>
            </a:r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Hebreewse</a:t>
            </a:r>
            <a:r>
              <a:rPr lang="en-US" dirty="0" smtClean="0"/>
              <a:t> </a:t>
            </a:r>
            <a:r>
              <a:rPr lang="en-US" dirty="0" err="1" smtClean="0"/>
              <a:t>tongo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krin</a:t>
            </a:r>
            <a:r>
              <a:rPr lang="en-US" dirty="0" smtClean="0"/>
              <a:t> </a:t>
            </a:r>
            <a:r>
              <a:rPr lang="en-US" dirty="0" err="1" smtClean="0"/>
              <a:t>wendje</a:t>
            </a:r>
            <a:r>
              <a:rPr lang="en-US" dirty="0" smtClean="0"/>
              <a:t> de (</a:t>
            </a:r>
            <a:r>
              <a:rPr lang="en-US" dirty="0" err="1" smtClean="0"/>
              <a:t>nownow</a:t>
            </a:r>
            <a:r>
              <a:rPr lang="en-US" dirty="0" smtClean="0"/>
              <a:t>) </a:t>
            </a:r>
            <a:r>
              <a:rPr lang="en-US" dirty="0" err="1" smtClean="0"/>
              <a:t>nanga</a:t>
            </a:r>
            <a:r>
              <a:rPr lang="en-US" dirty="0" smtClean="0"/>
              <a:t> wan </a:t>
            </a:r>
            <a:r>
              <a:rPr lang="en-US" dirty="0" err="1" smtClean="0"/>
              <a:t>pikin</a:t>
            </a:r>
            <a:r>
              <a:rPr lang="en-US" dirty="0" smtClean="0"/>
              <a:t> (ma </a:t>
            </a:r>
            <a:r>
              <a:rPr lang="en-US" dirty="0" err="1" smtClean="0"/>
              <a:t>tokoe</a:t>
            </a:r>
            <a:r>
              <a:rPr lang="en-US" dirty="0" smtClean="0"/>
              <a:t> a de wan </a:t>
            </a:r>
            <a:r>
              <a:rPr lang="en-US" dirty="0" err="1" smtClean="0"/>
              <a:t>krin</a:t>
            </a:r>
            <a:r>
              <a:rPr lang="en-US" dirty="0" smtClean="0"/>
              <a:t> </a:t>
            </a:r>
            <a:r>
              <a:rPr lang="en-US" dirty="0" err="1" smtClean="0"/>
              <a:t>wendje</a:t>
            </a:r>
            <a:r>
              <a:rPr lang="en-US" dirty="0" smtClean="0"/>
              <a:t> </a:t>
            </a:r>
            <a:r>
              <a:rPr lang="en-US" dirty="0" err="1" smtClean="0"/>
              <a:t>ete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Jesaja</a:t>
            </a:r>
            <a:r>
              <a:rPr lang="en-US" dirty="0" smtClean="0"/>
              <a:t> 7:14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17713"/>
            <a:ext cx="8650288" cy="4114800"/>
          </a:xfrm>
        </p:spPr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vertaling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LXX </a:t>
            </a:r>
            <a:r>
              <a:rPr lang="en-US" dirty="0" err="1" smtClean="0"/>
              <a:t>ongeveer</a:t>
            </a:r>
            <a:r>
              <a:rPr lang="en-US" dirty="0" smtClean="0"/>
              <a:t> 200 BC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i="1" dirty="0" err="1" smtClean="0"/>
              <a:t>parthenos</a:t>
            </a:r>
            <a:r>
              <a:rPr lang="en-US" dirty="0" smtClean="0"/>
              <a:t>, </a:t>
            </a:r>
            <a:r>
              <a:rPr lang="en-US" dirty="0" err="1" smtClean="0"/>
              <a:t>disi</a:t>
            </a:r>
            <a:r>
              <a:rPr lang="en-US" dirty="0" smtClean="0"/>
              <a:t> de </a:t>
            </a:r>
            <a:r>
              <a:rPr lang="en-US" dirty="0" err="1" smtClean="0"/>
              <a:t>krin</a:t>
            </a:r>
            <a:r>
              <a:rPr lang="en-US" dirty="0" smtClean="0"/>
              <a:t> </a:t>
            </a:r>
            <a:r>
              <a:rPr lang="en-US" dirty="0" err="1" smtClean="0"/>
              <a:t>wendje</a:t>
            </a:r>
            <a:r>
              <a:rPr lang="en-US" dirty="0" smtClean="0"/>
              <a:t>.  Dem </a:t>
            </a:r>
            <a:r>
              <a:rPr lang="en-US" dirty="0" err="1" smtClean="0"/>
              <a:t>Djoe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verwakti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200 </a:t>
            </a:r>
            <a:r>
              <a:rPr lang="en-US" dirty="0" err="1" smtClean="0"/>
              <a:t>jari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gebore</a:t>
            </a:r>
            <a:r>
              <a:rPr lang="en-US" dirty="0" smtClean="0"/>
              <a:t>.  </a:t>
            </a:r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krin</a:t>
            </a:r>
            <a:r>
              <a:rPr lang="en-US" dirty="0" smtClean="0"/>
              <a:t> </a:t>
            </a:r>
            <a:r>
              <a:rPr lang="en-US" dirty="0" err="1" smtClean="0"/>
              <a:t>wendje</a:t>
            </a:r>
            <a:r>
              <a:rPr lang="en-US" dirty="0" smtClean="0"/>
              <a:t> = Maria.  En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Jesaja</a:t>
            </a:r>
            <a:r>
              <a:rPr lang="en-US" dirty="0" smtClean="0"/>
              <a:t> 6-12, </a:t>
            </a:r>
            <a:r>
              <a:rPr lang="en-US" dirty="0" err="1" smtClean="0"/>
              <a:t>da</a:t>
            </a:r>
            <a:r>
              <a:rPr lang="en-US" dirty="0" smtClean="0"/>
              <a:t> Immanuel </a:t>
            </a:r>
            <a:r>
              <a:rPr lang="en-US" dirty="0" err="1" smtClean="0"/>
              <a:t>pikin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Gado-libisoema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famiri</a:t>
            </a:r>
            <a:r>
              <a:rPr lang="en-US" dirty="0" smtClean="0"/>
              <a:t> foe David </a:t>
            </a:r>
            <a:r>
              <a:rPr lang="en-US" dirty="0" err="1" smtClean="0"/>
              <a:t>sa</a:t>
            </a:r>
            <a:r>
              <a:rPr lang="en-US" dirty="0" smtClean="0"/>
              <a:t> go </a:t>
            </a:r>
            <a:r>
              <a:rPr lang="en-US" dirty="0" err="1" smtClean="0"/>
              <a:t>doro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NT – </a:t>
            </a:r>
            <a:r>
              <a:rPr lang="en-US" dirty="0" err="1" smtClean="0"/>
              <a:t>Matteus</a:t>
            </a:r>
            <a:r>
              <a:rPr lang="en-US" dirty="0" smtClean="0"/>
              <a:t> &amp; Lukas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Alwasi</a:t>
            </a:r>
            <a:r>
              <a:rPr lang="en-US" dirty="0" smtClean="0"/>
              <a:t> </a:t>
            </a:r>
            <a:r>
              <a:rPr lang="en-US" dirty="0" err="1" smtClean="0"/>
              <a:t>wantoe</a:t>
            </a:r>
            <a:r>
              <a:rPr lang="en-US" dirty="0" smtClean="0"/>
              <a:t> </a:t>
            </a:r>
            <a:r>
              <a:rPr lang="en-US" dirty="0" err="1" smtClean="0"/>
              <a:t>verschil</a:t>
            </a:r>
            <a:r>
              <a:rPr lang="en-US" dirty="0" smtClean="0"/>
              <a:t> de – </a:t>
            </a:r>
            <a:r>
              <a:rPr lang="en-US" dirty="0" err="1" smtClean="0"/>
              <a:t>Matteus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foe punt foe </a:t>
            </a:r>
            <a:r>
              <a:rPr lang="en-US" dirty="0" err="1" smtClean="0"/>
              <a:t>Jozef</a:t>
            </a:r>
            <a:r>
              <a:rPr lang="en-US" dirty="0" smtClean="0"/>
              <a:t>; Lukas foe Maria – </a:t>
            </a:r>
            <a:r>
              <a:rPr lang="en-US" dirty="0" err="1" smtClean="0"/>
              <a:t>tokoe</a:t>
            </a:r>
            <a:r>
              <a:rPr lang="en-US" dirty="0" smtClean="0"/>
              <a:t> 12 basis punt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endParaRPr lang="en-US" dirty="0" smtClean="0"/>
          </a:p>
          <a:p>
            <a:r>
              <a:rPr lang="en-US" dirty="0" err="1" smtClean="0"/>
              <a:t>Matteus</a:t>
            </a:r>
            <a:r>
              <a:rPr lang="en-US" dirty="0" smtClean="0"/>
              <a:t> – Abraham 14 generations to David, </a:t>
            </a:r>
            <a:r>
              <a:rPr lang="en-US" dirty="0" err="1" smtClean="0"/>
              <a:t>dan</a:t>
            </a:r>
            <a:r>
              <a:rPr lang="en-US" dirty="0" smtClean="0"/>
              <a:t> 14 tot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ballingschap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14 tot </a:t>
            </a:r>
            <a:r>
              <a:rPr lang="en-US" dirty="0" err="1" smtClean="0"/>
              <a:t>Jozef</a:t>
            </a:r>
            <a:r>
              <a:rPr lang="en-US" dirty="0" smtClean="0"/>
              <a:t> via </a:t>
            </a:r>
            <a:r>
              <a:rPr lang="en-US" dirty="0" err="1" smtClean="0"/>
              <a:t>Jakob</a:t>
            </a:r>
            <a:r>
              <a:rPr lang="en-US" dirty="0" smtClean="0"/>
              <a:t>. </a:t>
            </a:r>
          </a:p>
          <a:p>
            <a:r>
              <a:rPr lang="en-US" dirty="0" smtClean="0"/>
              <a:t>Lukas via </a:t>
            </a:r>
            <a:r>
              <a:rPr lang="en-US" dirty="0" err="1" smtClean="0"/>
              <a:t>Heli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helemaal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Adam</a:t>
            </a:r>
            <a:endParaRPr lang="en-US" dirty="0"/>
          </a:p>
        </p:txBody>
      </p:sp>
    </p:spTree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Blends">
  <a:themeElements>
    <a:clrScheme name="Blends 7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01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01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01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01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ends">
  <a:themeElements>
    <a:clrScheme name="Blends 7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01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01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01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01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9337</TotalTime>
  <Words>1871</Words>
  <Application>Microsoft Office PowerPoint</Application>
  <PresentationFormat>On-screen Show (4:3)</PresentationFormat>
  <Paragraphs>194</Paragraphs>
  <Slides>40</Slides>
  <Notes>40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40</vt:i4>
      </vt:variant>
    </vt:vector>
  </HeadingPairs>
  <TitlesOfParts>
    <vt:vector size="42" baseType="lpstr">
      <vt:lpstr>Blends</vt:lpstr>
      <vt:lpstr>1_Blends</vt:lpstr>
      <vt:lpstr>Bijbel Baptist Kerk Jezus de Gado</vt:lpstr>
      <vt:lpstr>Marki dati Jezus de Gado</vt:lpstr>
      <vt:lpstr>Marki dati Jezus de Gado</vt:lpstr>
      <vt:lpstr>Da conceptie foe Jezus Kristus de unique</vt:lpstr>
      <vt:lpstr>Jezus geboorte - almah</vt:lpstr>
      <vt:lpstr>Almah…</vt:lpstr>
      <vt:lpstr>Jes. 7:14</vt:lpstr>
      <vt:lpstr>Jesaja 7:14</vt:lpstr>
      <vt:lpstr>NT – Matteus &amp; Lukas</vt:lpstr>
      <vt:lpstr>Geneologie foe Jezus Kristus</vt:lpstr>
      <vt:lpstr>Geneologie foe Jezus Kristus</vt:lpstr>
      <vt:lpstr>Monogenes -</vt:lpstr>
      <vt:lpstr>Moro fara</vt:lpstr>
      <vt:lpstr>Gebore foe wan krin wendje</vt:lpstr>
      <vt:lpstr>Dem Djoe ben taki dati Maria ben waka</vt:lpstr>
      <vt:lpstr>Islam bribi tapoe wan krin wendje</vt:lpstr>
      <vt:lpstr>Da geboorte foe wan krin wendje ben de fanowdoe</vt:lpstr>
      <vt:lpstr>Jezus de sondro sondoe </vt:lpstr>
      <vt:lpstr>Jezus de sondro sondoe </vt:lpstr>
      <vt:lpstr>Dem mati foe Kristus</vt:lpstr>
      <vt:lpstr>Dem mati foe Kristus</vt:lpstr>
      <vt:lpstr>Dem mati foe Jezus</vt:lpstr>
      <vt:lpstr>Dem feanti foe Jezus</vt:lpstr>
      <vt:lpstr>Dem feanti ben proberi foe feni sondoe na ini Jezus</vt:lpstr>
      <vt:lpstr>Dem feanti ben proberi foe feni sondoe na ini Jezus</vt:lpstr>
      <vt:lpstr>Geschiedenis</vt:lpstr>
      <vt:lpstr>Jezus ben doe wondroewroko</vt:lpstr>
      <vt:lpstr>Jezus wondroewroko</vt:lpstr>
      <vt:lpstr>Dem fositem Djoe getuigi</vt:lpstr>
      <vt:lpstr>Jezus wondroewroko</vt:lpstr>
      <vt:lpstr>Da OT &amp; NT abi foeroe wondroewrokko</vt:lpstr>
      <vt:lpstr>Jezus ben libi wan libi sondro fout</vt:lpstr>
      <vt:lpstr>Dem woortoe foe Jezus</vt:lpstr>
      <vt:lpstr>Jezus woortoe</vt:lpstr>
      <vt:lpstr>Jezus woortoe</vt:lpstr>
      <vt:lpstr>Jezus invloed</vt:lpstr>
      <vt:lpstr>Jezus invloed</vt:lpstr>
      <vt:lpstr>Jezus foeroe da angri foe wi hati</vt:lpstr>
      <vt:lpstr>Jezus kenki wi</vt:lpstr>
      <vt:lpstr>Jezus wini dede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Bijbel Baptist Kerk Module IX - Apologetics</dc:title>
  <dc:creator>Bob Patton</dc:creator>
  <cp:lastModifiedBy>Bob Patton</cp:lastModifiedBy>
  <cp:revision>15</cp:revision>
  <dcterms:created xsi:type="dcterms:W3CDTF">2010-03-06T15:14:47Z</dcterms:created>
  <dcterms:modified xsi:type="dcterms:W3CDTF">2010-03-13T19:29:48Z</dcterms:modified>
</cp:coreProperties>
</file>