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notesSlides/notesSlide130.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129.xml" ContentType="application/vnd.openxmlformats-officedocument.presentationml.notes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slides/slide129.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notesSlides/notesSlide12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32"/>
  </p:notesMasterIdLst>
  <p:sldIdLst>
    <p:sldId id="828" r:id="rId2"/>
    <p:sldId id="829" r:id="rId3"/>
    <p:sldId id="830" r:id="rId4"/>
    <p:sldId id="831" r:id="rId5"/>
    <p:sldId id="832" r:id="rId6"/>
    <p:sldId id="833" r:id="rId7"/>
    <p:sldId id="834" r:id="rId8"/>
    <p:sldId id="835" r:id="rId9"/>
    <p:sldId id="836" r:id="rId10"/>
    <p:sldId id="837" r:id="rId11"/>
    <p:sldId id="838" r:id="rId12"/>
    <p:sldId id="839" r:id="rId13"/>
    <p:sldId id="840" r:id="rId14"/>
    <p:sldId id="841" r:id="rId15"/>
    <p:sldId id="842" r:id="rId16"/>
    <p:sldId id="843" r:id="rId17"/>
    <p:sldId id="844" r:id="rId18"/>
    <p:sldId id="845" r:id="rId19"/>
    <p:sldId id="846" r:id="rId20"/>
    <p:sldId id="847" r:id="rId21"/>
    <p:sldId id="848" r:id="rId22"/>
    <p:sldId id="849" r:id="rId23"/>
    <p:sldId id="850" r:id="rId24"/>
    <p:sldId id="851" r:id="rId25"/>
    <p:sldId id="852" r:id="rId26"/>
    <p:sldId id="853" r:id="rId27"/>
    <p:sldId id="854" r:id="rId28"/>
    <p:sldId id="855" r:id="rId29"/>
    <p:sldId id="725" r:id="rId30"/>
    <p:sldId id="791" r:id="rId31"/>
    <p:sldId id="726" r:id="rId32"/>
    <p:sldId id="792" r:id="rId33"/>
    <p:sldId id="727" r:id="rId34"/>
    <p:sldId id="728" r:id="rId35"/>
    <p:sldId id="793" r:id="rId36"/>
    <p:sldId id="729" r:id="rId37"/>
    <p:sldId id="730" r:id="rId38"/>
    <p:sldId id="731" r:id="rId39"/>
    <p:sldId id="794" r:id="rId40"/>
    <p:sldId id="732" r:id="rId41"/>
    <p:sldId id="795" r:id="rId42"/>
    <p:sldId id="733" r:id="rId43"/>
    <p:sldId id="796" r:id="rId44"/>
    <p:sldId id="734" r:id="rId45"/>
    <p:sldId id="797" r:id="rId46"/>
    <p:sldId id="735" r:id="rId47"/>
    <p:sldId id="736" r:id="rId48"/>
    <p:sldId id="798" r:id="rId49"/>
    <p:sldId id="738" r:id="rId50"/>
    <p:sldId id="739" r:id="rId51"/>
    <p:sldId id="740" r:id="rId52"/>
    <p:sldId id="741" r:id="rId53"/>
    <p:sldId id="742" r:id="rId54"/>
    <p:sldId id="743" r:id="rId55"/>
    <p:sldId id="744" r:id="rId56"/>
    <p:sldId id="745" r:id="rId57"/>
    <p:sldId id="746" r:id="rId58"/>
    <p:sldId id="747" r:id="rId59"/>
    <p:sldId id="748" r:id="rId60"/>
    <p:sldId id="749" r:id="rId61"/>
    <p:sldId id="799" r:id="rId62"/>
    <p:sldId id="750" r:id="rId63"/>
    <p:sldId id="751" r:id="rId64"/>
    <p:sldId id="752" r:id="rId65"/>
    <p:sldId id="753" r:id="rId66"/>
    <p:sldId id="754" r:id="rId67"/>
    <p:sldId id="755" r:id="rId68"/>
    <p:sldId id="800" r:id="rId69"/>
    <p:sldId id="756" r:id="rId70"/>
    <p:sldId id="757" r:id="rId71"/>
    <p:sldId id="801" r:id="rId72"/>
    <p:sldId id="758" r:id="rId73"/>
    <p:sldId id="802" r:id="rId74"/>
    <p:sldId id="759" r:id="rId75"/>
    <p:sldId id="760" r:id="rId76"/>
    <p:sldId id="761" r:id="rId77"/>
    <p:sldId id="762" r:id="rId78"/>
    <p:sldId id="803" r:id="rId79"/>
    <p:sldId id="763" r:id="rId80"/>
    <p:sldId id="804" r:id="rId81"/>
    <p:sldId id="764" r:id="rId82"/>
    <p:sldId id="765" r:id="rId83"/>
    <p:sldId id="805" r:id="rId84"/>
    <p:sldId id="806" r:id="rId85"/>
    <p:sldId id="766" r:id="rId86"/>
    <p:sldId id="807" r:id="rId87"/>
    <p:sldId id="767" r:id="rId88"/>
    <p:sldId id="808" r:id="rId89"/>
    <p:sldId id="768" r:id="rId90"/>
    <p:sldId id="809" r:id="rId91"/>
    <p:sldId id="769" r:id="rId92"/>
    <p:sldId id="810" r:id="rId93"/>
    <p:sldId id="770" r:id="rId94"/>
    <p:sldId id="811" r:id="rId95"/>
    <p:sldId id="771" r:id="rId96"/>
    <p:sldId id="772" r:id="rId97"/>
    <p:sldId id="812" r:id="rId98"/>
    <p:sldId id="773" r:id="rId99"/>
    <p:sldId id="813" r:id="rId100"/>
    <p:sldId id="774" r:id="rId101"/>
    <p:sldId id="814" r:id="rId102"/>
    <p:sldId id="775" r:id="rId103"/>
    <p:sldId id="815" r:id="rId104"/>
    <p:sldId id="816" r:id="rId105"/>
    <p:sldId id="817" r:id="rId106"/>
    <p:sldId id="776" r:id="rId107"/>
    <p:sldId id="818" r:id="rId108"/>
    <p:sldId id="777" r:id="rId109"/>
    <p:sldId id="819" r:id="rId110"/>
    <p:sldId id="778" r:id="rId111"/>
    <p:sldId id="779" r:id="rId112"/>
    <p:sldId id="820" r:id="rId113"/>
    <p:sldId id="780" r:id="rId114"/>
    <p:sldId id="821" r:id="rId115"/>
    <p:sldId id="781" r:id="rId116"/>
    <p:sldId id="822" r:id="rId117"/>
    <p:sldId id="782" r:id="rId118"/>
    <p:sldId id="783" r:id="rId119"/>
    <p:sldId id="784" r:id="rId120"/>
    <p:sldId id="785" r:id="rId121"/>
    <p:sldId id="823" r:id="rId122"/>
    <p:sldId id="786" r:id="rId123"/>
    <p:sldId id="824" r:id="rId124"/>
    <p:sldId id="825" r:id="rId125"/>
    <p:sldId id="787" r:id="rId126"/>
    <p:sldId id="788" r:id="rId127"/>
    <p:sldId id="826" r:id="rId128"/>
    <p:sldId id="789" r:id="rId129"/>
    <p:sldId id="827" r:id="rId130"/>
    <p:sldId id="790" r:id="rId1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7" autoAdjust="0"/>
    <p:restoredTop sz="86373" autoAdjust="0"/>
  </p:normalViewPr>
  <p:slideViewPr>
    <p:cSldViewPr>
      <p:cViewPr varScale="1">
        <p:scale>
          <a:sx n="55" d="100"/>
          <a:sy n="55" d="100"/>
        </p:scale>
        <p:origin x="-4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122</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128</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850996-7EE1-41B6-9ABF-45D1F35ACD21}"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850996-7EE1-41B6-9ABF-45D1F35ACD21}"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7CA27050-6909-4C83-AE25-2272332BCB30}" type="datetime1">
              <a:rPr lang="en-US" smtClean="0"/>
              <a:t>3/22/2010</a:t>
            </a:fld>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it-IT" smtClean="0"/>
              <a:t>ABI Module 9 Romeini III</a:t>
            </a:r>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80811AA-A3D5-45F5-8748-7C6E90EFA563}" type="datetime1">
              <a:rPr lang="en-US" smtClean="0"/>
              <a:t>3/22/2010</a:t>
            </a:fld>
            <a:endParaRPr lang="en-US"/>
          </a:p>
        </p:txBody>
      </p:sp>
      <p:sp>
        <p:nvSpPr>
          <p:cNvPr id="5" name="Footer Placeholder 4"/>
          <p:cNvSpPr>
            <a:spLocks noGrp="1"/>
          </p:cNvSpPr>
          <p:nvPr>
            <p:ph type="ftr" sz="quarter" idx="11"/>
          </p:nvPr>
        </p:nvSpPr>
        <p:spPr/>
        <p:txBody>
          <a:bodyPr/>
          <a:lstStyle>
            <a:lvl1pPr>
              <a:defRPr/>
            </a:lvl1p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4956ADA-EA4B-4D04-ADD1-939F0053DCEE}" type="datetime1">
              <a:rPr lang="en-US" smtClean="0"/>
              <a:t>3/22/2010</a:t>
            </a:fld>
            <a:endParaRPr lang="en-US"/>
          </a:p>
        </p:txBody>
      </p:sp>
      <p:sp>
        <p:nvSpPr>
          <p:cNvPr id="5" name="Footer Placeholder 4"/>
          <p:cNvSpPr>
            <a:spLocks noGrp="1"/>
          </p:cNvSpPr>
          <p:nvPr>
            <p:ph type="ftr" sz="quarter" idx="11"/>
          </p:nvPr>
        </p:nvSpPr>
        <p:spPr/>
        <p:txBody>
          <a:bodyPr/>
          <a:lstStyle>
            <a:lvl1pPr>
              <a:defRPr/>
            </a:lvl1p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lvl1pPr>
              <a:defRPr/>
            </a:lvl1p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09B29A2-07AD-4250-A9DD-79863023EA83}" type="datetime1">
              <a:rPr lang="en-US" smtClean="0"/>
              <a:t>3/22/2010</a:t>
            </a:fld>
            <a:endParaRPr lang="en-US"/>
          </a:p>
        </p:txBody>
      </p:sp>
      <p:sp>
        <p:nvSpPr>
          <p:cNvPr id="5" name="Footer Placeholder 4"/>
          <p:cNvSpPr>
            <a:spLocks noGrp="1"/>
          </p:cNvSpPr>
          <p:nvPr>
            <p:ph type="ftr" sz="quarter" idx="11"/>
          </p:nvPr>
        </p:nvSpPr>
        <p:spPr/>
        <p:txBody>
          <a:bodyPr/>
          <a:lstStyle>
            <a:lvl1pPr>
              <a:defRPr/>
            </a:lvl1p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5CD57C67-BFD5-4D6C-BB0B-7D9B26EFBDF3}" type="datetime1">
              <a:rPr lang="en-US" smtClean="0"/>
              <a:t>3/22/2010</a:t>
            </a:fld>
            <a:endParaRPr lang="en-US"/>
          </a:p>
        </p:txBody>
      </p:sp>
      <p:sp>
        <p:nvSpPr>
          <p:cNvPr id="6" name="Footer Placeholder 5"/>
          <p:cNvSpPr>
            <a:spLocks noGrp="1"/>
          </p:cNvSpPr>
          <p:nvPr>
            <p:ph type="ftr" sz="quarter" idx="11"/>
          </p:nvPr>
        </p:nvSpPr>
        <p:spPr/>
        <p:txBody>
          <a:bodyPr/>
          <a:lstStyle>
            <a:lvl1pPr>
              <a:defRPr/>
            </a:lvl1pPr>
          </a:lstStyle>
          <a:p>
            <a:r>
              <a:rPr lang="it-IT" smtClean="0"/>
              <a:t>ABI Module 9 Romeini III</a:t>
            </a:r>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79C882E-E3C7-45D0-B827-F03A3A4209CD}" type="datetime1">
              <a:rPr lang="en-US" smtClean="0"/>
              <a:t>3/22/2010</a:t>
            </a:fld>
            <a:endParaRPr lang="en-US"/>
          </a:p>
        </p:txBody>
      </p:sp>
      <p:sp>
        <p:nvSpPr>
          <p:cNvPr id="8" name="Footer Placeholder 7"/>
          <p:cNvSpPr>
            <a:spLocks noGrp="1"/>
          </p:cNvSpPr>
          <p:nvPr>
            <p:ph type="ftr" sz="quarter" idx="11"/>
          </p:nvPr>
        </p:nvSpPr>
        <p:spPr/>
        <p:txBody>
          <a:bodyPr/>
          <a:lstStyle>
            <a:lvl1pPr>
              <a:defRPr/>
            </a:lvl1pPr>
          </a:lstStyle>
          <a:p>
            <a:r>
              <a:rPr lang="it-IT" smtClean="0"/>
              <a:t>ABI Module 9 Romeini III</a:t>
            </a:r>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E3CE3A88-6F49-45E0-BCD1-2E3F5DE179E8}" type="datetime1">
              <a:rPr lang="en-US" smtClean="0"/>
              <a:t>3/22/2010</a:t>
            </a:fld>
            <a:endParaRPr lang="en-US"/>
          </a:p>
        </p:txBody>
      </p:sp>
      <p:sp>
        <p:nvSpPr>
          <p:cNvPr id="4" name="Footer Placeholder 3"/>
          <p:cNvSpPr>
            <a:spLocks noGrp="1"/>
          </p:cNvSpPr>
          <p:nvPr>
            <p:ph type="ftr" sz="quarter" idx="11"/>
          </p:nvPr>
        </p:nvSpPr>
        <p:spPr/>
        <p:txBody>
          <a:bodyPr/>
          <a:lstStyle>
            <a:lvl1pPr>
              <a:defRPr/>
            </a:lvl1pPr>
          </a:lstStyle>
          <a:p>
            <a:r>
              <a:rPr lang="it-IT" smtClean="0"/>
              <a:t>ABI Module 9 Romeini III</a:t>
            </a:r>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0D6597A-B092-4F5D-9761-0BD19E05E31D}" type="datetime1">
              <a:rPr lang="en-US" smtClean="0"/>
              <a:t>3/22/2010</a:t>
            </a:fld>
            <a:endParaRPr lang="en-US"/>
          </a:p>
        </p:txBody>
      </p:sp>
      <p:sp>
        <p:nvSpPr>
          <p:cNvPr id="3" name="Footer Placeholder 2"/>
          <p:cNvSpPr>
            <a:spLocks noGrp="1"/>
          </p:cNvSpPr>
          <p:nvPr>
            <p:ph type="ftr" sz="quarter" idx="11"/>
          </p:nvPr>
        </p:nvSpPr>
        <p:spPr/>
        <p:txBody>
          <a:bodyPr/>
          <a:lstStyle>
            <a:lvl1pPr>
              <a:defRPr/>
            </a:lvl1pPr>
          </a:lstStyle>
          <a:p>
            <a:r>
              <a:rPr lang="it-IT" smtClean="0"/>
              <a:t>ABI Module 9 Romeini III</a:t>
            </a:r>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9F8336D-BE9B-48A9-BBA3-3B021494BA4C}" type="datetime1">
              <a:rPr lang="en-US" smtClean="0"/>
              <a:t>3/22/2010</a:t>
            </a:fld>
            <a:endParaRPr lang="en-US"/>
          </a:p>
        </p:txBody>
      </p:sp>
      <p:sp>
        <p:nvSpPr>
          <p:cNvPr id="6" name="Footer Placeholder 5"/>
          <p:cNvSpPr>
            <a:spLocks noGrp="1"/>
          </p:cNvSpPr>
          <p:nvPr>
            <p:ph type="ftr" sz="quarter" idx="11"/>
          </p:nvPr>
        </p:nvSpPr>
        <p:spPr/>
        <p:txBody>
          <a:bodyPr/>
          <a:lstStyle>
            <a:lvl1pPr>
              <a:defRPr/>
            </a:lvl1pPr>
          </a:lstStyle>
          <a:p>
            <a:r>
              <a:rPr lang="it-IT" smtClean="0"/>
              <a:t>ABI Module 9 Romeini III</a:t>
            </a:r>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AA3C0CE-5FF0-41A2-B2EE-28A4BEA3899B}" type="datetime1">
              <a:rPr lang="en-US" smtClean="0"/>
              <a:t>3/22/2010</a:t>
            </a:fld>
            <a:endParaRPr lang="en-US"/>
          </a:p>
        </p:txBody>
      </p:sp>
      <p:sp>
        <p:nvSpPr>
          <p:cNvPr id="6" name="Footer Placeholder 5"/>
          <p:cNvSpPr>
            <a:spLocks noGrp="1"/>
          </p:cNvSpPr>
          <p:nvPr>
            <p:ph type="ftr" sz="quarter" idx="11"/>
          </p:nvPr>
        </p:nvSpPr>
        <p:spPr/>
        <p:txBody>
          <a:bodyPr/>
          <a:lstStyle>
            <a:lvl1pPr>
              <a:defRPr/>
            </a:lvl1pPr>
          </a:lstStyle>
          <a:p>
            <a:r>
              <a:rPr lang="it-IT" smtClean="0"/>
              <a:t>ABI Module 9 Romeini III</a:t>
            </a:r>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416309A0-8C06-451B-8347-44A268AFD340}" type="datetime1">
              <a:rPr lang="en-US" smtClean="0"/>
              <a:t>3/22/2010</a:t>
            </a:fld>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it-IT" smtClean="0"/>
              <a:t>ABI Module 9 Romeini III</a:t>
            </a:r>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p:cNvSpPr>
            <a:spLocks noGrp="1" noChangeArrowheads="1"/>
          </p:cNvSpPr>
          <p:nvPr>
            <p:ph type="dt" sz="quarter" idx="2"/>
          </p:nvPr>
        </p:nvSpPr>
        <p:spPr/>
        <p:txBody>
          <a:bodyPr/>
          <a:lstStyle/>
          <a:p>
            <a:fld id="{3D729072-A409-44A7-9680-57F2D5A00D19}" type="datetime1">
              <a:rPr lang="en-US" smtClean="0"/>
              <a:pPr/>
              <a:t>3/22/2010</a:t>
            </a:fld>
            <a:endParaRPr lang="en-US"/>
          </a:p>
        </p:txBody>
      </p:sp>
      <p:sp>
        <p:nvSpPr>
          <p:cNvPr id="6" name="Rectangle 1032"/>
          <p:cNvSpPr>
            <a:spLocks noGrp="1" noChangeArrowheads="1"/>
          </p:cNvSpPr>
          <p:nvPr>
            <p:ph type="ftr" sz="quarter" idx="3"/>
          </p:nvPr>
        </p:nvSpPr>
        <p:spPr/>
        <p:txBody>
          <a:bodyPr/>
          <a:lstStyle/>
          <a:p>
            <a:r>
              <a:rPr lang="da-DK" smtClean="0"/>
              <a:t>ABI Mod 9 - Romeini II</a:t>
            </a:r>
            <a:endParaRPr lang="en-US"/>
          </a:p>
        </p:txBody>
      </p:sp>
      <p:sp>
        <p:nvSpPr>
          <p:cNvPr id="7" name="Rectangle 1033"/>
          <p:cNvSpPr>
            <a:spLocks noGrp="1" noChangeArrowheads="1"/>
          </p:cNvSpPr>
          <p:nvPr>
            <p:ph type="sldNum" sz="quarter" idx="4"/>
          </p:nvPr>
        </p:nvSpPr>
        <p:spPr/>
        <p:txBody>
          <a:bodyPr/>
          <a:lstStyle/>
          <a:p>
            <a:pPr lvl="1"/>
            <a:fld id="{AC5C5E84-5BDC-4E15-B11E-0EECADFCB5CF}" type="slidenum">
              <a:rPr lang="en-US"/>
              <a:pPr lvl="1"/>
              <a:t>1</a:t>
            </a:fld>
            <a:endParaRPr lang="en-US"/>
          </a:p>
        </p:txBody>
      </p:sp>
      <p:sp>
        <p:nvSpPr>
          <p:cNvPr id="21506" name="Rectangle 2"/>
          <p:cNvSpPr>
            <a:spLocks noGrp="1" noChangeArrowheads="1"/>
          </p:cNvSpPr>
          <p:nvPr>
            <p:ph type="ctrTitle"/>
          </p:nvPr>
        </p:nvSpPr>
        <p:spPr>
          <a:xfrm>
            <a:off x="0" y="3573463"/>
            <a:ext cx="9144000" cy="1143000"/>
          </a:xfrm>
          <a:effectLst>
            <a:outerShdw dist="107763" dir="2700000" algn="ctr" rotWithShape="0">
              <a:srgbClr val="808080">
                <a:alpha val="50000"/>
              </a:srgbClr>
            </a:outerShdw>
          </a:effectLst>
        </p:spPr>
        <p:txBody>
          <a:bodyPr/>
          <a:lstStyle/>
          <a:p>
            <a:pPr algn="ctr"/>
            <a:r>
              <a:rPr lang="en-US" b="1" dirty="0" smtClean="0"/>
              <a:t>Advanced </a:t>
            </a:r>
            <a:r>
              <a:rPr lang="en-US" b="1" dirty="0" err="1" smtClean="0"/>
              <a:t>Bijbel</a:t>
            </a:r>
            <a:r>
              <a:rPr lang="en-US" b="1" dirty="0" smtClean="0"/>
              <a:t> </a:t>
            </a:r>
            <a:r>
              <a:rPr lang="en-US" b="1" dirty="0" err="1"/>
              <a:t>Instituut</a:t>
            </a:r>
            <a:r>
              <a:rPr lang="en-US" b="1" dirty="0"/>
              <a:t/>
            </a:r>
            <a:br>
              <a:rPr lang="en-US" b="1" dirty="0"/>
            </a:br>
            <a:r>
              <a:rPr lang="en-US" b="1" dirty="0">
                <a:solidFill>
                  <a:schemeClr val="accent2"/>
                </a:solidFill>
              </a:rPr>
              <a:t/>
            </a:r>
            <a:br>
              <a:rPr lang="en-US" b="1" dirty="0">
                <a:solidFill>
                  <a:schemeClr val="accent2"/>
                </a:solidFill>
              </a:rPr>
            </a:br>
            <a:r>
              <a:rPr lang="en-US" b="1" dirty="0" err="1">
                <a:solidFill>
                  <a:schemeClr val="accent2"/>
                </a:solidFill>
              </a:rPr>
              <a:t>Romeini</a:t>
            </a:r>
            <a:r>
              <a:rPr lang="en-US" b="1" dirty="0">
                <a:solidFill>
                  <a:schemeClr val="accent2"/>
                </a:solidFill>
              </a:rPr>
              <a:t> </a:t>
            </a:r>
          </a:p>
        </p:txBody>
      </p:sp>
      <p:sp>
        <p:nvSpPr>
          <p:cNvPr id="21507" name="Rectangle 3"/>
          <p:cNvSpPr>
            <a:spLocks noGrp="1" noChangeArrowheads="1"/>
          </p:cNvSpPr>
          <p:nvPr>
            <p:ph type="subTitle" idx="1"/>
          </p:nvPr>
        </p:nvSpPr>
        <p:spPr>
          <a:xfrm>
            <a:off x="3505200" y="5049838"/>
            <a:ext cx="5638800" cy="1038225"/>
          </a:xfrm>
        </p:spPr>
        <p:txBody>
          <a:bodyPr/>
          <a:lstStyle/>
          <a:p>
            <a:r>
              <a:rPr lang="en-US"/>
              <a:t>Robert D. Patton</a:t>
            </a:r>
          </a:p>
        </p:txBody>
      </p:sp>
      <p:sp>
        <p:nvSpPr>
          <p:cNvPr id="21508" name="Text Box 4"/>
          <p:cNvSpPr txBox="1">
            <a:spLocks noChangeArrowheads="1"/>
          </p:cNvSpPr>
          <p:nvPr/>
        </p:nvSpPr>
        <p:spPr bwMode="auto">
          <a:xfrm>
            <a:off x="827088" y="728663"/>
            <a:ext cx="7170737" cy="1098550"/>
          </a:xfrm>
          <a:prstGeom prst="rect">
            <a:avLst/>
          </a:prstGeom>
          <a:noFill/>
          <a:ln w="12700">
            <a:noFill/>
            <a:miter lim="800000"/>
            <a:headEnd type="none" w="sm" len="sm"/>
            <a:tailEnd type="none" w="sm" len="sm"/>
          </a:ln>
          <a:effectLst>
            <a:outerShdw dist="107763" dir="13500000" algn="ctr" rotWithShape="0">
              <a:schemeClr val="bg2">
                <a:alpha val="50000"/>
              </a:schemeClr>
            </a:outerShdw>
          </a:effectLst>
        </p:spPr>
        <p:txBody>
          <a:bodyPr wrap="none">
            <a:spAutoFit/>
          </a:bodyPr>
          <a:lstStyle/>
          <a:p>
            <a:r>
              <a:rPr lang="en-US" sz="6600" b="1">
                <a:solidFill>
                  <a:schemeClr val="accent1"/>
                </a:solidFill>
              </a:rPr>
              <a:t>Bijbel Baptist Kerk</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776047-3DD4-457D-8B5D-20A73FF8B368}"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21CD42EC-2947-42C7-904B-DCD8918DA051}" type="slidenum">
              <a:rPr lang="en-US"/>
              <a:pPr lvl="1"/>
              <a:t>10</a:t>
            </a:fld>
            <a:endParaRPr lang="en-US">
              <a:latin typeface="Times New Roman" pitchFamily="18" charset="0"/>
            </a:endParaRPr>
          </a:p>
        </p:txBody>
      </p:sp>
      <p:sp>
        <p:nvSpPr>
          <p:cNvPr id="352258" name="Rectangle 2"/>
          <p:cNvSpPr>
            <a:spLocks noGrp="1" noChangeArrowheads="1"/>
          </p:cNvSpPr>
          <p:nvPr>
            <p:ph type="title"/>
          </p:nvPr>
        </p:nvSpPr>
        <p:spPr/>
        <p:txBody>
          <a:bodyPr/>
          <a:lstStyle/>
          <a:p>
            <a:r>
              <a:rPr lang="en-US"/>
              <a:t>Gado abi plan gi Israel ete</a:t>
            </a:r>
          </a:p>
        </p:txBody>
      </p:sp>
      <p:sp>
        <p:nvSpPr>
          <p:cNvPr id="352259" name="Rectangle 3"/>
          <p:cNvSpPr>
            <a:spLocks noGrp="1" noChangeArrowheads="1"/>
          </p:cNvSpPr>
          <p:nvPr>
            <p:ph type="body" idx="1"/>
          </p:nvPr>
        </p:nvSpPr>
        <p:spPr/>
        <p:txBody>
          <a:bodyPr/>
          <a:lstStyle/>
          <a:p>
            <a:pPr>
              <a:lnSpc>
                <a:spcPct val="80000"/>
              </a:lnSpc>
            </a:pPr>
            <a:r>
              <a:rPr lang="en-US" b="1" dirty="0"/>
              <a:t>Rom. 11:11. Mi </a:t>
            </a:r>
            <a:r>
              <a:rPr lang="en-US" b="1" dirty="0" err="1"/>
              <a:t>taki</a:t>
            </a:r>
            <a:r>
              <a:rPr lang="en-US" b="1" dirty="0"/>
              <a:t> </a:t>
            </a:r>
            <a:r>
              <a:rPr lang="en-US" b="1" dirty="0" err="1"/>
              <a:t>dan</a:t>
            </a:r>
            <a:r>
              <a:rPr lang="en-US" b="1" dirty="0"/>
              <a:t> </a:t>
            </a:r>
            <a:r>
              <a:rPr lang="en-US" b="1" dirty="0" err="1"/>
              <a:t>taki</a:t>
            </a:r>
            <a:r>
              <a:rPr lang="en-US" b="1" dirty="0"/>
              <a:t>: Dem </a:t>
            </a:r>
            <a:r>
              <a:rPr lang="en-US" b="1" dirty="0" err="1"/>
              <a:t>ben</a:t>
            </a:r>
            <a:r>
              <a:rPr lang="en-US" b="1" dirty="0"/>
              <a:t> </a:t>
            </a:r>
            <a:r>
              <a:rPr lang="en-US" b="1" dirty="0" err="1"/>
              <a:t>naki</a:t>
            </a:r>
            <a:r>
              <a:rPr lang="en-US" b="1" dirty="0"/>
              <a:t> </a:t>
            </a:r>
            <a:r>
              <a:rPr lang="en-US" b="1" dirty="0" err="1"/>
              <a:t>foetoe</a:t>
            </a:r>
            <a:r>
              <a:rPr lang="en-US" b="1" dirty="0"/>
              <a:t> so </a:t>
            </a:r>
            <a:r>
              <a:rPr lang="en-US" b="1" dirty="0" err="1"/>
              <a:t>dati</a:t>
            </a:r>
            <a:r>
              <a:rPr lang="en-US" b="1" dirty="0"/>
              <a:t> </a:t>
            </a:r>
            <a:r>
              <a:rPr lang="en-US" b="1" dirty="0" err="1"/>
              <a:t>dem</a:t>
            </a:r>
            <a:r>
              <a:rPr lang="en-US" b="1" dirty="0"/>
              <a:t> </a:t>
            </a:r>
            <a:r>
              <a:rPr lang="en-US" b="1" dirty="0" err="1"/>
              <a:t>ben</a:t>
            </a:r>
            <a:r>
              <a:rPr lang="en-US" b="1" dirty="0"/>
              <a:t> </a:t>
            </a:r>
            <a:r>
              <a:rPr lang="en-US" b="1" dirty="0" err="1"/>
              <a:t>sa</a:t>
            </a:r>
            <a:r>
              <a:rPr lang="en-US" b="1" dirty="0"/>
              <a:t> </a:t>
            </a:r>
            <a:r>
              <a:rPr lang="en-US" b="1" dirty="0" err="1"/>
              <a:t>fadon</a:t>
            </a:r>
            <a:r>
              <a:rPr lang="en-US" b="1" dirty="0"/>
              <a:t>? </a:t>
            </a:r>
            <a:r>
              <a:rPr lang="en-US" b="1" dirty="0" err="1"/>
              <a:t>Gado</a:t>
            </a:r>
            <a:r>
              <a:rPr lang="en-US" b="1" dirty="0"/>
              <a:t> </a:t>
            </a:r>
            <a:r>
              <a:rPr lang="en-US" b="1" dirty="0" err="1"/>
              <a:t>moesoe</a:t>
            </a:r>
            <a:r>
              <a:rPr lang="en-US" b="1" dirty="0"/>
              <a:t> </a:t>
            </a:r>
            <a:r>
              <a:rPr lang="en-US" b="1" dirty="0" err="1"/>
              <a:t>kibri</a:t>
            </a:r>
            <a:r>
              <a:rPr lang="en-US" b="1" dirty="0"/>
              <a:t> </a:t>
            </a:r>
            <a:r>
              <a:rPr lang="en-US" b="1" dirty="0" err="1"/>
              <a:t>wi</a:t>
            </a:r>
            <a:r>
              <a:rPr lang="en-US" b="1" dirty="0"/>
              <a:t>! Ma </a:t>
            </a:r>
            <a:r>
              <a:rPr lang="en-US" b="1" dirty="0" err="1"/>
              <a:t>di</a:t>
            </a:r>
            <a:r>
              <a:rPr lang="en-US" b="1" dirty="0"/>
              <a:t> </a:t>
            </a:r>
            <a:r>
              <a:rPr lang="en-US" b="1" dirty="0" err="1"/>
              <a:t>dem</a:t>
            </a:r>
            <a:r>
              <a:rPr lang="en-US" b="1" dirty="0"/>
              <a:t> </a:t>
            </a:r>
            <a:r>
              <a:rPr lang="en-US" b="1" dirty="0" err="1"/>
              <a:t>ben</a:t>
            </a:r>
            <a:r>
              <a:rPr lang="en-US" b="1" dirty="0"/>
              <a:t> </a:t>
            </a:r>
            <a:r>
              <a:rPr lang="en-US" b="1" dirty="0" err="1"/>
              <a:t>fadon</a:t>
            </a:r>
            <a:r>
              <a:rPr lang="en-US" b="1" dirty="0"/>
              <a:t>, </a:t>
            </a:r>
            <a:r>
              <a:rPr lang="en-US" b="1" dirty="0" err="1"/>
              <a:t>verloesoe</a:t>
            </a:r>
            <a:r>
              <a:rPr lang="en-US" b="1" dirty="0"/>
              <a:t> </a:t>
            </a:r>
            <a:r>
              <a:rPr lang="en-US" b="1" dirty="0" err="1"/>
              <a:t>ben</a:t>
            </a:r>
            <a:r>
              <a:rPr lang="en-US" b="1" dirty="0"/>
              <a:t> </a:t>
            </a:r>
            <a:r>
              <a:rPr lang="en-US" b="1" dirty="0" err="1"/>
              <a:t>kom</a:t>
            </a:r>
            <a:r>
              <a:rPr lang="en-US" b="1" dirty="0"/>
              <a:t> </a:t>
            </a:r>
            <a:r>
              <a:rPr lang="en-US" b="1" dirty="0" err="1"/>
              <a:t>gi</a:t>
            </a:r>
            <a:r>
              <a:rPr lang="en-US" b="1" dirty="0"/>
              <a:t> </a:t>
            </a:r>
            <a:r>
              <a:rPr lang="en-US" b="1" dirty="0" err="1"/>
              <a:t>dem</a:t>
            </a:r>
            <a:r>
              <a:rPr lang="en-US" b="1" dirty="0"/>
              <a:t> </a:t>
            </a:r>
            <a:r>
              <a:rPr lang="en-US" b="1" dirty="0" err="1"/>
              <a:t>heiden</a:t>
            </a:r>
            <a:r>
              <a:rPr lang="en-US" b="1" dirty="0"/>
              <a:t> </a:t>
            </a:r>
            <a:r>
              <a:rPr lang="en-US" b="1" dirty="0" err="1"/>
              <a:t>soema</a:t>
            </a:r>
            <a:r>
              <a:rPr lang="en-US" b="1" dirty="0"/>
              <a:t>, foe </a:t>
            </a:r>
            <a:r>
              <a:rPr lang="en-US" b="1" dirty="0" err="1"/>
              <a:t>meki</a:t>
            </a:r>
            <a:r>
              <a:rPr lang="en-US" b="1" dirty="0"/>
              <a:t> </a:t>
            </a:r>
            <a:r>
              <a:rPr lang="en-US" b="1" dirty="0" err="1"/>
              <a:t>dem</a:t>
            </a:r>
            <a:r>
              <a:rPr lang="en-US" b="1" dirty="0"/>
              <a:t> </a:t>
            </a:r>
            <a:r>
              <a:rPr lang="en-US" b="1" i="1" dirty="0"/>
              <a:t>(</a:t>
            </a:r>
            <a:r>
              <a:rPr lang="en-US" b="1" i="1" dirty="0" err="1"/>
              <a:t>Djoe</a:t>
            </a:r>
            <a:r>
              <a:rPr lang="en-US" b="1" i="1" dirty="0"/>
              <a:t>)</a:t>
            </a:r>
            <a:r>
              <a:rPr lang="en-US" b="1" dirty="0"/>
              <a:t> </a:t>
            </a:r>
            <a:r>
              <a:rPr lang="en-US" b="1" dirty="0" err="1"/>
              <a:t>kom</a:t>
            </a:r>
            <a:r>
              <a:rPr lang="en-US" b="1" dirty="0"/>
              <a:t> </a:t>
            </a:r>
            <a:r>
              <a:rPr lang="en-US" b="1" dirty="0" err="1"/>
              <a:t>djaroesoe</a:t>
            </a:r>
            <a:r>
              <a:rPr lang="en-US" b="1" dirty="0" smtClean="0"/>
              <a:t>. </a:t>
            </a:r>
          </a:p>
          <a:p>
            <a:pPr>
              <a:lnSpc>
                <a:spcPct val="80000"/>
              </a:lnSpc>
            </a:pPr>
            <a:r>
              <a:rPr lang="en-US" b="1" dirty="0" smtClean="0"/>
              <a:t>Dem </a:t>
            </a:r>
            <a:r>
              <a:rPr lang="en-US" b="1" dirty="0" err="1" smtClean="0"/>
              <a:t>sa</a:t>
            </a:r>
            <a:r>
              <a:rPr lang="en-US" b="1" dirty="0" smtClean="0"/>
              <a:t> </a:t>
            </a:r>
            <a:r>
              <a:rPr lang="en-US" b="1" dirty="0" err="1" smtClean="0"/>
              <a:t>fadon</a:t>
            </a:r>
            <a:r>
              <a:rPr lang="en-US" b="1" dirty="0" smtClean="0"/>
              <a:t> </a:t>
            </a:r>
            <a:r>
              <a:rPr lang="en-US" b="1" dirty="0" err="1" smtClean="0"/>
              <a:t>tijdelijk</a:t>
            </a:r>
            <a:r>
              <a:rPr lang="en-US" b="1" dirty="0" smtClean="0"/>
              <a:t>, ma </a:t>
            </a:r>
            <a:r>
              <a:rPr lang="en-US" b="1" dirty="0" err="1" smtClean="0"/>
              <a:t>Gado</a:t>
            </a:r>
            <a:r>
              <a:rPr lang="en-US" b="1" dirty="0" smtClean="0"/>
              <a:t> </a:t>
            </a:r>
            <a:r>
              <a:rPr lang="en-US" b="1" dirty="0" err="1" smtClean="0"/>
              <a:t>sa</a:t>
            </a:r>
            <a:r>
              <a:rPr lang="en-US" b="1" dirty="0" smtClean="0"/>
              <a:t> </a:t>
            </a:r>
            <a:r>
              <a:rPr lang="en-US" b="1" dirty="0" err="1" smtClean="0"/>
              <a:t>opo</a:t>
            </a:r>
            <a:r>
              <a:rPr lang="en-US" b="1" dirty="0" smtClean="0"/>
              <a:t> </a:t>
            </a:r>
            <a:r>
              <a:rPr lang="en-US" b="1" dirty="0" err="1" smtClean="0"/>
              <a:t>dem</a:t>
            </a:r>
            <a:r>
              <a:rPr lang="en-US" b="1" dirty="0" smtClean="0"/>
              <a:t> </a:t>
            </a:r>
            <a:r>
              <a:rPr lang="en-US" b="1" dirty="0" err="1" smtClean="0"/>
              <a:t>baka</a:t>
            </a:r>
            <a:r>
              <a:rPr lang="en-US" b="1" dirty="0" smtClean="0"/>
              <a:t>.  En </a:t>
            </a:r>
            <a:r>
              <a:rPr lang="en-US" b="1" dirty="0" err="1" smtClean="0"/>
              <a:t>Gado</a:t>
            </a:r>
            <a:r>
              <a:rPr lang="en-US" b="1" dirty="0" smtClean="0"/>
              <a:t> </a:t>
            </a:r>
            <a:r>
              <a:rPr lang="en-US" b="1" dirty="0" err="1" smtClean="0"/>
              <a:t>gebruiki</a:t>
            </a:r>
            <a:r>
              <a:rPr lang="en-US" b="1" dirty="0" smtClean="0"/>
              <a:t> </a:t>
            </a:r>
            <a:r>
              <a:rPr lang="en-US" b="1" dirty="0" err="1" smtClean="0"/>
              <a:t>da</a:t>
            </a:r>
            <a:r>
              <a:rPr lang="en-US" b="1" dirty="0" smtClean="0"/>
              <a:t> </a:t>
            </a:r>
            <a:r>
              <a:rPr lang="en-US" b="1" dirty="0" err="1" smtClean="0"/>
              <a:t>blesi</a:t>
            </a:r>
            <a:r>
              <a:rPr lang="en-US" b="1" dirty="0" smtClean="0"/>
              <a:t> foe </a:t>
            </a:r>
            <a:r>
              <a:rPr lang="en-US" b="1" dirty="0" err="1" smtClean="0"/>
              <a:t>dem</a:t>
            </a:r>
            <a:r>
              <a:rPr lang="en-US" b="1" dirty="0" smtClean="0"/>
              <a:t> </a:t>
            </a:r>
            <a:r>
              <a:rPr lang="en-US" b="1" dirty="0" err="1" smtClean="0"/>
              <a:t>heiden</a:t>
            </a:r>
            <a:r>
              <a:rPr lang="en-US" b="1" dirty="0" smtClean="0"/>
              <a:t> foe </a:t>
            </a:r>
            <a:r>
              <a:rPr lang="en-US" b="1" dirty="0" err="1" smtClean="0"/>
              <a:t>meki</a:t>
            </a:r>
            <a:r>
              <a:rPr lang="en-US" b="1" dirty="0" smtClean="0"/>
              <a:t> </a:t>
            </a:r>
            <a:r>
              <a:rPr lang="en-US" b="1" dirty="0" err="1" smtClean="0"/>
              <a:t>dem</a:t>
            </a:r>
            <a:r>
              <a:rPr lang="en-US" b="1" dirty="0" smtClean="0"/>
              <a:t> </a:t>
            </a:r>
            <a:r>
              <a:rPr lang="en-US" b="1" dirty="0" err="1" smtClean="0"/>
              <a:t>Djoe</a:t>
            </a:r>
            <a:r>
              <a:rPr lang="en-US" b="1" dirty="0" smtClean="0"/>
              <a:t> </a:t>
            </a:r>
            <a:r>
              <a:rPr lang="en-US" b="1" dirty="0" err="1" smtClean="0"/>
              <a:t>kom</a:t>
            </a:r>
            <a:r>
              <a:rPr lang="en-US" b="1" dirty="0" smtClean="0"/>
              <a:t> </a:t>
            </a:r>
            <a:r>
              <a:rPr lang="en-US" b="1" dirty="0" err="1" smtClean="0"/>
              <a:t>djaroesoe</a:t>
            </a:r>
            <a:endParaRPr lang="en-US" b="1"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54D8DA-31E0-4C61-8307-ED25F60CF50B}"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52E90328-505E-4475-8F6B-8362E1ADF6E4}" type="slidenum">
              <a:rPr lang="en-US"/>
              <a:pPr lvl="1"/>
              <a:t>100</a:t>
            </a:fld>
            <a:endParaRPr lang="en-US">
              <a:latin typeface="Times New Roman" pitchFamily="18" charset="0"/>
            </a:endParaRPr>
          </a:p>
        </p:txBody>
      </p:sp>
      <p:sp>
        <p:nvSpPr>
          <p:cNvPr id="126978" name="Rectangle 2"/>
          <p:cNvSpPr>
            <a:spLocks noGrp="1" noChangeArrowheads="1"/>
          </p:cNvSpPr>
          <p:nvPr>
            <p:ph type="title"/>
          </p:nvPr>
        </p:nvSpPr>
        <p:spPr/>
        <p:txBody>
          <a:bodyPr/>
          <a:lstStyle/>
          <a:p>
            <a:r>
              <a:rPr lang="en-US" sz="4000"/>
              <a:t>Paulus, da dinari foe Jezus Kristus  gi dem heiden</a:t>
            </a:r>
          </a:p>
        </p:txBody>
      </p:sp>
      <p:sp>
        <p:nvSpPr>
          <p:cNvPr id="126979" name="Rectangle 3"/>
          <p:cNvSpPr>
            <a:spLocks noGrp="1" noChangeArrowheads="1"/>
          </p:cNvSpPr>
          <p:nvPr>
            <p:ph type="body" idx="1"/>
          </p:nvPr>
        </p:nvSpPr>
        <p:spPr>
          <a:xfrm>
            <a:off x="381000" y="2017713"/>
            <a:ext cx="8574088" cy="4114800"/>
          </a:xfrm>
        </p:spPr>
        <p:txBody>
          <a:bodyPr/>
          <a:lstStyle/>
          <a:p>
            <a:pPr>
              <a:lnSpc>
                <a:spcPct val="80000"/>
              </a:lnSpc>
            </a:pPr>
            <a:r>
              <a:rPr lang="en-US" sz="2800" b="1" dirty="0"/>
              <a:t>Rom. 15:15. </a:t>
            </a:r>
            <a:r>
              <a:rPr lang="en-US" sz="2800" b="1" dirty="0" err="1"/>
              <a:t>Tokoe</a:t>
            </a:r>
            <a:r>
              <a:rPr lang="en-US" sz="2800" b="1" dirty="0"/>
              <a:t>, mi </a:t>
            </a:r>
            <a:r>
              <a:rPr lang="en-US" sz="2800" b="1" dirty="0" err="1"/>
              <a:t>brada</a:t>
            </a:r>
            <a:r>
              <a:rPr lang="en-US" sz="2800" b="1" dirty="0"/>
              <a:t>, mi </a:t>
            </a:r>
            <a:r>
              <a:rPr lang="en-US" sz="2800" b="1" dirty="0" err="1"/>
              <a:t>ben</a:t>
            </a:r>
            <a:r>
              <a:rPr lang="en-US" sz="2800" b="1" dirty="0"/>
              <a:t> </a:t>
            </a:r>
            <a:r>
              <a:rPr lang="en-US" sz="2800" b="1" dirty="0" err="1"/>
              <a:t>skrifi</a:t>
            </a:r>
            <a:r>
              <a:rPr lang="en-US" sz="2800" b="1" dirty="0"/>
              <a:t> </a:t>
            </a:r>
            <a:r>
              <a:rPr lang="en-US" sz="2800" b="1" dirty="0" err="1"/>
              <a:t>nanga</a:t>
            </a:r>
            <a:r>
              <a:rPr lang="en-US" sz="2800" b="1" dirty="0"/>
              <a:t> wan </a:t>
            </a:r>
            <a:r>
              <a:rPr lang="en-US" sz="2800" b="1" dirty="0" err="1"/>
              <a:t>moro</a:t>
            </a:r>
            <a:r>
              <a:rPr lang="en-US" sz="2800" b="1" dirty="0"/>
              <a:t> </a:t>
            </a:r>
            <a:r>
              <a:rPr lang="en-US" sz="2800" b="1" dirty="0" err="1"/>
              <a:t>dek'ati</a:t>
            </a:r>
            <a:r>
              <a:rPr lang="en-US" sz="2800" b="1" dirty="0"/>
              <a:t> </a:t>
            </a:r>
            <a:r>
              <a:rPr lang="en-US" sz="2800" b="1" dirty="0" err="1"/>
              <a:t>fasi</a:t>
            </a:r>
            <a:r>
              <a:rPr lang="en-US" sz="2800" b="1" dirty="0"/>
              <a:t> </a:t>
            </a:r>
            <a:r>
              <a:rPr lang="en-US" sz="2800" b="1" dirty="0" err="1"/>
              <a:t>gi</a:t>
            </a:r>
            <a:r>
              <a:rPr lang="en-US" sz="2800" b="1" dirty="0"/>
              <a:t> </a:t>
            </a:r>
            <a:r>
              <a:rPr lang="en-US" sz="2800" b="1" dirty="0" err="1"/>
              <a:t>oen</a:t>
            </a:r>
            <a:r>
              <a:rPr lang="en-US" sz="2800" b="1" dirty="0"/>
              <a:t>, foe </a:t>
            </a:r>
            <a:r>
              <a:rPr lang="en-US" sz="2800" b="1" dirty="0" err="1"/>
              <a:t>poti</a:t>
            </a:r>
            <a:r>
              <a:rPr lang="en-US" sz="2800" b="1" dirty="0"/>
              <a:t> </a:t>
            </a:r>
            <a:r>
              <a:rPr lang="en-US" sz="2800" b="1" dirty="0" err="1"/>
              <a:t>oen</a:t>
            </a:r>
            <a:r>
              <a:rPr lang="en-US" sz="2800" b="1" dirty="0"/>
              <a:t> </a:t>
            </a:r>
            <a:r>
              <a:rPr lang="en-US" sz="2800" b="1" dirty="0" err="1"/>
              <a:t>na</a:t>
            </a:r>
            <a:r>
              <a:rPr lang="en-US" sz="2800" b="1" dirty="0"/>
              <a:t> </a:t>
            </a:r>
            <a:r>
              <a:rPr lang="en-US" sz="2800" b="1" dirty="0" err="1"/>
              <a:t>ini</a:t>
            </a:r>
            <a:r>
              <a:rPr lang="en-US" sz="2800" b="1" dirty="0"/>
              <a:t> </a:t>
            </a:r>
            <a:r>
              <a:rPr lang="en-US" sz="2800" b="1" dirty="0" err="1"/>
              <a:t>prakseri</a:t>
            </a:r>
            <a:r>
              <a:rPr lang="en-US" sz="2800" b="1" dirty="0"/>
              <a:t> </a:t>
            </a:r>
            <a:r>
              <a:rPr lang="en-US" sz="2800" b="1" dirty="0" err="1"/>
              <a:t>bikasi</a:t>
            </a:r>
            <a:r>
              <a:rPr lang="en-US" sz="2800" b="1" dirty="0"/>
              <a:t> foe </a:t>
            </a:r>
            <a:r>
              <a:rPr lang="en-US" sz="2800" b="1" dirty="0" err="1"/>
              <a:t>da</a:t>
            </a:r>
            <a:r>
              <a:rPr lang="en-US" sz="2800" b="1" dirty="0"/>
              <a:t> </a:t>
            </a:r>
            <a:r>
              <a:rPr lang="en-US" sz="2800" b="1" dirty="0" err="1"/>
              <a:t>gnade</a:t>
            </a:r>
            <a:r>
              <a:rPr lang="en-US" sz="2800" b="1" dirty="0"/>
              <a:t> </a:t>
            </a:r>
            <a:r>
              <a:rPr lang="en-US" sz="2800" b="1" dirty="0" err="1"/>
              <a:t>disi</a:t>
            </a:r>
            <a:r>
              <a:rPr lang="en-US" sz="2800" b="1" dirty="0"/>
              <a:t> </a:t>
            </a:r>
            <a:r>
              <a:rPr lang="en-US" sz="2800" b="1" dirty="0" err="1"/>
              <a:t>Gado</a:t>
            </a:r>
            <a:r>
              <a:rPr lang="en-US" sz="2800" b="1" dirty="0"/>
              <a:t> </a:t>
            </a:r>
            <a:r>
              <a:rPr lang="en-US" sz="2800" b="1" dirty="0" err="1"/>
              <a:t>ben</a:t>
            </a:r>
            <a:r>
              <a:rPr lang="en-US" sz="2800" b="1" dirty="0"/>
              <a:t> </a:t>
            </a:r>
            <a:r>
              <a:rPr lang="en-US" sz="2800" b="1" dirty="0" err="1"/>
              <a:t>gi</a:t>
            </a:r>
            <a:r>
              <a:rPr lang="en-US" sz="2800" b="1" dirty="0"/>
              <a:t> mi, 16. </a:t>
            </a:r>
            <a:r>
              <a:rPr lang="en-US" sz="2800" b="1" dirty="0" err="1"/>
              <a:t>Dati</a:t>
            </a:r>
            <a:r>
              <a:rPr lang="en-US" sz="2800" b="1" dirty="0"/>
              <a:t> mi </a:t>
            </a:r>
            <a:r>
              <a:rPr lang="en-US" sz="2800" b="1" dirty="0" err="1"/>
              <a:t>sa</a:t>
            </a:r>
            <a:r>
              <a:rPr lang="en-US" sz="2800" b="1" dirty="0"/>
              <a:t> de </a:t>
            </a:r>
            <a:r>
              <a:rPr lang="en-US" sz="2800" b="1" dirty="0" err="1"/>
              <a:t>da</a:t>
            </a:r>
            <a:r>
              <a:rPr lang="en-US" sz="2800" b="1" dirty="0"/>
              <a:t> </a:t>
            </a:r>
            <a:r>
              <a:rPr lang="en-US" sz="2800" b="1" dirty="0" err="1"/>
              <a:t>dinari</a:t>
            </a:r>
            <a:r>
              <a:rPr lang="en-US" sz="2800" b="1" dirty="0"/>
              <a:t> foe </a:t>
            </a:r>
            <a:r>
              <a:rPr lang="en-US" sz="2800" b="1" dirty="0" err="1"/>
              <a:t>Jezus</a:t>
            </a:r>
            <a:r>
              <a:rPr lang="en-US" sz="2800" b="1" dirty="0"/>
              <a:t> </a:t>
            </a:r>
            <a:r>
              <a:rPr lang="en-US" sz="2800" b="1" dirty="0" err="1"/>
              <a:t>Kristus</a:t>
            </a:r>
            <a:r>
              <a:rPr lang="en-US" sz="2800" b="1" dirty="0"/>
              <a:t> </a:t>
            </a:r>
            <a:r>
              <a:rPr lang="en-US" sz="2800" b="1" dirty="0" err="1"/>
              <a:t>gi</a:t>
            </a:r>
            <a:r>
              <a:rPr lang="en-US" sz="2800" b="1" dirty="0"/>
              <a:t>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en </a:t>
            </a:r>
            <a:r>
              <a:rPr lang="en-US" sz="2800" b="1" dirty="0" err="1"/>
              <a:t>dini</a:t>
            </a:r>
            <a:r>
              <a:rPr lang="en-US" sz="2800" b="1" dirty="0"/>
              <a:t> </a:t>
            </a:r>
            <a:r>
              <a:rPr lang="en-US" sz="2800" b="1" dirty="0" err="1"/>
              <a:t>da</a:t>
            </a:r>
            <a:r>
              <a:rPr lang="en-US" sz="2800" b="1" dirty="0"/>
              <a:t> </a:t>
            </a:r>
            <a:r>
              <a:rPr lang="en-US" sz="2800" b="1" dirty="0" err="1"/>
              <a:t>boen</a:t>
            </a:r>
            <a:r>
              <a:rPr lang="en-US" sz="2800" b="1" dirty="0"/>
              <a:t> </a:t>
            </a:r>
            <a:r>
              <a:rPr lang="en-US" sz="2800" b="1" dirty="0" err="1"/>
              <a:t>njoensoe</a:t>
            </a:r>
            <a:r>
              <a:rPr lang="en-US" sz="2800" b="1" dirty="0"/>
              <a:t> foe </a:t>
            </a:r>
            <a:r>
              <a:rPr lang="en-US" sz="2800" b="1" dirty="0" err="1"/>
              <a:t>Gado</a:t>
            </a:r>
            <a:r>
              <a:rPr lang="en-US" sz="2800" b="1" dirty="0"/>
              <a:t>, </a:t>
            </a:r>
            <a:r>
              <a:rPr lang="en-US" sz="2800" b="1" dirty="0" err="1"/>
              <a:t>dati</a:t>
            </a:r>
            <a:r>
              <a:rPr lang="en-US" sz="2800" b="1" dirty="0"/>
              <a:t>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sa</a:t>
            </a:r>
            <a:r>
              <a:rPr lang="en-US" sz="2800" b="1" dirty="0"/>
              <a:t> de wan </a:t>
            </a:r>
            <a:r>
              <a:rPr lang="en-US" sz="2800" b="1" dirty="0" err="1"/>
              <a:t>ofrandi</a:t>
            </a:r>
            <a:r>
              <a:rPr lang="en-US" sz="2800" b="1" dirty="0"/>
              <a:t> </a:t>
            </a:r>
            <a:r>
              <a:rPr lang="en-US" sz="2800" b="1" dirty="0" err="1"/>
              <a:t>disi</a:t>
            </a:r>
            <a:r>
              <a:rPr lang="en-US" sz="2800" b="1" dirty="0"/>
              <a:t> </a:t>
            </a:r>
            <a:r>
              <a:rPr lang="en-US" sz="2800" b="1" dirty="0" err="1"/>
              <a:t>Gado</a:t>
            </a:r>
            <a:r>
              <a:rPr lang="en-US" sz="2800" b="1" dirty="0"/>
              <a:t> </a:t>
            </a:r>
            <a:r>
              <a:rPr lang="en-US" sz="2800" b="1" dirty="0" err="1"/>
              <a:t>sa</a:t>
            </a:r>
            <a:r>
              <a:rPr lang="en-US" sz="2800" b="1" dirty="0"/>
              <a:t> </a:t>
            </a:r>
            <a:r>
              <a:rPr lang="en-US" sz="2800" b="1" dirty="0" err="1"/>
              <a:t>teki</a:t>
            </a:r>
            <a:r>
              <a:rPr lang="en-US" sz="2800" b="1" dirty="0"/>
              <a:t>, </a:t>
            </a:r>
            <a:r>
              <a:rPr lang="en-US" sz="2800" b="1" dirty="0" err="1"/>
              <a:t>disi</a:t>
            </a:r>
            <a:r>
              <a:rPr lang="en-US" sz="2800" b="1" dirty="0"/>
              <a:t> </a:t>
            </a:r>
            <a:r>
              <a:rPr lang="en-US" sz="2800" b="1" dirty="0" err="1"/>
              <a:t>ben</a:t>
            </a:r>
            <a:r>
              <a:rPr lang="en-US" sz="2800" b="1" dirty="0"/>
              <a:t> </a:t>
            </a:r>
            <a:r>
              <a:rPr lang="en-US" sz="2800" b="1" dirty="0" err="1"/>
              <a:t>kom</a:t>
            </a:r>
            <a:r>
              <a:rPr lang="en-US" sz="2800" b="1" dirty="0"/>
              <a:t> </a:t>
            </a:r>
            <a:r>
              <a:rPr lang="en-US" sz="2800" b="1" dirty="0" err="1"/>
              <a:t>santa</a:t>
            </a:r>
            <a:r>
              <a:rPr lang="en-US" sz="2800" b="1" dirty="0"/>
              <a:t> </a:t>
            </a:r>
            <a:r>
              <a:rPr lang="en-US" sz="2800" b="1" dirty="0" err="1"/>
              <a:t>doro</a:t>
            </a:r>
            <a:r>
              <a:rPr lang="en-US" sz="2800" b="1" dirty="0"/>
              <a:t> </a:t>
            </a:r>
            <a:r>
              <a:rPr lang="en-US" sz="2800" b="1" dirty="0" err="1"/>
              <a:t>da</a:t>
            </a:r>
            <a:r>
              <a:rPr lang="en-US" sz="2800" b="1" dirty="0"/>
              <a:t> Santa Jeje.17. Foe </a:t>
            </a:r>
            <a:r>
              <a:rPr lang="en-US" sz="2800" b="1" dirty="0" err="1"/>
              <a:t>dat'ede</a:t>
            </a:r>
            <a:r>
              <a:rPr lang="en-US" sz="2800" b="1" dirty="0"/>
              <a:t> mi </a:t>
            </a:r>
            <a:r>
              <a:rPr lang="en-US" sz="2800" b="1" dirty="0" err="1"/>
              <a:t>abi</a:t>
            </a:r>
            <a:r>
              <a:rPr lang="en-US" sz="2800" b="1" dirty="0"/>
              <a:t> </a:t>
            </a:r>
            <a:r>
              <a:rPr lang="en-US" sz="2800" b="1" dirty="0" err="1"/>
              <a:t>wantoe</a:t>
            </a:r>
            <a:r>
              <a:rPr lang="en-US" sz="2800" b="1" dirty="0"/>
              <a:t> </a:t>
            </a:r>
            <a:r>
              <a:rPr lang="en-US" sz="2800" b="1" dirty="0" err="1"/>
              <a:t>sani</a:t>
            </a:r>
            <a:r>
              <a:rPr lang="en-US" sz="2800" b="1" dirty="0"/>
              <a:t> </a:t>
            </a:r>
            <a:r>
              <a:rPr lang="en-US" sz="2800" b="1" dirty="0" err="1"/>
              <a:t>pe</a:t>
            </a:r>
            <a:r>
              <a:rPr lang="en-US" sz="2800" b="1" dirty="0"/>
              <a:t> mi </a:t>
            </a:r>
            <a:r>
              <a:rPr lang="en-US" sz="2800" b="1" dirty="0" err="1"/>
              <a:t>kan</a:t>
            </a:r>
            <a:r>
              <a:rPr lang="en-US" sz="2800" b="1" dirty="0"/>
              <a:t> </a:t>
            </a:r>
            <a:r>
              <a:rPr lang="en-US" sz="2800" b="1" dirty="0" err="1"/>
              <a:t>glori</a:t>
            </a:r>
            <a:r>
              <a:rPr lang="en-US" sz="2800" b="1" dirty="0"/>
              <a:t> </a:t>
            </a:r>
            <a:r>
              <a:rPr lang="en-US" sz="2800" b="1" dirty="0" err="1"/>
              <a:t>doro</a:t>
            </a:r>
            <a:r>
              <a:rPr lang="en-US" sz="2800" b="1" dirty="0"/>
              <a:t> </a:t>
            </a:r>
            <a:r>
              <a:rPr lang="en-US" sz="2800" b="1" dirty="0" err="1"/>
              <a:t>Jezus</a:t>
            </a:r>
            <a:r>
              <a:rPr lang="en-US" sz="2800" b="1" dirty="0"/>
              <a:t> </a:t>
            </a:r>
            <a:r>
              <a:rPr lang="en-US" sz="2800" b="1" dirty="0" err="1"/>
              <a:t>Kristus</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de foe </a:t>
            </a:r>
            <a:r>
              <a:rPr lang="en-US" sz="2800" b="1" dirty="0" err="1"/>
              <a:t>Gado</a:t>
            </a:r>
            <a:r>
              <a:rPr lang="en-US" sz="2800" b="1" dirty="0"/>
              <a:t>.</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wroko</a:t>
            </a:r>
            <a:endParaRPr lang="en-US" dirty="0"/>
          </a:p>
        </p:txBody>
      </p:sp>
      <p:sp>
        <p:nvSpPr>
          <p:cNvPr id="3" name="Content Placeholder 2"/>
          <p:cNvSpPr>
            <a:spLocks noGrp="1"/>
          </p:cNvSpPr>
          <p:nvPr>
            <p:ph idx="1"/>
          </p:nvPr>
        </p:nvSpPr>
        <p:spPr/>
        <p:txBody>
          <a:bodyPr/>
          <a:lstStyle/>
          <a:p>
            <a:r>
              <a:rPr lang="en-US" dirty="0" err="1" smtClean="0"/>
              <a:t>Leki</a:t>
            </a:r>
            <a:r>
              <a:rPr lang="en-US" dirty="0" smtClean="0"/>
              <a:t> </a:t>
            </a:r>
            <a:r>
              <a:rPr lang="en-US" dirty="0" err="1" smtClean="0"/>
              <a:t>apostel</a:t>
            </a:r>
            <a:r>
              <a:rPr lang="en-US" dirty="0" smtClean="0"/>
              <a:t> </a:t>
            </a:r>
            <a:r>
              <a:rPr lang="en-US" dirty="0" err="1" smtClean="0"/>
              <a:t>gi</a:t>
            </a:r>
            <a:r>
              <a:rPr lang="en-US" dirty="0" smtClean="0"/>
              <a:t> </a:t>
            </a:r>
            <a:r>
              <a:rPr lang="en-US" dirty="0" err="1" smtClean="0"/>
              <a:t>dem</a:t>
            </a:r>
            <a:r>
              <a:rPr lang="en-US" dirty="0" smtClean="0"/>
              <a:t> </a:t>
            </a:r>
            <a:r>
              <a:rPr lang="en-US" dirty="0" err="1" smtClean="0"/>
              <a:t>heiden</a:t>
            </a:r>
            <a:r>
              <a:rPr lang="en-US" dirty="0" smtClean="0"/>
              <a:t>, a </a:t>
            </a:r>
            <a:r>
              <a:rPr lang="en-US" dirty="0" err="1" smtClean="0"/>
              <a:t>wani</a:t>
            </a:r>
            <a:r>
              <a:rPr lang="en-US" dirty="0" smtClean="0"/>
              <a:t> </a:t>
            </a:r>
            <a:r>
              <a:rPr lang="en-US" dirty="0" err="1" smtClean="0"/>
              <a:t>tjari</a:t>
            </a:r>
            <a:r>
              <a:rPr lang="en-US" dirty="0" smtClean="0"/>
              <a:t> </a:t>
            </a:r>
            <a:r>
              <a:rPr lang="en-US" dirty="0" err="1" smtClean="0"/>
              <a:t>dem</a:t>
            </a:r>
            <a:r>
              <a:rPr lang="en-US" dirty="0" smtClean="0"/>
              <a:t> </a:t>
            </a:r>
            <a:r>
              <a:rPr lang="en-US" dirty="0" err="1" smtClean="0"/>
              <a:t>heiden</a:t>
            </a:r>
            <a:r>
              <a:rPr lang="en-US" dirty="0" smtClean="0"/>
              <a:t> </a:t>
            </a:r>
            <a:r>
              <a:rPr lang="en-US" dirty="0" err="1" smtClean="0"/>
              <a:t>gi</a:t>
            </a:r>
            <a:r>
              <a:rPr lang="en-US" dirty="0" smtClean="0"/>
              <a:t> </a:t>
            </a:r>
            <a:r>
              <a:rPr lang="en-US" dirty="0" err="1" smtClean="0"/>
              <a:t>Gado</a:t>
            </a:r>
            <a:r>
              <a:rPr lang="en-US" dirty="0" smtClean="0"/>
              <a:t> </a:t>
            </a:r>
            <a:r>
              <a:rPr lang="en-US" dirty="0" err="1" smtClean="0"/>
              <a:t>leki</a:t>
            </a:r>
            <a:r>
              <a:rPr lang="en-US" dirty="0" smtClean="0"/>
              <a:t> wan </a:t>
            </a:r>
            <a:r>
              <a:rPr lang="en-US" dirty="0" err="1" smtClean="0"/>
              <a:t>ofrandi</a:t>
            </a:r>
            <a:r>
              <a:rPr lang="en-US" dirty="0" smtClean="0"/>
              <a:t> </a:t>
            </a:r>
            <a:r>
              <a:rPr lang="en-US" dirty="0" err="1" smtClean="0"/>
              <a:t>gi</a:t>
            </a:r>
            <a:r>
              <a:rPr lang="en-US" dirty="0" smtClean="0"/>
              <a:t> Hem.</a:t>
            </a:r>
          </a:p>
          <a:p>
            <a:r>
              <a:rPr lang="en-US" dirty="0" err="1" smtClean="0"/>
              <a:t>Dus</a:t>
            </a:r>
            <a:r>
              <a:rPr lang="en-US" dirty="0" smtClean="0"/>
              <a:t> a </a:t>
            </a:r>
            <a:r>
              <a:rPr lang="en-US" dirty="0" err="1" smtClean="0"/>
              <a:t>hopoe</a:t>
            </a:r>
            <a:r>
              <a:rPr lang="en-US" dirty="0" smtClean="0"/>
              <a:t> foe </a:t>
            </a:r>
            <a:r>
              <a:rPr lang="en-US" dirty="0" err="1" smtClean="0"/>
              <a:t>kom</a:t>
            </a:r>
            <a:r>
              <a:rPr lang="en-US" dirty="0" smtClean="0"/>
              <a:t> </a:t>
            </a:r>
            <a:r>
              <a:rPr lang="en-US" dirty="0" err="1" smtClean="0"/>
              <a:t>loekoe</a:t>
            </a:r>
            <a:r>
              <a:rPr lang="en-US" dirty="0" smtClean="0"/>
              <a:t> </a:t>
            </a:r>
            <a:r>
              <a:rPr lang="en-US" dirty="0" err="1" smtClean="0"/>
              <a:t>na</a:t>
            </a:r>
            <a:r>
              <a:rPr lang="en-US" dirty="0" smtClean="0"/>
              <a:t> </a:t>
            </a:r>
            <a:r>
              <a:rPr lang="en-US" dirty="0" err="1" smtClean="0"/>
              <a:t>dem</a:t>
            </a:r>
            <a:r>
              <a:rPr lang="en-US" dirty="0" smtClean="0"/>
              <a:t> </a:t>
            </a:r>
            <a:r>
              <a:rPr lang="en-US" dirty="0" err="1" smtClean="0"/>
              <a:t>te</a:t>
            </a:r>
            <a:r>
              <a:rPr lang="en-US" dirty="0" smtClean="0"/>
              <a:t> a </a:t>
            </a:r>
            <a:r>
              <a:rPr lang="en-US" dirty="0" err="1" smtClean="0"/>
              <a:t>abi</a:t>
            </a:r>
            <a:r>
              <a:rPr lang="en-US" dirty="0" smtClean="0"/>
              <a:t> wan </a:t>
            </a:r>
            <a:r>
              <a:rPr lang="en-US" dirty="0" err="1" smtClean="0"/>
              <a:t>kans</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101</a:t>
            </a:fld>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A32B20-1CD3-46A8-92AC-3DD7747379C3}"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722C0BA7-0F0B-4D7A-9B10-4ED638CE7F55}" type="slidenum">
              <a:rPr lang="en-US"/>
              <a:pPr lvl="1"/>
              <a:t>102</a:t>
            </a:fld>
            <a:endParaRPr lang="en-US">
              <a:latin typeface="Times New Roman" pitchFamily="18" charset="0"/>
            </a:endParaRPr>
          </a:p>
        </p:txBody>
      </p:sp>
      <p:sp>
        <p:nvSpPr>
          <p:cNvPr id="128002" name="Rectangle 2"/>
          <p:cNvSpPr>
            <a:spLocks noGrp="1" noChangeArrowheads="1"/>
          </p:cNvSpPr>
          <p:nvPr>
            <p:ph type="title"/>
          </p:nvPr>
        </p:nvSpPr>
        <p:spPr>
          <a:xfrm>
            <a:off x="539750" y="260350"/>
            <a:ext cx="8080375" cy="1143000"/>
          </a:xfrm>
        </p:spPr>
        <p:txBody>
          <a:bodyPr/>
          <a:lstStyle/>
          <a:p>
            <a:r>
              <a:rPr lang="en-US"/>
              <a:t>Paulus doe wondroe-wroko</a:t>
            </a:r>
          </a:p>
        </p:txBody>
      </p:sp>
      <p:sp>
        <p:nvSpPr>
          <p:cNvPr id="128003" name="Rectangle 3"/>
          <p:cNvSpPr>
            <a:spLocks noGrp="1" noChangeArrowheads="1"/>
          </p:cNvSpPr>
          <p:nvPr>
            <p:ph type="body" idx="1"/>
          </p:nvPr>
        </p:nvSpPr>
        <p:spPr>
          <a:xfrm>
            <a:off x="685800" y="1781175"/>
            <a:ext cx="7772400" cy="5076825"/>
          </a:xfrm>
        </p:spPr>
        <p:txBody>
          <a:bodyPr/>
          <a:lstStyle/>
          <a:p>
            <a:r>
              <a:rPr lang="en-US" sz="2800" b="1" dirty="0"/>
              <a:t>Rom. 15:18. </a:t>
            </a:r>
            <a:r>
              <a:rPr lang="en-US" sz="2800" b="1" dirty="0" err="1"/>
              <a:t>Bikasi</a:t>
            </a:r>
            <a:r>
              <a:rPr lang="en-US" sz="2800" b="1" dirty="0"/>
              <a:t> mi no </a:t>
            </a:r>
            <a:r>
              <a:rPr lang="en-US" sz="2800" b="1" dirty="0" err="1"/>
              <a:t>abi</a:t>
            </a:r>
            <a:r>
              <a:rPr lang="en-US" sz="2800" b="1" dirty="0"/>
              <a:t> </a:t>
            </a:r>
            <a:r>
              <a:rPr lang="en-US" sz="2800" b="1" dirty="0" err="1"/>
              <a:t>dek'ati</a:t>
            </a:r>
            <a:r>
              <a:rPr lang="en-US" sz="2800" b="1" dirty="0"/>
              <a:t> foe </a:t>
            </a:r>
            <a:r>
              <a:rPr lang="en-US" sz="2800" b="1" dirty="0" err="1"/>
              <a:t>taki</a:t>
            </a:r>
            <a:r>
              <a:rPr lang="en-US" sz="2800" b="1" dirty="0"/>
              <a:t> </a:t>
            </a:r>
            <a:r>
              <a:rPr lang="en-US" sz="2800" b="1" dirty="0" err="1"/>
              <a:t>abra</a:t>
            </a:r>
            <a:r>
              <a:rPr lang="en-US" sz="2800" b="1" dirty="0"/>
              <a:t> </a:t>
            </a:r>
            <a:r>
              <a:rPr lang="en-US" sz="2800" b="1" dirty="0" err="1"/>
              <a:t>iniwan</a:t>
            </a:r>
            <a:r>
              <a:rPr lang="en-US" sz="2800" b="1" dirty="0"/>
              <a:t> </a:t>
            </a:r>
            <a:r>
              <a:rPr lang="en-US" sz="2800" b="1" dirty="0" err="1"/>
              <a:t>sani</a:t>
            </a:r>
            <a:r>
              <a:rPr lang="en-US" sz="2800" b="1" dirty="0"/>
              <a:t> </a:t>
            </a:r>
            <a:r>
              <a:rPr lang="en-US" sz="2800" b="1" dirty="0" err="1"/>
              <a:t>disi</a:t>
            </a:r>
            <a:r>
              <a:rPr lang="en-US" sz="2800" b="1" dirty="0"/>
              <a:t> </a:t>
            </a:r>
            <a:r>
              <a:rPr lang="en-US" sz="2800" b="1" dirty="0" err="1"/>
              <a:t>Kristus</a:t>
            </a:r>
            <a:r>
              <a:rPr lang="en-US" sz="2800" b="1" dirty="0"/>
              <a:t> no </a:t>
            </a:r>
            <a:r>
              <a:rPr lang="en-US" sz="2800" b="1" dirty="0" err="1"/>
              <a:t>ben</a:t>
            </a:r>
            <a:r>
              <a:rPr lang="en-US" sz="2800" b="1" dirty="0"/>
              <a:t> doe </a:t>
            </a:r>
            <a:r>
              <a:rPr lang="en-US" sz="2800" b="1" dirty="0" err="1"/>
              <a:t>na</a:t>
            </a:r>
            <a:r>
              <a:rPr lang="en-US" sz="2800" b="1" dirty="0"/>
              <a:t> mi </a:t>
            </a:r>
            <a:r>
              <a:rPr lang="en-US" sz="2800" b="1" dirty="0" err="1"/>
              <a:t>ini</a:t>
            </a:r>
            <a:r>
              <a:rPr lang="en-US" sz="2800" b="1" dirty="0"/>
              <a:t> foe </a:t>
            </a:r>
            <a:r>
              <a:rPr lang="en-US" sz="2800" b="1" dirty="0" err="1"/>
              <a:t>meki</a:t>
            </a:r>
            <a:r>
              <a:rPr lang="en-US" sz="2800" b="1" dirty="0"/>
              <a:t>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gi</a:t>
            </a:r>
            <a:r>
              <a:rPr lang="en-US" sz="2800" b="1" dirty="0"/>
              <a:t> </a:t>
            </a:r>
            <a:r>
              <a:rPr lang="en-US" sz="2800" b="1" dirty="0" err="1"/>
              <a:t>jesi</a:t>
            </a:r>
            <a:r>
              <a:rPr lang="en-US" sz="2800" b="1" dirty="0"/>
              <a:t>, </a:t>
            </a:r>
            <a:r>
              <a:rPr lang="en-US" sz="2800" b="1" dirty="0" err="1"/>
              <a:t>na</a:t>
            </a:r>
            <a:r>
              <a:rPr lang="en-US" sz="2800" b="1" dirty="0"/>
              <a:t> </a:t>
            </a:r>
            <a:r>
              <a:rPr lang="en-US" sz="2800" b="1" dirty="0" err="1"/>
              <a:t>ini</a:t>
            </a:r>
            <a:r>
              <a:rPr lang="en-US" sz="2800" b="1" dirty="0"/>
              <a:t> </a:t>
            </a:r>
            <a:r>
              <a:rPr lang="en-US" sz="2800" b="1" dirty="0" err="1"/>
              <a:t>woortoe</a:t>
            </a:r>
            <a:r>
              <a:rPr lang="en-US" sz="2800" b="1" dirty="0"/>
              <a:t> </a:t>
            </a:r>
            <a:r>
              <a:rPr lang="en-US" sz="2800" b="1" dirty="0" err="1"/>
              <a:t>nanga</a:t>
            </a:r>
            <a:r>
              <a:rPr lang="en-US" sz="2800" b="1" dirty="0"/>
              <a:t> </a:t>
            </a:r>
            <a:r>
              <a:rPr lang="en-US" sz="2800" b="1" dirty="0" err="1"/>
              <a:t>wroko</a:t>
            </a:r>
            <a:r>
              <a:rPr lang="en-US" sz="2800" b="1" dirty="0"/>
              <a:t>, 19. En </a:t>
            </a:r>
            <a:r>
              <a:rPr lang="en-US" sz="2800" b="1" dirty="0" err="1"/>
              <a:t>nanga</a:t>
            </a:r>
            <a:r>
              <a:rPr lang="en-US" sz="2800" b="1" dirty="0"/>
              <a:t> </a:t>
            </a:r>
            <a:r>
              <a:rPr lang="en-US" sz="2800" b="1" dirty="0" err="1"/>
              <a:t>bigi</a:t>
            </a:r>
            <a:r>
              <a:rPr lang="en-US" sz="2800" b="1" dirty="0"/>
              <a:t> </a:t>
            </a:r>
            <a:r>
              <a:rPr lang="en-US" sz="2800" b="1" dirty="0" err="1"/>
              <a:t>marki</a:t>
            </a:r>
            <a:r>
              <a:rPr lang="en-US" sz="2800" b="1" dirty="0"/>
              <a:t> </a:t>
            </a:r>
            <a:r>
              <a:rPr lang="en-US" sz="2800" b="1" dirty="0" err="1"/>
              <a:t>nanga</a:t>
            </a:r>
            <a:r>
              <a:rPr lang="en-US" sz="2800" b="1" dirty="0"/>
              <a:t> </a:t>
            </a:r>
            <a:r>
              <a:rPr lang="en-US" sz="2800" b="1" dirty="0" err="1"/>
              <a:t>wondroewroko</a:t>
            </a:r>
            <a:r>
              <a:rPr lang="en-US" sz="2800" b="1" dirty="0"/>
              <a:t> </a:t>
            </a:r>
            <a:r>
              <a:rPr lang="en-US" sz="2800" b="1" dirty="0" err="1"/>
              <a:t>doro</a:t>
            </a:r>
            <a:r>
              <a:rPr lang="en-US" sz="2800" b="1" dirty="0"/>
              <a:t> </a:t>
            </a:r>
            <a:r>
              <a:rPr lang="en-US" sz="2800" b="1" dirty="0" err="1"/>
              <a:t>da</a:t>
            </a:r>
            <a:r>
              <a:rPr lang="en-US" sz="2800" b="1" dirty="0"/>
              <a:t> </a:t>
            </a:r>
            <a:r>
              <a:rPr lang="en-US" sz="2800" b="1" dirty="0" err="1"/>
              <a:t>krakti</a:t>
            </a:r>
            <a:r>
              <a:rPr lang="en-US" sz="2800" b="1" dirty="0"/>
              <a:t> foe </a:t>
            </a:r>
            <a:r>
              <a:rPr lang="en-US" sz="2800" b="1" dirty="0" err="1"/>
              <a:t>da</a:t>
            </a:r>
            <a:r>
              <a:rPr lang="en-US" sz="2800" b="1" dirty="0"/>
              <a:t> </a:t>
            </a:r>
            <a:r>
              <a:rPr lang="en-US" sz="2800" b="1" dirty="0" err="1"/>
              <a:t>Jeje</a:t>
            </a:r>
            <a:r>
              <a:rPr lang="en-US" sz="2800" b="1" dirty="0"/>
              <a:t> foe </a:t>
            </a:r>
            <a:r>
              <a:rPr lang="en-US" sz="2800" b="1" dirty="0" err="1"/>
              <a:t>Gado</a:t>
            </a:r>
            <a:r>
              <a:rPr lang="en-US" sz="2800" b="1" dirty="0"/>
              <a:t>; so </a:t>
            </a:r>
            <a:r>
              <a:rPr lang="en-US" sz="2800" b="1" dirty="0" err="1"/>
              <a:t>dati</a:t>
            </a:r>
            <a:r>
              <a:rPr lang="en-US" sz="2800" b="1" dirty="0"/>
              <a:t> foe Jerusalem mi </a:t>
            </a:r>
            <a:r>
              <a:rPr lang="en-US" sz="2800" b="1" dirty="0" err="1"/>
              <a:t>ben</a:t>
            </a:r>
            <a:r>
              <a:rPr lang="en-US" sz="2800" b="1" dirty="0"/>
              <a:t> go </a:t>
            </a:r>
            <a:r>
              <a:rPr lang="en-US" sz="2800" b="1" dirty="0" err="1"/>
              <a:t>te</a:t>
            </a:r>
            <a:r>
              <a:rPr lang="en-US" sz="2800" b="1" dirty="0"/>
              <a:t> </a:t>
            </a:r>
            <a:r>
              <a:rPr lang="en-US" sz="2800" b="1" dirty="0" err="1"/>
              <a:t>leki</a:t>
            </a:r>
            <a:r>
              <a:rPr lang="en-US" sz="2800" b="1" dirty="0"/>
              <a:t> </a:t>
            </a:r>
            <a:r>
              <a:rPr lang="en-US" sz="2800" b="1" dirty="0" err="1"/>
              <a:t>Illyrië</a:t>
            </a:r>
            <a:r>
              <a:rPr lang="en-US" sz="2800" b="1" dirty="0"/>
              <a:t> toe, en mi </a:t>
            </a:r>
            <a:r>
              <a:rPr lang="en-US" sz="2800" b="1" dirty="0" err="1"/>
              <a:t>ben</a:t>
            </a:r>
            <a:r>
              <a:rPr lang="en-US" sz="2800" b="1" dirty="0"/>
              <a:t> </a:t>
            </a:r>
            <a:r>
              <a:rPr lang="en-US" sz="2800" b="1" dirty="0" err="1"/>
              <a:t>preiki</a:t>
            </a:r>
            <a:r>
              <a:rPr lang="en-US" sz="2800" b="1" dirty="0"/>
              <a:t> </a:t>
            </a:r>
            <a:r>
              <a:rPr lang="en-US" sz="2800" b="1" dirty="0" err="1"/>
              <a:t>da</a:t>
            </a:r>
            <a:r>
              <a:rPr lang="en-US" sz="2800" b="1" dirty="0"/>
              <a:t> </a:t>
            </a:r>
            <a:r>
              <a:rPr lang="en-US" sz="2800" b="1" dirty="0" err="1"/>
              <a:t>heri</a:t>
            </a:r>
            <a:r>
              <a:rPr lang="en-US" sz="2800" b="1" dirty="0"/>
              <a:t> </a:t>
            </a:r>
            <a:r>
              <a:rPr lang="en-US" sz="2800" b="1" dirty="0" err="1"/>
              <a:t>boen</a:t>
            </a:r>
            <a:r>
              <a:rPr lang="en-US" sz="2800" b="1" dirty="0"/>
              <a:t> </a:t>
            </a:r>
            <a:r>
              <a:rPr lang="en-US" sz="2800" b="1" dirty="0" err="1"/>
              <a:t>njoensoe</a:t>
            </a:r>
            <a:r>
              <a:rPr lang="en-US" sz="2800" b="1" dirty="0"/>
              <a:t> foe </a:t>
            </a:r>
            <a:r>
              <a:rPr lang="en-US" sz="2800" b="1" dirty="0" err="1"/>
              <a:t>Gado</a:t>
            </a:r>
            <a:r>
              <a:rPr lang="en-US" sz="2800" b="1" dirty="0"/>
              <a:t>.</a:t>
            </a:r>
          </a:p>
          <a:p>
            <a:endParaRPr lang="en-US" sz="2400" b="1"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A32B20-1CD3-46A8-92AC-3DD7747379C3}"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722C0BA7-0F0B-4D7A-9B10-4ED638CE7F55}" type="slidenum">
              <a:rPr lang="en-US"/>
              <a:pPr lvl="1"/>
              <a:t>103</a:t>
            </a:fld>
            <a:endParaRPr lang="en-US">
              <a:latin typeface="Times New Roman" pitchFamily="18" charset="0"/>
            </a:endParaRPr>
          </a:p>
        </p:txBody>
      </p:sp>
      <p:sp>
        <p:nvSpPr>
          <p:cNvPr id="128002" name="Rectangle 2"/>
          <p:cNvSpPr>
            <a:spLocks noGrp="1" noChangeArrowheads="1"/>
          </p:cNvSpPr>
          <p:nvPr>
            <p:ph type="title"/>
          </p:nvPr>
        </p:nvSpPr>
        <p:spPr>
          <a:xfrm>
            <a:off x="539750" y="260350"/>
            <a:ext cx="8080375" cy="1143000"/>
          </a:xfrm>
        </p:spPr>
        <p:txBody>
          <a:bodyPr/>
          <a:lstStyle/>
          <a:p>
            <a:r>
              <a:rPr lang="en-US"/>
              <a:t>Paulus doe wondroe-wroko</a:t>
            </a:r>
          </a:p>
        </p:txBody>
      </p:sp>
      <p:sp>
        <p:nvSpPr>
          <p:cNvPr id="128003" name="Rectangle 3"/>
          <p:cNvSpPr>
            <a:spLocks noGrp="1" noChangeArrowheads="1"/>
          </p:cNvSpPr>
          <p:nvPr>
            <p:ph type="body" idx="1"/>
          </p:nvPr>
        </p:nvSpPr>
        <p:spPr>
          <a:xfrm>
            <a:off x="685800" y="1781175"/>
            <a:ext cx="7772400" cy="5076825"/>
          </a:xfrm>
        </p:spPr>
        <p:txBody>
          <a:bodyPr/>
          <a:lstStyle/>
          <a:p>
            <a:r>
              <a:rPr lang="en-US" sz="2800" b="1" dirty="0" err="1" smtClean="0"/>
              <a:t>Da</a:t>
            </a:r>
            <a:r>
              <a:rPr lang="en-US" sz="2800" b="1" dirty="0" smtClean="0"/>
              <a:t> </a:t>
            </a:r>
            <a:r>
              <a:rPr lang="en-US" sz="2800" b="1" dirty="0"/>
              <a:t>Santa </a:t>
            </a:r>
            <a:r>
              <a:rPr lang="en-US" sz="2800" b="1" dirty="0" err="1"/>
              <a:t>Jeje</a:t>
            </a:r>
            <a:r>
              <a:rPr lang="en-US" sz="2800" b="1" dirty="0"/>
              <a:t> </a:t>
            </a:r>
            <a:r>
              <a:rPr lang="en-US" sz="2800" b="1" dirty="0" err="1"/>
              <a:t>gi</a:t>
            </a:r>
            <a:r>
              <a:rPr lang="en-US" sz="2800" b="1" dirty="0"/>
              <a:t> </a:t>
            </a:r>
            <a:r>
              <a:rPr lang="en-US" sz="2800" b="1" dirty="0" err="1"/>
              <a:t>Paulus</a:t>
            </a:r>
            <a:r>
              <a:rPr lang="en-US" sz="2800" b="1" dirty="0"/>
              <a:t> </a:t>
            </a:r>
            <a:r>
              <a:rPr lang="en-US" sz="2800" b="1" dirty="0" err="1"/>
              <a:t>krakti</a:t>
            </a:r>
            <a:r>
              <a:rPr lang="en-US" sz="2800" b="1" dirty="0"/>
              <a:t> foe doe </a:t>
            </a:r>
            <a:r>
              <a:rPr lang="en-US" sz="2800" b="1" dirty="0" err="1"/>
              <a:t>wantoe</a:t>
            </a:r>
            <a:r>
              <a:rPr lang="en-US" sz="2800" b="1" dirty="0"/>
              <a:t> </a:t>
            </a:r>
            <a:r>
              <a:rPr lang="en-US" sz="2800" b="1" dirty="0" err="1"/>
              <a:t>wondroe-wroko</a:t>
            </a:r>
            <a:r>
              <a:rPr lang="en-US" sz="2800" b="1" dirty="0"/>
              <a:t> </a:t>
            </a:r>
            <a:r>
              <a:rPr lang="en-US" sz="2800" b="1" dirty="0" err="1"/>
              <a:t>leki</a:t>
            </a:r>
            <a:r>
              <a:rPr lang="en-US" sz="2800" b="1" dirty="0"/>
              <a:t> </a:t>
            </a:r>
            <a:r>
              <a:rPr lang="en-US" sz="2800" b="1" dirty="0" err="1"/>
              <a:t>marki</a:t>
            </a:r>
            <a:r>
              <a:rPr lang="en-US" sz="2800" b="1" dirty="0"/>
              <a:t> foe hem </a:t>
            </a:r>
            <a:r>
              <a:rPr lang="en-US" sz="2800" b="1" dirty="0" err="1"/>
              <a:t>wroko</a:t>
            </a:r>
            <a:endParaRPr lang="en-US" sz="2800" b="1" dirty="0"/>
          </a:p>
          <a:p>
            <a:pPr lvl="1"/>
            <a:r>
              <a:rPr lang="en-US" sz="2400" b="1" dirty="0" err="1"/>
              <a:t>Breni</a:t>
            </a:r>
            <a:r>
              <a:rPr lang="en-US" sz="2400" b="1" dirty="0"/>
              <a:t> wan </a:t>
            </a:r>
            <a:r>
              <a:rPr lang="en-US" sz="2400" b="1" dirty="0" err="1"/>
              <a:t>tovroeman</a:t>
            </a:r>
            <a:endParaRPr lang="en-US" sz="2400" b="1" dirty="0"/>
          </a:p>
          <a:p>
            <a:pPr lvl="1"/>
            <a:r>
              <a:rPr lang="en-US" sz="2400" b="1" dirty="0" err="1"/>
              <a:t>Genees</a:t>
            </a:r>
            <a:r>
              <a:rPr lang="en-US" sz="2400" b="1" dirty="0"/>
              <a:t> </a:t>
            </a:r>
            <a:r>
              <a:rPr lang="en-US" sz="2400" b="1" dirty="0" err="1"/>
              <a:t>omeni</a:t>
            </a:r>
            <a:r>
              <a:rPr lang="en-US" sz="2400" b="1" dirty="0"/>
              <a:t> </a:t>
            </a:r>
            <a:r>
              <a:rPr lang="en-US" sz="2400" b="1" dirty="0" err="1"/>
              <a:t>soema</a:t>
            </a:r>
            <a:r>
              <a:rPr lang="en-US" sz="2400" b="1" dirty="0"/>
              <a:t>, </a:t>
            </a:r>
            <a:r>
              <a:rPr lang="en-US" sz="2400" b="1" dirty="0" err="1"/>
              <a:t>enz</a:t>
            </a:r>
            <a:r>
              <a:rPr lang="en-US" sz="2400" b="1" dirty="0"/>
              <a:t>.</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preiki</a:t>
            </a:r>
            <a:r>
              <a:rPr lang="en-US" dirty="0" smtClean="0"/>
              <a:t> </a:t>
            </a:r>
            <a:r>
              <a:rPr lang="en-US" dirty="0" err="1" smtClean="0"/>
              <a:t>da</a:t>
            </a:r>
            <a:r>
              <a:rPr lang="en-US" dirty="0" smtClean="0"/>
              <a:t> </a:t>
            </a:r>
            <a:r>
              <a:rPr lang="en-US" dirty="0" err="1" smtClean="0"/>
              <a:t>boen</a:t>
            </a:r>
            <a:r>
              <a:rPr lang="en-US" dirty="0" smtClean="0"/>
              <a:t> </a:t>
            </a:r>
            <a:r>
              <a:rPr lang="en-US" dirty="0" err="1" smtClean="0"/>
              <a:t>njoensoe</a:t>
            </a:r>
            <a:endParaRPr lang="en-US" dirty="0"/>
          </a:p>
        </p:txBody>
      </p:sp>
      <p:sp>
        <p:nvSpPr>
          <p:cNvPr id="3" name="Content Placeholder 2"/>
          <p:cNvSpPr>
            <a:spLocks noGrp="1"/>
          </p:cNvSpPr>
          <p:nvPr>
            <p:ph idx="1"/>
          </p:nvPr>
        </p:nvSpPr>
        <p:spPr/>
        <p:txBody>
          <a:bodyPr/>
          <a:lstStyle/>
          <a:p>
            <a:r>
              <a:rPr lang="en-US" b="1" dirty="0" smtClean="0"/>
              <a:t>20. </a:t>
            </a:r>
            <a:r>
              <a:rPr lang="en-US" b="1" dirty="0" err="1" smtClean="0"/>
              <a:t>Ja</a:t>
            </a:r>
            <a:r>
              <a:rPr lang="en-US" b="1" dirty="0" smtClean="0"/>
              <a:t>, mi </a:t>
            </a:r>
            <a:r>
              <a:rPr lang="en-US" b="1" dirty="0" err="1" smtClean="0"/>
              <a:t>ben</a:t>
            </a:r>
            <a:r>
              <a:rPr lang="en-US" b="1" dirty="0" smtClean="0"/>
              <a:t> </a:t>
            </a:r>
            <a:r>
              <a:rPr lang="en-US" b="1" dirty="0" err="1" smtClean="0"/>
              <a:t>feti</a:t>
            </a:r>
            <a:r>
              <a:rPr lang="en-US" b="1" dirty="0" smtClean="0"/>
              <a:t> foe </a:t>
            </a:r>
            <a:r>
              <a:rPr lang="en-US" b="1" dirty="0" err="1" smtClean="0"/>
              <a:t>preiki</a:t>
            </a:r>
            <a:r>
              <a:rPr lang="en-US" b="1" dirty="0" smtClean="0"/>
              <a:t> </a:t>
            </a:r>
            <a:r>
              <a:rPr lang="en-US" b="1" dirty="0" err="1" smtClean="0"/>
              <a:t>da</a:t>
            </a:r>
            <a:r>
              <a:rPr lang="en-US" b="1" dirty="0" smtClean="0"/>
              <a:t> </a:t>
            </a:r>
            <a:r>
              <a:rPr lang="en-US" b="1" dirty="0" err="1" smtClean="0"/>
              <a:t>boen</a:t>
            </a:r>
            <a:r>
              <a:rPr lang="en-US" b="1" dirty="0" smtClean="0"/>
              <a:t> </a:t>
            </a:r>
            <a:r>
              <a:rPr lang="en-US" b="1" dirty="0" err="1" smtClean="0"/>
              <a:t>njoensoe</a:t>
            </a:r>
            <a:r>
              <a:rPr lang="en-US" b="1" dirty="0" smtClean="0"/>
              <a:t>, no </a:t>
            </a:r>
            <a:r>
              <a:rPr lang="en-US" b="1" dirty="0" err="1" smtClean="0"/>
              <a:t>pe</a:t>
            </a:r>
            <a:r>
              <a:rPr lang="en-US" b="1" dirty="0" smtClean="0"/>
              <a:t> </a:t>
            </a:r>
            <a:r>
              <a:rPr lang="en-US" b="1" dirty="0" err="1" smtClean="0"/>
              <a:t>dem</a:t>
            </a:r>
            <a:r>
              <a:rPr lang="en-US" b="1" dirty="0" smtClean="0"/>
              <a:t> </a:t>
            </a:r>
            <a:r>
              <a:rPr lang="en-US" b="1" dirty="0" err="1" smtClean="0"/>
              <a:t>ben</a:t>
            </a:r>
            <a:r>
              <a:rPr lang="en-US" b="1" dirty="0" smtClean="0"/>
              <a:t> </a:t>
            </a:r>
            <a:r>
              <a:rPr lang="en-US" b="1" dirty="0" err="1" smtClean="0"/>
              <a:t>jere</a:t>
            </a:r>
            <a:r>
              <a:rPr lang="en-US" b="1" dirty="0" smtClean="0"/>
              <a:t> foe </a:t>
            </a:r>
            <a:r>
              <a:rPr lang="en-US" b="1" dirty="0" err="1" smtClean="0"/>
              <a:t>Kristus</a:t>
            </a:r>
            <a:r>
              <a:rPr lang="en-US" b="1" dirty="0" smtClean="0"/>
              <a:t> </a:t>
            </a:r>
            <a:r>
              <a:rPr lang="en-US" b="1" dirty="0" err="1" smtClean="0"/>
              <a:t>kaba</a:t>
            </a:r>
            <a:r>
              <a:rPr lang="en-US" b="1" dirty="0" smtClean="0"/>
              <a:t>, so </a:t>
            </a:r>
            <a:r>
              <a:rPr lang="en-US" b="1" dirty="0" err="1" smtClean="0"/>
              <a:t>dati</a:t>
            </a:r>
            <a:r>
              <a:rPr lang="en-US" b="1" dirty="0" smtClean="0"/>
              <a:t> mi no </a:t>
            </a:r>
            <a:r>
              <a:rPr lang="en-US" b="1" dirty="0" err="1" smtClean="0"/>
              <a:t>sa</a:t>
            </a:r>
            <a:r>
              <a:rPr lang="en-US" b="1" dirty="0" smtClean="0"/>
              <a:t> </a:t>
            </a:r>
            <a:r>
              <a:rPr lang="en-US" b="1" dirty="0" err="1" smtClean="0"/>
              <a:t>bouw</a:t>
            </a:r>
            <a:r>
              <a:rPr lang="en-US" b="1" dirty="0" smtClean="0"/>
              <a:t> </a:t>
            </a:r>
            <a:r>
              <a:rPr lang="en-US" b="1" dirty="0" err="1" smtClean="0"/>
              <a:t>na</a:t>
            </a:r>
            <a:r>
              <a:rPr lang="en-US" b="1" dirty="0" smtClean="0"/>
              <a:t> </a:t>
            </a:r>
            <a:r>
              <a:rPr lang="en-US" b="1" dirty="0" err="1" smtClean="0"/>
              <a:t>tapoe</a:t>
            </a:r>
            <a:r>
              <a:rPr lang="en-US" b="1" dirty="0" smtClean="0"/>
              <a:t> wan </a:t>
            </a:r>
            <a:r>
              <a:rPr lang="en-US" b="1" dirty="0" err="1" smtClean="0"/>
              <a:t>tra</a:t>
            </a:r>
            <a:r>
              <a:rPr lang="en-US" b="1" dirty="0" smtClean="0"/>
              <a:t> </a:t>
            </a:r>
            <a:r>
              <a:rPr lang="en-US" b="1" dirty="0" err="1" smtClean="0"/>
              <a:t>soema</a:t>
            </a:r>
            <a:r>
              <a:rPr lang="en-US" b="1" dirty="0" smtClean="0"/>
              <a:t> </a:t>
            </a:r>
            <a:r>
              <a:rPr lang="en-US" b="1" dirty="0" err="1" smtClean="0"/>
              <a:t>fondamenti</a:t>
            </a:r>
            <a:r>
              <a:rPr lang="en-US" b="1" dirty="0" smtClean="0"/>
              <a:t>. </a:t>
            </a:r>
            <a:endParaRPr lang="en-US" b="1" dirty="0" smtClean="0"/>
          </a:p>
          <a:p>
            <a:r>
              <a:rPr lang="en-US" b="1" dirty="0" err="1" smtClean="0"/>
              <a:t>Paulus</a:t>
            </a:r>
            <a:r>
              <a:rPr lang="en-US" b="1" dirty="0" smtClean="0"/>
              <a:t> </a:t>
            </a:r>
            <a:r>
              <a:rPr lang="en-US" b="1" dirty="0" err="1" smtClean="0"/>
              <a:t>ben</a:t>
            </a:r>
            <a:r>
              <a:rPr lang="en-US" b="1" dirty="0" smtClean="0"/>
              <a:t> </a:t>
            </a:r>
            <a:r>
              <a:rPr lang="en-US" b="1" dirty="0" err="1" smtClean="0"/>
              <a:t>wani</a:t>
            </a:r>
            <a:r>
              <a:rPr lang="en-US" b="1" dirty="0" smtClean="0"/>
              <a:t> </a:t>
            </a:r>
            <a:r>
              <a:rPr lang="en-US" b="1" dirty="0" err="1" smtClean="0"/>
              <a:t>tjari</a:t>
            </a:r>
            <a:r>
              <a:rPr lang="en-US" b="1" dirty="0" smtClean="0"/>
              <a:t> </a:t>
            </a:r>
            <a:r>
              <a:rPr lang="en-US" b="1" dirty="0" err="1" smtClean="0"/>
              <a:t>da</a:t>
            </a:r>
            <a:r>
              <a:rPr lang="en-US" b="1" dirty="0" smtClean="0"/>
              <a:t> evangel-</a:t>
            </a:r>
            <a:r>
              <a:rPr lang="en-US" b="1" dirty="0" err="1" smtClean="0"/>
              <a:t>ium</a:t>
            </a:r>
            <a:r>
              <a:rPr lang="en-US" b="1" dirty="0" smtClean="0"/>
              <a:t> </a:t>
            </a:r>
            <a:r>
              <a:rPr lang="en-US" b="1" dirty="0" err="1" smtClean="0"/>
              <a:t>na</a:t>
            </a:r>
            <a:r>
              <a:rPr lang="en-US" b="1" dirty="0" smtClean="0"/>
              <a:t> </a:t>
            </a:r>
            <a:r>
              <a:rPr lang="en-US" b="1" dirty="0" err="1" smtClean="0"/>
              <a:t>presi</a:t>
            </a:r>
            <a:r>
              <a:rPr lang="en-US" b="1" dirty="0" smtClean="0"/>
              <a:t> </a:t>
            </a:r>
            <a:r>
              <a:rPr lang="en-US" b="1" dirty="0" err="1" smtClean="0"/>
              <a:t>disi</a:t>
            </a:r>
            <a:r>
              <a:rPr lang="en-US" b="1" dirty="0" smtClean="0"/>
              <a:t> no </a:t>
            </a:r>
            <a:r>
              <a:rPr lang="en-US" b="1" dirty="0" err="1" smtClean="0"/>
              <a:t>ben</a:t>
            </a:r>
            <a:r>
              <a:rPr lang="en-US" b="1" dirty="0" smtClean="0"/>
              <a:t> </a:t>
            </a:r>
            <a:r>
              <a:rPr lang="en-US" b="1" dirty="0" err="1" smtClean="0"/>
              <a:t>jere</a:t>
            </a:r>
            <a:r>
              <a:rPr lang="en-US" b="1" dirty="0" smtClean="0"/>
              <a:t> </a:t>
            </a:r>
            <a:r>
              <a:rPr lang="en-US" b="1" dirty="0" err="1" smtClean="0"/>
              <a:t>ete</a:t>
            </a:r>
            <a:endParaRPr lang="en-US" b="1" dirty="0" smtClean="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104</a:t>
            </a:fld>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preiki</a:t>
            </a:r>
            <a:r>
              <a:rPr lang="en-US" dirty="0" smtClean="0"/>
              <a:t> </a:t>
            </a:r>
            <a:r>
              <a:rPr lang="en-US" dirty="0" err="1" smtClean="0"/>
              <a:t>da</a:t>
            </a:r>
            <a:r>
              <a:rPr lang="en-US" dirty="0" smtClean="0"/>
              <a:t> </a:t>
            </a:r>
            <a:r>
              <a:rPr lang="en-US" dirty="0" err="1" smtClean="0"/>
              <a:t>boen</a:t>
            </a:r>
            <a:r>
              <a:rPr lang="en-US" dirty="0" smtClean="0"/>
              <a:t> </a:t>
            </a:r>
            <a:r>
              <a:rPr lang="en-US" dirty="0" err="1" smtClean="0"/>
              <a:t>njoensoe</a:t>
            </a:r>
            <a:endParaRPr lang="en-US" dirty="0"/>
          </a:p>
        </p:txBody>
      </p:sp>
      <p:sp>
        <p:nvSpPr>
          <p:cNvPr id="3" name="Content Placeholder 2"/>
          <p:cNvSpPr>
            <a:spLocks noGrp="1"/>
          </p:cNvSpPr>
          <p:nvPr>
            <p:ph idx="1"/>
          </p:nvPr>
        </p:nvSpPr>
        <p:spPr/>
        <p:txBody>
          <a:bodyPr/>
          <a:lstStyle/>
          <a:p>
            <a:r>
              <a:rPr lang="en-US" b="1" dirty="0" smtClean="0"/>
              <a:t>21</a:t>
            </a:r>
            <a:r>
              <a:rPr lang="en-US" b="1" dirty="0" smtClean="0"/>
              <a:t>. Ma so </a:t>
            </a:r>
            <a:r>
              <a:rPr lang="en-US" b="1" dirty="0" err="1" smtClean="0"/>
              <a:t>leki</a:t>
            </a:r>
            <a:r>
              <a:rPr lang="en-US" b="1" dirty="0" smtClean="0"/>
              <a:t> a de </a:t>
            </a:r>
            <a:r>
              <a:rPr lang="en-US" b="1" dirty="0" err="1" smtClean="0"/>
              <a:t>skrifi</a:t>
            </a:r>
            <a:r>
              <a:rPr lang="en-US" b="1" dirty="0" smtClean="0"/>
              <a:t> </a:t>
            </a:r>
            <a:r>
              <a:rPr lang="en-US" b="1" dirty="0" err="1" smtClean="0"/>
              <a:t>taki</a:t>
            </a:r>
            <a:r>
              <a:rPr lang="en-US" b="1" dirty="0" smtClean="0"/>
              <a:t>: Dem </a:t>
            </a:r>
            <a:r>
              <a:rPr lang="en-US" b="1" dirty="0" err="1" smtClean="0"/>
              <a:t>soema</a:t>
            </a:r>
            <a:r>
              <a:rPr lang="en-US" b="1" dirty="0" smtClean="0"/>
              <a:t> </a:t>
            </a:r>
            <a:r>
              <a:rPr lang="en-US" b="1" dirty="0" err="1" smtClean="0"/>
              <a:t>sa</a:t>
            </a:r>
            <a:r>
              <a:rPr lang="en-US" b="1" dirty="0" smtClean="0"/>
              <a:t> </a:t>
            </a:r>
            <a:r>
              <a:rPr lang="en-US" b="1" dirty="0" err="1" smtClean="0"/>
              <a:t>si</a:t>
            </a:r>
            <a:r>
              <a:rPr lang="en-US" b="1" dirty="0" smtClean="0"/>
              <a:t> </a:t>
            </a:r>
            <a:r>
              <a:rPr lang="en-US" b="1" dirty="0" err="1" smtClean="0"/>
              <a:t>disi</a:t>
            </a:r>
            <a:r>
              <a:rPr lang="en-US" b="1" dirty="0" smtClean="0"/>
              <a:t> no </a:t>
            </a:r>
            <a:r>
              <a:rPr lang="en-US" b="1" dirty="0" err="1" smtClean="0"/>
              <a:t>ben</a:t>
            </a:r>
            <a:r>
              <a:rPr lang="en-US" b="1" dirty="0" smtClean="0"/>
              <a:t> </a:t>
            </a:r>
            <a:r>
              <a:rPr lang="en-US" b="1" dirty="0" err="1" smtClean="0"/>
              <a:t>jere</a:t>
            </a:r>
            <a:r>
              <a:rPr lang="en-US" b="1" dirty="0" smtClean="0"/>
              <a:t> </a:t>
            </a:r>
            <a:r>
              <a:rPr lang="en-US" b="1" dirty="0" err="1" smtClean="0"/>
              <a:t>abra</a:t>
            </a:r>
            <a:r>
              <a:rPr lang="en-US" b="1" dirty="0" smtClean="0"/>
              <a:t> Hem; en </a:t>
            </a:r>
            <a:r>
              <a:rPr lang="en-US" b="1" dirty="0" err="1" smtClean="0"/>
              <a:t>dem</a:t>
            </a:r>
            <a:r>
              <a:rPr lang="en-US" b="1" dirty="0" smtClean="0"/>
              <a:t> </a:t>
            </a:r>
            <a:r>
              <a:rPr lang="en-US" b="1" dirty="0" err="1" smtClean="0"/>
              <a:t>soema</a:t>
            </a:r>
            <a:r>
              <a:rPr lang="en-US" b="1" dirty="0" smtClean="0"/>
              <a:t> </a:t>
            </a:r>
            <a:r>
              <a:rPr lang="en-US" b="1" dirty="0" err="1" smtClean="0"/>
              <a:t>disi</a:t>
            </a:r>
            <a:r>
              <a:rPr lang="en-US" b="1" dirty="0" smtClean="0"/>
              <a:t> no </a:t>
            </a:r>
            <a:r>
              <a:rPr lang="en-US" b="1" dirty="0" err="1" smtClean="0"/>
              <a:t>ben</a:t>
            </a:r>
            <a:r>
              <a:rPr lang="en-US" b="1" dirty="0" smtClean="0"/>
              <a:t> </a:t>
            </a:r>
            <a:r>
              <a:rPr lang="en-US" b="1" dirty="0" err="1" smtClean="0"/>
              <a:t>jere</a:t>
            </a:r>
            <a:r>
              <a:rPr lang="en-US" b="1" dirty="0" smtClean="0"/>
              <a:t> </a:t>
            </a:r>
            <a:r>
              <a:rPr lang="en-US" b="1" dirty="0" err="1" smtClean="0"/>
              <a:t>sa</a:t>
            </a:r>
            <a:r>
              <a:rPr lang="en-US" b="1" dirty="0" smtClean="0"/>
              <a:t> </a:t>
            </a:r>
            <a:r>
              <a:rPr lang="en-US" b="1" dirty="0" err="1" smtClean="0"/>
              <a:t>froestan</a:t>
            </a:r>
            <a:r>
              <a:rPr lang="en-US" b="1" dirty="0" smtClean="0"/>
              <a:t>; 22</a:t>
            </a:r>
            <a:r>
              <a:rPr lang="en-US" b="1" dirty="0" smtClean="0"/>
              <a:t>. </a:t>
            </a:r>
            <a:r>
              <a:rPr lang="en-US" b="1" dirty="0" err="1" smtClean="0"/>
              <a:t>Bikasi</a:t>
            </a:r>
            <a:r>
              <a:rPr lang="en-US" b="1" dirty="0" smtClean="0"/>
              <a:t> foe </a:t>
            </a:r>
            <a:r>
              <a:rPr lang="en-US" b="1" dirty="0" err="1" smtClean="0"/>
              <a:t>da</a:t>
            </a:r>
            <a:r>
              <a:rPr lang="en-US" b="1" dirty="0" smtClean="0"/>
              <a:t> </a:t>
            </a:r>
            <a:r>
              <a:rPr lang="en-US" b="1" dirty="0" err="1" smtClean="0"/>
              <a:t>wroko</a:t>
            </a:r>
            <a:r>
              <a:rPr lang="en-US" b="1" dirty="0" smtClean="0"/>
              <a:t> </a:t>
            </a:r>
            <a:r>
              <a:rPr lang="en-US" b="1" dirty="0" err="1" smtClean="0"/>
              <a:t>disi</a:t>
            </a:r>
            <a:r>
              <a:rPr lang="en-US" b="1" dirty="0" smtClean="0"/>
              <a:t> toe, </a:t>
            </a:r>
            <a:r>
              <a:rPr lang="en-US" b="1" dirty="0" err="1" smtClean="0"/>
              <a:t>foeroe</a:t>
            </a:r>
            <a:r>
              <a:rPr lang="en-US" b="1" dirty="0" smtClean="0"/>
              <a:t> </a:t>
            </a:r>
            <a:r>
              <a:rPr lang="en-US" b="1" dirty="0" err="1" smtClean="0"/>
              <a:t>sani</a:t>
            </a:r>
            <a:r>
              <a:rPr lang="en-US" b="1" dirty="0" smtClean="0"/>
              <a:t> </a:t>
            </a:r>
            <a:r>
              <a:rPr lang="en-US" b="1" dirty="0" err="1" smtClean="0"/>
              <a:t>ben</a:t>
            </a:r>
            <a:r>
              <a:rPr lang="en-US" b="1" dirty="0" smtClean="0"/>
              <a:t> </a:t>
            </a:r>
            <a:r>
              <a:rPr lang="en-US" b="1" dirty="0" err="1" smtClean="0"/>
              <a:t>tapoe</a:t>
            </a:r>
            <a:r>
              <a:rPr lang="en-US" b="1" dirty="0" smtClean="0"/>
              <a:t> mi foe </a:t>
            </a:r>
            <a:r>
              <a:rPr lang="en-US" b="1" dirty="0" err="1" smtClean="0"/>
              <a:t>kom</a:t>
            </a:r>
            <a:r>
              <a:rPr lang="en-US" b="1" dirty="0" smtClean="0"/>
              <a:t> </a:t>
            </a:r>
            <a:r>
              <a:rPr lang="en-US" b="1" dirty="0" err="1" smtClean="0"/>
              <a:t>na</a:t>
            </a:r>
            <a:r>
              <a:rPr lang="en-US" b="1" dirty="0" smtClean="0"/>
              <a:t> </a:t>
            </a:r>
            <a:r>
              <a:rPr lang="en-US" b="1" dirty="0" err="1" smtClean="0"/>
              <a:t>oen</a:t>
            </a:r>
            <a:r>
              <a:rPr lang="en-US" b="1" dirty="0" smtClean="0"/>
              <a:t>.</a:t>
            </a:r>
          </a:p>
          <a:p>
            <a:r>
              <a:rPr lang="en-US" b="1" dirty="0" err="1" smtClean="0"/>
              <a:t>Didibri</a:t>
            </a:r>
            <a:r>
              <a:rPr lang="en-US" b="1" dirty="0" smtClean="0"/>
              <a:t> </a:t>
            </a:r>
            <a:r>
              <a:rPr lang="en-US" b="1" dirty="0" err="1" smtClean="0"/>
              <a:t>ben</a:t>
            </a:r>
            <a:r>
              <a:rPr lang="en-US" b="1" dirty="0" smtClean="0"/>
              <a:t> </a:t>
            </a:r>
            <a:r>
              <a:rPr lang="en-US" b="1" dirty="0" err="1" smtClean="0"/>
              <a:t>tjari</a:t>
            </a:r>
            <a:r>
              <a:rPr lang="en-US" b="1" dirty="0" smtClean="0"/>
              <a:t> </a:t>
            </a:r>
            <a:r>
              <a:rPr lang="en-US" b="1" dirty="0" err="1" smtClean="0"/>
              <a:t>foeroe</a:t>
            </a:r>
            <a:r>
              <a:rPr lang="en-US" b="1" dirty="0" smtClean="0"/>
              <a:t> </a:t>
            </a:r>
            <a:r>
              <a:rPr lang="en-US" b="1" dirty="0" err="1" smtClean="0"/>
              <a:t>sani</a:t>
            </a:r>
            <a:r>
              <a:rPr lang="en-US" b="1" dirty="0" smtClean="0"/>
              <a:t> foe </a:t>
            </a:r>
            <a:r>
              <a:rPr lang="en-US" b="1" dirty="0" err="1" smtClean="0"/>
              <a:t>tapoe</a:t>
            </a:r>
            <a:r>
              <a:rPr lang="en-US" b="1" dirty="0" smtClean="0"/>
              <a:t> </a:t>
            </a:r>
            <a:r>
              <a:rPr lang="en-US" b="1" dirty="0" err="1" smtClean="0"/>
              <a:t>Paulus</a:t>
            </a:r>
            <a:r>
              <a:rPr lang="en-US" b="1" dirty="0" smtClean="0"/>
              <a:t> foe </a:t>
            </a:r>
            <a:r>
              <a:rPr lang="en-US" b="1" dirty="0" err="1" smtClean="0"/>
              <a:t>doro</a:t>
            </a:r>
            <a:r>
              <a:rPr lang="en-US" b="1" dirty="0" smtClean="0"/>
              <a:t> </a:t>
            </a:r>
            <a:r>
              <a:rPr lang="en-US" b="1" dirty="0" err="1" smtClean="0"/>
              <a:t>na</a:t>
            </a:r>
            <a:r>
              <a:rPr lang="en-US" b="1" dirty="0" smtClean="0"/>
              <a:t> Rome</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105</a:t>
            </a:fld>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768A11-0CC3-41FA-9CB3-89E892F9BCFF}"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085D5D01-DB98-4DE8-9A33-427F57CA3D9A}" type="slidenum">
              <a:rPr lang="en-US"/>
              <a:pPr lvl="1"/>
              <a:t>106</a:t>
            </a:fld>
            <a:endParaRPr lang="en-US">
              <a:latin typeface="Times New Roman" pitchFamily="18" charset="0"/>
            </a:endParaRPr>
          </a:p>
        </p:txBody>
      </p:sp>
      <p:sp>
        <p:nvSpPr>
          <p:cNvPr id="129026" name="Rectangle 2"/>
          <p:cNvSpPr>
            <a:spLocks noGrp="1" noChangeArrowheads="1"/>
          </p:cNvSpPr>
          <p:nvPr>
            <p:ph type="title"/>
          </p:nvPr>
        </p:nvSpPr>
        <p:spPr/>
        <p:txBody>
          <a:bodyPr/>
          <a:lstStyle/>
          <a:p>
            <a:r>
              <a:rPr lang="en-US" b="1"/>
              <a:t>Paulus wani loekoe dem </a:t>
            </a:r>
          </a:p>
        </p:txBody>
      </p:sp>
      <p:sp>
        <p:nvSpPr>
          <p:cNvPr id="129027" name="Rectangle 3"/>
          <p:cNvSpPr>
            <a:spLocks noGrp="1" noChangeArrowheads="1"/>
          </p:cNvSpPr>
          <p:nvPr>
            <p:ph type="body" idx="1"/>
          </p:nvPr>
        </p:nvSpPr>
        <p:spPr>
          <a:xfrm>
            <a:off x="533400" y="2017713"/>
            <a:ext cx="8421688" cy="4114800"/>
          </a:xfrm>
        </p:spPr>
        <p:txBody>
          <a:bodyPr/>
          <a:lstStyle/>
          <a:p>
            <a:pPr>
              <a:lnSpc>
                <a:spcPct val="80000"/>
              </a:lnSpc>
            </a:pPr>
            <a:r>
              <a:rPr lang="en-US" b="1" dirty="0"/>
              <a:t>Rom. 15:23. Ma now, </a:t>
            </a:r>
            <a:r>
              <a:rPr lang="en-US" b="1" dirty="0" err="1"/>
              <a:t>di</a:t>
            </a:r>
            <a:r>
              <a:rPr lang="en-US" b="1" dirty="0"/>
              <a:t> mi no </a:t>
            </a:r>
            <a:r>
              <a:rPr lang="en-US" b="1" dirty="0" err="1"/>
              <a:t>abi</a:t>
            </a:r>
            <a:r>
              <a:rPr lang="en-US" b="1" dirty="0"/>
              <a:t> wan </a:t>
            </a:r>
            <a:r>
              <a:rPr lang="en-US" b="1" dirty="0" err="1"/>
              <a:t>presi</a:t>
            </a:r>
            <a:r>
              <a:rPr lang="en-US" b="1" dirty="0"/>
              <a:t> </a:t>
            </a:r>
            <a:r>
              <a:rPr lang="en-US" b="1" dirty="0" err="1"/>
              <a:t>moro</a:t>
            </a:r>
            <a:r>
              <a:rPr lang="en-US" b="1" dirty="0"/>
              <a:t> </a:t>
            </a:r>
            <a:r>
              <a:rPr lang="en-US" b="1" dirty="0" err="1"/>
              <a:t>na</a:t>
            </a:r>
            <a:r>
              <a:rPr lang="en-US" b="1" dirty="0"/>
              <a:t> </a:t>
            </a:r>
            <a:r>
              <a:rPr lang="en-US" b="1" dirty="0" err="1"/>
              <a:t>ini</a:t>
            </a:r>
            <a:r>
              <a:rPr lang="en-US" b="1" dirty="0"/>
              <a:t> </a:t>
            </a:r>
            <a:r>
              <a:rPr lang="en-US" b="1" dirty="0" err="1"/>
              <a:t>dem</a:t>
            </a:r>
            <a:r>
              <a:rPr lang="en-US" b="1" dirty="0"/>
              <a:t> </a:t>
            </a:r>
            <a:r>
              <a:rPr lang="en-US" b="1" dirty="0" err="1"/>
              <a:t>birti</a:t>
            </a:r>
            <a:r>
              <a:rPr lang="en-US" b="1" dirty="0"/>
              <a:t> </a:t>
            </a:r>
            <a:r>
              <a:rPr lang="en-US" b="1" dirty="0" err="1"/>
              <a:t>disi</a:t>
            </a:r>
            <a:r>
              <a:rPr lang="en-US" b="1" dirty="0"/>
              <a:t>, en </a:t>
            </a:r>
            <a:r>
              <a:rPr lang="en-US" b="1" dirty="0" err="1"/>
              <a:t>di</a:t>
            </a:r>
            <a:r>
              <a:rPr lang="en-US" b="1" dirty="0"/>
              <a:t> mi </a:t>
            </a:r>
            <a:r>
              <a:rPr lang="en-US" b="1" dirty="0" err="1"/>
              <a:t>ben</a:t>
            </a:r>
            <a:r>
              <a:rPr lang="en-US" b="1" dirty="0"/>
              <a:t> </a:t>
            </a:r>
            <a:r>
              <a:rPr lang="en-US" b="1" dirty="0" err="1"/>
              <a:t>hangri</a:t>
            </a:r>
            <a:r>
              <a:rPr lang="en-US" b="1" dirty="0"/>
              <a:t> foe </a:t>
            </a:r>
            <a:r>
              <a:rPr lang="en-US" b="1" dirty="0" err="1"/>
              <a:t>kom</a:t>
            </a:r>
            <a:r>
              <a:rPr lang="en-US" b="1" dirty="0"/>
              <a:t> </a:t>
            </a:r>
            <a:r>
              <a:rPr lang="en-US" b="1" dirty="0" err="1"/>
              <a:t>na</a:t>
            </a:r>
            <a:r>
              <a:rPr lang="en-US" b="1" dirty="0"/>
              <a:t> </a:t>
            </a:r>
            <a:r>
              <a:rPr lang="en-US" b="1" dirty="0" err="1"/>
              <a:t>oen</a:t>
            </a:r>
            <a:r>
              <a:rPr lang="en-US" b="1" dirty="0"/>
              <a:t> </a:t>
            </a:r>
            <a:r>
              <a:rPr lang="en-US" b="1" dirty="0" err="1"/>
              <a:t>foeroe</a:t>
            </a:r>
            <a:r>
              <a:rPr lang="en-US" b="1" dirty="0"/>
              <a:t> </a:t>
            </a:r>
            <a:r>
              <a:rPr lang="en-US" b="1" dirty="0" err="1"/>
              <a:t>jari</a:t>
            </a:r>
            <a:r>
              <a:rPr lang="en-US" b="1" dirty="0"/>
              <a:t> </a:t>
            </a:r>
            <a:r>
              <a:rPr lang="en-US" b="1" dirty="0" err="1"/>
              <a:t>langa</a:t>
            </a:r>
            <a:r>
              <a:rPr lang="en-US" b="1" dirty="0"/>
              <a:t>, 24. Te mi </a:t>
            </a:r>
            <a:r>
              <a:rPr lang="en-US" b="1" dirty="0" err="1"/>
              <a:t>sa</a:t>
            </a:r>
            <a:r>
              <a:rPr lang="en-US" b="1" dirty="0"/>
              <a:t> </a:t>
            </a:r>
            <a:r>
              <a:rPr lang="en-US" b="1" dirty="0" err="1"/>
              <a:t>waka</a:t>
            </a:r>
            <a:r>
              <a:rPr lang="en-US" b="1" dirty="0"/>
              <a:t> go </a:t>
            </a:r>
            <a:r>
              <a:rPr lang="en-US" b="1" dirty="0" err="1"/>
              <a:t>na</a:t>
            </a:r>
            <a:r>
              <a:rPr lang="en-US" b="1" dirty="0"/>
              <a:t> </a:t>
            </a:r>
            <a:r>
              <a:rPr lang="en-US" b="1" dirty="0" err="1"/>
              <a:t>Spanje</a:t>
            </a:r>
            <a:r>
              <a:rPr lang="en-US" b="1" dirty="0"/>
              <a:t>, mi </a:t>
            </a:r>
            <a:r>
              <a:rPr lang="en-US" b="1" dirty="0" err="1"/>
              <a:t>sa</a:t>
            </a:r>
            <a:r>
              <a:rPr lang="en-US" b="1" dirty="0"/>
              <a:t> </a:t>
            </a:r>
            <a:r>
              <a:rPr lang="en-US" b="1" dirty="0" err="1"/>
              <a:t>kom</a:t>
            </a:r>
            <a:r>
              <a:rPr lang="en-US" b="1" dirty="0"/>
              <a:t> </a:t>
            </a:r>
            <a:r>
              <a:rPr lang="en-US" b="1" dirty="0" err="1"/>
              <a:t>na</a:t>
            </a:r>
            <a:r>
              <a:rPr lang="en-US" b="1" dirty="0"/>
              <a:t> </a:t>
            </a:r>
            <a:r>
              <a:rPr lang="en-US" b="1" dirty="0" err="1"/>
              <a:t>oen</a:t>
            </a:r>
            <a:r>
              <a:rPr lang="en-US" b="1" dirty="0"/>
              <a:t>; </a:t>
            </a:r>
            <a:r>
              <a:rPr lang="en-US" b="1" dirty="0" err="1"/>
              <a:t>bikasi</a:t>
            </a:r>
            <a:r>
              <a:rPr lang="en-US" b="1" dirty="0"/>
              <a:t> mi </a:t>
            </a:r>
            <a:r>
              <a:rPr lang="en-US" b="1" dirty="0" err="1"/>
              <a:t>vertrow</a:t>
            </a:r>
            <a:r>
              <a:rPr lang="en-US" b="1" dirty="0"/>
              <a:t> </a:t>
            </a:r>
            <a:r>
              <a:rPr lang="en-US" b="1" dirty="0" err="1"/>
              <a:t>dati</a:t>
            </a:r>
            <a:r>
              <a:rPr lang="en-US" b="1" dirty="0"/>
              <a:t> mi </a:t>
            </a:r>
            <a:r>
              <a:rPr lang="en-US" b="1" dirty="0" err="1"/>
              <a:t>sa</a:t>
            </a:r>
            <a:r>
              <a:rPr lang="en-US" b="1" dirty="0"/>
              <a:t> </a:t>
            </a:r>
            <a:r>
              <a:rPr lang="en-US" b="1" dirty="0" err="1"/>
              <a:t>si</a:t>
            </a:r>
            <a:r>
              <a:rPr lang="en-US" b="1" dirty="0"/>
              <a:t> </a:t>
            </a:r>
            <a:r>
              <a:rPr lang="en-US" b="1" dirty="0" err="1"/>
              <a:t>oen</a:t>
            </a:r>
            <a:r>
              <a:rPr lang="en-US" b="1" dirty="0"/>
              <a:t> </a:t>
            </a:r>
            <a:r>
              <a:rPr lang="en-US" b="1" dirty="0" err="1"/>
              <a:t>na</a:t>
            </a:r>
            <a:r>
              <a:rPr lang="en-US" b="1" dirty="0"/>
              <a:t> </a:t>
            </a:r>
            <a:r>
              <a:rPr lang="en-US" b="1" dirty="0" err="1"/>
              <a:t>ini</a:t>
            </a:r>
            <a:r>
              <a:rPr lang="en-US" b="1" dirty="0"/>
              <a:t> mi </a:t>
            </a:r>
            <a:r>
              <a:rPr lang="en-US" b="1" dirty="0" err="1"/>
              <a:t>waka</a:t>
            </a:r>
            <a:r>
              <a:rPr lang="en-US" b="1" dirty="0"/>
              <a:t>, en </a:t>
            </a:r>
            <a:r>
              <a:rPr lang="en-US" b="1" dirty="0" err="1"/>
              <a:t>dati</a:t>
            </a:r>
            <a:r>
              <a:rPr lang="en-US" b="1" dirty="0"/>
              <a:t> </a:t>
            </a:r>
            <a:r>
              <a:rPr lang="en-US" b="1" dirty="0" err="1"/>
              <a:t>oen</a:t>
            </a:r>
            <a:r>
              <a:rPr lang="en-US" b="1" dirty="0"/>
              <a:t> </a:t>
            </a:r>
            <a:r>
              <a:rPr lang="en-US" b="1" dirty="0" err="1"/>
              <a:t>sa</a:t>
            </a:r>
            <a:r>
              <a:rPr lang="en-US" b="1" dirty="0"/>
              <a:t> </a:t>
            </a:r>
            <a:r>
              <a:rPr lang="en-US" b="1" dirty="0" err="1"/>
              <a:t>jepi</a:t>
            </a:r>
            <a:r>
              <a:rPr lang="en-US" b="1" dirty="0"/>
              <a:t> mi </a:t>
            </a:r>
            <a:r>
              <a:rPr lang="en-US" b="1" dirty="0" err="1"/>
              <a:t>moro</a:t>
            </a:r>
            <a:r>
              <a:rPr lang="en-US" b="1" dirty="0"/>
              <a:t> </a:t>
            </a:r>
            <a:r>
              <a:rPr lang="en-US" b="1" dirty="0" err="1"/>
              <a:t>fara</a:t>
            </a:r>
            <a:r>
              <a:rPr lang="en-US" b="1" dirty="0"/>
              <a:t> foe </a:t>
            </a:r>
            <a:r>
              <a:rPr lang="en-US" b="1" dirty="0" err="1"/>
              <a:t>kom</a:t>
            </a:r>
            <a:r>
              <a:rPr lang="en-US" b="1" dirty="0"/>
              <a:t> </a:t>
            </a:r>
            <a:r>
              <a:rPr lang="en-US" b="1" dirty="0" err="1"/>
              <a:t>na</a:t>
            </a:r>
            <a:r>
              <a:rPr lang="en-US" b="1" dirty="0"/>
              <a:t> </a:t>
            </a:r>
            <a:r>
              <a:rPr lang="en-US" b="1" dirty="0" err="1"/>
              <a:t>oen</a:t>
            </a:r>
            <a:r>
              <a:rPr lang="en-US" b="1" dirty="0"/>
              <a:t>, </a:t>
            </a:r>
            <a:r>
              <a:rPr lang="en-US" b="1" dirty="0" err="1"/>
              <a:t>efoe</a:t>
            </a:r>
            <a:r>
              <a:rPr lang="en-US" b="1" dirty="0"/>
              <a:t> </a:t>
            </a:r>
            <a:r>
              <a:rPr lang="en-US" b="1" dirty="0" err="1"/>
              <a:t>fosi</a:t>
            </a:r>
            <a:r>
              <a:rPr lang="en-US" b="1" dirty="0"/>
              <a:t> mi </a:t>
            </a:r>
            <a:r>
              <a:rPr lang="en-US" b="1" dirty="0" err="1"/>
              <a:t>kan</a:t>
            </a:r>
            <a:r>
              <a:rPr lang="en-US" b="1" dirty="0"/>
              <a:t> </a:t>
            </a:r>
            <a:r>
              <a:rPr lang="en-US" b="1" dirty="0" err="1"/>
              <a:t>kom</a:t>
            </a:r>
            <a:r>
              <a:rPr lang="en-US" b="1" dirty="0"/>
              <a:t> </a:t>
            </a:r>
            <a:r>
              <a:rPr lang="en-US" b="1" dirty="0" err="1"/>
              <a:t>foeroe</a:t>
            </a:r>
            <a:r>
              <a:rPr lang="en-US" b="1" dirty="0"/>
              <a:t> foe de </a:t>
            </a:r>
            <a:r>
              <a:rPr lang="en-US" b="1" dirty="0" err="1"/>
              <a:t>nanga</a:t>
            </a:r>
            <a:r>
              <a:rPr lang="en-US" b="1" dirty="0"/>
              <a:t> </a:t>
            </a:r>
            <a:r>
              <a:rPr lang="en-US" b="1" dirty="0" err="1"/>
              <a:t>oen</a:t>
            </a:r>
            <a:r>
              <a:rPr lang="en-US" b="1" dirty="0"/>
              <a:t> </a:t>
            </a:r>
            <a:r>
              <a:rPr lang="en-US" b="1" dirty="0" err="1" smtClean="0"/>
              <a:t>makandra</a:t>
            </a:r>
            <a:endParaRPr lang="en-US" b="1"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768A11-0CC3-41FA-9CB3-89E892F9BCFF}"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085D5D01-DB98-4DE8-9A33-427F57CA3D9A}" type="slidenum">
              <a:rPr lang="en-US"/>
              <a:pPr lvl="1"/>
              <a:t>107</a:t>
            </a:fld>
            <a:endParaRPr lang="en-US">
              <a:latin typeface="Times New Roman" pitchFamily="18" charset="0"/>
            </a:endParaRPr>
          </a:p>
        </p:txBody>
      </p:sp>
      <p:sp>
        <p:nvSpPr>
          <p:cNvPr id="129026" name="Rectangle 2"/>
          <p:cNvSpPr>
            <a:spLocks noGrp="1" noChangeArrowheads="1"/>
          </p:cNvSpPr>
          <p:nvPr>
            <p:ph type="title"/>
          </p:nvPr>
        </p:nvSpPr>
        <p:spPr/>
        <p:txBody>
          <a:bodyPr/>
          <a:lstStyle/>
          <a:p>
            <a:r>
              <a:rPr lang="en-US" b="1"/>
              <a:t>Paulus wani loekoe dem </a:t>
            </a:r>
          </a:p>
        </p:txBody>
      </p:sp>
      <p:sp>
        <p:nvSpPr>
          <p:cNvPr id="129027" name="Rectangle 3"/>
          <p:cNvSpPr>
            <a:spLocks noGrp="1" noChangeArrowheads="1"/>
          </p:cNvSpPr>
          <p:nvPr>
            <p:ph type="body" idx="1"/>
          </p:nvPr>
        </p:nvSpPr>
        <p:spPr/>
        <p:txBody>
          <a:bodyPr/>
          <a:lstStyle/>
          <a:p>
            <a:pPr>
              <a:lnSpc>
                <a:spcPct val="80000"/>
              </a:lnSpc>
            </a:pPr>
            <a:r>
              <a:rPr lang="en-US" b="1" dirty="0"/>
              <a:t>Rom. </a:t>
            </a:r>
            <a:r>
              <a:rPr lang="en-US" b="1" dirty="0" smtClean="0"/>
              <a:t>15:25</a:t>
            </a:r>
            <a:r>
              <a:rPr lang="en-US" b="1" dirty="0"/>
              <a:t>. Ma now mi de go </a:t>
            </a:r>
            <a:r>
              <a:rPr lang="en-US" b="1" dirty="0" err="1"/>
              <a:t>na</a:t>
            </a:r>
            <a:r>
              <a:rPr lang="en-US" b="1" dirty="0"/>
              <a:t> Jerusalem foe </a:t>
            </a:r>
            <a:r>
              <a:rPr lang="en-US" b="1" dirty="0" err="1"/>
              <a:t>dini</a:t>
            </a:r>
            <a:r>
              <a:rPr lang="en-US" b="1" dirty="0"/>
              <a:t> </a:t>
            </a:r>
            <a:r>
              <a:rPr lang="en-US" b="1" dirty="0" err="1"/>
              <a:t>dem</a:t>
            </a:r>
            <a:r>
              <a:rPr lang="en-US" b="1" dirty="0"/>
              <a:t> </a:t>
            </a:r>
            <a:r>
              <a:rPr lang="en-US" b="1" dirty="0" err="1"/>
              <a:t>santawan</a:t>
            </a:r>
            <a:r>
              <a:rPr lang="en-US" b="1" dirty="0" smtClean="0"/>
              <a:t>.</a:t>
            </a:r>
          </a:p>
          <a:p>
            <a:pPr>
              <a:lnSpc>
                <a:spcPct val="80000"/>
              </a:lnSpc>
            </a:pPr>
            <a:endParaRPr lang="en-US" b="1" dirty="0" smtClean="0"/>
          </a:p>
          <a:p>
            <a:pPr>
              <a:lnSpc>
                <a:spcPct val="80000"/>
              </a:lnSpc>
            </a:pPr>
            <a:r>
              <a:rPr lang="en-US" b="1" dirty="0" err="1" smtClean="0"/>
              <a:t>Paulus</a:t>
            </a:r>
            <a:r>
              <a:rPr lang="en-US" b="1" dirty="0" smtClean="0"/>
              <a:t> no </a:t>
            </a:r>
            <a:r>
              <a:rPr lang="en-US" b="1" dirty="0" err="1" smtClean="0"/>
              <a:t>ben</a:t>
            </a:r>
            <a:r>
              <a:rPr lang="en-US" b="1" dirty="0" smtClean="0"/>
              <a:t> </a:t>
            </a:r>
            <a:r>
              <a:rPr lang="en-US" b="1" dirty="0" err="1" smtClean="0"/>
              <a:t>sabi</a:t>
            </a:r>
            <a:r>
              <a:rPr lang="en-US" b="1" dirty="0" smtClean="0"/>
              <a:t> </a:t>
            </a:r>
            <a:r>
              <a:rPr lang="en-US" b="1" dirty="0" err="1" smtClean="0"/>
              <a:t>sortoe</a:t>
            </a:r>
            <a:r>
              <a:rPr lang="en-US" b="1" dirty="0" smtClean="0"/>
              <a:t> </a:t>
            </a:r>
            <a:r>
              <a:rPr lang="en-US" b="1" dirty="0" err="1" smtClean="0"/>
              <a:t>sani</a:t>
            </a:r>
            <a:r>
              <a:rPr lang="en-US" b="1" dirty="0" smtClean="0"/>
              <a:t> </a:t>
            </a:r>
            <a:r>
              <a:rPr lang="en-US" b="1" dirty="0" err="1" smtClean="0"/>
              <a:t>sa</a:t>
            </a:r>
            <a:r>
              <a:rPr lang="en-US" b="1" dirty="0" smtClean="0"/>
              <a:t> </a:t>
            </a:r>
            <a:r>
              <a:rPr lang="en-US" b="1" dirty="0" err="1" smtClean="0"/>
              <a:t>miti</a:t>
            </a:r>
            <a:r>
              <a:rPr lang="en-US" b="1" dirty="0" smtClean="0"/>
              <a:t> hem </a:t>
            </a:r>
            <a:r>
              <a:rPr lang="en-US" b="1" dirty="0" err="1" smtClean="0"/>
              <a:t>te</a:t>
            </a:r>
            <a:r>
              <a:rPr lang="en-US" b="1" dirty="0" smtClean="0"/>
              <a:t> a go </a:t>
            </a:r>
            <a:r>
              <a:rPr lang="en-US" b="1" dirty="0" err="1" smtClean="0"/>
              <a:t>na</a:t>
            </a:r>
            <a:r>
              <a:rPr lang="en-US" b="1" dirty="0" smtClean="0"/>
              <a:t> Jerusalem, en </a:t>
            </a:r>
            <a:r>
              <a:rPr lang="en-US" b="1" dirty="0" err="1" smtClean="0"/>
              <a:t>fa</a:t>
            </a:r>
            <a:r>
              <a:rPr lang="en-US" b="1" dirty="0" smtClean="0"/>
              <a:t> </a:t>
            </a:r>
            <a:r>
              <a:rPr lang="en-US" b="1" dirty="0" err="1" smtClean="0"/>
              <a:t>dem</a:t>
            </a:r>
            <a:r>
              <a:rPr lang="en-US" b="1" dirty="0" smtClean="0"/>
              <a:t> </a:t>
            </a:r>
            <a:r>
              <a:rPr lang="en-US" b="1" dirty="0" err="1" smtClean="0"/>
              <a:t>sa</a:t>
            </a:r>
            <a:r>
              <a:rPr lang="en-US" b="1" dirty="0" smtClean="0"/>
              <a:t> </a:t>
            </a:r>
            <a:r>
              <a:rPr lang="en-US" b="1" dirty="0" err="1" smtClean="0"/>
              <a:t>sroto</a:t>
            </a:r>
            <a:r>
              <a:rPr lang="en-US" b="1" dirty="0" smtClean="0"/>
              <a:t> hem, en </a:t>
            </a:r>
            <a:r>
              <a:rPr lang="en-US" b="1" dirty="0" err="1" smtClean="0"/>
              <a:t>fa</a:t>
            </a:r>
            <a:r>
              <a:rPr lang="en-US" b="1" dirty="0" smtClean="0"/>
              <a:t> a </a:t>
            </a:r>
            <a:r>
              <a:rPr lang="en-US" b="1" dirty="0" err="1" smtClean="0"/>
              <a:t>sa</a:t>
            </a:r>
            <a:r>
              <a:rPr lang="en-US" b="1" dirty="0" smtClean="0"/>
              <a:t> </a:t>
            </a:r>
            <a:r>
              <a:rPr lang="en-US" b="1" dirty="0" err="1" smtClean="0"/>
              <a:t>doro</a:t>
            </a:r>
            <a:r>
              <a:rPr lang="en-US" b="1" dirty="0" smtClean="0"/>
              <a:t> Rome </a:t>
            </a:r>
            <a:r>
              <a:rPr lang="en-US" b="1" dirty="0" err="1" smtClean="0"/>
              <a:t>leki</a:t>
            </a:r>
            <a:r>
              <a:rPr lang="en-US" b="1" dirty="0" smtClean="0"/>
              <a:t> wan </a:t>
            </a:r>
            <a:r>
              <a:rPr lang="en-US" b="1" dirty="0" err="1" smtClean="0"/>
              <a:t>strafoeman</a:t>
            </a:r>
            <a:r>
              <a:rPr lang="en-US" b="1" dirty="0" smtClean="0"/>
              <a:t>.</a:t>
            </a:r>
            <a:endParaRPr lang="en-US" b="1"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499618-5F76-4825-8379-AC2EADC7CF8B}"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A67BAABF-9874-4665-8107-F54E996BAD68}" type="slidenum">
              <a:rPr lang="en-US"/>
              <a:pPr lvl="1"/>
              <a:t>108</a:t>
            </a:fld>
            <a:endParaRPr lang="en-US">
              <a:latin typeface="Times New Roman" pitchFamily="18" charset="0"/>
            </a:endParaRPr>
          </a:p>
        </p:txBody>
      </p:sp>
      <p:sp>
        <p:nvSpPr>
          <p:cNvPr id="130050" name="Rectangle 2"/>
          <p:cNvSpPr>
            <a:spLocks noGrp="1" noChangeArrowheads="1"/>
          </p:cNvSpPr>
          <p:nvPr>
            <p:ph type="title"/>
          </p:nvPr>
        </p:nvSpPr>
        <p:spPr/>
        <p:txBody>
          <a:bodyPr/>
          <a:lstStyle/>
          <a:p>
            <a:r>
              <a:rPr lang="en-US"/>
              <a:t>Da ofrandi gi dem potiwan</a:t>
            </a:r>
          </a:p>
        </p:txBody>
      </p:sp>
      <p:sp>
        <p:nvSpPr>
          <p:cNvPr id="130051" name="Rectangle 3"/>
          <p:cNvSpPr>
            <a:spLocks noGrp="1" noChangeArrowheads="1"/>
          </p:cNvSpPr>
          <p:nvPr>
            <p:ph type="body" idx="1"/>
          </p:nvPr>
        </p:nvSpPr>
        <p:spPr>
          <a:xfrm>
            <a:off x="533400" y="2017713"/>
            <a:ext cx="8421688" cy="4114800"/>
          </a:xfrm>
        </p:spPr>
        <p:txBody>
          <a:bodyPr/>
          <a:lstStyle/>
          <a:p>
            <a:r>
              <a:rPr lang="en-US" sz="2800" b="1" dirty="0"/>
              <a:t>Rom. 15:26. </a:t>
            </a:r>
            <a:r>
              <a:rPr lang="en-US" sz="2800" b="1" dirty="0" err="1"/>
              <a:t>Bikasi</a:t>
            </a:r>
            <a:r>
              <a:rPr lang="en-US" sz="2800" b="1" dirty="0"/>
              <a:t> </a:t>
            </a:r>
            <a:r>
              <a:rPr lang="en-US" sz="2800" b="1" dirty="0" err="1"/>
              <a:t>dem</a:t>
            </a:r>
            <a:r>
              <a:rPr lang="en-US" sz="2800" b="1" dirty="0"/>
              <a:t> </a:t>
            </a:r>
            <a:r>
              <a:rPr lang="en-US" sz="2800" b="1" dirty="0" err="1"/>
              <a:t>santawan</a:t>
            </a:r>
            <a:r>
              <a:rPr lang="en-US" sz="2800" b="1" dirty="0"/>
              <a:t> foe </a:t>
            </a:r>
            <a:r>
              <a:rPr lang="en-US" sz="2800" b="1" dirty="0" err="1"/>
              <a:t>Macedonië</a:t>
            </a:r>
            <a:r>
              <a:rPr lang="en-US" sz="2800" b="1" dirty="0"/>
              <a:t> </a:t>
            </a:r>
            <a:r>
              <a:rPr lang="en-US" sz="2800" b="1" dirty="0" err="1"/>
              <a:t>nanga</a:t>
            </a:r>
            <a:r>
              <a:rPr lang="en-US" sz="2800" b="1" dirty="0"/>
              <a:t> </a:t>
            </a:r>
            <a:r>
              <a:rPr lang="en-US" sz="2800" b="1" dirty="0" err="1"/>
              <a:t>Achaje</a:t>
            </a:r>
            <a:r>
              <a:rPr lang="en-US" sz="2800" b="1" dirty="0"/>
              <a:t> </a:t>
            </a:r>
            <a:r>
              <a:rPr lang="en-US" sz="2800" b="1" dirty="0" err="1"/>
              <a:t>ben</a:t>
            </a:r>
            <a:r>
              <a:rPr lang="en-US" sz="2800" b="1" dirty="0"/>
              <a:t> </a:t>
            </a:r>
            <a:r>
              <a:rPr lang="en-US" sz="2800" b="1" dirty="0" err="1"/>
              <a:t>prisiri</a:t>
            </a:r>
            <a:r>
              <a:rPr lang="en-US" sz="2800" b="1" dirty="0"/>
              <a:t> foe </a:t>
            </a:r>
            <a:r>
              <a:rPr lang="en-US" sz="2800" b="1" dirty="0" err="1"/>
              <a:t>gi</a:t>
            </a:r>
            <a:r>
              <a:rPr lang="en-US" sz="2800" b="1" dirty="0"/>
              <a:t> </a:t>
            </a:r>
            <a:r>
              <a:rPr lang="en-US" sz="2800" b="1" dirty="0" err="1"/>
              <a:t>moni</a:t>
            </a:r>
            <a:r>
              <a:rPr lang="en-US" sz="2800" b="1" dirty="0"/>
              <a:t> foe </a:t>
            </a:r>
            <a:r>
              <a:rPr lang="en-US" sz="2800" b="1" dirty="0" err="1"/>
              <a:t>jepi</a:t>
            </a:r>
            <a:r>
              <a:rPr lang="en-US" sz="2800" b="1" dirty="0"/>
              <a:t> </a:t>
            </a:r>
            <a:r>
              <a:rPr lang="en-US" sz="2800" b="1" dirty="0" err="1"/>
              <a:t>dem</a:t>
            </a:r>
            <a:r>
              <a:rPr lang="en-US" sz="2800" b="1" dirty="0"/>
              <a:t> </a:t>
            </a:r>
            <a:r>
              <a:rPr lang="en-US" sz="2800" b="1" dirty="0" err="1"/>
              <a:t>poti</a:t>
            </a:r>
            <a:r>
              <a:rPr lang="en-US" sz="2800" b="1" dirty="0"/>
              <a:t> </a:t>
            </a:r>
            <a:r>
              <a:rPr lang="en-US" sz="2800" b="1" dirty="0" err="1"/>
              <a:t>santawan</a:t>
            </a:r>
            <a:r>
              <a:rPr lang="en-US" sz="2800" b="1" dirty="0"/>
              <a:t> </a:t>
            </a:r>
            <a:r>
              <a:rPr lang="en-US" sz="2800" b="1" dirty="0" err="1"/>
              <a:t>disi</a:t>
            </a:r>
            <a:r>
              <a:rPr lang="en-US" sz="2800" b="1" dirty="0"/>
              <a:t> de </a:t>
            </a:r>
            <a:r>
              <a:rPr lang="en-US" sz="2800" b="1" dirty="0" err="1"/>
              <a:t>na</a:t>
            </a:r>
            <a:r>
              <a:rPr lang="en-US" sz="2800" b="1" dirty="0"/>
              <a:t> Jerusalem. 27. A </a:t>
            </a:r>
            <a:r>
              <a:rPr lang="en-US" sz="2800" b="1" dirty="0" err="1"/>
              <a:t>ben</a:t>
            </a:r>
            <a:r>
              <a:rPr lang="en-US" sz="2800" b="1" dirty="0"/>
              <a:t> </a:t>
            </a:r>
            <a:r>
              <a:rPr lang="en-US" sz="2800" b="1" dirty="0" err="1"/>
              <a:t>gi</a:t>
            </a:r>
            <a:r>
              <a:rPr lang="en-US" sz="2800" b="1" dirty="0"/>
              <a:t> </a:t>
            </a:r>
            <a:r>
              <a:rPr lang="en-US" sz="2800" b="1" dirty="0" err="1"/>
              <a:t>dem</a:t>
            </a:r>
            <a:r>
              <a:rPr lang="en-US" sz="2800" b="1" dirty="0"/>
              <a:t> </a:t>
            </a:r>
            <a:r>
              <a:rPr lang="en-US" sz="2800" b="1" dirty="0" err="1"/>
              <a:t>prisiri</a:t>
            </a:r>
            <a:r>
              <a:rPr lang="en-US" sz="2800" b="1" dirty="0"/>
              <a:t> foe </a:t>
            </a:r>
            <a:r>
              <a:rPr lang="en-US" sz="2800" b="1" dirty="0" err="1"/>
              <a:t>troe</a:t>
            </a:r>
            <a:r>
              <a:rPr lang="en-US" sz="2800" b="1" dirty="0"/>
              <a:t>, en </a:t>
            </a:r>
            <a:r>
              <a:rPr lang="en-US" sz="2800" b="1" dirty="0" err="1"/>
              <a:t>dem</a:t>
            </a:r>
            <a:r>
              <a:rPr lang="en-US" sz="2800" b="1" dirty="0"/>
              <a:t> </a:t>
            </a:r>
            <a:r>
              <a:rPr lang="en-US" sz="2800" b="1" dirty="0" err="1"/>
              <a:t>moesoe</a:t>
            </a:r>
            <a:r>
              <a:rPr lang="en-US" sz="2800" b="1" dirty="0"/>
              <a:t> </a:t>
            </a:r>
            <a:r>
              <a:rPr lang="en-US" sz="2800" b="1" dirty="0" err="1"/>
              <a:t>pai</a:t>
            </a:r>
            <a:r>
              <a:rPr lang="en-US" sz="2800" b="1" dirty="0"/>
              <a:t> </a:t>
            </a:r>
            <a:r>
              <a:rPr lang="en-US" sz="2800" b="1" dirty="0" err="1"/>
              <a:t>dem</a:t>
            </a:r>
            <a:r>
              <a:rPr lang="en-US" sz="2800" b="1" dirty="0"/>
              <a:t> </a:t>
            </a:r>
            <a:r>
              <a:rPr lang="en-US" sz="2800" b="1" dirty="0" err="1"/>
              <a:t>baka</a:t>
            </a:r>
            <a:r>
              <a:rPr lang="en-US" sz="2800" b="1" dirty="0"/>
              <a:t> toe. </a:t>
            </a:r>
            <a:r>
              <a:rPr lang="en-US" sz="2800" b="1" dirty="0" err="1"/>
              <a:t>Bikasi</a:t>
            </a:r>
            <a:r>
              <a:rPr lang="en-US" sz="2800" b="1" dirty="0"/>
              <a:t> </a:t>
            </a:r>
            <a:r>
              <a:rPr lang="en-US" sz="2800" b="1" dirty="0" err="1"/>
              <a:t>efoe</a:t>
            </a:r>
            <a:r>
              <a:rPr lang="en-US" sz="2800" b="1" dirty="0"/>
              <a:t>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ben</a:t>
            </a:r>
            <a:r>
              <a:rPr lang="en-US" sz="2800" b="1" dirty="0"/>
              <a:t> </a:t>
            </a:r>
            <a:r>
              <a:rPr lang="en-US" sz="2800" b="1" dirty="0" err="1"/>
              <a:t>kisi</a:t>
            </a:r>
            <a:r>
              <a:rPr lang="en-US" sz="2800" b="1" dirty="0"/>
              <a:t> </a:t>
            </a:r>
            <a:r>
              <a:rPr lang="en-US" sz="2800" b="1" dirty="0" err="1"/>
              <a:t>som</a:t>
            </a:r>
            <a:r>
              <a:rPr lang="en-US" sz="2800" b="1" dirty="0"/>
              <a:t> foe </a:t>
            </a:r>
            <a:r>
              <a:rPr lang="en-US" sz="2800" b="1" dirty="0" err="1"/>
              <a:t>dem</a:t>
            </a:r>
            <a:r>
              <a:rPr lang="en-US" sz="2800" b="1" dirty="0"/>
              <a:t> </a:t>
            </a:r>
            <a:r>
              <a:rPr lang="en-US" sz="2800" b="1" dirty="0" err="1"/>
              <a:t>jeje</a:t>
            </a:r>
            <a:r>
              <a:rPr lang="en-US" sz="2800" b="1" dirty="0"/>
              <a:t> </a:t>
            </a:r>
            <a:r>
              <a:rPr lang="en-US" sz="2800" b="1" dirty="0" err="1"/>
              <a:t>sani</a:t>
            </a:r>
            <a:r>
              <a:rPr lang="en-US" sz="2800" b="1" dirty="0"/>
              <a:t>, a de </a:t>
            </a:r>
            <a:r>
              <a:rPr lang="en-US" sz="2800" b="1" dirty="0" err="1"/>
              <a:t>dem</a:t>
            </a:r>
            <a:r>
              <a:rPr lang="en-US" sz="2800" b="1" dirty="0"/>
              <a:t> </a:t>
            </a:r>
            <a:r>
              <a:rPr lang="en-US" sz="2800" b="1" dirty="0" err="1"/>
              <a:t>plikti</a:t>
            </a:r>
            <a:r>
              <a:rPr lang="en-US" sz="2800" b="1" dirty="0"/>
              <a:t> toe foe </a:t>
            </a:r>
            <a:r>
              <a:rPr lang="en-US" sz="2800" b="1" dirty="0" err="1"/>
              <a:t>dini</a:t>
            </a:r>
            <a:r>
              <a:rPr lang="en-US" sz="2800" b="1" dirty="0"/>
              <a:t> </a:t>
            </a:r>
            <a:r>
              <a:rPr lang="en-US" sz="2800" b="1" dirty="0" err="1"/>
              <a:t>dem</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skin-</a:t>
            </a:r>
            <a:r>
              <a:rPr lang="en-US" sz="2800" b="1" dirty="0" err="1"/>
              <a:t>fasi</a:t>
            </a:r>
            <a:r>
              <a:rPr lang="en-US" sz="2800" b="1" dirty="0"/>
              <a:t> </a:t>
            </a:r>
            <a:r>
              <a:rPr lang="en-US" sz="2800" b="1" dirty="0" err="1"/>
              <a:t>sani</a:t>
            </a:r>
            <a:r>
              <a:rPr lang="en-US" sz="2800" b="1" dirty="0"/>
              <a:t> toe. </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499618-5F76-4825-8379-AC2EADC7CF8B}"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A67BAABF-9874-4665-8107-F54E996BAD68}" type="slidenum">
              <a:rPr lang="en-US"/>
              <a:pPr lvl="1"/>
              <a:t>109</a:t>
            </a:fld>
            <a:endParaRPr lang="en-US">
              <a:latin typeface="Times New Roman" pitchFamily="18" charset="0"/>
            </a:endParaRPr>
          </a:p>
        </p:txBody>
      </p:sp>
      <p:sp>
        <p:nvSpPr>
          <p:cNvPr id="130050" name="Rectangle 2"/>
          <p:cNvSpPr>
            <a:spLocks noGrp="1" noChangeArrowheads="1"/>
          </p:cNvSpPr>
          <p:nvPr>
            <p:ph type="title"/>
          </p:nvPr>
        </p:nvSpPr>
        <p:spPr/>
        <p:txBody>
          <a:bodyPr/>
          <a:lstStyle/>
          <a:p>
            <a:r>
              <a:rPr lang="en-US"/>
              <a:t>Da ofrandi gi dem potiwan</a:t>
            </a:r>
          </a:p>
        </p:txBody>
      </p:sp>
      <p:sp>
        <p:nvSpPr>
          <p:cNvPr id="130051" name="Rectangle 3"/>
          <p:cNvSpPr>
            <a:spLocks noGrp="1" noChangeArrowheads="1"/>
          </p:cNvSpPr>
          <p:nvPr>
            <p:ph type="body" idx="1"/>
          </p:nvPr>
        </p:nvSpPr>
        <p:spPr/>
        <p:txBody>
          <a:bodyPr/>
          <a:lstStyle/>
          <a:p>
            <a:r>
              <a:rPr lang="en-US" sz="2800" b="1" dirty="0" smtClean="0"/>
              <a:t>Dem </a:t>
            </a:r>
            <a:r>
              <a:rPr lang="en-US" sz="2800" b="1" dirty="0" err="1"/>
              <a:t>heiden</a:t>
            </a:r>
            <a:r>
              <a:rPr lang="en-US" sz="2800" b="1" dirty="0"/>
              <a:t> </a:t>
            </a:r>
            <a:r>
              <a:rPr lang="en-US" sz="2800" b="1" dirty="0" err="1"/>
              <a:t>ben</a:t>
            </a:r>
            <a:r>
              <a:rPr lang="en-US" sz="2800" b="1" dirty="0"/>
              <a:t> </a:t>
            </a:r>
            <a:r>
              <a:rPr lang="en-US" sz="2800" b="1" dirty="0" err="1"/>
              <a:t>kisi</a:t>
            </a:r>
            <a:r>
              <a:rPr lang="en-US" sz="2800" b="1" dirty="0"/>
              <a:t> </a:t>
            </a:r>
            <a:r>
              <a:rPr lang="en-US" sz="2800" b="1" dirty="0" err="1"/>
              <a:t>Jeje-blesi</a:t>
            </a:r>
            <a:r>
              <a:rPr lang="en-US" sz="2800" b="1" dirty="0"/>
              <a:t> foe </a:t>
            </a:r>
            <a:r>
              <a:rPr lang="en-US" sz="2800" b="1" dirty="0" err="1"/>
              <a:t>dem</a:t>
            </a:r>
            <a:r>
              <a:rPr lang="en-US" sz="2800" b="1" dirty="0"/>
              <a:t> </a:t>
            </a:r>
            <a:r>
              <a:rPr lang="en-US" sz="2800" b="1" dirty="0" err="1"/>
              <a:t>Djoe</a:t>
            </a:r>
            <a:endParaRPr lang="en-US" sz="2800" b="1" dirty="0"/>
          </a:p>
          <a:p>
            <a:r>
              <a:rPr lang="en-US" sz="2800" b="1" dirty="0"/>
              <a:t>A de </a:t>
            </a:r>
            <a:r>
              <a:rPr lang="en-US" sz="2800" b="1" dirty="0" err="1"/>
              <a:t>fiti</a:t>
            </a:r>
            <a:r>
              <a:rPr lang="en-US" sz="2800" b="1" dirty="0"/>
              <a:t> </a:t>
            </a:r>
            <a:r>
              <a:rPr lang="en-US" sz="2800" b="1" dirty="0" err="1"/>
              <a:t>dati</a:t>
            </a:r>
            <a:r>
              <a:rPr lang="en-US" sz="2800" b="1" dirty="0"/>
              <a:t> </a:t>
            </a:r>
            <a:r>
              <a:rPr lang="en-US" sz="2800" b="1" dirty="0" err="1"/>
              <a:t>dem</a:t>
            </a:r>
            <a:r>
              <a:rPr lang="en-US" sz="2800" b="1" dirty="0"/>
              <a:t> </a:t>
            </a:r>
            <a:r>
              <a:rPr lang="en-US" sz="2800" b="1" dirty="0" err="1"/>
              <a:t>jepi</a:t>
            </a:r>
            <a:r>
              <a:rPr lang="en-US" sz="2800" b="1" dirty="0"/>
              <a:t> </a:t>
            </a:r>
            <a:r>
              <a:rPr lang="en-US" sz="2800" b="1" dirty="0" err="1"/>
              <a:t>dem</a:t>
            </a:r>
            <a:r>
              <a:rPr lang="en-US" sz="2800" b="1" dirty="0"/>
              <a:t> </a:t>
            </a:r>
            <a:r>
              <a:rPr lang="en-US" sz="2800" b="1" dirty="0" err="1"/>
              <a:t>Djoe</a:t>
            </a:r>
            <a:r>
              <a:rPr lang="en-US" sz="2800" b="1" dirty="0"/>
              <a:t> </a:t>
            </a:r>
            <a:r>
              <a:rPr lang="en-US" sz="2800" b="1" dirty="0" err="1"/>
              <a:t>na</a:t>
            </a:r>
            <a:r>
              <a:rPr lang="en-US" sz="2800" b="1" dirty="0"/>
              <a:t> </a:t>
            </a:r>
            <a:r>
              <a:rPr lang="en-US" sz="2800" b="1" dirty="0" smtClean="0"/>
              <a:t>skin-</a:t>
            </a:r>
            <a:r>
              <a:rPr lang="en-US" sz="2800" b="1" dirty="0" err="1" smtClean="0"/>
              <a:t>fasi</a:t>
            </a:r>
            <a:r>
              <a:rPr lang="en-US" sz="2800" b="1" dirty="0" smtClean="0"/>
              <a:t> </a:t>
            </a:r>
            <a:r>
              <a:rPr lang="en-US" sz="2800" b="1" dirty="0" err="1" smtClean="0"/>
              <a:t>nanga</a:t>
            </a:r>
            <a:r>
              <a:rPr lang="en-US" sz="2800" b="1" dirty="0" smtClean="0"/>
              <a:t> wan </a:t>
            </a:r>
            <a:r>
              <a:rPr lang="en-US" sz="2800" b="1" dirty="0" err="1" smtClean="0"/>
              <a:t>ofrandi</a:t>
            </a:r>
            <a:endParaRPr lang="en-US"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776047-3DD4-457D-8B5D-20A73FF8B368}"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21CD42EC-2947-42C7-904B-DCD8918DA051}" type="slidenum">
              <a:rPr lang="en-US"/>
              <a:pPr lvl="1"/>
              <a:t>11</a:t>
            </a:fld>
            <a:endParaRPr lang="en-US">
              <a:latin typeface="Times New Roman" pitchFamily="18" charset="0"/>
            </a:endParaRPr>
          </a:p>
        </p:txBody>
      </p:sp>
      <p:sp>
        <p:nvSpPr>
          <p:cNvPr id="352258" name="Rectangle 2"/>
          <p:cNvSpPr>
            <a:spLocks noGrp="1" noChangeArrowheads="1"/>
          </p:cNvSpPr>
          <p:nvPr>
            <p:ph type="title"/>
          </p:nvPr>
        </p:nvSpPr>
        <p:spPr/>
        <p:txBody>
          <a:bodyPr/>
          <a:lstStyle/>
          <a:p>
            <a:r>
              <a:rPr lang="en-US"/>
              <a:t>Gado abi plan gi Israel ete</a:t>
            </a:r>
          </a:p>
        </p:txBody>
      </p:sp>
      <p:sp>
        <p:nvSpPr>
          <p:cNvPr id="352259" name="Rectangle 3"/>
          <p:cNvSpPr>
            <a:spLocks noGrp="1" noChangeArrowheads="1"/>
          </p:cNvSpPr>
          <p:nvPr>
            <p:ph type="body" idx="1"/>
          </p:nvPr>
        </p:nvSpPr>
        <p:spPr/>
        <p:txBody>
          <a:bodyPr/>
          <a:lstStyle/>
          <a:p>
            <a:pPr>
              <a:lnSpc>
                <a:spcPct val="80000"/>
              </a:lnSpc>
            </a:pPr>
            <a:r>
              <a:rPr lang="en-US" b="1" dirty="0"/>
              <a:t>Rom. </a:t>
            </a:r>
            <a:r>
              <a:rPr lang="en-US" b="1" dirty="0" smtClean="0"/>
              <a:t>11:12</a:t>
            </a:r>
            <a:r>
              <a:rPr lang="en-US" b="1" dirty="0"/>
              <a:t>. Now </a:t>
            </a:r>
            <a:r>
              <a:rPr lang="en-US" b="1" dirty="0" err="1"/>
              <a:t>efoe</a:t>
            </a:r>
            <a:r>
              <a:rPr lang="en-US" b="1" dirty="0"/>
              <a:t> </a:t>
            </a:r>
            <a:r>
              <a:rPr lang="en-US" b="1" dirty="0" err="1"/>
              <a:t>da</a:t>
            </a:r>
            <a:r>
              <a:rPr lang="en-US" b="1" dirty="0"/>
              <a:t> </a:t>
            </a:r>
            <a:r>
              <a:rPr lang="en-US" b="1" dirty="0" err="1"/>
              <a:t>fadon</a:t>
            </a:r>
            <a:r>
              <a:rPr lang="en-US" b="1" dirty="0"/>
              <a:t> foe </a:t>
            </a:r>
            <a:r>
              <a:rPr lang="en-US" b="1" dirty="0" err="1"/>
              <a:t>dem</a:t>
            </a:r>
            <a:r>
              <a:rPr lang="en-US" b="1" dirty="0"/>
              <a:t> de </a:t>
            </a:r>
            <a:r>
              <a:rPr lang="en-US" b="1" dirty="0" err="1"/>
              <a:t>goedoe</a:t>
            </a:r>
            <a:r>
              <a:rPr lang="en-US" b="1" dirty="0"/>
              <a:t> </a:t>
            </a:r>
            <a:r>
              <a:rPr lang="en-US" b="1" dirty="0" err="1"/>
              <a:t>gi</a:t>
            </a:r>
            <a:r>
              <a:rPr lang="en-US" b="1" dirty="0"/>
              <a:t> </a:t>
            </a:r>
            <a:r>
              <a:rPr lang="en-US" b="1" dirty="0" err="1"/>
              <a:t>grontapoe</a:t>
            </a:r>
            <a:r>
              <a:rPr lang="en-US" b="1" dirty="0"/>
              <a:t>, en </a:t>
            </a:r>
            <a:r>
              <a:rPr lang="en-US" b="1" dirty="0" err="1"/>
              <a:t>fa</a:t>
            </a:r>
            <a:r>
              <a:rPr lang="en-US" b="1" dirty="0"/>
              <a:t> </a:t>
            </a:r>
            <a:r>
              <a:rPr lang="en-US" b="1" dirty="0" err="1"/>
              <a:t>dem</a:t>
            </a:r>
            <a:r>
              <a:rPr lang="en-US" b="1" dirty="0"/>
              <a:t> </a:t>
            </a:r>
            <a:r>
              <a:rPr lang="en-US" b="1" dirty="0" err="1"/>
              <a:t>ben</a:t>
            </a:r>
            <a:r>
              <a:rPr lang="en-US" b="1" dirty="0"/>
              <a:t> </a:t>
            </a:r>
            <a:r>
              <a:rPr lang="en-US" b="1" dirty="0" err="1"/>
              <a:t>kom</a:t>
            </a:r>
            <a:r>
              <a:rPr lang="en-US" b="1" dirty="0"/>
              <a:t> </a:t>
            </a:r>
            <a:r>
              <a:rPr lang="en-US" b="1" dirty="0" err="1"/>
              <a:t>moro</a:t>
            </a:r>
            <a:r>
              <a:rPr lang="en-US" b="1" dirty="0"/>
              <a:t> </a:t>
            </a:r>
            <a:r>
              <a:rPr lang="en-US" b="1" dirty="0" err="1"/>
              <a:t>weiniki</a:t>
            </a:r>
            <a:r>
              <a:rPr lang="en-US" b="1" dirty="0"/>
              <a:t> </a:t>
            </a:r>
            <a:r>
              <a:rPr lang="en-US" b="1" dirty="0" err="1"/>
              <a:t>ben</a:t>
            </a:r>
            <a:r>
              <a:rPr lang="en-US" b="1" dirty="0"/>
              <a:t> de </a:t>
            </a:r>
            <a:r>
              <a:rPr lang="en-US" b="1" dirty="0" err="1"/>
              <a:t>goedoe</a:t>
            </a:r>
            <a:r>
              <a:rPr lang="en-US" b="1" dirty="0"/>
              <a:t> </a:t>
            </a:r>
            <a:r>
              <a:rPr lang="en-US" b="1" dirty="0" err="1"/>
              <a:t>gi</a:t>
            </a:r>
            <a:r>
              <a:rPr lang="en-US" b="1" dirty="0"/>
              <a:t> </a:t>
            </a:r>
            <a:r>
              <a:rPr lang="en-US" b="1" dirty="0" err="1"/>
              <a:t>dem</a:t>
            </a:r>
            <a:r>
              <a:rPr lang="en-US" b="1" dirty="0"/>
              <a:t> </a:t>
            </a:r>
            <a:r>
              <a:rPr lang="en-US" b="1" dirty="0" err="1"/>
              <a:t>heiden</a:t>
            </a:r>
            <a:r>
              <a:rPr lang="en-US" b="1" dirty="0"/>
              <a:t> </a:t>
            </a:r>
            <a:r>
              <a:rPr lang="en-US" b="1" dirty="0" err="1"/>
              <a:t>soema</a:t>
            </a:r>
            <a:r>
              <a:rPr lang="en-US" b="1" dirty="0"/>
              <a:t>, </a:t>
            </a:r>
            <a:r>
              <a:rPr lang="en-US" b="1" dirty="0" err="1"/>
              <a:t>fa</a:t>
            </a:r>
            <a:r>
              <a:rPr lang="en-US" b="1" dirty="0"/>
              <a:t> </a:t>
            </a:r>
            <a:r>
              <a:rPr lang="en-US" b="1" dirty="0" err="1"/>
              <a:t>da</a:t>
            </a:r>
            <a:r>
              <a:rPr lang="en-US" b="1" dirty="0"/>
              <a:t> </a:t>
            </a:r>
            <a:r>
              <a:rPr lang="en-US" b="1" dirty="0" err="1"/>
              <a:t>foeroe</a:t>
            </a:r>
            <a:r>
              <a:rPr lang="en-US" b="1" dirty="0"/>
              <a:t> foe </a:t>
            </a:r>
            <a:r>
              <a:rPr lang="en-US" b="1" dirty="0" err="1"/>
              <a:t>dem</a:t>
            </a:r>
            <a:r>
              <a:rPr lang="en-US" b="1" dirty="0"/>
              <a:t> </a:t>
            </a:r>
            <a:r>
              <a:rPr lang="en-US" b="1" dirty="0" err="1"/>
              <a:t>sa</a:t>
            </a:r>
            <a:r>
              <a:rPr lang="en-US" b="1" dirty="0"/>
              <a:t> de </a:t>
            </a:r>
            <a:r>
              <a:rPr lang="en-US" b="1" dirty="0" err="1"/>
              <a:t>moro</a:t>
            </a:r>
            <a:r>
              <a:rPr lang="en-US" b="1" dirty="0" smtClean="0"/>
              <a:t>!</a:t>
            </a:r>
          </a:p>
          <a:p>
            <a:pPr>
              <a:lnSpc>
                <a:spcPct val="80000"/>
              </a:lnSpc>
            </a:pPr>
            <a:r>
              <a:rPr lang="en-US" b="1" dirty="0" smtClean="0"/>
              <a:t>Ma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toekomst</a:t>
            </a:r>
            <a:r>
              <a:rPr lang="en-US" b="1" dirty="0" smtClean="0"/>
              <a:t>, Israel </a:t>
            </a:r>
            <a:r>
              <a:rPr lang="en-US" b="1" dirty="0" err="1" smtClean="0"/>
              <a:t>sa</a:t>
            </a:r>
            <a:r>
              <a:rPr lang="en-US" b="1" dirty="0" smtClean="0"/>
              <a:t> </a:t>
            </a:r>
            <a:r>
              <a:rPr lang="en-US" b="1" dirty="0" err="1" smtClean="0"/>
              <a:t>kom</a:t>
            </a:r>
            <a:r>
              <a:rPr lang="en-US" b="1" dirty="0" smtClean="0"/>
              <a:t> </a:t>
            </a:r>
            <a:r>
              <a:rPr lang="en-US" b="1" dirty="0" err="1" smtClean="0"/>
              <a:t>boen</a:t>
            </a:r>
            <a:r>
              <a:rPr lang="en-US" b="1" dirty="0" smtClean="0"/>
              <a:t> </a:t>
            </a:r>
            <a:r>
              <a:rPr lang="en-US" b="1" dirty="0" err="1" smtClean="0"/>
              <a:t>baka</a:t>
            </a:r>
            <a:r>
              <a:rPr lang="en-US" b="1" dirty="0" smtClean="0"/>
              <a:t>, en a </a:t>
            </a:r>
            <a:r>
              <a:rPr lang="en-US" b="1" dirty="0" err="1" smtClean="0"/>
              <a:t>sa</a:t>
            </a:r>
            <a:r>
              <a:rPr lang="en-US" b="1" dirty="0" smtClean="0"/>
              <a:t> </a:t>
            </a:r>
            <a:r>
              <a:rPr lang="en-US" b="1" dirty="0" err="1" smtClean="0"/>
              <a:t>tjari</a:t>
            </a:r>
            <a:r>
              <a:rPr lang="en-US" b="1" dirty="0" smtClean="0"/>
              <a:t> </a:t>
            </a:r>
            <a:r>
              <a:rPr lang="en-US" b="1" dirty="0" err="1" smtClean="0"/>
              <a:t>oeroe</a:t>
            </a:r>
            <a:r>
              <a:rPr lang="en-US" b="1" dirty="0" smtClean="0"/>
              <a:t> </a:t>
            </a:r>
            <a:r>
              <a:rPr lang="en-US" b="1" dirty="0" err="1" smtClean="0"/>
              <a:t>blesi</a:t>
            </a:r>
            <a:r>
              <a:rPr lang="en-US" b="1" dirty="0" smtClean="0"/>
              <a:t> </a:t>
            </a:r>
            <a:r>
              <a:rPr lang="en-US" b="1" dirty="0" err="1" smtClean="0"/>
              <a:t>kom</a:t>
            </a:r>
            <a:r>
              <a:rPr lang="en-US" b="1" dirty="0" smtClean="0"/>
              <a:t>.</a:t>
            </a:r>
          </a:p>
          <a:p>
            <a:pPr>
              <a:lnSpc>
                <a:spcPct val="80000"/>
              </a:lnSpc>
            </a:pPr>
            <a:r>
              <a:rPr lang="en-US" b="1" dirty="0" err="1" smtClean="0"/>
              <a:t>Da</a:t>
            </a:r>
            <a:r>
              <a:rPr lang="en-US" b="1" dirty="0" smtClean="0"/>
              <a:t> </a:t>
            </a:r>
            <a:r>
              <a:rPr lang="en-US" b="1" dirty="0" err="1" smtClean="0"/>
              <a:t>foeroe</a:t>
            </a:r>
            <a:r>
              <a:rPr lang="en-US" b="1" dirty="0" smtClean="0"/>
              <a:t> foe </a:t>
            </a:r>
            <a:r>
              <a:rPr lang="en-US" b="1" dirty="0" err="1" smtClean="0"/>
              <a:t>dem</a:t>
            </a:r>
            <a:r>
              <a:rPr lang="en-US" b="1" dirty="0" smtClean="0"/>
              <a:t> = Israel </a:t>
            </a:r>
            <a:r>
              <a:rPr lang="en-US" b="1" dirty="0" err="1" smtClean="0"/>
              <a:t>drai</a:t>
            </a:r>
            <a:r>
              <a:rPr lang="en-US" b="1" dirty="0" smtClean="0"/>
              <a:t> </a:t>
            </a:r>
            <a:r>
              <a:rPr lang="en-US" b="1" dirty="0" err="1" smtClean="0"/>
              <a:t>libi</a:t>
            </a:r>
            <a:r>
              <a:rPr lang="en-US" b="1" dirty="0" smtClean="0"/>
              <a:t> </a:t>
            </a:r>
            <a:r>
              <a:rPr lang="en-US" b="1" dirty="0" err="1" smtClean="0"/>
              <a:t>kom</a:t>
            </a:r>
            <a:r>
              <a:rPr lang="en-US" b="1" dirty="0" smtClean="0"/>
              <a:t> </a:t>
            </a:r>
            <a:r>
              <a:rPr lang="en-US" b="1" dirty="0" err="1" smtClean="0"/>
              <a:t>na</a:t>
            </a:r>
            <a:r>
              <a:rPr lang="en-US" b="1" dirty="0" smtClean="0"/>
              <a:t> </a:t>
            </a:r>
            <a:r>
              <a:rPr lang="en-US" b="1" dirty="0" err="1" smtClean="0"/>
              <a:t>Gado</a:t>
            </a:r>
            <a:endParaRPr lang="en-US" b="1"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896835-2D7D-4507-B8E5-2E124389DFB5}"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68D30D0F-B3AE-4310-8668-86AC7532926A}" type="slidenum">
              <a:rPr lang="en-US"/>
              <a:pPr lvl="1"/>
              <a:t>110</a:t>
            </a:fld>
            <a:endParaRPr lang="en-US">
              <a:latin typeface="Times New Roman" pitchFamily="18" charset="0"/>
            </a:endParaRPr>
          </a:p>
        </p:txBody>
      </p:sp>
      <p:sp>
        <p:nvSpPr>
          <p:cNvPr id="131074" name="Rectangle 2"/>
          <p:cNvSpPr>
            <a:spLocks noGrp="1" noChangeArrowheads="1"/>
          </p:cNvSpPr>
          <p:nvPr>
            <p:ph type="title"/>
          </p:nvPr>
        </p:nvSpPr>
        <p:spPr/>
        <p:txBody>
          <a:bodyPr/>
          <a:lstStyle/>
          <a:p>
            <a:r>
              <a:rPr lang="en-US"/>
              <a:t>Paulus wani kom na Rome</a:t>
            </a:r>
          </a:p>
        </p:txBody>
      </p:sp>
      <p:sp>
        <p:nvSpPr>
          <p:cNvPr id="131075" name="Rectangle 3"/>
          <p:cNvSpPr>
            <a:spLocks noGrp="1" noChangeArrowheads="1"/>
          </p:cNvSpPr>
          <p:nvPr>
            <p:ph type="body" idx="1"/>
          </p:nvPr>
        </p:nvSpPr>
        <p:spPr>
          <a:xfrm>
            <a:off x="304800" y="2017713"/>
            <a:ext cx="8650288" cy="4114800"/>
          </a:xfrm>
        </p:spPr>
        <p:txBody>
          <a:bodyPr/>
          <a:lstStyle/>
          <a:p>
            <a:r>
              <a:rPr lang="en-US" b="1" dirty="0"/>
              <a:t>Rom. 15:28. Foe </a:t>
            </a:r>
            <a:r>
              <a:rPr lang="en-US" b="1" dirty="0" err="1"/>
              <a:t>dat'ede</a:t>
            </a:r>
            <a:r>
              <a:rPr lang="en-US" b="1" dirty="0"/>
              <a:t>, </a:t>
            </a:r>
            <a:r>
              <a:rPr lang="en-US" b="1" dirty="0" err="1"/>
              <a:t>te</a:t>
            </a:r>
            <a:r>
              <a:rPr lang="en-US" b="1" dirty="0"/>
              <a:t> mi </a:t>
            </a:r>
            <a:r>
              <a:rPr lang="en-US" b="1" dirty="0" err="1"/>
              <a:t>ben</a:t>
            </a:r>
            <a:r>
              <a:rPr lang="en-US" b="1" dirty="0"/>
              <a:t> doe </a:t>
            </a:r>
            <a:r>
              <a:rPr lang="en-US" b="1" dirty="0" err="1"/>
              <a:t>disi</a:t>
            </a:r>
            <a:r>
              <a:rPr lang="en-US" b="1" dirty="0"/>
              <a:t> </a:t>
            </a:r>
            <a:r>
              <a:rPr lang="en-US" b="1" dirty="0" err="1"/>
              <a:t>kaba</a:t>
            </a:r>
            <a:r>
              <a:rPr lang="en-US" b="1" dirty="0"/>
              <a:t>, en mi </a:t>
            </a:r>
            <a:r>
              <a:rPr lang="en-US" b="1" dirty="0" err="1"/>
              <a:t>ben</a:t>
            </a:r>
            <a:r>
              <a:rPr lang="en-US" b="1" dirty="0"/>
              <a:t> </a:t>
            </a:r>
            <a:r>
              <a:rPr lang="en-US" b="1" dirty="0" err="1"/>
              <a:t>stampoe</a:t>
            </a:r>
            <a:r>
              <a:rPr lang="en-US" b="1" dirty="0"/>
              <a:t> </a:t>
            </a:r>
            <a:r>
              <a:rPr lang="en-US" b="1" dirty="0" err="1"/>
              <a:t>da</a:t>
            </a:r>
            <a:r>
              <a:rPr lang="en-US" b="1" dirty="0"/>
              <a:t> </a:t>
            </a:r>
            <a:r>
              <a:rPr lang="en-US" b="1" dirty="0" err="1"/>
              <a:t>froktoe</a:t>
            </a:r>
            <a:r>
              <a:rPr lang="en-US" b="1" dirty="0"/>
              <a:t> </a:t>
            </a:r>
            <a:r>
              <a:rPr lang="en-US" b="1" dirty="0" err="1"/>
              <a:t>disi</a:t>
            </a:r>
            <a:r>
              <a:rPr lang="en-US" b="1" dirty="0"/>
              <a:t> </a:t>
            </a:r>
            <a:r>
              <a:rPr lang="en-US" b="1" dirty="0" err="1"/>
              <a:t>gi</a:t>
            </a:r>
            <a:r>
              <a:rPr lang="en-US" b="1" dirty="0"/>
              <a:t> </a:t>
            </a:r>
            <a:r>
              <a:rPr lang="en-US" b="1" dirty="0" err="1"/>
              <a:t>dem</a:t>
            </a:r>
            <a:r>
              <a:rPr lang="en-US" b="1" dirty="0"/>
              <a:t>, </a:t>
            </a:r>
            <a:r>
              <a:rPr lang="en-US" b="1" dirty="0" err="1"/>
              <a:t>dan</a:t>
            </a:r>
            <a:r>
              <a:rPr lang="en-US" b="1" dirty="0"/>
              <a:t> mi </a:t>
            </a:r>
            <a:r>
              <a:rPr lang="en-US" b="1" dirty="0" err="1"/>
              <a:t>sa</a:t>
            </a:r>
            <a:r>
              <a:rPr lang="en-US" b="1" dirty="0"/>
              <a:t> </a:t>
            </a:r>
            <a:r>
              <a:rPr lang="en-US" b="1" dirty="0" err="1"/>
              <a:t>kom</a:t>
            </a:r>
            <a:r>
              <a:rPr lang="en-US" b="1" dirty="0"/>
              <a:t> </a:t>
            </a:r>
            <a:r>
              <a:rPr lang="en-US" b="1" dirty="0" err="1"/>
              <a:t>na</a:t>
            </a:r>
            <a:r>
              <a:rPr lang="en-US" b="1" dirty="0"/>
              <a:t> </a:t>
            </a:r>
            <a:r>
              <a:rPr lang="en-US" b="1" dirty="0" err="1"/>
              <a:t>oen</a:t>
            </a:r>
            <a:r>
              <a:rPr lang="en-US" b="1" dirty="0"/>
              <a:t> </a:t>
            </a:r>
            <a:r>
              <a:rPr lang="en-US" b="1" dirty="0" err="1"/>
              <a:t>te</a:t>
            </a:r>
            <a:r>
              <a:rPr lang="en-US" b="1" dirty="0"/>
              <a:t> mi </a:t>
            </a:r>
            <a:r>
              <a:rPr lang="en-US" b="1" dirty="0" err="1"/>
              <a:t>sa</a:t>
            </a:r>
            <a:r>
              <a:rPr lang="en-US" b="1" dirty="0"/>
              <a:t> </a:t>
            </a:r>
            <a:r>
              <a:rPr lang="en-US" b="1" dirty="0" err="1"/>
              <a:t>waka</a:t>
            </a:r>
            <a:r>
              <a:rPr lang="en-US" b="1" dirty="0"/>
              <a:t> go </a:t>
            </a:r>
            <a:r>
              <a:rPr lang="en-US" b="1" dirty="0" err="1"/>
              <a:t>na</a:t>
            </a:r>
            <a:r>
              <a:rPr lang="en-US" b="1" dirty="0"/>
              <a:t> </a:t>
            </a:r>
            <a:r>
              <a:rPr lang="en-US" b="1" dirty="0" err="1"/>
              <a:t>Spanje</a:t>
            </a:r>
            <a:r>
              <a:rPr lang="en-US" b="1" dirty="0" smtClean="0"/>
              <a:t>. 29</a:t>
            </a:r>
            <a:r>
              <a:rPr lang="en-US" b="1" dirty="0"/>
              <a:t>. En mi </a:t>
            </a:r>
            <a:r>
              <a:rPr lang="en-US" b="1" dirty="0" err="1"/>
              <a:t>sabi</a:t>
            </a:r>
            <a:r>
              <a:rPr lang="en-US" b="1" dirty="0"/>
              <a:t> </a:t>
            </a:r>
            <a:r>
              <a:rPr lang="en-US" b="1" dirty="0" err="1"/>
              <a:t>troe</a:t>
            </a:r>
            <a:r>
              <a:rPr lang="en-US" b="1" dirty="0"/>
              <a:t> </a:t>
            </a:r>
            <a:r>
              <a:rPr lang="en-US" b="1" dirty="0" err="1"/>
              <a:t>dati</a:t>
            </a:r>
            <a:r>
              <a:rPr lang="en-US" b="1" dirty="0"/>
              <a:t> </a:t>
            </a:r>
            <a:r>
              <a:rPr lang="en-US" b="1" dirty="0" err="1"/>
              <a:t>te</a:t>
            </a:r>
            <a:r>
              <a:rPr lang="en-US" b="1" dirty="0"/>
              <a:t> mi </a:t>
            </a:r>
            <a:r>
              <a:rPr lang="en-US" b="1" dirty="0" err="1"/>
              <a:t>sa</a:t>
            </a:r>
            <a:r>
              <a:rPr lang="en-US" b="1" dirty="0"/>
              <a:t> </a:t>
            </a:r>
            <a:r>
              <a:rPr lang="en-US" b="1" dirty="0" err="1"/>
              <a:t>kom</a:t>
            </a:r>
            <a:r>
              <a:rPr lang="en-US" b="1" dirty="0"/>
              <a:t> </a:t>
            </a:r>
            <a:r>
              <a:rPr lang="en-US" b="1" dirty="0" err="1"/>
              <a:t>na</a:t>
            </a:r>
            <a:r>
              <a:rPr lang="en-US" b="1" dirty="0"/>
              <a:t> </a:t>
            </a:r>
            <a:r>
              <a:rPr lang="en-US" b="1" dirty="0" err="1"/>
              <a:t>oen</a:t>
            </a:r>
            <a:r>
              <a:rPr lang="en-US" b="1" dirty="0"/>
              <a:t>, mi </a:t>
            </a:r>
            <a:r>
              <a:rPr lang="en-US" b="1" dirty="0" err="1"/>
              <a:t>sa</a:t>
            </a:r>
            <a:r>
              <a:rPr lang="en-US" b="1" dirty="0"/>
              <a:t> </a:t>
            </a:r>
            <a:r>
              <a:rPr lang="en-US" b="1" dirty="0" err="1"/>
              <a:t>kom</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foeroe</a:t>
            </a:r>
            <a:r>
              <a:rPr lang="en-US" b="1" dirty="0"/>
              <a:t> </a:t>
            </a:r>
            <a:r>
              <a:rPr lang="en-US" b="1" dirty="0" err="1"/>
              <a:t>blesi</a:t>
            </a:r>
            <a:r>
              <a:rPr lang="en-US" b="1" dirty="0"/>
              <a:t> foe </a:t>
            </a:r>
            <a:r>
              <a:rPr lang="en-US" b="1" dirty="0" err="1"/>
              <a:t>da</a:t>
            </a:r>
            <a:r>
              <a:rPr lang="en-US" b="1" dirty="0"/>
              <a:t> </a:t>
            </a:r>
            <a:r>
              <a:rPr lang="en-US" b="1" dirty="0" err="1"/>
              <a:t>boen</a:t>
            </a:r>
            <a:r>
              <a:rPr lang="en-US" b="1" dirty="0"/>
              <a:t> </a:t>
            </a:r>
            <a:r>
              <a:rPr lang="en-US" b="1" dirty="0" err="1"/>
              <a:t>njoensoe</a:t>
            </a:r>
            <a:r>
              <a:rPr lang="en-US" b="1" dirty="0"/>
              <a:t> foe </a:t>
            </a:r>
            <a:r>
              <a:rPr lang="en-US" b="1" dirty="0" err="1"/>
              <a:t>Kristus</a:t>
            </a:r>
            <a:r>
              <a:rPr lang="en-US" b="1" dirty="0"/>
              <a:t>.</a:t>
            </a:r>
          </a:p>
          <a:p>
            <a:r>
              <a:rPr lang="en-US" b="1" dirty="0" err="1"/>
              <a:t>Paulus</a:t>
            </a:r>
            <a:r>
              <a:rPr lang="en-US" b="1" dirty="0"/>
              <a:t> </a:t>
            </a:r>
            <a:r>
              <a:rPr lang="en-US" b="1" dirty="0" err="1"/>
              <a:t>wani</a:t>
            </a:r>
            <a:r>
              <a:rPr lang="en-US" b="1" dirty="0"/>
              <a:t> </a:t>
            </a:r>
            <a:r>
              <a:rPr lang="en-US" b="1" dirty="0" err="1"/>
              <a:t>kom</a:t>
            </a:r>
            <a:r>
              <a:rPr lang="en-US" b="1" dirty="0"/>
              <a:t> </a:t>
            </a:r>
            <a:r>
              <a:rPr lang="en-US" b="1" dirty="0" err="1"/>
              <a:t>nanga</a:t>
            </a:r>
            <a:r>
              <a:rPr lang="en-US" b="1" dirty="0"/>
              <a:t> wan </a:t>
            </a:r>
            <a:r>
              <a:rPr lang="en-US" b="1" dirty="0" err="1"/>
              <a:t>blesi</a:t>
            </a:r>
            <a:endParaRPr lang="en-US" b="1"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1FDE1AF-48B6-4E96-BF03-DDA51031B2D7}"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090AFFEF-BDD6-4605-A241-72442E64CA65}" type="slidenum">
              <a:rPr lang="en-US"/>
              <a:pPr lvl="1"/>
              <a:t>111</a:t>
            </a:fld>
            <a:endParaRPr lang="en-US">
              <a:latin typeface="Times New Roman" pitchFamily="18" charset="0"/>
            </a:endParaRPr>
          </a:p>
        </p:txBody>
      </p:sp>
      <p:sp>
        <p:nvSpPr>
          <p:cNvPr id="132098" name="Rectangle 2"/>
          <p:cNvSpPr>
            <a:spLocks noGrp="1" noChangeArrowheads="1"/>
          </p:cNvSpPr>
          <p:nvPr>
            <p:ph type="title"/>
          </p:nvPr>
        </p:nvSpPr>
        <p:spPr/>
        <p:txBody>
          <a:bodyPr/>
          <a:lstStyle/>
          <a:p>
            <a:r>
              <a:rPr lang="en-US" sz="4000"/>
              <a:t>Paulus aksi dem foe begi gi hem</a:t>
            </a:r>
          </a:p>
        </p:txBody>
      </p:sp>
      <p:sp>
        <p:nvSpPr>
          <p:cNvPr id="132099" name="Rectangle 3"/>
          <p:cNvSpPr>
            <a:spLocks noGrp="1" noChangeArrowheads="1"/>
          </p:cNvSpPr>
          <p:nvPr>
            <p:ph type="body" idx="1"/>
          </p:nvPr>
        </p:nvSpPr>
        <p:spPr/>
        <p:txBody>
          <a:bodyPr/>
          <a:lstStyle/>
          <a:p>
            <a:pPr>
              <a:lnSpc>
                <a:spcPct val="80000"/>
              </a:lnSpc>
            </a:pPr>
            <a:r>
              <a:rPr lang="en-US" sz="2800" b="1" dirty="0"/>
              <a:t>Rom. 15:30. Now mi </a:t>
            </a:r>
            <a:r>
              <a:rPr lang="en-US" sz="2800" b="1" dirty="0" err="1"/>
              <a:t>begi</a:t>
            </a:r>
            <a:r>
              <a:rPr lang="en-US" sz="2800" b="1" dirty="0"/>
              <a:t> </a:t>
            </a:r>
            <a:r>
              <a:rPr lang="en-US" sz="2800" b="1" dirty="0" err="1"/>
              <a:t>oen</a:t>
            </a:r>
            <a:r>
              <a:rPr lang="en-US" sz="2800" b="1" dirty="0"/>
              <a:t>, mi </a:t>
            </a:r>
            <a:r>
              <a:rPr lang="en-US" sz="2800" b="1" dirty="0" err="1"/>
              <a:t>brada</a:t>
            </a:r>
            <a:r>
              <a:rPr lang="en-US" sz="2800" b="1" dirty="0"/>
              <a:t>, foe </a:t>
            </a:r>
            <a:r>
              <a:rPr lang="en-US" sz="2800" b="1" dirty="0" err="1"/>
              <a:t>Masra</a:t>
            </a:r>
            <a:r>
              <a:rPr lang="en-US" sz="2800" b="1" dirty="0"/>
              <a:t> </a:t>
            </a:r>
            <a:r>
              <a:rPr lang="en-US" sz="2800" b="1" dirty="0" err="1"/>
              <a:t>Jezus</a:t>
            </a:r>
            <a:r>
              <a:rPr lang="en-US" sz="2800" b="1" dirty="0"/>
              <a:t> </a:t>
            </a:r>
            <a:r>
              <a:rPr lang="en-US" sz="2800" b="1" dirty="0" err="1"/>
              <a:t>Kristus</a:t>
            </a:r>
            <a:r>
              <a:rPr lang="en-US" sz="2800" b="1" dirty="0"/>
              <a:t> </a:t>
            </a:r>
            <a:r>
              <a:rPr lang="en-US" sz="2800" b="1" dirty="0" err="1"/>
              <a:t>ede</a:t>
            </a:r>
            <a:r>
              <a:rPr lang="en-US" sz="2800" b="1" dirty="0"/>
              <a:t>, en foe </a:t>
            </a:r>
            <a:r>
              <a:rPr lang="en-US" sz="2800" b="1" dirty="0" err="1"/>
              <a:t>da</a:t>
            </a:r>
            <a:r>
              <a:rPr lang="en-US" sz="2800" b="1" dirty="0"/>
              <a:t> </a:t>
            </a:r>
            <a:r>
              <a:rPr lang="en-US" sz="2800" b="1" dirty="0" err="1"/>
              <a:t>lobi</a:t>
            </a:r>
            <a:r>
              <a:rPr lang="en-US" sz="2800" b="1" dirty="0"/>
              <a:t> foe </a:t>
            </a:r>
            <a:r>
              <a:rPr lang="en-US" sz="2800" b="1" dirty="0" err="1"/>
              <a:t>da</a:t>
            </a:r>
            <a:r>
              <a:rPr lang="en-US" sz="2800" b="1" dirty="0"/>
              <a:t> Santa </a:t>
            </a:r>
            <a:r>
              <a:rPr lang="en-US" sz="2800" b="1" dirty="0" err="1"/>
              <a:t>Jeje</a:t>
            </a:r>
            <a:r>
              <a:rPr lang="en-US" sz="2800" b="1" dirty="0"/>
              <a:t> </a:t>
            </a:r>
            <a:r>
              <a:rPr lang="en-US" sz="2800" b="1" dirty="0" err="1"/>
              <a:t>ede</a:t>
            </a:r>
            <a:r>
              <a:rPr lang="en-US" sz="2800" b="1" dirty="0"/>
              <a:t>, </a:t>
            </a:r>
            <a:r>
              <a:rPr lang="en-US" sz="2800" b="1" dirty="0" err="1"/>
              <a:t>dati</a:t>
            </a:r>
            <a:r>
              <a:rPr lang="en-US" sz="2800" b="1" dirty="0"/>
              <a:t> </a:t>
            </a:r>
            <a:r>
              <a:rPr lang="en-US" sz="2800" b="1" dirty="0" err="1"/>
              <a:t>oen</a:t>
            </a:r>
            <a:r>
              <a:rPr lang="en-US" sz="2800" b="1" dirty="0"/>
              <a:t> </a:t>
            </a:r>
            <a:r>
              <a:rPr lang="en-US" sz="2800" b="1" dirty="0" err="1"/>
              <a:t>haswa</a:t>
            </a:r>
            <a:r>
              <a:rPr lang="en-US" sz="2800" b="1" dirty="0"/>
              <a:t> </a:t>
            </a:r>
            <a:r>
              <a:rPr lang="en-US" sz="2800" b="1" dirty="0" err="1"/>
              <a:t>makandra</a:t>
            </a:r>
            <a:r>
              <a:rPr lang="en-US" sz="2800" b="1" dirty="0"/>
              <a:t> </a:t>
            </a:r>
            <a:r>
              <a:rPr lang="en-US" sz="2800" b="1" dirty="0" err="1"/>
              <a:t>nanga</a:t>
            </a:r>
            <a:r>
              <a:rPr lang="en-US" sz="2800" b="1" dirty="0"/>
              <a:t> mi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begi</a:t>
            </a:r>
            <a:r>
              <a:rPr lang="en-US" sz="2800" b="1" dirty="0"/>
              <a:t> </a:t>
            </a:r>
            <a:r>
              <a:rPr lang="en-US" sz="2800" b="1" dirty="0" err="1"/>
              <a:t>na</a:t>
            </a:r>
            <a:r>
              <a:rPr lang="en-US" sz="2800" b="1" dirty="0"/>
              <a:t> </a:t>
            </a:r>
            <a:r>
              <a:rPr lang="en-US" sz="2800" b="1" dirty="0" err="1"/>
              <a:t>Gado</a:t>
            </a:r>
            <a:r>
              <a:rPr lang="en-US" sz="2800" b="1" dirty="0"/>
              <a:t> foe mi </a:t>
            </a:r>
            <a:r>
              <a:rPr lang="en-US" sz="2800" b="1" dirty="0" err="1"/>
              <a:t>ede</a:t>
            </a:r>
            <a:r>
              <a:rPr lang="en-US" sz="2800" b="1" dirty="0"/>
              <a:t>; 31. </a:t>
            </a:r>
            <a:r>
              <a:rPr lang="en-US" sz="2800" b="1" dirty="0" err="1"/>
              <a:t>Dati</a:t>
            </a:r>
            <a:r>
              <a:rPr lang="en-US" sz="2800" b="1" dirty="0"/>
              <a:t> mi </a:t>
            </a:r>
            <a:r>
              <a:rPr lang="en-US" sz="2800" b="1" dirty="0" err="1"/>
              <a:t>sa</a:t>
            </a:r>
            <a:r>
              <a:rPr lang="en-US" sz="2800" b="1" dirty="0"/>
              <a:t> </a:t>
            </a:r>
            <a:r>
              <a:rPr lang="en-US" sz="2800" b="1" dirty="0" err="1"/>
              <a:t>komopo</a:t>
            </a:r>
            <a:r>
              <a:rPr lang="en-US" sz="2800" b="1" dirty="0"/>
              <a:t> </a:t>
            </a:r>
            <a:r>
              <a:rPr lang="en-US" sz="2800" b="1" dirty="0" err="1"/>
              <a:t>na</a:t>
            </a:r>
            <a:r>
              <a:rPr lang="en-US" sz="2800" b="1" dirty="0"/>
              <a:t> </a:t>
            </a:r>
            <a:r>
              <a:rPr lang="en-US" sz="2800" b="1" dirty="0" err="1"/>
              <a:t>da</a:t>
            </a:r>
            <a:r>
              <a:rPr lang="en-US" sz="2800" b="1" dirty="0"/>
              <a:t> </a:t>
            </a:r>
            <a:r>
              <a:rPr lang="en-US" sz="2800" b="1" dirty="0" err="1"/>
              <a:t>anoe</a:t>
            </a:r>
            <a:r>
              <a:rPr lang="en-US" sz="2800" b="1" dirty="0"/>
              <a:t> foe </a:t>
            </a:r>
            <a:r>
              <a:rPr lang="en-US" sz="2800" b="1" dirty="0" err="1"/>
              <a:t>dem</a:t>
            </a:r>
            <a:r>
              <a:rPr lang="en-US" sz="2800" b="1" dirty="0"/>
              <a:t> </a:t>
            </a:r>
            <a:r>
              <a:rPr lang="en-US" sz="2800" b="1" dirty="0" err="1"/>
              <a:t>soema</a:t>
            </a:r>
            <a:r>
              <a:rPr lang="en-US" sz="2800" b="1" dirty="0"/>
              <a:t> </a:t>
            </a:r>
            <a:r>
              <a:rPr lang="en-US" sz="2800" b="1" dirty="0" err="1"/>
              <a:t>na</a:t>
            </a:r>
            <a:r>
              <a:rPr lang="en-US" sz="2800" b="1" dirty="0"/>
              <a:t> </a:t>
            </a:r>
            <a:r>
              <a:rPr lang="en-US" sz="2800" b="1" dirty="0" err="1"/>
              <a:t>ini</a:t>
            </a:r>
            <a:r>
              <a:rPr lang="en-US" sz="2800" b="1" dirty="0"/>
              <a:t> Judea </a:t>
            </a:r>
            <a:r>
              <a:rPr lang="en-US" sz="2800" b="1" dirty="0" err="1"/>
              <a:t>disi</a:t>
            </a:r>
            <a:r>
              <a:rPr lang="en-US" sz="2800" b="1" dirty="0"/>
              <a:t> no </a:t>
            </a:r>
            <a:r>
              <a:rPr lang="en-US" sz="2800" b="1" dirty="0" err="1"/>
              <a:t>bribi</a:t>
            </a:r>
            <a:r>
              <a:rPr lang="en-US" sz="2800" b="1" dirty="0"/>
              <a:t>, en </a:t>
            </a:r>
            <a:r>
              <a:rPr lang="en-US" sz="2800" b="1" dirty="0" err="1"/>
              <a:t>dati</a:t>
            </a:r>
            <a:r>
              <a:rPr lang="en-US" sz="2800" b="1" dirty="0"/>
              <a:t> </a:t>
            </a:r>
            <a:r>
              <a:rPr lang="en-US" sz="2800" b="1" dirty="0" err="1"/>
              <a:t>dem</a:t>
            </a:r>
            <a:r>
              <a:rPr lang="en-US" sz="2800" b="1" dirty="0"/>
              <a:t> </a:t>
            </a:r>
            <a:r>
              <a:rPr lang="en-US" sz="2800" b="1" dirty="0" err="1"/>
              <a:t>santawan</a:t>
            </a:r>
            <a:r>
              <a:rPr lang="en-US" sz="2800" b="1" dirty="0"/>
              <a:t> </a:t>
            </a:r>
            <a:r>
              <a:rPr lang="en-US" sz="2800" b="1" dirty="0" err="1"/>
              <a:t>sa</a:t>
            </a:r>
            <a:r>
              <a:rPr lang="en-US" sz="2800" b="1" dirty="0"/>
              <a:t> </a:t>
            </a:r>
            <a:r>
              <a:rPr lang="en-US" sz="2800" b="1" dirty="0" err="1"/>
              <a:t>teki</a:t>
            </a:r>
            <a:r>
              <a:rPr lang="en-US" sz="2800" b="1" dirty="0"/>
              <a:t> </a:t>
            </a:r>
            <a:r>
              <a:rPr lang="en-US" sz="2800" b="1" dirty="0" err="1"/>
              <a:t>da</a:t>
            </a:r>
            <a:r>
              <a:rPr lang="en-US" sz="2800" b="1" dirty="0"/>
              <a:t> </a:t>
            </a:r>
            <a:r>
              <a:rPr lang="en-US" sz="2800" b="1" dirty="0" err="1"/>
              <a:t>dinari-wroko</a:t>
            </a:r>
            <a:r>
              <a:rPr lang="en-US" sz="2800" b="1" dirty="0"/>
              <a:t> </a:t>
            </a:r>
            <a:r>
              <a:rPr lang="en-US" sz="2800" b="1" dirty="0" err="1"/>
              <a:t>disi</a:t>
            </a:r>
            <a:r>
              <a:rPr lang="en-US" sz="2800" b="1" dirty="0"/>
              <a:t> mi </a:t>
            </a:r>
            <a:r>
              <a:rPr lang="en-US" sz="2800" b="1" dirty="0" err="1"/>
              <a:t>abi</a:t>
            </a:r>
            <a:r>
              <a:rPr lang="en-US" sz="2800" b="1" dirty="0"/>
              <a:t> </a:t>
            </a:r>
            <a:r>
              <a:rPr lang="en-US" sz="2800" b="1" dirty="0" err="1"/>
              <a:t>na</a:t>
            </a:r>
            <a:r>
              <a:rPr lang="en-US" sz="2800" b="1" dirty="0"/>
              <a:t> </a:t>
            </a:r>
            <a:r>
              <a:rPr lang="en-US" sz="2800" b="1" dirty="0" smtClean="0"/>
              <a:t>Jerusalem;</a:t>
            </a:r>
          </a:p>
          <a:p>
            <a:pPr>
              <a:lnSpc>
                <a:spcPct val="80000"/>
              </a:lnSpc>
            </a:pP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kisi</a:t>
            </a:r>
            <a:r>
              <a:rPr lang="en-US" sz="2800" b="1" dirty="0" smtClean="0"/>
              <a:t> wan </a:t>
            </a:r>
            <a:r>
              <a:rPr lang="en-US" sz="2800" b="1" dirty="0" err="1" smtClean="0"/>
              <a:t>antwoord</a:t>
            </a:r>
            <a:r>
              <a:rPr lang="en-US" sz="2800" b="1" dirty="0" smtClean="0"/>
              <a:t>, ma no </a:t>
            </a:r>
            <a:r>
              <a:rPr lang="en-US" sz="2800" b="1" dirty="0" err="1" smtClean="0"/>
              <a:t>leki</a:t>
            </a:r>
            <a:r>
              <a:rPr lang="en-US" sz="2800" b="1" dirty="0" smtClean="0"/>
              <a:t> hem </a:t>
            </a:r>
            <a:r>
              <a:rPr lang="en-US" sz="2800" b="1" dirty="0" err="1" smtClean="0"/>
              <a:t>ben</a:t>
            </a:r>
            <a:r>
              <a:rPr lang="en-US" sz="2800" b="1" dirty="0" smtClean="0"/>
              <a:t> </a:t>
            </a:r>
            <a:r>
              <a:rPr lang="en-US" sz="2800" b="1" dirty="0" err="1" smtClean="0"/>
              <a:t>verwakti</a:t>
            </a:r>
            <a:endParaRPr lang="en-US" sz="2800" b="1"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1FDE1AF-48B6-4E96-BF03-DDA51031B2D7}"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090AFFEF-BDD6-4605-A241-72442E64CA65}" type="slidenum">
              <a:rPr lang="en-US"/>
              <a:pPr lvl="1"/>
              <a:t>112</a:t>
            </a:fld>
            <a:endParaRPr lang="en-US">
              <a:latin typeface="Times New Roman" pitchFamily="18" charset="0"/>
            </a:endParaRPr>
          </a:p>
        </p:txBody>
      </p:sp>
      <p:sp>
        <p:nvSpPr>
          <p:cNvPr id="132098" name="Rectangle 2"/>
          <p:cNvSpPr>
            <a:spLocks noGrp="1" noChangeArrowheads="1"/>
          </p:cNvSpPr>
          <p:nvPr>
            <p:ph type="title"/>
          </p:nvPr>
        </p:nvSpPr>
        <p:spPr/>
        <p:txBody>
          <a:bodyPr/>
          <a:lstStyle/>
          <a:p>
            <a:r>
              <a:rPr lang="en-US" sz="4000"/>
              <a:t>Paulus aksi dem foe begi gi hem</a:t>
            </a:r>
          </a:p>
        </p:txBody>
      </p:sp>
      <p:sp>
        <p:nvSpPr>
          <p:cNvPr id="132099" name="Rectangle 3"/>
          <p:cNvSpPr>
            <a:spLocks noGrp="1" noChangeArrowheads="1"/>
          </p:cNvSpPr>
          <p:nvPr>
            <p:ph type="body" idx="1"/>
          </p:nvPr>
        </p:nvSpPr>
        <p:spPr/>
        <p:txBody>
          <a:bodyPr/>
          <a:lstStyle/>
          <a:p>
            <a:pPr>
              <a:lnSpc>
                <a:spcPct val="80000"/>
              </a:lnSpc>
            </a:pPr>
            <a:r>
              <a:rPr lang="en-US" b="1" dirty="0"/>
              <a:t>Rom. </a:t>
            </a:r>
            <a:r>
              <a:rPr lang="en-US" b="1" dirty="0" smtClean="0"/>
              <a:t>15:32</a:t>
            </a:r>
            <a:r>
              <a:rPr lang="en-US" b="1" dirty="0"/>
              <a:t>. En </a:t>
            </a:r>
            <a:r>
              <a:rPr lang="en-US" b="1" dirty="0" err="1"/>
              <a:t>dati</a:t>
            </a:r>
            <a:r>
              <a:rPr lang="en-US" b="1" dirty="0"/>
              <a:t> mi </a:t>
            </a:r>
            <a:r>
              <a:rPr lang="en-US" b="1" dirty="0" err="1"/>
              <a:t>sa</a:t>
            </a:r>
            <a:r>
              <a:rPr lang="en-US" b="1" dirty="0"/>
              <a:t> </a:t>
            </a:r>
            <a:r>
              <a:rPr lang="en-US" b="1" dirty="0" err="1"/>
              <a:t>kom</a:t>
            </a:r>
            <a:r>
              <a:rPr lang="en-US" b="1" dirty="0"/>
              <a:t> </a:t>
            </a:r>
            <a:r>
              <a:rPr lang="en-US" b="1" dirty="0" err="1"/>
              <a:t>na</a:t>
            </a:r>
            <a:r>
              <a:rPr lang="en-US" b="1" dirty="0"/>
              <a:t> </a:t>
            </a:r>
            <a:r>
              <a:rPr lang="en-US" b="1" dirty="0" err="1"/>
              <a:t>oen</a:t>
            </a:r>
            <a:r>
              <a:rPr lang="en-US" b="1" dirty="0"/>
              <a:t> </a:t>
            </a:r>
            <a:r>
              <a:rPr lang="en-US" b="1" dirty="0" err="1"/>
              <a:t>nanga</a:t>
            </a:r>
            <a:r>
              <a:rPr lang="en-US" b="1" dirty="0"/>
              <a:t> </a:t>
            </a:r>
            <a:r>
              <a:rPr lang="en-US" b="1" dirty="0" err="1"/>
              <a:t>prisiri</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wani</a:t>
            </a:r>
            <a:r>
              <a:rPr lang="en-US" b="1" dirty="0"/>
              <a:t> foe </a:t>
            </a:r>
            <a:r>
              <a:rPr lang="en-US" b="1" dirty="0" err="1"/>
              <a:t>Gado</a:t>
            </a:r>
            <a:r>
              <a:rPr lang="en-US" b="1" dirty="0"/>
              <a:t>, en </a:t>
            </a:r>
            <a:r>
              <a:rPr lang="en-US" b="1" dirty="0" err="1"/>
              <a:t>dati</a:t>
            </a:r>
            <a:r>
              <a:rPr lang="en-US" b="1" dirty="0"/>
              <a:t> </a:t>
            </a:r>
            <a:r>
              <a:rPr lang="en-US" b="1" dirty="0" err="1"/>
              <a:t>oen</a:t>
            </a:r>
            <a:r>
              <a:rPr lang="en-US" b="1" dirty="0"/>
              <a:t> </a:t>
            </a:r>
            <a:r>
              <a:rPr lang="en-US" b="1" dirty="0" err="1"/>
              <a:t>sa</a:t>
            </a:r>
            <a:r>
              <a:rPr lang="en-US" b="1" dirty="0"/>
              <a:t> </a:t>
            </a:r>
            <a:r>
              <a:rPr lang="en-US" b="1" dirty="0" err="1"/>
              <a:t>kom</a:t>
            </a:r>
            <a:r>
              <a:rPr lang="en-US" b="1" dirty="0"/>
              <a:t> </a:t>
            </a:r>
            <a:r>
              <a:rPr lang="en-US" b="1" dirty="0" err="1"/>
              <a:t>moro</a:t>
            </a:r>
            <a:r>
              <a:rPr lang="en-US" b="1" dirty="0"/>
              <a:t> tranga.33. Now </a:t>
            </a:r>
            <a:r>
              <a:rPr lang="en-US" b="1" dirty="0" err="1"/>
              <a:t>da</a:t>
            </a:r>
            <a:r>
              <a:rPr lang="en-US" b="1" dirty="0"/>
              <a:t> </a:t>
            </a:r>
            <a:r>
              <a:rPr lang="en-US" b="1" dirty="0" err="1"/>
              <a:t>Gado</a:t>
            </a:r>
            <a:r>
              <a:rPr lang="en-US" b="1" dirty="0"/>
              <a:t> foe </a:t>
            </a:r>
            <a:r>
              <a:rPr lang="en-US" b="1" dirty="0" err="1"/>
              <a:t>vrede</a:t>
            </a:r>
            <a:r>
              <a:rPr lang="en-US" b="1" dirty="0"/>
              <a:t> de </a:t>
            </a:r>
            <a:r>
              <a:rPr lang="en-US" b="1" dirty="0" err="1"/>
              <a:t>nanga</a:t>
            </a:r>
            <a:r>
              <a:rPr lang="en-US" b="1" dirty="0"/>
              <a:t> </a:t>
            </a:r>
            <a:r>
              <a:rPr lang="en-US" b="1" dirty="0" err="1"/>
              <a:t>oen</a:t>
            </a:r>
            <a:r>
              <a:rPr lang="en-US" b="1" dirty="0"/>
              <a:t> </a:t>
            </a:r>
            <a:r>
              <a:rPr lang="en-US" b="1" dirty="0" err="1"/>
              <a:t>alamala</a:t>
            </a:r>
            <a:r>
              <a:rPr lang="en-US" b="1" dirty="0"/>
              <a:t>. Amen.</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2B4931-A82A-48A7-BFA8-5D7CA6C65D9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4EB5F6D6-D84B-4EF9-BF03-4FB3163D3B43}" type="slidenum">
              <a:rPr lang="en-US"/>
              <a:pPr lvl="1"/>
              <a:t>113</a:t>
            </a:fld>
            <a:endParaRPr lang="en-US">
              <a:latin typeface="Times New Roman" pitchFamily="18" charset="0"/>
            </a:endParaRPr>
          </a:p>
        </p:txBody>
      </p:sp>
      <p:sp>
        <p:nvSpPr>
          <p:cNvPr id="133122" name="Rectangle 2"/>
          <p:cNvSpPr>
            <a:spLocks noGrp="1" noChangeArrowheads="1"/>
          </p:cNvSpPr>
          <p:nvPr>
            <p:ph type="title"/>
          </p:nvPr>
        </p:nvSpPr>
        <p:spPr/>
        <p:txBody>
          <a:bodyPr/>
          <a:lstStyle/>
          <a:p>
            <a:r>
              <a:rPr lang="en-US"/>
              <a:t>Febe sa tjari da brifi kom</a:t>
            </a:r>
          </a:p>
        </p:txBody>
      </p:sp>
      <p:sp>
        <p:nvSpPr>
          <p:cNvPr id="133123" name="Rectangle 3"/>
          <p:cNvSpPr>
            <a:spLocks noGrp="1" noChangeArrowheads="1"/>
          </p:cNvSpPr>
          <p:nvPr>
            <p:ph type="body" idx="1"/>
          </p:nvPr>
        </p:nvSpPr>
        <p:spPr/>
        <p:txBody>
          <a:bodyPr/>
          <a:lstStyle/>
          <a:p>
            <a:r>
              <a:rPr lang="en-US" b="1" dirty="0"/>
              <a:t>Rom. 16:1. Mi </a:t>
            </a:r>
            <a:r>
              <a:rPr lang="en-US" b="1" dirty="0" err="1"/>
              <a:t>seni</a:t>
            </a:r>
            <a:r>
              <a:rPr lang="en-US" b="1" dirty="0"/>
              <a:t> </a:t>
            </a:r>
            <a:r>
              <a:rPr lang="en-US" b="1" dirty="0" err="1"/>
              <a:t>Febe</a:t>
            </a:r>
            <a:r>
              <a:rPr lang="en-US" b="1" dirty="0"/>
              <a:t>, </a:t>
            </a:r>
            <a:r>
              <a:rPr lang="en-US" b="1" dirty="0" err="1"/>
              <a:t>wi</a:t>
            </a:r>
            <a:r>
              <a:rPr lang="en-US" b="1" dirty="0"/>
              <a:t> </a:t>
            </a:r>
            <a:r>
              <a:rPr lang="en-US" b="1" dirty="0" err="1"/>
              <a:t>sisa</a:t>
            </a:r>
            <a:r>
              <a:rPr lang="en-US" b="1" dirty="0"/>
              <a:t>, </a:t>
            </a:r>
            <a:r>
              <a:rPr lang="en-US" b="1" dirty="0" err="1"/>
              <a:t>kom</a:t>
            </a:r>
            <a:r>
              <a:rPr lang="en-US" b="1" dirty="0"/>
              <a:t> </a:t>
            </a:r>
            <a:r>
              <a:rPr lang="en-US" b="1" dirty="0" err="1"/>
              <a:t>na</a:t>
            </a:r>
            <a:r>
              <a:rPr lang="en-US" b="1" dirty="0"/>
              <a:t> </a:t>
            </a:r>
            <a:r>
              <a:rPr lang="en-US" b="1" dirty="0" err="1"/>
              <a:t>oen</a:t>
            </a:r>
            <a:r>
              <a:rPr lang="en-US" b="1" dirty="0"/>
              <a:t>, </a:t>
            </a:r>
            <a:r>
              <a:rPr lang="en-US" b="1" dirty="0" err="1"/>
              <a:t>disi</a:t>
            </a:r>
            <a:r>
              <a:rPr lang="en-US" b="1" dirty="0"/>
              <a:t> de wan </a:t>
            </a:r>
            <a:r>
              <a:rPr lang="en-US" b="1" dirty="0" err="1"/>
              <a:t>dinari</a:t>
            </a:r>
            <a:r>
              <a:rPr lang="en-US" b="1" dirty="0"/>
              <a:t> foe </a:t>
            </a:r>
            <a:r>
              <a:rPr lang="en-US" b="1" dirty="0" err="1"/>
              <a:t>da</a:t>
            </a:r>
            <a:r>
              <a:rPr lang="en-US" b="1" dirty="0"/>
              <a:t> </a:t>
            </a:r>
            <a:r>
              <a:rPr lang="en-US" b="1" dirty="0" err="1"/>
              <a:t>kerki</a:t>
            </a:r>
            <a:r>
              <a:rPr lang="en-US" b="1" dirty="0"/>
              <a:t> </a:t>
            </a:r>
            <a:r>
              <a:rPr lang="en-US" b="1" dirty="0" err="1"/>
              <a:t>na</a:t>
            </a:r>
            <a:r>
              <a:rPr lang="en-US" b="1" dirty="0"/>
              <a:t> </a:t>
            </a:r>
            <a:r>
              <a:rPr lang="en-US" b="1" dirty="0" err="1"/>
              <a:t>ini</a:t>
            </a:r>
            <a:r>
              <a:rPr lang="en-US" b="1" dirty="0"/>
              <a:t> </a:t>
            </a:r>
            <a:r>
              <a:rPr lang="en-US" b="1" dirty="0" err="1"/>
              <a:t>Kenchreeën</a:t>
            </a:r>
            <a:r>
              <a:rPr lang="en-US" b="1" dirty="0"/>
              <a:t>; 2. Foe </a:t>
            </a:r>
            <a:r>
              <a:rPr lang="en-US" b="1" dirty="0" err="1"/>
              <a:t>oen</a:t>
            </a:r>
            <a:r>
              <a:rPr lang="en-US" b="1" dirty="0"/>
              <a:t> </a:t>
            </a:r>
            <a:r>
              <a:rPr lang="en-US" b="1" dirty="0" err="1"/>
              <a:t>sa</a:t>
            </a:r>
            <a:r>
              <a:rPr lang="en-US" b="1" dirty="0"/>
              <a:t> </a:t>
            </a:r>
            <a:r>
              <a:rPr lang="en-US" b="1" dirty="0" err="1"/>
              <a:t>teki</a:t>
            </a:r>
            <a:r>
              <a:rPr lang="en-US" b="1" dirty="0"/>
              <a:t> hem </a:t>
            </a:r>
            <a:r>
              <a:rPr lang="en-US" b="1" dirty="0" err="1"/>
              <a:t>na</a:t>
            </a:r>
            <a:r>
              <a:rPr lang="en-US" b="1" dirty="0"/>
              <a:t> </a:t>
            </a:r>
            <a:r>
              <a:rPr lang="en-US" b="1" dirty="0" err="1"/>
              <a:t>ini</a:t>
            </a:r>
            <a:r>
              <a:rPr lang="en-US" b="1" dirty="0"/>
              <a:t> </a:t>
            </a:r>
            <a:r>
              <a:rPr lang="en-US" b="1" dirty="0" err="1"/>
              <a:t>Masra</a:t>
            </a:r>
            <a:r>
              <a:rPr lang="en-US" b="1" dirty="0"/>
              <a:t> </a:t>
            </a:r>
            <a:r>
              <a:rPr lang="en-US" b="1" dirty="0" err="1"/>
              <a:t>leki</a:t>
            </a:r>
            <a:r>
              <a:rPr lang="en-US" b="1" dirty="0"/>
              <a:t> </a:t>
            </a:r>
            <a:r>
              <a:rPr lang="en-US" b="1" dirty="0" err="1"/>
              <a:t>fa</a:t>
            </a:r>
            <a:r>
              <a:rPr lang="en-US" b="1" dirty="0"/>
              <a:t> a de </a:t>
            </a:r>
            <a:r>
              <a:rPr lang="en-US" b="1" dirty="0" err="1"/>
              <a:t>fiti</a:t>
            </a:r>
            <a:r>
              <a:rPr lang="en-US" b="1" dirty="0"/>
              <a:t> foe </a:t>
            </a:r>
            <a:r>
              <a:rPr lang="en-US" b="1" dirty="0" err="1"/>
              <a:t>dem</a:t>
            </a:r>
            <a:r>
              <a:rPr lang="en-US" b="1" dirty="0"/>
              <a:t> </a:t>
            </a:r>
            <a:r>
              <a:rPr lang="en-US" b="1" dirty="0" err="1"/>
              <a:t>santawan</a:t>
            </a:r>
            <a:r>
              <a:rPr lang="en-US" b="1" dirty="0"/>
              <a:t>, en </a:t>
            </a:r>
            <a:r>
              <a:rPr lang="en-US" b="1" dirty="0" err="1"/>
              <a:t>dati</a:t>
            </a:r>
            <a:r>
              <a:rPr lang="en-US" b="1" dirty="0"/>
              <a:t> </a:t>
            </a:r>
            <a:r>
              <a:rPr lang="en-US" b="1" dirty="0" err="1"/>
              <a:t>oen</a:t>
            </a:r>
            <a:r>
              <a:rPr lang="en-US" b="1" dirty="0"/>
              <a:t> </a:t>
            </a:r>
            <a:r>
              <a:rPr lang="en-US" b="1" dirty="0" err="1"/>
              <a:t>moesoe</a:t>
            </a:r>
            <a:r>
              <a:rPr lang="en-US" b="1" dirty="0"/>
              <a:t> </a:t>
            </a:r>
            <a:r>
              <a:rPr lang="en-US" b="1" dirty="0" err="1"/>
              <a:t>jepi</a:t>
            </a:r>
            <a:r>
              <a:rPr lang="en-US" b="1" dirty="0"/>
              <a:t> hem </a:t>
            </a:r>
            <a:r>
              <a:rPr lang="en-US" b="1" dirty="0" err="1"/>
              <a:t>nanga</a:t>
            </a:r>
            <a:r>
              <a:rPr lang="en-US" b="1" dirty="0"/>
              <a:t> </a:t>
            </a:r>
            <a:r>
              <a:rPr lang="en-US" b="1" dirty="0" err="1"/>
              <a:t>iniwan</a:t>
            </a:r>
            <a:r>
              <a:rPr lang="en-US" b="1" dirty="0"/>
              <a:t> </a:t>
            </a:r>
            <a:r>
              <a:rPr lang="en-US" b="1" dirty="0" err="1"/>
              <a:t>sortoe</a:t>
            </a:r>
            <a:r>
              <a:rPr lang="en-US" b="1" dirty="0"/>
              <a:t> </a:t>
            </a:r>
            <a:r>
              <a:rPr lang="en-US" b="1" dirty="0" err="1"/>
              <a:t>wroko</a:t>
            </a:r>
            <a:r>
              <a:rPr lang="en-US" b="1" dirty="0"/>
              <a:t> </a:t>
            </a:r>
            <a:r>
              <a:rPr lang="en-US" b="1" dirty="0" err="1"/>
              <a:t>disi</a:t>
            </a:r>
            <a:r>
              <a:rPr lang="en-US" b="1" dirty="0"/>
              <a:t> a </a:t>
            </a:r>
            <a:r>
              <a:rPr lang="en-US" b="1" dirty="0" err="1"/>
              <a:t>sa</a:t>
            </a:r>
            <a:r>
              <a:rPr lang="en-US" b="1" dirty="0"/>
              <a:t> </a:t>
            </a:r>
            <a:r>
              <a:rPr lang="en-US" b="1" dirty="0" err="1"/>
              <a:t>abi</a:t>
            </a:r>
            <a:r>
              <a:rPr lang="en-US" b="1" dirty="0"/>
              <a:t> </a:t>
            </a:r>
            <a:r>
              <a:rPr lang="en-US" b="1" dirty="0" err="1"/>
              <a:t>oen</a:t>
            </a:r>
            <a:r>
              <a:rPr lang="en-US" b="1" dirty="0"/>
              <a:t> </a:t>
            </a:r>
            <a:r>
              <a:rPr lang="en-US" b="1" dirty="0" err="1"/>
              <a:t>fanowdoe</a:t>
            </a:r>
            <a:r>
              <a:rPr lang="en-US" b="1" dirty="0"/>
              <a:t>; </a:t>
            </a:r>
            <a:r>
              <a:rPr lang="en-US" b="1" dirty="0" err="1"/>
              <a:t>bikasi</a:t>
            </a:r>
            <a:r>
              <a:rPr lang="en-US" b="1" dirty="0"/>
              <a:t> a </a:t>
            </a:r>
            <a:r>
              <a:rPr lang="en-US" b="1" dirty="0" err="1"/>
              <a:t>ben</a:t>
            </a:r>
            <a:r>
              <a:rPr lang="en-US" b="1" dirty="0"/>
              <a:t> </a:t>
            </a:r>
            <a:r>
              <a:rPr lang="en-US" b="1" dirty="0" err="1"/>
              <a:t>jepi</a:t>
            </a:r>
            <a:r>
              <a:rPr lang="en-US" b="1" dirty="0"/>
              <a:t> </a:t>
            </a:r>
            <a:r>
              <a:rPr lang="en-US" b="1" dirty="0" err="1"/>
              <a:t>foeroe</a:t>
            </a:r>
            <a:r>
              <a:rPr lang="en-US" b="1" dirty="0"/>
              <a:t> </a:t>
            </a:r>
            <a:r>
              <a:rPr lang="en-US" b="1" dirty="0" err="1"/>
              <a:t>soema</a:t>
            </a:r>
            <a:r>
              <a:rPr lang="en-US" b="1" dirty="0"/>
              <a:t> </a:t>
            </a:r>
            <a:r>
              <a:rPr lang="en-US" b="1" dirty="0" err="1"/>
              <a:t>kaba</a:t>
            </a:r>
            <a:r>
              <a:rPr lang="en-US" b="1" dirty="0"/>
              <a:t>, en a </a:t>
            </a:r>
            <a:r>
              <a:rPr lang="en-US" b="1" dirty="0" err="1"/>
              <a:t>ben</a:t>
            </a:r>
            <a:r>
              <a:rPr lang="en-US" b="1" dirty="0"/>
              <a:t> </a:t>
            </a:r>
            <a:r>
              <a:rPr lang="en-US" b="1" dirty="0" err="1"/>
              <a:t>jepi</a:t>
            </a:r>
            <a:r>
              <a:rPr lang="en-US" b="1" dirty="0"/>
              <a:t> mi toe.</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Febe</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frow</a:t>
            </a:r>
            <a:r>
              <a:rPr lang="en-US" dirty="0" smtClean="0"/>
              <a:t> </a:t>
            </a:r>
            <a:r>
              <a:rPr lang="en-US" dirty="0" err="1" smtClean="0"/>
              <a:t>disi</a:t>
            </a:r>
            <a:r>
              <a:rPr lang="en-US" dirty="0" smtClean="0"/>
              <a:t> </a:t>
            </a:r>
            <a:r>
              <a:rPr lang="en-US" dirty="0" err="1" smtClean="0"/>
              <a:t>ben</a:t>
            </a:r>
            <a:r>
              <a:rPr lang="en-US" dirty="0" smtClean="0"/>
              <a:t> de wan </a:t>
            </a:r>
            <a:r>
              <a:rPr lang="en-US" dirty="0" err="1" smtClean="0"/>
              <a:t>betrouwbaar</a:t>
            </a:r>
            <a:r>
              <a:rPr lang="en-US" dirty="0" smtClean="0"/>
              <a:t> </a:t>
            </a:r>
            <a:r>
              <a:rPr lang="en-US" dirty="0" err="1" smtClean="0"/>
              <a:t>bribiwan</a:t>
            </a:r>
            <a:r>
              <a:rPr lang="en-US" dirty="0" smtClean="0"/>
              <a:t>, en a </a:t>
            </a:r>
            <a:r>
              <a:rPr lang="en-US" dirty="0" err="1" smtClean="0"/>
              <a:t>ben</a:t>
            </a:r>
            <a:r>
              <a:rPr lang="en-US" dirty="0" smtClean="0"/>
              <a:t> </a:t>
            </a:r>
            <a:r>
              <a:rPr lang="en-US" dirty="0" err="1" smtClean="0"/>
              <a:t>tjari</a:t>
            </a:r>
            <a:r>
              <a:rPr lang="en-US" dirty="0" smtClean="0"/>
              <a:t> </a:t>
            </a:r>
            <a:r>
              <a:rPr lang="en-US" dirty="0" err="1" smtClean="0"/>
              <a:t>da</a:t>
            </a:r>
            <a:r>
              <a:rPr lang="en-US" dirty="0" smtClean="0"/>
              <a:t> </a:t>
            </a:r>
            <a:r>
              <a:rPr lang="en-US" dirty="0" err="1" smtClean="0"/>
              <a:t>brifi</a:t>
            </a:r>
            <a:r>
              <a:rPr lang="en-US" dirty="0" smtClean="0"/>
              <a:t> foe </a:t>
            </a:r>
            <a:r>
              <a:rPr lang="en-US" dirty="0" err="1" smtClean="0"/>
              <a:t>Romeini</a:t>
            </a:r>
            <a:r>
              <a:rPr lang="en-US" dirty="0" smtClean="0"/>
              <a:t> </a:t>
            </a:r>
            <a:r>
              <a:rPr lang="en-US" dirty="0" err="1" smtClean="0"/>
              <a:t>gi</a:t>
            </a:r>
            <a:r>
              <a:rPr lang="en-US" dirty="0" smtClean="0"/>
              <a:t> </a:t>
            </a:r>
            <a:r>
              <a:rPr lang="en-US" dirty="0" err="1" smtClean="0"/>
              <a:t>dem</a:t>
            </a:r>
            <a:r>
              <a:rPr lang="en-US" dirty="0" smtClean="0"/>
              <a:t> </a:t>
            </a:r>
            <a:r>
              <a:rPr lang="en-US" dirty="0" err="1" smtClean="0"/>
              <a:t>soema</a:t>
            </a:r>
            <a:r>
              <a:rPr lang="en-US" dirty="0" smtClean="0"/>
              <a:t>.</a:t>
            </a:r>
          </a:p>
          <a:p>
            <a:r>
              <a:rPr lang="en-US" dirty="0" err="1" smtClean="0"/>
              <a:t>Disi</a:t>
            </a:r>
            <a:r>
              <a:rPr lang="en-US" dirty="0" smtClean="0"/>
              <a:t> </a:t>
            </a:r>
            <a:r>
              <a:rPr lang="en-US" dirty="0" err="1" smtClean="0"/>
              <a:t>ben</a:t>
            </a:r>
            <a:r>
              <a:rPr lang="en-US" dirty="0" smtClean="0"/>
              <a:t> de foe </a:t>
            </a:r>
            <a:r>
              <a:rPr lang="en-US" dirty="0" err="1" smtClean="0"/>
              <a:t>sori</a:t>
            </a:r>
            <a:r>
              <a:rPr lang="en-US" dirty="0" smtClean="0"/>
              <a:t> </a:t>
            </a:r>
            <a:r>
              <a:rPr lang="en-US" dirty="0" err="1" smtClean="0"/>
              <a:t>dati</a:t>
            </a:r>
            <a:r>
              <a:rPr lang="en-US" dirty="0" smtClean="0"/>
              <a:t> a </a:t>
            </a:r>
            <a:r>
              <a:rPr lang="en-US" dirty="0" err="1" smtClean="0"/>
              <a:t>sa</a:t>
            </a:r>
            <a:r>
              <a:rPr lang="en-US" dirty="0" smtClean="0"/>
              <a:t> </a:t>
            </a:r>
            <a:r>
              <a:rPr lang="en-US" dirty="0" err="1" smtClean="0"/>
              <a:t>kom</a:t>
            </a:r>
            <a:r>
              <a:rPr lang="en-US" dirty="0" smtClean="0"/>
              <a:t>, en </a:t>
            </a:r>
            <a:r>
              <a:rPr lang="en-US" dirty="0" err="1" smtClean="0"/>
              <a:t>dati</a:t>
            </a:r>
            <a:r>
              <a:rPr lang="en-US" dirty="0" smtClean="0"/>
              <a:t> a de wan </a:t>
            </a:r>
            <a:r>
              <a:rPr lang="en-US" dirty="0" err="1" smtClean="0"/>
              <a:t>boen</a:t>
            </a:r>
            <a:r>
              <a:rPr lang="en-US" dirty="0" smtClean="0"/>
              <a:t> </a:t>
            </a:r>
            <a:r>
              <a:rPr lang="en-US" dirty="0" err="1" smtClean="0"/>
              <a:t>tranga</a:t>
            </a:r>
            <a:r>
              <a:rPr lang="en-US" dirty="0" smtClean="0"/>
              <a:t> </a:t>
            </a:r>
            <a:r>
              <a:rPr lang="en-US" dirty="0" err="1" smtClean="0"/>
              <a:t>wrokoman</a:t>
            </a:r>
            <a:r>
              <a:rPr lang="en-US" dirty="0" smtClean="0"/>
              <a:t> </a:t>
            </a:r>
            <a:r>
              <a:rPr lang="en-US" dirty="0" err="1" smtClean="0"/>
              <a:t>gi</a:t>
            </a:r>
            <a:r>
              <a:rPr lang="en-US" dirty="0" smtClean="0"/>
              <a:t> </a:t>
            </a:r>
            <a:r>
              <a:rPr lang="en-US" dirty="0" err="1" smtClean="0"/>
              <a:t>da</a:t>
            </a:r>
            <a:r>
              <a:rPr lang="en-US" dirty="0" smtClean="0"/>
              <a:t> </a:t>
            </a:r>
            <a:r>
              <a:rPr lang="en-US" dirty="0" err="1" smtClean="0"/>
              <a:t>kerki</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114</a:t>
            </a:fld>
            <a:endParaRPr lang="en-US"/>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DA07583-0E96-4607-92FB-39AD9323D41B}"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DFA2A6C7-1280-422D-BF38-814A4A7623DC}" type="slidenum">
              <a:rPr lang="en-US"/>
              <a:pPr lvl="1"/>
              <a:t>115</a:t>
            </a:fld>
            <a:endParaRPr lang="en-US">
              <a:latin typeface="Times New Roman" pitchFamily="18" charset="0"/>
            </a:endParaRPr>
          </a:p>
        </p:txBody>
      </p:sp>
      <p:sp>
        <p:nvSpPr>
          <p:cNvPr id="134146" name="Rectangle 2"/>
          <p:cNvSpPr>
            <a:spLocks noGrp="1" noChangeArrowheads="1"/>
          </p:cNvSpPr>
          <p:nvPr>
            <p:ph type="title"/>
          </p:nvPr>
        </p:nvSpPr>
        <p:spPr/>
        <p:txBody>
          <a:bodyPr/>
          <a:lstStyle/>
          <a:p>
            <a:r>
              <a:rPr lang="en-US"/>
              <a:t>Dem kerki miti na soema oso</a:t>
            </a:r>
          </a:p>
        </p:txBody>
      </p:sp>
      <p:sp>
        <p:nvSpPr>
          <p:cNvPr id="134147" name="Rectangle 3"/>
          <p:cNvSpPr>
            <a:spLocks noGrp="1" noChangeArrowheads="1"/>
          </p:cNvSpPr>
          <p:nvPr>
            <p:ph type="body" idx="1"/>
          </p:nvPr>
        </p:nvSpPr>
        <p:spPr>
          <a:xfrm>
            <a:off x="228600" y="2017713"/>
            <a:ext cx="8726488" cy="4114800"/>
          </a:xfrm>
        </p:spPr>
        <p:txBody>
          <a:bodyPr/>
          <a:lstStyle/>
          <a:p>
            <a:pPr>
              <a:lnSpc>
                <a:spcPct val="80000"/>
              </a:lnSpc>
            </a:pPr>
            <a:r>
              <a:rPr lang="en-US" b="1" dirty="0"/>
              <a:t>Rom. 16:3. </a:t>
            </a:r>
            <a:r>
              <a:rPr lang="en-US" b="1" dirty="0" err="1"/>
              <a:t>Gi</a:t>
            </a:r>
            <a:r>
              <a:rPr lang="en-US" b="1" dirty="0"/>
              <a:t> </a:t>
            </a:r>
            <a:r>
              <a:rPr lang="en-US" b="1" dirty="0" err="1"/>
              <a:t>odi</a:t>
            </a:r>
            <a:r>
              <a:rPr lang="en-US" b="1" dirty="0"/>
              <a:t> </a:t>
            </a:r>
            <a:r>
              <a:rPr lang="en-US" b="1" dirty="0" err="1"/>
              <a:t>na</a:t>
            </a:r>
            <a:r>
              <a:rPr lang="en-US" b="1" dirty="0"/>
              <a:t> </a:t>
            </a:r>
            <a:r>
              <a:rPr lang="en-US" b="1" dirty="0" err="1"/>
              <a:t>Prisca</a:t>
            </a:r>
            <a:r>
              <a:rPr lang="en-US" b="1" dirty="0"/>
              <a:t> </a:t>
            </a:r>
            <a:r>
              <a:rPr lang="en-US" b="1" dirty="0" err="1"/>
              <a:t>nanga</a:t>
            </a:r>
            <a:r>
              <a:rPr lang="en-US" b="1" dirty="0"/>
              <a:t> Aquila, </a:t>
            </a:r>
            <a:r>
              <a:rPr lang="en-US" b="1" dirty="0" err="1"/>
              <a:t>dem</a:t>
            </a:r>
            <a:r>
              <a:rPr lang="en-US" b="1" dirty="0"/>
              <a:t> </a:t>
            </a:r>
            <a:r>
              <a:rPr lang="en-US" b="1" dirty="0" err="1"/>
              <a:t>wrokoman</a:t>
            </a:r>
            <a:r>
              <a:rPr lang="en-US" b="1" dirty="0"/>
              <a:t> </a:t>
            </a:r>
            <a:r>
              <a:rPr lang="en-US" b="1" dirty="0" err="1"/>
              <a:t>nanga</a:t>
            </a:r>
            <a:r>
              <a:rPr lang="en-US" b="1" dirty="0"/>
              <a:t> mi </a:t>
            </a:r>
            <a:r>
              <a:rPr lang="en-US" b="1" dirty="0" err="1"/>
              <a:t>na</a:t>
            </a:r>
            <a:r>
              <a:rPr lang="en-US" b="1" dirty="0"/>
              <a:t> </a:t>
            </a:r>
            <a:r>
              <a:rPr lang="en-US" b="1" dirty="0" err="1"/>
              <a:t>ini</a:t>
            </a:r>
            <a:r>
              <a:rPr lang="en-US" b="1" dirty="0"/>
              <a:t> </a:t>
            </a:r>
            <a:r>
              <a:rPr lang="en-US" b="1" dirty="0" err="1"/>
              <a:t>Kristus</a:t>
            </a:r>
            <a:r>
              <a:rPr lang="en-US" b="1" dirty="0"/>
              <a:t> </a:t>
            </a:r>
            <a:r>
              <a:rPr lang="en-US" b="1" dirty="0" err="1"/>
              <a:t>Jezus</a:t>
            </a:r>
            <a:r>
              <a:rPr lang="en-US" b="1" dirty="0"/>
              <a:t>; 4. Dem de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poti</a:t>
            </a:r>
            <a:r>
              <a:rPr lang="en-US" b="1" dirty="0"/>
              <a:t> </a:t>
            </a:r>
            <a:r>
              <a:rPr lang="en-US" b="1" dirty="0" err="1"/>
              <a:t>dem</a:t>
            </a:r>
            <a:r>
              <a:rPr lang="en-US" b="1" dirty="0"/>
              <a:t> </a:t>
            </a:r>
            <a:r>
              <a:rPr lang="en-US" b="1" dirty="0" err="1"/>
              <a:t>egi</a:t>
            </a:r>
            <a:r>
              <a:rPr lang="en-US" b="1" dirty="0"/>
              <a:t> </a:t>
            </a:r>
            <a:r>
              <a:rPr lang="en-US" b="1" dirty="0" err="1"/>
              <a:t>neki</a:t>
            </a:r>
            <a:r>
              <a:rPr lang="en-US" b="1" dirty="0"/>
              <a:t> </a:t>
            </a:r>
            <a:r>
              <a:rPr lang="en-US" b="1" dirty="0" err="1"/>
              <a:t>na</a:t>
            </a:r>
            <a:r>
              <a:rPr lang="en-US" b="1" dirty="0"/>
              <a:t> </a:t>
            </a:r>
            <a:r>
              <a:rPr lang="en-US" b="1" dirty="0" err="1"/>
              <a:t>gevaar</a:t>
            </a:r>
            <a:r>
              <a:rPr lang="en-US" b="1" dirty="0"/>
              <a:t> foe mi </a:t>
            </a:r>
            <a:r>
              <a:rPr lang="en-US" b="1" dirty="0" err="1"/>
              <a:t>libi</a:t>
            </a:r>
            <a:r>
              <a:rPr lang="en-US" b="1" dirty="0"/>
              <a:t> </a:t>
            </a:r>
            <a:r>
              <a:rPr lang="en-US" b="1" dirty="0" err="1"/>
              <a:t>ede</a:t>
            </a:r>
            <a:r>
              <a:rPr lang="en-US" b="1" dirty="0"/>
              <a:t>, en a no de mi </a:t>
            </a:r>
            <a:r>
              <a:rPr lang="en-US" b="1" dirty="0" err="1"/>
              <a:t>wawan</a:t>
            </a:r>
            <a:r>
              <a:rPr lang="en-US" b="1" dirty="0"/>
              <a:t> </a:t>
            </a:r>
            <a:r>
              <a:rPr lang="en-US" b="1" dirty="0" err="1"/>
              <a:t>disi</a:t>
            </a:r>
            <a:r>
              <a:rPr lang="en-US" b="1" dirty="0"/>
              <a:t> </a:t>
            </a:r>
            <a:r>
              <a:rPr lang="en-US" b="1" dirty="0" err="1"/>
              <a:t>gi</a:t>
            </a:r>
            <a:r>
              <a:rPr lang="en-US" b="1" dirty="0"/>
              <a:t> </a:t>
            </a:r>
            <a:r>
              <a:rPr lang="en-US" b="1" dirty="0" err="1"/>
              <a:t>dem</a:t>
            </a:r>
            <a:r>
              <a:rPr lang="en-US" b="1" dirty="0"/>
              <a:t> </a:t>
            </a:r>
            <a:r>
              <a:rPr lang="en-US" b="1" dirty="0" err="1"/>
              <a:t>grantangi</a:t>
            </a:r>
            <a:r>
              <a:rPr lang="en-US" b="1" dirty="0"/>
              <a:t>, ma ala </a:t>
            </a:r>
            <a:r>
              <a:rPr lang="en-US" b="1" dirty="0" err="1"/>
              <a:t>dem</a:t>
            </a:r>
            <a:r>
              <a:rPr lang="en-US" b="1" dirty="0"/>
              <a:t> </a:t>
            </a:r>
            <a:r>
              <a:rPr lang="en-US" b="1" dirty="0" err="1"/>
              <a:t>kerki</a:t>
            </a:r>
            <a:r>
              <a:rPr lang="en-US" b="1" dirty="0"/>
              <a:t> foe </a:t>
            </a:r>
            <a:r>
              <a:rPr lang="en-US" b="1" dirty="0" err="1"/>
              <a:t>dem</a:t>
            </a:r>
            <a:r>
              <a:rPr lang="en-US" b="1" dirty="0"/>
              <a:t> </a:t>
            </a:r>
            <a:r>
              <a:rPr lang="en-US" b="1" dirty="0" err="1"/>
              <a:t>heiden</a:t>
            </a:r>
            <a:r>
              <a:rPr lang="en-US" b="1" dirty="0"/>
              <a:t> </a:t>
            </a:r>
            <a:r>
              <a:rPr lang="en-US" b="1" dirty="0" err="1"/>
              <a:t>soema</a:t>
            </a:r>
            <a:r>
              <a:rPr lang="en-US" b="1" dirty="0"/>
              <a:t> toe. 5. So </a:t>
            </a:r>
            <a:r>
              <a:rPr lang="en-US" b="1" dirty="0" err="1"/>
              <a:t>srefi</a:t>
            </a:r>
            <a:r>
              <a:rPr lang="en-US" b="1" dirty="0"/>
              <a:t> </a:t>
            </a:r>
            <a:r>
              <a:rPr lang="en-US" b="1" dirty="0" err="1"/>
              <a:t>gi</a:t>
            </a:r>
            <a:r>
              <a:rPr lang="en-US" b="1" dirty="0"/>
              <a:t> </a:t>
            </a:r>
            <a:r>
              <a:rPr lang="en-US" b="1" dirty="0" err="1"/>
              <a:t>odi</a:t>
            </a:r>
            <a:r>
              <a:rPr lang="en-US" b="1" dirty="0"/>
              <a:t> </a:t>
            </a:r>
            <a:r>
              <a:rPr lang="en-US" b="1" dirty="0" err="1"/>
              <a:t>na</a:t>
            </a:r>
            <a:r>
              <a:rPr lang="en-US" b="1" dirty="0"/>
              <a:t> </a:t>
            </a:r>
            <a:r>
              <a:rPr lang="en-US" b="1" dirty="0" err="1"/>
              <a:t>da</a:t>
            </a:r>
            <a:r>
              <a:rPr lang="en-US" b="1" dirty="0"/>
              <a:t> </a:t>
            </a:r>
            <a:r>
              <a:rPr lang="en-US" b="1" dirty="0" err="1"/>
              <a:t>kerki</a:t>
            </a:r>
            <a:r>
              <a:rPr lang="en-US" b="1" dirty="0"/>
              <a:t> </a:t>
            </a:r>
            <a:r>
              <a:rPr lang="en-US" b="1" dirty="0" err="1"/>
              <a:t>disi</a:t>
            </a:r>
            <a:r>
              <a:rPr lang="en-US" b="1" dirty="0"/>
              <a:t> </a:t>
            </a:r>
            <a:r>
              <a:rPr lang="en-US" b="1" dirty="0" err="1"/>
              <a:t>miti</a:t>
            </a:r>
            <a:r>
              <a:rPr lang="en-US" b="1" dirty="0"/>
              <a:t> </a:t>
            </a:r>
            <a:r>
              <a:rPr lang="en-US" b="1" dirty="0" err="1"/>
              <a:t>na</a:t>
            </a:r>
            <a:r>
              <a:rPr lang="en-US" b="1" dirty="0"/>
              <a:t> </a:t>
            </a:r>
            <a:r>
              <a:rPr lang="en-US" b="1" dirty="0" err="1"/>
              <a:t>ini</a:t>
            </a:r>
            <a:r>
              <a:rPr lang="en-US" b="1" dirty="0"/>
              <a:t> </a:t>
            </a:r>
            <a:r>
              <a:rPr lang="en-US" b="1" dirty="0" err="1"/>
              <a:t>dem</a:t>
            </a:r>
            <a:r>
              <a:rPr lang="en-US" b="1" dirty="0"/>
              <a:t> </a:t>
            </a:r>
            <a:r>
              <a:rPr lang="en-US" b="1" dirty="0" err="1"/>
              <a:t>oso</a:t>
            </a:r>
            <a:r>
              <a:rPr lang="en-US" b="1" dirty="0"/>
              <a:t>. </a:t>
            </a:r>
            <a:r>
              <a:rPr lang="en-US" b="1" dirty="0" err="1"/>
              <a:t>Gi</a:t>
            </a:r>
            <a:r>
              <a:rPr lang="en-US" b="1" dirty="0"/>
              <a:t> </a:t>
            </a:r>
            <a:r>
              <a:rPr lang="en-US" b="1" dirty="0" err="1"/>
              <a:t>odi</a:t>
            </a:r>
            <a:r>
              <a:rPr lang="en-US" b="1" dirty="0"/>
              <a:t> </a:t>
            </a:r>
            <a:r>
              <a:rPr lang="en-US" b="1" dirty="0" err="1"/>
              <a:t>na</a:t>
            </a:r>
            <a:r>
              <a:rPr lang="en-US" b="1" dirty="0"/>
              <a:t> mi </a:t>
            </a:r>
            <a:r>
              <a:rPr lang="en-US" b="1" dirty="0" err="1"/>
              <a:t>lobi</a:t>
            </a:r>
            <a:r>
              <a:rPr lang="en-US" b="1" dirty="0"/>
              <a:t> </a:t>
            </a:r>
            <a:r>
              <a:rPr lang="en-US" b="1" dirty="0" err="1"/>
              <a:t>Epenetus</a:t>
            </a:r>
            <a:r>
              <a:rPr lang="en-US" b="1" dirty="0"/>
              <a:t>, </a:t>
            </a:r>
            <a:r>
              <a:rPr lang="en-US" b="1" dirty="0" err="1"/>
              <a:t>da</a:t>
            </a:r>
            <a:r>
              <a:rPr lang="en-US" b="1" dirty="0"/>
              <a:t> </a:t>
            </a:r>
            <a:r>
              <a:rPr lang="en-US" b="1" dirty="0" err="1"/>
              <a:t>fosi-froktoe</a:t>
            </a:r>
            <a:r>
              <a:rPr lang="en-US" b="1" dirty="0"/>
              <a:t> foe </a:t>
            </a:r>
            <a:r>
              <a:rPr lang="en-US" b="1" dirty="0" err="1"/>
              <a:t>Achaje</a:t>
            </a:r>
            <a:r>
              <a:rPr lang="en-US" b="1" dirty="0"/>
              <a:t> </a:t>
            </a:r>
            <a:r>
              <a:rPr lang="en-US" b="1" dirty="0" err="1"/>
              <a:t>disi</a:t>
            </a:r>
            <a:r>
              <a:rPr lang="en-US" b="1" dirty="0"/>
              <a:t> </a:t>
            </a:r>
            <a:r>
              <a:rPr lang="en-US" b="1" dirty="0" err="1"/>
              <a:t>ben</a:t>
            </a:r>
            <a:r>
              <a:rPr lang="en-US" b="1" dirty="0"/>
              <a:t> </a:t>
            </a:r>
            <a:r>
              <a:rPr lang="en-US" b="1" dirty="0" err="1"/>
              <a:t>teki</a:t>
            </a:r>
            <a:r>
              <a:rPr lang="en-US" b="1" dirty="0"/>
              <a:t> </a:t>
            </a:r>
            <a:r>
              <a:rPr lang="en-US" b="1" dirty="0" err="1"/>
              <a:t>Kristus</a:t>
            </a:r>
            <a:r>
              <a:rPr lang="en-US" b="1" dirty="0"/>
              <a:t>.</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Aquilla</a:t>
            </a:r>
            <a:r>
              <a:rPr lang="en-US" dirty="0" smtClean="0"/>
              <a:t> &amp; Priscilla</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de </a:t>
            </a:r>
            <a:r>
              <a:rPr lang="en-US" dirty="0" err="1" smtClean="0"/>
              <a:t>leki</a:t>
            </a:r>
            <a:r>
              <a:rPr lang="en-US" dirty="0" smtClean="0"/>
              <a:t> </a:t>
            </a:r>
            <a:r>
              <a:rPr lang="en-US" dirty="0" err="1" smtClean="0"/>
              <a:t>famiri</a:t>
            </a:r>
            <a:r>
              <a:rPr lang="en-US" dirty="0" smtClean="0"/>
              <a:t>, en </a:t>
            </a:r>
            <a:r>
              <a:rPr lang="en-US" dirty="0" err="1" smtClean="0"/>
              <a:t>Paulus</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dem</a:t>
            </a:r>
            <a:r>
              <a:rPr lang="en-US" dirty="0" smtClean="0"/>
              <a:t> foe </a:t>
            </a:r>
            <a:r>
              <a:rPr lang="en-US" dirty="0" err="1" smtClean="0"/>
              <a:t>meki</a:t>
            </a:r>
            <a:r>
              <a:rPr lang="en-US" dirty="0" smtClean="0"/>
              <a:t> </a:t>
            </a:r>
            <a:r>
              <a:rPr lang="en-US" dirty="0" err="1" smtClean="0"/>
              <a:t>tenti</a:t>
            </a:r>
            <a:r>
              <a:rPr lang="en-US" dirty="0" smtClean="0"/>
              <a:t>.  Dem </a:t>
            </a:r>
            <a:r>
              <a:rPr lang="en-US" dirty="0" err="1" smtClean="0"/>
              <a:t>ben</a:t>
            </a:r>
            <a:r>
              <a:rPr lang="en-US" dirty="0" smtClean="0"/>
              <a:t> </a:t>
            </a:r>
            <a:r>
              <a:rPr lang="en-US" dirty="0" err="1" smtClean="0"/>
              <a:t>abi</a:t>
            </a:r>
            <a:r>
              <a:rPr lang="en-US" dirty="0" smtClean="0"/>
              <a:t> wan </a:t>
            </a:r>
            <a:r>
              <a:rPr lang="en-US" dirty="0" err="1" smtClean="0"/>
              <a:t>kerki</a:t>
            </a:r>
            <a:r>
              <a:rPr lang="en-US" dirty="0" smtClean="0"/>
              <a:t> </a:t>
            </a:r>
            <a:r>
              <a:rPr lang="en-US" dirty="0" err="1" smtClean="0"/>
              <a:t>na</a:t>
            </a:r>
            <a:r>
              <a:rPr lang="en-US" dirty="0" smtClean="0"/>
              <a:t> </a:t>
            </a:r>
            <a:r>
              <a:rPr lang="en-US" dirty="0" err="1" smtClean="0"/>
              <a:t>dem</a:t>
            </a:r>
            <a:r>
              <a:rPr lang="en-US" dirty="0" smtClean="0"/>
              <a:t> </a:t>
            </a:r>
            <a:r>
              <a:rPr lang="en-US" dirty="0" err="1" smtClean="0"/>
              <a:t>oso</a:t>
            </a:r>
            <a:r>
              <a:rPr lang="en-US" dirty="0" smtClean="0"/>
              <a:t>, en </a:t>
            </a:r>
            <a:r>
              <a:rPr lang="en-US" dirty="0" err="1" smtClean="0"/>
              <a:t>dem</a:t>
            </a:r>
            <a:r>
              <a:rPr lang="en-US" dirty="0" smtClean="0"/>
              <a:t> </a:t>
            </a:r>
            <a:r>
              <a:rPr lang="en-US" dirty="0" err="1" smtClean="0"/>
              <a:t>ben</a:t>
            </a:r>
            <a:r>
              <a:rPr lang="en-US" dirty="0" smtClean="0"/>
              <a:t> </a:t>
            </a:r>
            <a:r>
              <a:rPr lang="en-US" dirty="0" err="1" smtClean="0"/>
              <a:t>hori</a:t>
            </a:r>
            <a:r>
              <a:rPr lang="en-US" dirty="0" smtClean="0"/>
              <a:t> </a:t>
            </a:r>
            <a:r>
              <a:rPr lang="en-US" dirty="0" err="1" smtClean="0"/>
              <a:t>dati</a:t>
            </a:r>
            <a:r>
              <a:rPr lang="en-US" dirty="0" smtClean="0"/>
              <a:t> </a:t>
            </a:r>
            <a:r>
              <a:rPr lang="en-US" dirty="0" err="1" smtClean="0"/>
              <a:t>alwasi</a:t>
            </a:r>
            <a:r>
              <a:rPr lang="en-US" dirty="0" smtClean="0"/>
              <a:t> </a:t>
            </a:r>
            <a:r>
              <a:rPr lang="en-US" dirty="0" err="1" smtClean="0"/>
              <a:t>na</a:t>
            </a:r>
            <a:r>
              <a:rPr lang="en-US" dirty="0" smtClean="0"/>
              <a:t> </a:t>
            </a:r>
            <a:r>
              <a:rPr lang="en-US" dirty="0" err="1" smtClean="0"/>
              <a:t>da</a:t>
            </a:r>
            <a:r>
              <a:rPr lang="en-US" dirty="0" smtClean="0"/>
              <a:t> </a:t>
            </a:r>
            <a:r>
              <a:rPr lang="en-US" dirty="0" err="1" smtClean="0"/>
              <a:t>risiko</a:t>
            </a:r>
            <a:r>
              <a:rPr lang="en-US" dirty="0" smtClean="0"/>
              <a:t> foe </a:t>
            </a:r>
            <a:r>
              <a:rPr lang="en-US" dirty="0" err="1" smtClean="0"/>
              <a:t>dem</a:t>
            </a:r>
            <a:r>
              <a:rPr lang="en-US" dirty="0" smtClean="0"/>
              <a:t> </a:t>
            </a:r>
            <a:r>
              <a:rPr lang="en-US" dirty="0" err="1" smtClean="0"/>
              <a:t>libi</a:t>
            </a:r>
            <a:r>
              <a:rPr lang="en-US" dirty="0" smtClean="0"/>
              <a:t>.</a:t>
            </a:r>
          </a:p>
          <a:p>
            <a:r>
              <a:rPr lang="en-US" dirty="0" err="1" smtClean="0"/>
              <a:t>Epenetus</a:t>
            </a:r>
            <a:r>
              <a:rPr lang="en-US" dirty="0" smtClean="0"/>
              <a:t> </a:t>
            </a:r>
            <a:r>
              <a:rPr lang="en-US" dirty="0" err="1" smtClean="0"/>
              <a:t>ben</a:t>
            </a:r>
            <a:r>
              <a:rPr lang="en-US" dirty="0" smtClean="0"/>
              <a:t> de </a:t>
            </a:r>
            <a:r>
              <a:rPr lang="en-US" dirty="0" err="1" smtClean="0"/>
              <a:t>da</a:t>
            </a:r>
            <a:r>
              <a:rPr lang="en-US" dirty="0" smtClean="0"/>
              <a:t> </a:t>
            </a:r>
            <a:r>
              <a:rPr lang="en-US" dirty="0" err="1" smtClean="0"/>
              <a:t>fosi</a:t>
            </a:r>
            <a:r>
              <a:rPr lang="en-US" dirty="0" smtClean="0"/>
              <a:t> </a:t>
            </a:r>
            <a:r>
              <a:rPr lang="en-US" dirty="0" err="1" smtClean="0"/>
              <a:t>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Achaje</a:t>
            </a:r>
            <a:r>
              <a:rPr lang="en-US" dirty="0" smtClean="0"/>
              <a:t> foe </a:t>
            </a:r>
            <a:r>
              <a:rPr lang="en-US" dirty="0" err="1" smtClean="0"/>
              <a:t>drai</a:t>
            </a:r>
            <a:r>
              <a:rPr lang="en-US" dirty="0" smtClean="0"/>
              <a:t> hem </a:t>
            </a:r>
            <a:r>
              <a:rPr lang="en-US" dirty="0" err="1" smtClean="0"/>
              <a:t>libi</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116</a:t>
            </a:fld>
            <a:endParaRPr 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2702CAB-EE32-4B17-AF30-0FFE6D27B990}"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50EB64FC-109A-4C97-8E51-FAF019D48DBA}" type="slidenum">
              <a:rPr lang="en-US"/>
              <a:pPr lvl="1"/>
              <a:t>117</a:t>
            </a:fld>
            <a:endParaRPr lang="en-US">
              <a:latin typeface="Times New Roman" pitchFamily="18" charset="0"/>
            </a:endParaRPr>
          </a:p>
        </p:txBody>
      </p:sp>
      <p:sp>
        <p:nvSpPr>
          <p:cNvPr id="135170" name="Rectangle 2"/>
          <p:cNvSpPr>
            <a:spLocks noGrp="1" noChangeArrowheads="1"/>
          </p:cNvSpPr>
          <p:nvPr>
            <p:ph type="title"/>
          </p:nvPr>
        </p:nvSpPr>
        <p:spPr/>
        <p:txBody>
          <a:bodyPr/>
          <a:lstStyle/>
          <a:p>
            <a:r>
              <a:rPr lang="en-US"/>
              <a:t>Kande ete toe apostel de dja…</a:t>
            </a:r>
          </a:p>
        </p:txBody>
      </p:sp>
      <p:sp>
        <p:nvSpPr>
          <p:cNvPr id="135171" name="Rectangle 3"/>
          <p:cNvSpPr>
            <a:spLocks noGrp="1" noChangeArrowheads="1"/>
          </p:cNvSpPr>
          <p:nvPr>
            <p:ph type="body" idx="1"/>
          </p:nvPr>
        </p:nvSpPr>
        <p:spPr>
          <a:xfrm>
            <a:off x="0" y="2017713"/>
            <a:ext cx="8955088" cy="4114800"/>
          </a:xfrm>
        </p:spPr>
        <p:txBody>
          <a:bodyPr/>
          <a:lstStyle/>
          <a:p>
            <a:r>
              <a:rPr lang="en-US" sz="2800" b="1" dirty="0"/>
              <a:t>Rom. 16:6. </a:t>
            </a:r>
            <a:r>
              <a:rPr lang="en-US" sz="2800" b="1" dirty="0" err="1"/>
              <a:t>Gi</a:t>
            </a:r>
            <a:r>
              <a:rPr lang="en-US" sz="2800" b="1" dirty="0"/>
              <a:t> </a:t>
            </a:r>
            <a:r>
              <a:rPr lang="en-US" sz="2800" b="1" dirty="0" err="1"/>
              <a:t>odi</a:t>
            </a:r>
            <a:r>
              <a:rPr lang="en-US" sz="2800" b="1" dirty="0"/>
              <a:t> </a:t>
            </a:r>
            <a:r>
              <a:rPr lang="en-US" sz="2800" b="1" dirty="0" err="1"/>
              <a:t>na</a:t>
            </a:r>
            <a:r>
              <a:rPr lang="en-US" sz="2800" b="1" dirty="0"/>
              <a:t> Maria, wan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wroko</a:t>
            </a:r>
            <a:r>
              <a:rPr lang="en-US" sz="2800" b="1" dirty="0"/>
              <a:t> </a:t>
            </a:r>
            <a:r>
              <a:rPr lang="en-US" sz="2800" b="1" dirty="0" err="1"/>
              <a:t>nanga</a:t>
            </a:r>
            <a:r>
              <a:rPr lang="en-US" sz="2800" b="1" dirty="0"/>
              <a:t> </a:t>
            </a:r>
            <a:r>
              <a:rPr lang="en-US" sz="2800" b="1" dirty="0" err="1"/>
              <a:t>foeroe</a:t>
            </a:r>
            <a:r>
              <a:rPr lang="en-US" sz="2800" b="1" dirty="0"/>
              <a:t> </a:t>
            </a:r>
            <a:r>
              <a:rPr lang="en-US" sz="2800" b="1" dirty="0" err="1"/>
              <a:t>moeiti</a:t>
            </a:r>
            <a:r>
              <a:rPr lang="en-US" sz="2800" b="1" dirty="0"/>
              <a:t> </a:t>
            </a:r>
            <a:r>
              <a:rPr lang="en-US" sz="2800" b="1" dirty="0" err="1"/>
              <a:t>gi</a:t>
            </a:r>
            <a:r>
              <a:rPr lang="en-US" sz="2800" b="1" dirty="0"/>
              <a:t> </a:t>
            </a:r>
            <a:r>
              <a:rPr lang="en-US" sz="2800" b="1" dirty="0" err="1"/>
              <a:t>wi</a:t>
            </a:r>
            <a:r>
              <a:rPr lang="en-US" sz="2800" b="1" dirty="0"/>
              <a:t>. 7.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Andronikus</a:t>
            </a:r>
            <a:r>
              <a:rPr lang="en-US" sz="2800" b="1" dirty="0"/>
              <a:t> </a:t>
            </a:r>
            <a:r>
              <a:rPr lang="en-US" sz="2800" b="1" dirty="0" err="1"/>
              <a:t>nanga</a:t>
            </a:r>
            <a:r>
              <a:rPr lang="en-US" sz="2800" b="1" dirty="0"/>
              <a:t> </a:t>
            </a:r>
            <a:r>
              <a:rPr lang="en-US" sz="2800" b="1" dirty="0" err="1"/>
              <a:t>Junias</a:t>
            </a:r>
            <a:r>
              <a:rPr lang="en-US" sz="2800" b="1" dirty="0"/>
              <a:t>, </a:t>
            </a:r>
            <a:r>
              <a:rPr lang="en-US" sz="2800" b="1" dirty="0" err="1"/>
              <a:t>dem</a:t>
            </a:r>
            <a:r>
              <a:rPr lang="en-US" sz="2800" b="1" dirty="0"/>
              <a:t> </a:t>
            </a:r>
            <a:r>
              <a:rPr lang="en-US" sz="2800" b="1" dirty="0" err="1"/>
              <a:t>famiriman</a:t>
            </a:r>
            <a:r>
              <a:rPr lang="en-US" sz="2800" b="1" dirty="0"/>
              <a:t> foe mi en </a:t>
            </a:r>
            <a:r>
              <a:rPr lang="en-US" sz="2800" b="1" dirty="0" err="1"/>
              <a:t>disi</a:t>
            </a:r>
            <a:r>
              <a:rPr lang="en-US" sz="2800" b="1" dirty="0"/>
              <a:t>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a:t>
            </a:r>
            <a:r>
              <a:rPr lang="en-US" sz="2800" b="1" dirty="0" err="1"/>
              <a:t>doengroe-oso</a:t>
            </a:r>
            <a:r>
              <a:rPr lang="en-US" sz="2800" b="1" dirty="0"/>
              <a:t> </a:t>
            </a:r>
            <a:r>
              <a:rPr lang="en-US" sz="2800" b="1" dirty="0" err="1"/>
              <a:t>nanga</a:t>
            </a:r>
            <a:r>
              <a:rPr lang="en-US" sz="2800" b="1" dirty="0"/>
              <a:t> mi,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loekoe</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respeki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mindri</a:t>
            </a:r>
            <a:r>
              <a:rPr lang="en-US" sz="2800" b="1" dirty="0">
                <a:solidFill>
                  <a:schemeClr val="accent2"/>
                </a:solidFill>
              </a:rPr>
              <a:t> foe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apostel</a:t>
            </a:r>
            <a:r>
              <a:rPr lang="en-US" sz="2800" b="1" dirty="0"/>
              <a:t>; </a:t>
            </a:r>
            <a:r>
              <a:rPr lang="en-US" sz="2800" b="1" dirty="0" err="1"/>
              <a:t>fosi</a:t>
            </a:r>
            <a:r>
              <a:rPr lang="en-US" sz="2800" b="1" dirty="0"/>
              <a:t> mi, </a:t>
            </a:r>
            <a:r>
              <a:rPr lang="en-US" sz="2800" b="1" dirty="0" err="1"/>
              <a:t>dem</a:t>
            </a:r>
            <a:r>
              <a:rPr lang="en-US" sz="2800" b="1" dirty="0"/>
              <a:t>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a:t>
            </a:r>
            <a:r>
              <a:rPr lang="en-US" sz="2800" b="1" dirty="0" err="1"/>
              <a:t>kaba</a:t>
            </a:r>
            <a:r>
              <a:rPr lang="en-US" sz="2800" b="1" dirty="0"/>
              <a:t>. 8.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Ampliatus</a:t>
            </a:r>
            <a:r>
              <a:rPr lang="en-US" sz="2800" b="1" dirty="0"/>
              <a:t>, mi </a:t>
            </a:r>
            <a:r>
              <a:rPr lang="en-US" sz="2800" b="1" dirty="0" err="1"/>
              <a:t>lobiwan</a:t>
            </a:r>
            <a:r>
              <a:rPr lang="en-US" sz="2800" b="1" dirty="0"/>
              <a:t>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9.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Urbanus</a:t>
            </a:r>
            <a:r>
              <a:rPr lang="en-US" sz="2800" b="1" dirty="0"/>
              <a:t>, </a:t>
            </a:r>
            <a:r>
              <a:rPr lang="en-US" sz="2800" b="1" dirty="0" err="1"/>
              <a:t>wi</a:t>
            </a:r>
            <a:r>
              <a:rPr lang="en-US" sz="2800" b="1" dirty="0"/>
              <a:t> </a:t>
            </a:r>
            <a:r>
              <a:rPr lang="en-US" sz="2800" b="1" dirty="0" err="1"/>
              <a:t>jepiman</a:t>
            </a:r>
            <a:r>
              <a:rPr lang="en-US" sz="2800" b="1" dirty="0"/>
              <a:t>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a:t>
            </a:r>
            <a:r>
              <a:rPr lang="en-US" sz="2800" b="1" dirty="0" err="1"/>
              <a:t>nanga</a:t>
            </a:r>
            <a:r>
              <a:rPr lang="en-US" sz="2800" b="1" dirty="0"/>
              <a:t> mi </a:t>
            </a:r>
            <a:r>
              <a:rPr lang="en-US" sz="2800" b="1" dirty="0" err="1"/>
              <a:t>lobiwan</a:t>
            </a:r>
            <a:r>
              <a:rPr lang="en-US" sz="2800" b="1" dirty="0"/>
              <a:t> </a:t>
            </a:r>
            <a:r>
              <a:rPr lang="en-US" sz="2800" b="1" dirty="0" err="1"/>
              <a:t>Stachys</a:t>
            </a:r>
            <a:r>
              <a:rPr lang="en-US" sz="2800" b="1" dirty="0"/>
              <a:t>.</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BD4B4E-0783-4CFE-A5EC-B6EBF39010B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B8B3E3B9-A431-428E-BFA9-F2433B902474}" type="slidenum">
              <a:rPr lang="en-US"/>
              <a:pPr lvl="1"/>
              <a:t>118</a:t>
            </a:fld>
            <a:endParaRPr lang="en-US">
              <a:latin typeface="Times New Roman" pitchFamily="18" charset="0"/>
            </a:endParaRPr>
          </a:p>
        </p:txBody>
      </p:sp>
      <p:sp>
        <p:nvSpPr>
          <p:cNvPr id="136194" name="Rectangle 2"/>
          <p:cNvSpPr>
            <a:spLocks noGrp="1" noChangeArrowheads="1"/>
          </p:cNvSpPr>
          <p:nvPr>
            <p:ph type="title"/>
          </p:nvPr>
        </p:nvSpPr>
        <p:spPr/>
        <p:txBody>
          <a:bodyPr/>
          <a:lstStyle/>
          <a:p>
            <a:r>
              <a:rPr lang="en-US"/>
              <a:t>Moro nem ete…</a:t>
            </a:r>
          </a:p>
        </p:txBody>
      </p:sp>
      <p:sp>
        <p:nvSpPr>
          <p:cNvPr id="136195" name="Rectangle 3"/>
          <p:cNvSpPr>
            <a:spLocks noGrp="1" noChangeArrowheads="1"/>
          </p:cNvSpPr>
          <p:nvPr>
            <p:ph type="body" idx="1"/>
          </p:nvPr>
        </p:nvSpPr>
        <p:spPr>
          <a:xfrm>
            <a:off x="228600" y="2017713"/>
            <a:ext cx="8726488" cy="4114800"/>
          </a:xfrm>
        </p:spPr>
        <p:txBody>
          <a:bodyPr/>
          <a:lstStyle/>
          <a:p>
            <a:pPr>
              <a:lnSpc>
                <a:spcPct val="70000"/>
              </a:lnSpc>
            </a:pPr>
            <a:r>
              <a:rPr lang="en-US" sz="2800" b="1" dirty="0"/>
              <a:t>Rom. 16:10. </a:t>
            </a:r>
            <a:r>
              <a:rPr lang="en-US" sz="2800" b="1" dirty="0" err="1"/>
              <a:t>Gi</a:t>
            </a:r>
            <a:r>
              <a:rPr lang="en-US" sz="2800" b="1" dirty="0"/>
              <a:t> </a:t>
            </a:r>
            <a:r>
              <a:rPr lang="en-US" sz="2800" b="1" dirty="0" err="1"/>
              <a:t>odi</a:t>
            </a:r>
            <a:r>
              <a:rPr lang="en-US" sz="2800" b="1" dirty="0"/>
              <a:t> </a:t>
            </a:r>
            <a:r>
              <a:rPr lang="en-US" sz="2800" b="1" dirty="0" err="1"/>
              <a:t>na</a:t>
            </a:r>
            <a:r>
              <a:rPr lang="en-US" sz="2800" b="1" dirty="0"/>
              <a:t> Apelles, </a:t>
            </a:r>
            <a:r>
              <a:rPr lang="en-US" sz="2800" b="1" dirty="0" err="1"/>
              <a:t>disi</a:t>
            </a:r>
            <a:r>
              <a:rPr lang="en-US" sz="2800" b="1" dirty="0"/>
              <a:t> </a:t>
            </a:r>
            <a:r>
              <a:rPr lang="en-US" sz="2800" b="1" dirty="0" err="1"/>
              <a:t>ben</a:t>
            </a:r>
            <a:r>
              <a:rPr lang="en-US" sz="2800" b="1" dirty="0"/>
              <a:t> </a:t>
            </a:r>
            <a:r>
              <a:rPr lang="en-US" sz="2800" b="1" dirty="0" err="1"/>
              <a:t>abi</a:t>
            </a:r>
            <a:r>
              <a:rPr lang="en-US" sz="2800" b="1" dirty="0"/>
              <a:t> </a:t>
            </a:r>
            <a:r>
              <a:rPr lang="en-US" sz="2800" b="1" dirty="0" err="1"/>
              <a:t>boen</a:t>
            </a:r>
            <a:r>
              <a:rPr lang="en-US" sz="2800" b="1" dirty="0"/>
              <a:t> </a:t>
            </a:r>
            <a:r>
              <a:rPr lang="en-US" sz="2800" b="1" dirty="0" err="1"/>
              <a:t>nem</a:t>
            </a:r>
            <a:r>
              <a:rPr lang="en-US" sz="2800" b="1" dirty="0"/>
              <a:t>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dem</a:t>
            </a:r>
            <a:r>
              <a:rPr lang="en-US" sz="2800" b="1" dirty="0"/>
              <a:t> </a:t>
            </a:r>
            <a:r>
              <a:rPr lang="en-US" sz="2800" b="1" dirty="0" err="1"/>
              <a:t>soema</a:t>
            </a:r>
            <a:r>
              <a:rPr lang="en-US" sz="2800" b="1" dirty="0"/>
              <a:t> foe </a:t>
            </a:r>
            <a:r>
              <a:rPr lang="en-US" sz="2800" b="1" dirty="0" err="1"/>
              <a:t>da</a:t>
            </a:r>
            <a:r>
              <a:rPr lang="en-US" sz="2800" b="1" dirty="0"/>
              <a:t> </a:t>
            </a:r>
            <a:r>
              <a:rPr lang="en-US" sz="2800" b="1" dirty="0" err="1"/>
              <a:t>oso</a:t>
            </a:r>
            <a:r>
              <a:rPr lang="en-US" sz="2800" b="1" dirty="0"/>
              <a:t> foe </a:t>
            </a:r>
            <a:r>
              <a:rPr lang="en-US" sz="2800" b="1" dirty="0" err="1"/>
              <a:t>Aristobulus</a:t>
            </a:r>
            <a:r>
              <a:rPr lang="en-US" sz="2800" b="1" dirty="0"/>
              <a:t>. 11. </a:t>
            </a:r>
            <a:r>
              <a:rPr lang="en-US" sz="2800" b="1" dirty="0" err="1"/>
              <a:t>Gi</a:t>
            </a:r>
            <a:r>
              <a:rPr lang="en-US" sz="2800" b="1" dirty="0"/>
              <a:t> </a:t>
            </a:r>
            <a:r>
              <a:rPr lang="en-US" sz="2800" b="1" dirty="0" err="1"/>
              <a:t>odi</a:t>
            </a:r>
            <a:r>
              <a:rPr lang="en-US" sz="2800" b="1" dirty="0"/>
              <a:t> </a:t>
            </a:r>
            <a:r>
              <a:rPr lang="en-US" sz="2800" b="1" dirty="0" err="1"/>
              <a:t>na</a:t>
            </a:r>
            <a:r>
              <a:rPr lang="en-US" sz="2800" b="1" dirty="0"/>
              <a:t> mi </a:t>
            </a:r>
            <a:r>
              <a:rPr lang="en-US" sz="2800" b="1" dirty="0" err="1"/>
              <a:t>famiriman</a:t>
            </a:r>
            <a:r>
              <a:rPr lang="en-US" sz="2800" b="1" dirty="0"/>
              <a:t> </a:t>
            </a:r>
            <a:r>
              <a:rPr lang="en-US" sz="2800" b="1" dirty="0" err="1"/>
              <a:t>Herodion</a:t>
            </a:r>
            <a:r>
              <a:rPr lang="en-US" sz="2800" b="1" dirty="0"/>
              <a:t>.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de foe </a:t>
            </a:r>
            <a:r>
              <a:rPr lang="en-US" sz="2800" b="1" dirty="0" err="1"/>
              <a:t>da</a:t>
            </a:r>
            <a:r>
              <a:rPr lang="en-US" sz="2800" b="1" dirty="0"/>
              <a:t> </a:t>
            </a:r>
            <a:r>
              <a:rPr lang="en-US" sz="2800" b="1" dirty="0" err="1"/>
              <a:t>oso</a:t>
            </a:r>
            <a:r>
              <a:rPr lang="en-US" sz="2800" b="1" dirty="0"/>
              <a:t> foe Narcissus, </a:t>
            </a:r>
            <a:r>
              <a:rPr lang="en-US" sz="2800" b="1" dirty="0" err="1"/>
              <a:t>disi</a:t>
            </a:r>
            <a:r>
              <a:rPr lang="en-US" sz="2800" b="1" dirty="0"/>
              <a:t> de </a:t>
            </a:r>
            <a:r>
              <a:rPr lang="en-US" sz="2800" b="1" dirty="0" err="1"/>
              <a:t>na</a:t>
            </a:r>
            <a:r>
              <a:rPr lang="en-US" sz="2800" b="1" dirty="0"/>
              <a:t> </a:t>
            </a:r>
            <a:r>
              <a:rPr lang="en-US" sz="2800" b="1" dirty="0" err="1"/>
              <a:t>ini</a:t>
            </a:r>
            <a:r>
              <a:rPr lang="en-US" sz="2800" b="1" dirty="0"/>
              <a:t> Masra.12.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Tryfena</a:t>
            </a:r>
            <a:r>
              <a:rPr lang="en-US" sz="2800" b="1" dirty="0"/>
              <a:t> </a:t>
            </a:r>
            <a:r>
              <a:rPr lang="en-US" sz="2800" b="1" dirty="0" err="1"/>
              <a:t>nanga</a:t>
            </a:r>
            <a:r>
              <a:rPr lang="en-US" sz="2800" b="1" dirty="0"/>
              <a:t> </a:t>
            </a:r>
            <a:r>
              <a:rPr lang="en-US" sz="2800" b="1" dirty="0" err="1"/>
              <a:t>Tryfosa</a:t>
            </a:r>
            <a:r>
              <a:rPr lang="en-US" sz="2800" b="1" dirty="0"/>
              <a:t>, </a:t>
            </a:r>
            <a:r>
              <a:rPr lang="en-US" sz="2800" b="1" dirty="0" err="1"/>
              <a:t>disi</a:t>
            </a:r>
            <a:r>
              <a:rPr lang="en-US" sz="2800" b="1" dirty="0"/>
              <a:t> </a:t>
            </a:r>
            <a:r>
              <a:rPr lang="en-US" sz="2800" b="1" dirty="0" err="1"/>
              <a:t>wroko</a:t>
            </a:r>
            <a:r>
              <a:rPr lang="en-US" sz="2800" b="1" dirty="0"/>
              <a:t> </a:t>
            </a:r>
            <a:r>
              <a:rPr lang="en-US" sz="2800" b="1" dirty="0" err="1"/>
              <a:t>na</a:t>
            </a:r>
            <a:r>
              <a:rPr lang="en-US" sz="2800" b="1" dirty="0"/>
              <a:t> </a:t>
            </a:r>
            <a:r>
              <a:rPr lang="en-US" sz="2800" b="1" dirty="0" err="1"/>
              <a:t>ini</a:t>
            </a:r>
            <a:r>
              <a:rPr lang="en-US" sz="2800" b="1" dirty="0"/>
              <a:t> </a:t>
            </a:r>
            <a:r>
              <a:rPr lang="en-US" sz="2800" b="1" dirty="0" err="1"/>
              <a:t>Masra</a:t>
            </a:r>
            <a:r>
              <a:rPr lang="en-US" sz="2800" b="1" dirty="0"/>
              <a:t>.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da</a:t>
            </a:r>
            <a:r>
              <a:rPr lang="en-US" sz="2800" b="1" dirty="0"/>
              <a:t> </a:t>
            </a:r>
            <a:r>
              <a:rPr lang="en-US" sz="2800" b="1" dirty="0" err="1"/>
              <a:t>lobi</a:t>
            </a:r>
            <a:r>
              <a:rPr lang="en-US" sz="2800" b="1" dirty="0"/>
              <a:t> </a:t>
            </a:r>
            <a:r>
              <a:rPr lang="en-US" sz="2800" b="1" dirty="0" err="1"/>
              <a:t>Persis</a:t>
            </a:r>
            <a:r>
              <a:rPr lang="en-US" sz="2800" b="1" dirty="0"/>
              <a:t>, </a:t>
            </a:r>
            <a:r>
              <a:rPr lang="en-US" sz="2800" b="1" dirty="0" err="1"/>
              <a:t>disi</a:t>
            </a:r>
            <a:r>
              <a:rPr lang="en-US" sz="2800" b="1" dirty="0"/>
              <a:t> </a:t>
            </a:r>
            <a:r>
              <a:rPr lang="en-US" sz="2800" b="1" dirty="0" err="1"/>
              <a:t>ben</a:t>
            </a:r>
            <a:r>
              <a:rPr lang="en-US" sz="2800" b="1" dirty="0"/>
              <a:t> </a:t>
            </a:r>
            <a:r>
              <a:rPr lang="en-US" sz="2800" b="1" dirty="0" err="1"/>
              <a:t>wroko</a:t>
            </a:r>
            <a:r>
              <a:rPr lang="en-US" sz="2800" b="1" dirty="0"/>
              <a:t> </a:t>
            </a:r>
            <a:r>
              <a:rPr lang="en-US" sz="2800" b="1" dirty="0" err="1"/>
              <a:t>foeroe</a:t>
            </a:r>
            <a:r>
              <a:rPr lang="en-US" sz="2800" b="1" dirty="0"/>
              <a:t> </a:t>
            </a:r>
            <a:r>
              <a:rPr lang="en-US" sz="2800" b="1" dirty="0" err="1"/>
              <a:t>na</a:t>
            </a:r>
            <a:r>
              <a:rPr lang="en-US" sz="2800" b="1" dirty="0"/>
              <a:t> </a:t>
            </a:r>
            <a:r>
              <a:rPr lang="en-US" sz="2800" b="1" dirty="0" err="1"/>
              <a:t>ini</a:t>
            </a:r>
            <a:r>
              <a:rPr lang="en-US" sz="2800" b="1" dirty="0"/>
              <a:t> </a:t>
            </a:r>
            <a:r>
              <a:rPr lang="en-US" sz="2800" b="1" dirty="0" err="1"/>
              <a:t>Masra</a:t>
            </a:r>
            <a:r>
              <a:rPr lang="en-US" sz="2800" b="1" dirty="0"/>
              <a:t>. 13. </a:t>
            </a:r>
            <a:r>
              <a:rPr lang="en-US" sz="2800" b="1" dirty="0" err="1"/>
              <a:t>Gi</a:t>
            </a:r>
            <a:r>
              <a:rPr lang="en-US" sz="2800" b="1" dirty="0"/>
              <a:t> </a:t>
            </a:r>
            <a:r>
              <a:rPr lang="en-US" sz="2800" b="1" dirty="0" err="1"/>
              <a:t>odi</a:t>
            </a:r>
            <a:r>
              <a:rPr lang="en-US" sz="2800" b="1" dirty="0"/>
              <a:t> </a:t>
            </a:r>
            <a:r>
              <a:rPr lang="en-US" sz="2800" b="1" dirty="0" err="1"/>
              <a:t>na</a:t>
            </a:r>
            <a:r>
              <a:rPr lang="en-US" sz="2800" b="1" dirty="0"/>
              <a:t> Rufus, wan </a:t>
            </a:r>
            <a:r>
              <a:rPr lang="en-US" sz="2800" b="1" dirty="0" err="1"/>
              <a:t>soema</a:t>
            </a:r>
            <a:r>
              <a:rPr lang="en-US" sz="2800" b="1" dirty="0"/>
              <a:t> </a:t>
            </a:r>
            <a:r>
              <a:rPr lang="en-US" sz="2800" b="1" dirty="0" err="1"/>
              <a:t>disi</a:t>
            </a:r>
            <a:r>
              <a:rPr lang="en-US" sz="2800" b="1" dirty="0"/>
              <a:t> </a:t>
            </a:r>
            <a:r>
              <a:rPr lang="en-US" sz="2800" b="1" dirty="0" err="1"/>
              <a:t>Masra</a:t>
            </a:r>
            <a:r>
              <a:rPr lang="en-US" sz="2800" b="1" dirty="0"/>
              <a:t> </a:t>
            </a:r>
            <a:r>
              <a:rPr lang="en-US" sz="2800" b="1" dirty="0" err="1"/>
              <a:t>ben</a:t>
            </a:r>
            <a:r>
              <a:rPr lang="en-US" sz="2800" b="1" dirty="0"/>
              <a:t> </a:t>
            </a:r>
            <a:r>
              <a:rPr lang="en-US" sz="2800" b="1" dirty="0" err="1"/>
              <a:t>verkisi</a:t>
            </a:r>
            <a:r>
              <a:rPr lang="en-US" sz="2800" b="1" dirty="0"/>
              <a:t>, </a:t>
            </a:r>
            <a:r>
              <a:rPr lang="en-US" sz="2800" b="1" dirty="0" err="1"/>
              <a:t>nanga</a:t>
            </a:r>
            <a:r>
              <a:rPr lang="en-US" sz="2800" b="1" dirty="0"/>
              <a:t> hem mama, </a:t>
            </a:r>
            <a:r>
              <a:rPr lang="en-US" sz="2800" b="1" dirty="0" err="1"/>
              <a:t>disi</a:t>
            </a:r>
            <a:r>
              <a:rPr lang="en-US" sz="2800" b="1" dirty="0"/>
              <a:t> de mi mama toe.14. </a:t>
            </a:r>
            <a:r>
              <a:rPr lang="en-US" sz="2800" b="1" dirty="0" err="1"/>
              <a:t>Gi</a:t>
            </a:r>
            <a:r>
              <a:rPr lang="en-US" sz="2800" b="1" dirty="0"/>
              <a:t> </a:t>
            </a:r>
            <a:r>
              <a:rPr lang="en-US" sz="2800" b="1" dirty="0" err="1"/>
              <a:t>odi</a:t>
            </a:r>
            <a:r>
              <a:rPr lang="en-US" sz="2800" b="1" dirty="0"/>
              <a:t> </a:t>
            </a:r>
            <a:r>
              <a:rPr lang="en-US" sz="2800" b="1" dirty="0" err="1"/>
              <a:t>na</a:t>
            </a:r>
            <a:r>
              <a:rPr lang="en-US" sz="2800" b="1" dirty="0"/>
              <a:t> </a:t>
            </a:r>
            <a:r>
              <a:rPr lang="en-US" sz="2800" b="1" dirty="0" err="1"/>
              <a:t>Asynkritus</a:t>
            </a:r>
            <a:r>
              <a:rPr lang="en-US" sz="2800" b="1" dirty="0"/>
              <a:t>, </a:t>
            </a:r>
            <a:r>
              <a:rPr lang="en-US" sz="2800" b="1" dirty="0" err="1"/>
              <a:t>Flegon</a:t>
            </a:r>
            <a:r>
              <a:rPr lang="en-US" sz="2800" b="1" dirty="0"/>
              <a:t>, Hermes, </a:t>
            </a:r>
            <a:r>
              <a:rPr lang="en-US" sz="2800" b="1" dirty="0" err="1"/>
              <a:t>Patrobas</a:t>
            </a:r>
            <a:r>
              <a:rPr lang="en-US" sz="2800" b="1" dirty="0"/>
              <a:t>, </a:t>
            </a:r>
            <a:r>
              <a:rPr lang="en-US" sz="2800" b="1" dirty="0" err="1"/>
              <a:t>Hermas</a:t>
            </a:r>
            <a:r>
              <a:rPr lang="en-US" sz="2800" b="1" dirty="0"/>
              <a:t>, </a:t>
            </a:r>
            <a:r>
              <a:rPr lang="en-US" sz="2800" b="1" dirty="0" err="1"/>
              <a:t>nanga</a:t>
            </a:r>
            <a:r>
              <a:rPr lang="en-US" sz="2800" b="1" dirty="0"/>
              <a:t> </a:t>
            </a:r>
            <a:r>
              <a:rPr lang="en-US" sz="2800" b="1" dirty="0" err="1"/>
              <a:t>dem</a:t>
            </a:r>
            <a:r>
              <a:rPr lang="en-US" sz="2800" b="1" dirty="0"/>
              <a:t> </a:t>
            </a:r>
            <a:r>
              <a:rPr lang="en-US" sz="2800" b="1" dirty="0" err="1"/>
              <a:t>brada</a:t>
            </a:r>
            <a:r>
              <a:rPr lang="en-US" sz="2800" b="1" dirty="0"/>
              <a:t> </a:t>
            </a:r>
            <a:r>
              <a:rPr lang="en-US" sz="2800" b="1" dirty="0" err="1"/>
              <a:t>disi</a:t>
            </a:r>
            <a:r>
              <a:rPr lang="en-US" sz="2800" b="1" dirty="0"/>
              <a:t> de </a:t>
            </a:r>
            <a:r>
              <a:rPr lang="en-US" sz="2800" b="1" dirty="0" err="1"/>
              <a:t>nanga</a:t>
            </a:r>
            <a:r>
              <a:rPr lang="en-US" sz="2800" b="1" dirty="0"/>
              <a:t> hem.</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575C3E-6DF9-45FE-BF00-9298E6FE6890}"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B86DFFF7-C963-40D1-BAA0-C99F6C82FCC5}" type="slidenum">
              <a:rPr lang="en-US"/>
              <a:pPr lvl="1"/>
              <a:t>119</a:t>
            </a:fld>
            <a:endParaRPr lang="en-US">
              <a:latin typeface="Times New Roman" pitchFamily="18" charset="0"/>
            </a:endParaRPr>
          </a:p>
        </p:txBody>
      </p:sp>
      <p:sp>
        <p:nvSpPr>
          <p:cNvPr id="137218" name="Rectangle 2"/>
          <p:cNvSpPr>
            <a:spLocks noGrp="1" noChangeArrowheads="1"/>
          </p:cNvSpPr>
          <p:nvPr>
            <p:ph type="title"/>
          </p:nvPr>
        </p:nvSpPr>
        <p:spPr/>
        <p:txBody>
          <a:bodyPr/>
          <a:lstStyle/>
          <a:p>
            <a:r>
              <a:rPr lang="en-US" b="1"/>
              <a:t>Da kaba foe da lijst</a:t>
            </a:r>
          </a:p>
        </p:txBody>
      </p:sp>
      <p:sp>
        <p:nvSpPr>
          <p:cNvPr id="137219" name="Rectangle 3"/>
          <p:cNvSpPr>
            <a:spLocks noGrp="1" noChangeArrowheads="1"/>
          </p:cNvSpPr>
          <p:nvPr>
            <p:ph type="body" idx="1"/>
          </p:nvPr>
        </p:nvSpPr>
        <p:spPr>
          <a:xfrm>
            <a:off x="0" y="2017713"/>
            <a:ext cx="8955088" cy="4114800"/>
          </a:xfrm>
        </p:spPr>
        <p:txBody>
          <a:bodyPr/>
          <a:lstStyle/>
          <a:p>
            <a:pPr>
              <a:lnSpc>
                <a:spcPct val="80000"/>
              </a:lnSpc>
            </a:pPr>
            <a:r>
              <a:rPr lang="en-US" b="1"/>
              <a:t>Rom. 16:15. Gi odi na Filologus nanga Julia, Nereus nanga hem sisa, nanga Olympas, nanga ala dem santawan disi de nanga dem.16. Gi odi wan na trawan nanga wan santa bosi. Dem kerki foe Kristus seni odi.</a:t>
            </a:r>
          </a:p>
          <a:p>
            <a:pPr>
              <a:lnSpc>
                <a:spcPct val="80000"/>
              </a:lnSpc>
            </a:pPr>
            <a:r>
              <a:rPr lang="en-US" b="1"/>
              <a:t>Alwasi Paulus no ben doro na Rome ete, a skrifi ongeveer 28 naam foe soema a ben sabi kaba.  Si fa a begi en sabi dem soema foe hem…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44267C5-9F21-427F-AC77-0484C8C02575}"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E4C0E00D-9665-4F15-9A9B-CBD5B513186D}" type="slidenum">
              <a:rPr lang="en-US"/>
              <a:pPr lvl="1"/>
              <a:t>12</a:t>
            </a:fld>
            <a:endParaRPr lang="en-US">
              <a:latin typeface="Times New Roman" pitchFamily="18" charset="0"/>
            </a:endParaRPr>
          </a:p>
        </p:txBody>
      </p:sp>
      <p:sp>
        <p:nvSpPr>
          <p:cNvPr id="353282" name="Rectangle 2"/>
          <p:cNvSpPr>
            <a:spLocks noGrp="1" noChangeArrowheads="1"/>
          </p:cNvSpPr>
          <p:nvPr>
            <p:ph type="title"/>
          </p:nvPr>
        </p:nvSpPr>
        <p:spPr/>
        <p:txBody>
          <a:bodyPr/>
          <a:lstStyle/>
          <a:p>
            <a:r>
              <a:rPr lang="en-US" sz="4000"/>
              <a:t>Da kerki no teki da presi foe Israel</a:t>
            </a:r>
          </a:p>
        </p:txBody>
      </p:sp>
      <p:sp>
        <p:nvSpPr>
          <p:cNvPr id="353283" name="Rectangle 3"/>
          <p:cNvSpPr>
            <a:spLocks noGrp="1" noChangeArrowheads="1"/>
          </p:cNvSpPr>
          <p:nvPr>
            <p:ph type="body" idx="1"/>
          </p:nvPr>
        </p:nvSpPr>
        <p:spPr/>
        <p:txBody>
          <a:bodyPr/>
          <a:lstStyle/>
          <a:p>
            <a:r>
              <a:rPr lang="en-US" dirty="0" err="1"/>
              <a:t>Som</a:t>
            </a:r>
            <a:r>
              <a:rPr lang="en-US" dirty="0"/>
              <a:t> </a:t>
            </a:r>
            <a:r>
              <a:rPr lang="en-US" dirty="0" err="1"/>
              <a:t>soema</a:t>
            </a:r>
            <a:r>
              <a:rPr lang="en-US" dirty="0"/>
              <a:t> </a:t>
            </a:r>
            <a:r>
              <a:rPr lang="en-US" dirty="0" err="1"/>
              <a:t>denki</a:t>
            </a:r>
            <a:r>
              <a:rPr lang="en-US" dirty="0"/>
              <a:t> </a:t>
            </a:r>
            <a:r>
              <a:rPr lang="en-US" dirty="0" err="1"/>
              <a:t>dati</a:t>
            </a:r>
            <a:r>
              <a:rPr lang="en-US" dirty="0"/>
              <a:t> Israel </a:t>
            </a:r>
            <a:r>
              <a:rPr lang="en-US" dirty="0" err="1"/>
              <a:t>ben</a:t>
            </a:r>
            <a:r>
              <a:rPr lang="en-US" dirty="0"/>
              <a:t> </a:t>
            </a:r>
            <a:r>
              <a:rPr lang="en-US" dirty="0" err="1"/>
              <a:t>abi</a:t>
            </a:r>
            <a:r>
              <a:rPr lang="en-US" dirty="0"/>
              <a:t> hem </a:t>
            </a:r>
            <a:r>
              <a:rPr lang="en-US" dirty="0" err="1"/>
              <a:t>kans</a:t>
            </a:r>
            <a:r>
              <a:rPr lang="en-US" dirty="0"/>
              <a:t>, ma </a:t>
            </a:r>
            <a:r>
              <a:rPr lang="en-US" dirty="0" err="1"/>
              <a:t>di</a:t>
            </a:r>
            <a:r>
              <a:rPr lang="en-US" dirty="0"/>
              <a:t> </a:t>
            </a:r>
            <a:r>
              <a:rPr lang="en-US" dirty="0" err="1"/>
              <a:t>dem</a:t>
            </a:r>
            <a:r>
              <a:rPr lang="en-US" dirty="0"/>
              <a:t> </a:t>
            </a:r>
            <a:r>
              <a:rPr lang="en-US" dirty="0" err="1"/>
              <a:t>ben</a:t>
            </a:r>
            <a:r>
              <a:rPr lang="en-US" dirty="0"/>
              <a:t> </a:t>
            </a:r>
            <a:r>
              <a:rPr lang="en-US" dirty="0" err="1"/>
              <a:t>kiri</a:t>
            </a:r>
            <a:r>
              <a:rPr lang="en-US" dirty="0"/>
              <a:t> </a:t>
            </a:r>
            <a:r>
              <a:rPr lang="en-US" dirty="0" err="1"/>
              <a:t>dem</a:t>
            </a:r>
            <a:r>
              <a:rPr lang="en-US" dirty="0"/>
              <a:t> </a:t>
            </a:r>
            <a:r>
              <a:rPr lang="en-US" dirty="0" err="1"/>
              <a:t>egi</a:t>
            </a:r>
            <a:r>
              <a:rPr lang="en-US" dirty="0"/>
              <a:t> </a:t>
            </a:r>
            <a:r>
              <a:rPr lang="en-US" dirty="0" err="1"/>
              <a:t>messias</a:t>
            </a:r>
            <a:r>
              <a:rPr lang="en-US" dirty="0"/>
              <a:t>, </a:t>
            </a:r>
            <a:r>
              <a:rPr lang="en-US" dirty="0" err="1"/>
              <a:t>Gado</a:t>
            </a:r>
            <a:r>
              <a:rPr lang="en-US" dirty="0"/>
              <a:t> </a:t>
            </a:r>
            <a:r>
              <a:rPr lang="en-US" dirty="0" err="1"/>
              <a:t>ben</a:t>
            </a:r>
            <a:r>
              <a:rPr lang="en-US" dirty="0"/>
              <a:t> </a:t>
            </a:r>
            <a:r>
              <a:rPr lang="en-US" dirty="0" err="1"/>
              <a:t>poti</a:t>
            </a:r>
            <a:r>
              <a:rPr lang="en-US" dirty="0"/>
              <a:t> </a:t>
            </a:r>
            <a:r>
              <a:rPr lang="en-US" dirty="0" err="1"/>
              <a:t>dem</a:t>
            </a:r>
            <a:r>
              <a:rPr lang="en-US" dirty="0"/>
              <a:t> </a:t>
            </a:r>
            <a:r>
              <a:rPr lang="en-US" dirty="0" err="1"/>
              <a:t>na</a:t>
            </a:r>
            <a:r>
              <a:rPr lang="en-US" dirty="0"/>
              <a:t> wan </a:t>
            </a:r>
            <a:r>
              <a:rPr lang="en-US" dirty="0" err="1"/>
              <a:t>sei</a:t>
            </a:r>
            <a:r>
              <a:rPr lang="en-US" dirty="0"/>
              <a:t> foe </a:t>
            </a:r>
            <a:r>
              <a:rPr lang="en-US" dirty="0" err="1"/>
              <a:t>teego</a:t>
            </a:r>
            <a:endParaRPr lang="en-US" dirty="0"/>
          </a:p>
          <a:p>
            <a:r>
              <a:rPr lang="en-US" dirty="0"/>
              <a:t>Dan </a:t>
            </a:r>
            <a:r>
              <a:rPr lang="en-US" dirty="0" err="1"/>
              <a:t>dem</a:t>
            </a:r>
            <a:r>
              <a:rPr lang="en-US" dirty="0"/>
              <a:t> </a:t>
            </a:r>
            <a:r>
              <a:rPr lang="en-US" dirty="0" err="1"/>
              <a:t>taki</a:t>
            </a:r>
            <a:r>
              <a:rPr lang="en-US" dirty="0"/>
              <a:t> </a:t>
            </a:r>
            <a:r>
              <a:rPr lang="en-US" dirty="0" err="1"/>
              <a:t>dati</a:t>
            </a:r>
            <a:r>
              <a:rPr lang="en-US" dirty="0"/>
              <a:t> </a:t>
            </a:r>
            <a:r>
              <a:rPr lang="en-US" dirty="0" err="1"/>
              <a:t>Gado</a:t>
            </a:r>
            <a:r>
              <a:rPr lang="en-US" dirty="0"/>
              <a:t> </a:t>
            </a:r>
            <a:r>
              <a:rPr lang="en-US" dirty="0" err="1"/>
              <a:t>ben</a:t>
            </a:r>
            <a:r>
              <a:rPr lang="en-US" dirty="0"/>
              <a:t> </a:t>
            </a:r>
            <a:r>
              <a:rPr lang="en-US" dirty="0" err="1"/>
              <a:t>poti</a:t>
            </a:r>
            <a:r>
              <a:rPr lang="en-US" dirty="0"/>
              <a:t> </a:t>
            </a:r>
            <a:r>
              <a:rPr lang="en-US" dirty="0" err="1"/>
              <a:t>da</a:t>
            </a:r>
            <a:r>
              <a:rPr lang="en-US" dirty="0"/>
              <a:t> </a:t>
            </a:r>
            <a:r>
              <a:rPr lang="en-US" dirty="0" err="1"/>
              <a:t>kerki</a:t>
            </a:r>
            <a:r>
              <a:rPr lang="en-US" dirty="0"/>
              <a:t> </a:t>
            </a:r>
            <a:r>
              <a:rPr lang="en-US" dirty="0" err="1"/>
              <a:t>na</a:t>
            </a:r>
            <a:r>
              <a:rPr lang="en-US" dirty="0"/>
              <a:t> </a:t>
            </a:r>
            <a:r>
              <a:rPr lang="en-US" dirty="0" err="1"/>
              <a:t>ini</a:t>
            </a:r>
            <a:r>
              <a:rPr lang="en-US" dirty="0"/>
              <a:t> </a:t>
            </a:r>
            <a:r>
              <a:rPr lang="en-US" dirty="0" err="1"/>
              <a:t>presi</a:t>
            </a:r>
            <a:r>
              <a:rPr lang="en-US" dirty="0"/>
              <a:t> foe Israel</a:t>
            </a:r>
          </a:p>
          <a:p>
            <a:r>
              <a:rPr lang="en-US" dirty="0" err="1" smtClean="0"/>
              <a:t>Disi</a:t>
            </a:r>
            <a:r>
              <a:rPr lang="en-US" dirty="0" smtClean="0"/>
              <a:t> de wan </a:t>
            </a:r>
            <a:r>
              <a:rPr lang="en-US" dirty="0" err="1" smtClean="0"/>
              <a:t>fout</a:t>
            </a:r>
            <a:r>
              <a:rPr lang="en-US" dirty="0" smtClean="0"/>
              <a:t> </a:t>
            </a:r>
            <a:r>
              <a:rPr lang="en-US" dirty="0" err="1" smtClean="0"/>
              <a:t>opstelling</a:t>
            </a:r>
            <a:r>
              <a:rPr lang="en-US" dirty="0" smtClean="0"/>
              <a:t>, en </a:t>
            </a:r>
            <a:r>
              <a:rPr lang="en-US" dirty="0" err="1" smtClean="0"/>
              <a:t>dem</a:t>
            </a:r>
            <a:r>
              <a:rPr lang="en-US" dirty="0" smtClean="0"/>
              <a:t> </a:t>
            </a:r>
            <a:r>
              <a:rPr lang="en-US" dirty="0" err="1" smtClean="0"/>
              <a:t>versi</a:t>
            </a:r>
            <a:r>
              <a:rPr lang="en-US" dirty="0" smtClean="0"/>
              <a:t> </a:t>
            </a:r>
            <a:r>
              <a:rPr lang="en-US" dirty="0" err="1" smtClean="0"/>
              <a:t>sori</a:t>
            </a:r>
            <a:r>
              <a:rPr lang="en-US" dirty="0" smtClean="0"/>
              <a:t> </a:t>
            </a:r>
            <a:r>
              <a:rPr lang="en-US" dirty="0" err="1" smtClean="0"/>
              <a:t>dati</a:t>
            </a:r>
            <a:r>
              <a:rPr lang="en-US" dirty="0" smtClean="0"/>
              <a:t> </a:t>
            </a:r>
            <a:r>
              <a:rPr lang="en-US" dirty="0" err="1" smtClean="0"/>
              <a:t>krin</a:t>
            </a:r>
            <a:endParaRPr lang="en-US"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7B3D324-8A3A-4DCF-8F22-C8318ABFFA2E}"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6A7ECF9-4CFF-49F3-8A7B-385C174FD916}" type="slidenum">
              <a:rPr lang="en-US"/>
              <a:pPr lvl="1"/>
              <a:t>120</a:t>
            </a:fld>
            <a:endParaRPr lang="en-US">
              <a:latin typeface="Times New Roman" pitchFamily="18" charset="0"/>
            </a:endParaRPr>
          </a:p>
        </p:txBody>
      </p:sp>
      <p:sp>
        <p:nvSpPr>
          <p:cNvPr id="138242" name="Rectangle 2"/>
          <p:cNvSpPr>
            <a:spLocks noGrp="1" noChangeArrowheads="1"/>
          </p:cNvSpPr>
          <p:nvPr>
            <p:ph type="title"/>
          </p:nvPr>
        </p:nvSpPr>
        <p:spPr/>
        <p:txBody>
          <a:bodyPr/>
          <a:lstStyle/>
          <a:p>
            <a:r>
              <a:rPr lang="en-US"/>
              <a:t>No tjari prati kom</a:t>
            </a:r>
          </a:p>
        </p:txBody>
      </p:sp>
      <p:sp>
        <p:nvSpPr>
          <p:cNvPr id="138243" name="Rectangle 3"/>
          <p:cNvSpPr>
            <a:spLocks noGrp="1" noChangeArrowheads="1"/>
          </p:cNvSpPr>
          <p:nvPr>
            <p:ph type="body" idx="1"/>
          </p:nvPr>
        </p:nvSpPr>
        <p:spPr>
          <a:xfrm>
            <a:off x="228600" y="2017713"/>
            <a:ext cx="8726488" cy="4114800"/>
          </a:xfrm>
        </p:spPr>
        <p:txBody>
          <a:bodyPr/>
          <a:lstStyle/>
          <a:p>
            <a:pPr>
              <a:lnSpc>
                <a:spcPct val="80000"/>
              </a:lnSpc>
            </a:pPr>
            <a:r>
              <a:rPr lang="en-US" b="1" dirty="0"/>
              <a:t>Rom. 16:17. Now mi </a:t>
            </a:r>
            <a:r>
              <a:rPr lang="en-US" b="1" dirty="0" err="1"/>
              <a:t>begi</a:t>
            </a:r>
            <a:r>
              <a:rPr lang="en-US" b="1" dirty="0"/>
              <a:t> </a:t>
            </a:r>
            <a:r>
              <a:rPr lang="en-US" b="1" dirty="0" err="1"/>
              <a:t>oen</a:t>
            </a:r>
            <a:r>
              <a:rPr lang="en-US" b="1" dirty="0"/>
              <a:t>, </a:t>
            </a:r>
            <a:r>
              <a:rPr lang="en-US" b="1" dirty="0" err="1"/>
              <a:t>brada</a:t>
            </a:r>
            <a:r>
              <a:rPr lang="en-US" b="1" dirty="0"/>
              <a:t>, </a:t>
            </a:r>
            <a:r>
              <a:rPr lang="en-US" b="1" dirty="0" err="1"/>
              <a:t>loekoe</a:t>
            </a:r>
            <a:r>
              <a:rPr lang="en-US" b="1" dirty="0"/>
              <a:t> </a:t>
            </a:r>
            <a:r>
              <a:rPr lang="en-US" b="1" dirty="0" err="1"/>
              <a:t>boen</a:t>
            </a:r>
            <a:r>
              <a:rPr lang="en-US" b="1" dirty="0"/>
              <a:t> </a:t>
            </a:r>
            <a:r>
              <a:rPr lang="en-US" b="1" dirty="0" err="1"/>
              <a:t>na</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tjari</a:t>
            </a:r>
            <a:r>
              <a:rPr lang="en-US" b="1" dirty="0"/>
              <a:t> </a:t>
            </a:r>
            <a:r>
              <a:rPr lang="en-US" b="1" dirty="0" err="1"/>
              <a:t>prati</a:t>
            </a:r>
            <a:r>
              <a:rPr lang="en-US" b="1" dirty="0"/>
              <a:t> </a:t>
            </a:r>
            <a:r>
              <a:rPr lang="en-US" b="1" dirty="0" err="1"/>
              <a:t>kom</a:t>
            </a:r>
            <a:r>
              <a:rPr lang="en-US" b="1" dirty="0"/>
              <a:t>, en </a:t>
            </a:r>
            <a:r>
              <a:rPr lang="en-US" b="1" dirty="0" err="1"/>
              <a:t>disi</a:t>
            </a:r>
            <a:r>
              <a:rPr lang="en-US" b="1" dirty="0"/>
              <a:t> </a:t>
            </a:r>
            <a:r>
              <a:rPr lang="en-US" b="1" dirty="0" err="1"/>
              <a:t>seti</a:t>
            </a:r>
            <a:r>
              <a:rPr lang="en-US" b="1" dirty="0"/>
              <a:t> </a:t>
            </a:r>
            <a:r>
              <a:rPr lang="en-US" b="1" dirty="0" err="1"/>
              <a:t>trapoe</a:t>
            </a:r>
            <a:r>
              <a:rPr lang="en-US" b="1" dirty="0"/>
              <a:t> </a:t>
            </a:r>
            <a:r>
              <a:rPr lang="en-US" b="1" dirty="0" err="1"/>
              <a:t>na</a:t>
            </a:r>
            <a:r>
              <a:rPr lang="en-US" b="1" dirty="0"/>
              <a:t> </a:t>
            </a:r>
            <a:r>
              <a:rPr lang="en-US" b="1" dirty="0" err="1"/>
              <a:t>tra</a:t>
            </a:r>
            <a:r>
              <a:rPr lang="en-US" b="1" dirty="0"/>
              <a:t> </a:t>
            </a:r>
            <a:r>
              <a:rPr lang="en-US" b="1" dirty="0" err="1"/>
              <a:t>fasi</a:t>
            </a:r>
            <a:r>
              <a:rPr lang="en-US" b="1" dirty="0"/>
              <a:t> </a:t>
            </a:r>
            <a:r>
              <a:rPr lang="en-US" b="1" dirty="0" err="1"/>
              <a:t>leki</a:t>
            </a:r>
            <a:r>
              <a:rPr lang="en-US" b="1" dirty="0"/>
              <a:t> </a:t>
            </a:r>
            <a:r>
              <a:rPr lang="en-US" b="1" dirty="0" err="1"/>
              <a:t>da</a:t>
            </a:r>
            <a:r>
              <a:rPr lang="en-US" b="1" dirty="0"/>
              <a:t> </a:t>
            </a:r>
            <a:r>
              <a:rPr lang="en-US" b="1" dirty="0" err="1"/>
              <a:t>leri</a:t>
            </a:r>
            <a:r>
              <a:rPr lang="en-US" b="1" dirty="0"/>
              <a:t> </a:t>
            </a:r>
            <a:r>
              <a:rPr lang="en-US" b="1" dirty="0" err="1"/>
              <a:t>disi</a:t>
            </a:r>
            <a:r>
              <a:rPr lang="en-US" b="1" dirty="0"/>
              <a:t> </a:t>
            </a:r>
            <a:r>
              <a:rPr lang="en-US" b="1" dirty="0" err="1"/>
              <a:t>oen</a:t>
            </a:r>
            <a:r>
              <a:rPr lang="en-US" b="1" dirty="0"/>
              <a:t> </a:t>
            </a:r>
            <a:r>
              <a:rPr lang="en-US" b="1" dirty="0" err="1"/>
              <a:t>ben</a:t>
            </a:r>
            <a:r>
              <a:rPr lang="en-US" b="1" dirty="0"/>
              <a:t> </a:t>
            </a:r>
            <a:r>
              <a:rPr lang="en-US" b="1" dirty="0" err="1"/>
              <a:t>kisi</a:t>
            </a:r>
            <a:r>
              <a:rPr lang="en-US" b="1" dirty="0"/>
              <a:t>; en </a:t>
            </a:r>
            <a:r>
              <a:rPr lang="en-US" b="1" dirty="0" err="1"/>
              <a:t>drai</a:t>
            </a:r>
            <a:r>
              <a:rPr lang="en-US" b="1" dirty="0"/>
              <a:t> </a:t>
            </a:r>
            <a:r>
              <a:rPr lang="en-US" b="1" dirty="0" err="1"/>
              <a:t>komopo</a:t>
            </a:r>
            <a:r>
              <a:rPr lang="en-US" b="1" dirty="0"/>
              <a:t> foe </a:t>
            </a:r>
            <a:r>
              <a:rPr lang="en-US" b="1" dirty="0" err="1"/>
              <a:t>dem</a:t>
            </a:r>
            <a:r>
              <a:rPr lang="en-US" b="1" dirty="0"/>
              <a:t>. 18. </a:t>
            </a:r>
            <a:r>
              <a:rPr lang="en-US" b="1" dirty="0" err="1"/>
              <a:t>Bikasi</a:t>
            </a:r>
            <a:r>
              <a:rPr lang="en-US" b="1" dirty="0"/>
              <a:t> </a:t>
            </a:r>
            <a:r>
              <a:rPr lang="en-US" b="1" dirty="0" err="1"/>
              <a:t>dem</a:t>
            </a:r>
            <a:r>
              <a:rPr lang="en-US" b="1" dirty="0"/>
              <a:t> </a:t>
            </a:r>
            <a:r>
              <a:rPr lang="en-US" b="1" dirty="0" err="1"/>
              <a:t>soema</a:t>
            </a:r>
            <a:r>
              <a:rPr lang="en-US" b="1" dirty="0"/>
              <a:t> </a:t>
            </a:r>
            <a:r>
              <a:rPr lang="en-US" b="1" dirty="0" err="1"/>
              <a:t>dati</a:t>
            </a:r>
            <a:r>
              <a:rPr lang="en-US" b="1" dirty="0"/>
              <a:t> no </a:t>
            </a:r>
            <a:r>
              <a:rPr lang="en-US" b="1" dirty="0" err="1"/>
              <a:t>dini</a:t>
            </a:r>
            <a:r>
              <a:rPr lang="en-US" b="1" dirty="0"/>
              <a:t> </a:t>
            </a:r>
            <a:r>
              <a:rPr lang="en-US" b="1" dirty="0" err="1"/>
              <a:t>wi</a:t>
            </a:r>
            <a:r>
              <a:rPr lang="en-US" b="1" dirty="0"/>
              <a:t> </a:t>
            </a:r>
            <a:r>
              <a:rPr lang="en-US" b="1" dirty="0" err="1"/>
              <a:t>Masra</a:t>
            </a:r>
            <a:r>
              <a:rPr lang="en-US" b="1" dirty="0"/>
              <a:t> </a:t>
            </a:r>
            <a:r>
              <a:rPr lang="en-US" b="1" dirty="0" err="1"/>
              <a:t>Jezus</a:t>
            </a:r>
            <a:r>
              <a:rPr lang="en-US" b="1" dirty="0"/>
              <a:t> </a:t>
            </a:r>
            <a:r>
              <a:rPr lang="en-US" b="1" dirty="0" err="1"/>
              <a:t>Kristus</a:t>
            </a:r>
            <a:r>
              <a:rPr lang="en-US" b="1" dirty="0"/>
              <a:t>, ma </a:t>
            </a:r>
            <a:r>
              <a:rPr lang="en-US" b="1" dirty="0" err="1"/>
              <a:t>dem</a:t>
            </a:r>
            <a:r>
              <a:rPr lang="en-US" b="1" dirty="0"/>
              <a:t> </a:t>
            </a:r>
            <a:r>
              <a:rPr lang="en-US" b="1" dirty="0" err="1"/>
              <a:t>egi</a:t>
            </a:r>
            <a:r>
              <a:rPr lang="en-US" b="1" dirty="0"/>
              <a:t> </a:t>
            </a:r>
            <a:r>
              <a:rPr lang="en-US" b="1" dirty="0" err="1"/>
              <a:t>bere</a:t>
            </a:r>
            <a:r>
              <a:rPr lang="en-US" b="1" dirty="0"/>
              <a:t>, en </a:t>
            </a:r>
            <a:r>
              <a:rPr lang="en-US" b="1" dirty="0" err="1"/>
              <a:t>nanga</a:t>
            </a:r>
            <a:r>
              <a:rPr lang="en-US" b="1" dirty="0"/>
              <a:t> </a:t>
            </a:r>
            <a:r>
              <a:rPr lang="en-US" b="1" dirty="0" err="1"/>
              <a:t>boen</a:t>
            </a:r>
            <a:r>
              <a:rPr lang="en-US" b="1" dirty="0"/>
              <a:t> </a:t>
            </a:r>
            <a:r>
              <a:rPr lang="en-US" b="1" dirty="0" err="1"/>
              <a:t>woortoe</a:t>
            </a:r>
            <a:r>
              <a:rPr lang="en-US" b="1" dirty="0"/>
              <a:t> </a:t>
            </a:r>
            <a:r>
              <a:rPr lang="en-US" b="1" dirty="0" err="1"/>
              <a:t>nanga</a:t>
            </a:r>
            <a:r>
              <a:rPr lang="en-US" b="1" dirty="0"/>
              <a:t> </a:t>
            </a:r>
            <a:r>
              <a:rPr lang="en-US" b="1" dirty="0" err="1"/>
              <a:t>moi</a:t>
            </a:r>
            <a:r>
              <a:rPr lang="en-US" b="1" dirty="0"/>
              <a:t> </a:t>
            </a:r>
            <a:r>
              <a:rPr lang="en-US" b="1" dirty="0" err="1"/>
              <a:t>taki</a:t>
            </a:r>
            <a:r>
              <a:rPr lang="en-US" b="1" dirty="0"/>
              <a:t> </a:t>
            </a:r>
            <a:r>
              <a:rPr lang="en-US" b="1" dirty="0" err="1"/>
              <a:t>dem</a:t>
            </a:r>
            <a:r>
              <a:rPr lang="en-US" b="1" dirty="0"/>
              <a:t> </a:t>
            </a:r>
            <a:r>
              <a:rPr lang="en-US" b="1" dirty="0" err="1"/>
              <a:t>kori</a:t>
            </a:r>
            <a:r>
              <a:rPr lang="en-US" b="1" dirty="0"/>
              <a:t> </a:t>
            </a:r>
            <a:r>
              <a:rPr lang="en-US" b="1" dirty="0" err="1"/>
              <a:t>dem</a:t>
            </a:r>
            <a:r>
              <a:rPr lang="en-US" b="1" dirty="0"/>
              <a:t> </a:t>
            </a:r>
            <a:r>
              <a:rPr lang="en-US" b="1" dirty="0" err="1"/>
              <a:t>hati</a:t>
            </a:r>
            <a:r>
              <a:rPr lang="en-US" b="1" dirty="0"/>
              <a:t> foe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mankeri</a:t>
            </a:r>
            <a:r>
              <a:rPr lang="en-US" b="1" dirty="0"/>
              <a:t> </a:t>
            </a:r>
            <a:r>
              <a:rPr lang="en-US" b="1" dirty="0" err="1"/>
              <a:t>koni</a:t>
            </a:r>
            <a:r>
              <a:rPr lang="en-US" b="1" dirty="0" smtClean="0"/>
              <a:t>.</a:t>
            </a:r>
            <a:endParaRPr lang="en-US" b="1"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7B3D324-8A3A-4DCF-8F22-C8318ABFFA2E}"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6A7ECF9-4CFF-49F3-8A7B-385C174FD916}" type="slidenum">
              <a:rPr lang="en-US"/>
              <a:pPr lvl="1"/>
              <a:t>121</a:t>
            </a:fld>
            <a:endParaRPr lang="en-US">
              <a:latin typeface="Times New Roman" pitchFamily="18" charset="0"/>
            </a:endParaRPr>
          </a:p>
        </p:txBody>
      </p:sp>
      <p:sp>
        <p:nvSpPr>
          <p:cNvPr id="138242" name="Rectangle 2"/>
          <p:cNvSpPr>
            <a:spLocks noGrp="1" noChangeArrowheads="1"/>
          </p:cNvSpPr>
          <p:nvPr>
            <p:ph type="title"/>
          </p:nvPr>
        </p:nvSpPr>
        <p:spPr/>
        <p:txBody>
          <a:bodyPr/>
          <a:lstStyle/>
          <a:p>
            <a:r>
              <a:rPr lang="en-US"/>
              <a:t>No tjari prati kom</a:t>
            </a:r>
          </a:p>
        </p:txBody>
      </p:sp>
      <p:sp>
        <p:nvSpPr>
          <p:cNvPr id="138243" name="Rectangle 3"/>
          <p:cNvSpPr>
            <a:spLocks noGrp="1" noChangeArrowheads="1"/>
          </p:cNvSpPr>
          <p:nvPr>
            <p:ph type="body" idx="1"/>
          </p:nvPr>
        </p:nvSpPr>
        <p:spPr/>
        <p:txBody>
          <a:bodyPr/>
          <a:lstStyle/>
          <a:p>
            <a:pPr>
              <a:lnSpc>
                <a:spcPct val="80000"/>
              </a:lnSpc>
            </a:pPr>
            <a:r>
              <a:rPr lang="en-US" b="1" dirty="0" smtClean="0"/>
              <a:t>Dem </a:t>
            </a:r>
            <a:r>
              <a:rPr lang="en-US" b="1" dirty="0" err="1"/>
              <a:t>soema</a:t>
            </a:r>
            <a:r>
              <a:rPr lang="en-US" b="1" dirty="0"/>
              <a:t> </a:t>
            </a:r>
            <a:r>
              <a:rPr lang="en-US" b="1" dirty="0" err="1"/>
              <a:t>soekoe</a:t>
            </a:r>
            <a:r>
              <a:rPr lang="en-US" b="1" dirty="0"/>
              <a:t> </a:t>
            </a:r>
            <a:r>
              <a:rPr lang="en-US" b="1" dirty="0" err="1"/>
              <a:t>dem</a:t>
            </a:r>
            <a:r>
              <a:rPr lang="en-US" b="1" dirty="0"/>
              <a:t> </a:t>
            </a:r>
            <a:r>
              <a:rPr lang="en-US" b="1" dirty="0" err="1"/>
              <a:t>egi</a:t>
            </a:r>
            <a:r>
              <a:rPr lang="en-US" b="1" dirty="0"/>
              <a:t> </a:t>
            </a:r>
            <a:r>
              <a:rPr lang="en-US" b="1" dirty="0" err="1"/>
              <a:t>boen</a:t>
            </a:r>
            <a:endParaRPr lang="en-US" b="1" dirty="0"/>
          </a:p>
          <a:p>
            <a:pPr>
              <a:lnSpc>
                <a:spcPct val="80000"/>
              </a:lnSpc>
            </a:pPr>
            <a:r>
              <a:rPr lang="en-US" b="1" dirty="0"/>
              <a:t>Dem </a:t>
            </a:r>
            <a:r>
              <a:rPr lang="en-US" b="1" dirty="0" err="1"/>
              <a:t>taki</a:t>
            </a:r>
            <a:r>
              <a:rPr lang="en-US" b="1" dirty="0"/>
              <a:t> </a:t>
            </a:r>
            <a:r>
              <a:rPr lang="en-US" b="1" dirty="0" err="1"/>
              <a:t>moi</a:t>
            </a:r>
            <a:endParaRPr lang="en-US" b="1" dirty="0"/>
          </a:p>
          <a:p>
            <a:pPr>
              <a:lnSpc>
                <a:spcPct val="80000"/>
              </a:lnSpc>
            </a:pPr>
            <a:r>
              <a:rPr lang="en-US" b="1" dirty="0"/>
              <a:t>Dem </a:t>
            </a:r>
            <a:r>
              <a:rPr lang="en-US" b="1" dirty="0" err="1"/>
              <a:t>kori</a:t>
            </a:r>
            <a:r>
              <a:rPr lang="en-US" b="1" dirty="0"/>
              <a:t> </a:t>
            </a:r>
            <a:r>
              <a:rPr lang="en-US" b="1" dirty="0" err="1"/>
              <a:t>dem</a:t>
            </a:r>
            <a:r>
              <a:rPr lang="en-US" b="1" dirty="0"/>
              <a:t> </a:t>
            </a:r>
            <a:r>
              <a:rPr lang="en-US" b="1" dirty="0" err="1"/>
              <a:t>hati</a:t>
            </a:r>
            <a:r>
              <a:rPr lang="en-US" b="1" dirty="0"/>
              <a:t> foe </a:t>
            </a:r>
            <a:r>
              <a:rPr lang="en-US" b="1" dirty="0" err="1"/>
              <a:t>dem</a:t>
            </a:r>
            <a:r>
              <a:rPr lang="en-US" b="1" dirty="0"/>
              <a:t> </a:t>
            </a:r>
            <a:r>
              <a:rPr lang="en-US" b="1" dirty="0" err="1" smtClean="0"/>
              <a:t>swakiwan</a:t>
            </a:r>
            <a:endParaRPr lang="en-US" b="1" dirty="0" smtClean="0"/>
          </a:p>
          <a:p>
            <a:pPr>
              <a:lnSpc>
                <a:spcPct val="80000"/>
              </a:lnSpc>
            </a:pPr>
            <a:r>
              <a:rPr lang="en-US" b="1" dirty="0" err="1" smtClean="0"/>
              <a:t>Poeroe</a:t>
            </a:r>
            <a:r>
              <a:rPr lang="en-US" b="1" dirty="0" smtClean="0"/>
              <a:t> </a:t>
            </a:r>
            <a:r>
              <a:rPr lang="en-US" b="1" dirty="0" err="1" smtClean="0"/>
              <a:t>komopo</a:t>
            </a:r>
            <a:r>
              <a:rPr lang="en-US" b="1" dirty="0" smtClean="0"/>
              <a:t> foe </a:t>
            </a:r>
            <a:r>
              <a:rPr lang="en-US" b="1" dirty="0" err="1" smtClean="0"/>
              <a:t>dem</a:t>
            </a:r>
            <a:r>
              <a:rPr lang="en-US" b="1" dirty="0" smtClean="0"/>
              <a:t> – foe </a:t>
            </a:r>
            <a:r>
              <a:rPr lang="en-US" b="1" dirty="0" err="1" smtClean="0"/>
              <a:t>taki</a:t>
            </a:r>
            <a:r>
              <a:rPr lang="en-US" b="1" dirty="0" smtClean="0"/>
              <a:t> </a:t>
            </a:r>
            <a:r>
              <a:rPr lang="en-US" b="1" dirty="0" err="1" smtClean="0"/>
              <a:t>leti</a:t>
            </a:r>
            <a:r>
              <a:rPr lang="en-US" b="1" dirty="0" smtClean="0"/>
              <a:t>, </a:t>
            </a:r>
            <a:r>
              <a:rPr lang="en-US" b="1" dirty="0" err="1" smtClean="0"/>
              <a:t>disi</a:t>
            </a:r>
            <a:r>
              <a:rPr lang="en-US" b="1" dirty="0" smtClean="0"/>
              <a:t> de wan </a:t>
            </a:r>
            <a:r>
              <a:rPr lang="en-US" b="1" dirty="0" err="1" smtClean="0"/>
              <a:t>reden</a:t>
            </a:r>
            <a:r>
              <a:rPr lang="en-US" b="1" dirty="0" smtClean="0"/>
              <a:t> foe </a:t>
            </a:r>
            <a:r>
              <a:rPr lang="en-US" b="1" dirty="0" err="1" smtClean="0"/>
              <a:t>kerki</a:t>
            </a:r>
            <a:r>
              <a:rPr lang="en-US" b="1" dirty="0" smtClean="0"/>
              <a:t> </a:t>
            </a:r>
            <a:r>
              <a:rPr lang="en-US" b="1" dirty="0" err="1" smtClean="0"/>
              <a:t>tucht</a:t>
            </a:r>
            <a:endParaRPr lang="en-US" b="1"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99AA48-FCD8-40ED-8B3C-23487D809F0F}"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A8EF73C9-A479-49E7-8FC9-9FB113DEFA17}" type="slidenum">
              <a:rPr lang="en-US"/>
              <a:pPr lvl="1"/>
              <a:t>122</a:t>
            </a:fld>
            <a:endParaRPr lang="en-US">
              <a:latin typeface="Times New Roman" pitchFamily="18" charset="0"/>
            </a:endParaRPr>
          </a:p>
        </p:txBody>
      </p:sp>
      <p:sp>
        <p:nvSpPr>
          <p:cNvPr id="139266" name="Rectangle 2"/>
          <p:cNvSpPr>
            <a:spLocks noGrp="1" noChangeArrowheads="1"/>
          </p:cNvSpPr>
          <p:nvPr>
            <p:ph type="title"/>
          </p:nvPr>
        </p:nvSpPr>
        <p:spPr/>
        <p:txBody>
          <a:bodyPr/>
          <a:lstStyle/>
          <a:p>
            <a:r>
              <a:rPr lang="en-US"/>
              <a:t>No sabi ogri, ma soso boen</a:t>
            </a:r>
          </a:p>
        </p:txBody>
      </p:sp>
      <p:sp>
        <p:nvSpPr>
          <p:cNvPr id="139267" name="Rectangle 3"/>
          <p:cNvSpPr>
            <a:spLocks noGrp="1" noChangeArrowheads="1"/>
          </p:cNvSpPr>
          <p:nvPr>
            <p:ph type="body" idx="1"/>
          </p:nvPr>
        </p:nvSpPr>
        <p:spPr/>
        <p:txBody>
          <a:bodyPr/>
          <a:lstStyle/>
          <a:p>
            <a:pPr>
              <a:lnSpc>
                <a:spcPct val="80000"/>
              </a:lnSpc>
            </a:pPr>
            <a:r>
              <a:rPr lang="en-US" sz="2800" b="1" dirty="0"/>
              <a:t>Rom . 16:19. </a:t>
            </a:r>
            <a:r>
              <a:rPr lang="en-US" sz="2800" b="1" dirty="0" err="1"/>
              <a:t>Bikasi</a:t>
            </a:r>
            <a:r>
              <a:rPr lang="en-US" sz="2800" b="1" dirty="0"/>
              <a:t> ala </a:t>
            </a:r>
            <a:r>
              <a:rPr lang="en-US" sz="2800" b="1" dirty="0" err="1"/>
              <a:t>soema</a:t>
            </a:r>
            <a:r>
              <a:rPr lang="en-US" sz="2800" b="1" dirty="0"/>
              <a:t> </a:t>
            </a:r>
            <a:r>
              <a:rPr lang="en-US" sz="2800" b="1" dirty="0" err="1"/>
              <a:t>ben</a:t>
            </a:r>
            <a:r>
              <a:rPr lang="en-US" sz="2800" b="1" dirty="0"/>
              <a:t> </a:t>
            </a:r>
            <a:r>
              <a:rPr lang="en-US" sz="2800" b="1" dirty="0" err="1"/>
              <a:t>kom</a:t>
            </a:r>
            <a:r>
              <a:rPr lang="en-US" sz="2800" b="1" dirty="0"/>
              <a:t> </a:t>
            </a:r>
            <a:r>
              <a:rPr lang="en-US" sz="2800" b="1" dirty="0" err="1"/>
              <a:t>jere</a:t>
            </a:r>
            <a:r>
              <a:rPr lang="en-US" sz="2800" b="1" dirty="0"/>
              <a:t> </a:t>
            </a:r>
            <a:r>
              <a:rPr lang="en-US" sz="2800" b="1" dirty="0" err="1"/>
              <a:t>fa</a:t>
            </a:r>
            <a:r>
              <a:rPr lang="en-US" sz="2800" b="1" dirty="0"/>
              <a:t> </a:t>
            </a:r>
            <a:r>
              <a:rPr lang="en-US" sz="2800" b="1" dirty="0" err="1"/>
              <a:t>oen</a:t>
            </a:r>
            <a:r>
              <a:rPr lang="en-US" sz="2800" b="1" dirty="0"/>
              <a:t> </a:t>
            </a:r>
            <a:r>
              <a:rPr lang="en-US" sz="2800" b="1" dirty="0" err="1"/>
              <a:t>gi</a:t>
            </a:r>
            <a:r>
              <a:rPr lang="en-US" sz="2800" b="1" dirty="0"/>
              <a:t> </a:t>
            </a:r>
            <a:r>
              <a:rPr lang="en-US" sz="2800" b="1" dirty="0" err="1"/>
              <a:t>jesi</a:t>
            </a:r>
            <a:r>
              <a:rPr lang="en-US" sz="2800" b="1" dirty="0"/>
              <a:t>. Foe </a:t>
            </a:r>
            <a:r>
              <a:rPr lang="en-US" sz="2800" b="1" dirty="0" err="1"/>
              <a:t>dat'ede</a:t>
            </a:r>
            <a:r>
              <a:rPr lang="en-US" sz="2800" b="1" dirty="0"/>
              <a:t>, mi </a:t>
            </a:r>
            <a:r>
              <a:rPr lang="en-US" sz="2800" b="1" dirty="0" err="1"/>
              <a:t>breiti</a:t>
            </a:r>
            <a:r>
              <a:rPr lang="en-US" sz="2800" b="1" dirty="0"/>
              <a:t> foe </a:t>
            </a:r>
            <a:r>
              <a:rPr lang="en-US" sz="2800" b="1" dirty="0" err="1"/>
              <a:t>oen</a:t>
            </a:r>
            <a:r>
              <a:rPr lang="en-US" sz="2800" b="1" dirty="0"/>
              <a:t> </a:t>
            </a:r>
            <a:r>
              <a:rPr lang="en-US" sz="2800" b="1" dirty="0" err="1"/>
              <a:t>ede</a:t>
            </a:r>
            <a:r>
              <a:rPr lang="en-US" sz="2800" b="1" dirty="0"/>
              <a:t>, </a:t>
            </a:r>
            <a:r>
              <a:rPr lang="en-US" sz="2800" b="1" dirty="0" err="1"/>
              <a:t>tokoe</a:t>
            </a:r>
            <a:r>
              <a:rPr lang="en-US" sz="2800" b="1" dirty="0"/>
              <a:t> mi </a:t>
            </a:r>
            <a:r>
              <a:rPr lang="en-US" sz="2800" b="1" dirty="0" err="1"/>
              <a:t>wani</a:t>
            </a:r>
            <a:r>
              <a:rPr lang="en-US" sz="2800" b="1" dirty="0"/>
              <a:t> </a:t>
            </a:r>
            <a:r>
              <a:rPr lang="en-US" sz="2800" b="1" dirty="0" err="1"/>
              <a:t>oen</a:t>
            </a:r>
            <a:r>
              <a:rPr lang="en-US" sz="2800" b="1" dirty="0"/>
              <a:t> foe </a:t>
            </a:r>
            <a:r>
              <a:rPr lang="en-US" sz="2800" b="1" dirty="0" err="1"/>
              <a:t>abi</a:t>
            </a:r>
            <a:r>
              <a:rPr lang="en-US" sz="2800" b="1" dirty="0"/>
              <a:t> </a:t>
            </a:r>
            <a:r>
              <a:rPr lang="en-US" sz="2800" b="1" dirty="0" err="1"/>
              <a:t>koni</a:t>
            </a:r>
            <a:r>
              <a:rPr lang="en-US" sz="2800" b="1" dirty="0"/>
              <a:t> foe </a:t>
            </a:r>
            <a:r>
              <a:rPr lang="en-US" sz="2800" b="1" dirty="0" err="1"/>
              <a:t>sabi</a:t>
            </a:r>
            <a:r>
              <a:rPr lang="en-US" sz="2800" b="1" dirty="0"/>
              <a:t> </a:t>
            </a:r>
            <a:r>
              <a:rPr lang="en-US" sz="2800" b="1" dirty="0" err="1"/>
              <a:t>boen</a:t>
            </a:r>
            <a:r>
              <a:rPr lang="en-US" sz="2800" b="1" dirty="0"/>
              <a:t>, ma foe de </a:t>
            </a:r>
            <a:r>
              <a:rPr lang="en-US" sz="2800" b="1" dirty="0" err="1"/>
              <a:t>dom</a:t>
            </a:r>
            <a:r>
              <a:rPr lang="en-US" sz="2800" b="1" dirty="0"/>
              <a:t> foe </a:t>
            </a:r>
            <a:r>
              <a:rPr lang="en-US" sz="2800" b="1" dirty="0" err="1"/>
              <a:t>sabi</a:t>
            </a:r>
            <a:r>
              <a:rPr lang="en-US" sz="2800" b="1" dirty="0"/>
              <a:t> </a:t>
            </a:r>
            <a:r>
              <a:rPr lang="en-US" sz="2800" b="1" dirty="0" err="1"/>
              <a:t>takroe</a:t>
            </a:r>
            <a:r>
              <a:rPr lang="en-US" sz="2800" b="1" dirty="0"/>
              <a:t>. 20. En </a:t>
            </a:r>
            <a:r>
              <a:rPr lang="en-US" sz="2800" b="1" dirty="0" err="1"/>
              <a:t>da</a:t>
            </a:r>
            <a:r>
              <a:rPr lang="en-US" sz="2800" b="1" dirty="0"/>
              <a:t> </a:t>
            </a:r>
            <a:r>
              <a:rPr lang="en-US" sz="2800" b="1" dirty="0" err="1"/>
              <a:t>Gado</a:t>
            </a:r>
            <a:r>
              <a:rPr lang="en-US" sz="2800" b="1" dirty="0"/>
              <a:t> foe </a:t>
            </a:r>
            <a:r>
              <a:rPr lang="en-US" sz="2800" b="1" dirty="0" err="1"/>
              <a:t>vrede</a:t>
            </a:r>
            <a:r>
              <a:rPr lang="en-US" sz="2800" b="1" dirty="0"/>
              <a:t> </a:t>
            </a:r>
            <a:r>
              <a:rPr lang="en-US" sz="2800" b="1" dirty="0" err="1"/>
              <a:t>sa</a:t>
            </a:r>
            <a:r>
              <a:rPr lang="en-US" sz="2800" b="1" dirty="0"/>
              <a:t> </a:t>
            </a:r>
            <a:r>
              <a:rPr lang="en-US" sz="2800" b="1" dirty="0" err="1"/>
              <a:t>masi</a:t>
            </a:r>
            <a:r>
              <a:rPr lang="en-US" sz="2800" b="1" dirty="0"/>
              <a:t> Satan </a:t>
            </a:r>
            <a:r>
              <a:rPr lang="en-US" sz="2800" b="1" dirty="0" err="1"/>
              <a:t>na</a:t>
            </a:r>
            <a:r>
              <a:rPr lang="en-US" sz="2800" b="1" dirty="0"/>
              <a:t> </a:t>
            </a:r>
            <a:r>
              <a:rPr lang="en-US" sz="2800" b="1" dirty="0" err="1"/>
              <a:t>ondro</a:t>
            </a:r>
            <a:r>
              <a:rPr lang="en-US" sz="2800" b="1" dirty="0"/>
              <a:t> </a:t>
            </a:r>
            <a:r>
              <a:rPr lang="en-US" sz="2800" b="1" dirty="0" err="1"/>
              <a:t>oen</a:t>
            </a:r>
            <a:r>
              <a:rPr lang="en-US" sz="2800" b="1" dirty="0"/>
              <a:t> </a:t>
            </a:r>
            <a:r>
              <a:rPr lang="en-US" sz="2800" b="1" dirty="0" err="1"/>
              <a:t>foetoe</a:t>
            </a:r>
            <a:r>
              <a:rPr lang="en-US" sz="2800" b="1" dirty="0"/>
              <a:t> </a:t>
            </a:r>
            <a:r>
              <a:rPr lang="en-US" sz="2800" b="1" dirty="0" err="1"/>
              <a:t>na</a:t>
            </a:r>
            <a:r>
              <a:rPr lang="en-US" sz="2800" b="1" dirty="0"/>
              <a:t> wan </a:t>
            </a:r>
            <a:r>
              <a:rPr lang="en-US" sz="2800" b="1" dirty="0" err="1"/>
              <a:t>sjatoe</a:t>
            </a:r>
            <a:r>
              <a:rPr lang="en-US" sz="2800" b="1" dirty="0"/>
              <a:t> </a:t>
            </a:r>
            <a:r>
              <a:rPr lang="en-US" sz="2800" b="1" dirty="0" err="1"/>
              <a:t>pisi</a:t>
            </a:r>
            <a:r>
              <a:rPr lang="en-US" sz="2800" b="1" dirty="0"/>
              <a:t> tem. </a:t>
            </a:r>
            <a:r>
              <a:rPr lang="en-US" sz="2800" b="1" dirty="0" err="1"/>
              <a:t>Da</a:t>
            </a:r>
            <a:r>
              <a:rPr lang="en-US" sz="2800" b="1" dirty="0"/>
              <a:t> </a:t>
            </a:r>
            <a:r>
              <a:rPr lang="en-US" sz="2800" b="1" dirty="0" err="1"/>
              <a:t>gnade</a:t>
            </a:r>
            <a:r>
              <a:rPr lang="en-US" sz="2800" b="1" dirty="0"/>
              <a:t> foe </a:t>
            </a:r>
            <a:r>
              <a:rPr lang="en-US" sz="2800" b="1" dirty="0" err="1"/>
              <a:t>wi</a:t>
            </a:r>
            <a:r>
              <a:rPr lang="en-US" sz="2800" b="1" dirty="0"/>
              <a:t> </a:t>
            </a:r>
            <a:r>
              <a:rPr lang="en-US" sz="2800" b="1" dirty="0" err="1"/>
              <a:t>Masra</a:t>
            </a:r>
            <a:r>
              <a:rPr lang="en-US" sz="2800" b="1" dirty="0"/>
              <a:t> </a:t>
            </a:r>
            <a:r>
              <a:rPr lang="en-US" sz="2800" b="1" dirty="0" err="1"/>
              <a:t>Jezus</a:t>
            </a:r>
            <a:r>
              <a:rPr lang="en-US" sz="2800" b="1" dirty="0"/>
              <a:t> </a:t>
            </a:r>
            <a:r>
              <a:rPr lang="en-US" sz="2800" b="1" dirty="0" err="1"/>
              <a:t>Kristus</a:t>
            </a:r>
            <a:r>
              <a:rPr lang="en-US" sz="2800" b="1" dirty="0"/>
              <a:t> de </a:t>
            </a:r>
            <a:r>
              <a:rPr lang="en-US" sz="2800" b="1" dirty="0" err="1"/>
              <a:t>nanga</a:t>
            </a:r>
            <a:r>
              <a:rPr lang="en-US" sz="2800" b="1" dirty="0"/>
              <a:t> </a:t>
            </a:r>
            <a:r>
              <a:rPr lang="en-US" sz="2800" b="1" dirty="0" err="1"/>
              <a:t>oen</a:t>
            </a:r>
            <a:r>
              <a:rPr lang="en-US" sz="2800" b="1" dirty="0"/>
              <a:t>. Amen</a:t>
            </a:r>
            <a:r>
              <a:rPr lang="en-US" sz="2800" b="1" dirty="0" smtClean="0"/>
              <a:t>.</a:t>
            </a:r>
            <a:endParaRPr lang="en-US" sz="2800" b="1"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99AA48-FCD8-40ED-8B3C-23487D809F0F}"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A8EF73C9-A479-49E7-8FC9-9FB113DEFA17}" type="slidenum">
              <a:rPr lang="en-US"/>
              <a:pPr lvl="1"/>
              <a:t>123</a:t>
            </a:fld>
            <a:endParaRPr lang="en-US">
              <a:latin typeface="Times New Roman" pitchFamily="18" charset="0"/>
            </a:endParaRPr>
          </a:p>
        </p:txBody>
      </p:sp>
      <p:sp>
        <p:nvSpPr>
          <p:cNvPr id="139266" name="Rectangle 2"/>
          <p:cNvSpPr>
            <a:spLocks noGrp="1" noChangeArrowheads="1"/>
          </p:cNvSpPr>
          <p:nvPr>
            <p:ph type="title"/>
          </p:nvPr>
        </p:nvSpPr>
        <p:spPr/>
        <p:txBody>
          <a:bodyPr/>
          <a:lstStyle/>
          <a:p>
            <a:r>
              <a:rPr lang="en-US"/>
              <a:t>No sabi ogri, ma soso boen</a:t>
            </a:r>
          </a:p>
        </p:txBody>
      </p:sp>
      <p:sp>
        <p:nvSpPr>
          <p:cNvPr id="139267" name="Rectangle 3"/>
          <p:cNvSpPr>
            <a:spLocks noGrp="1" noChangeArrowheads="1"/>
          </p:cNvSpPr>
          <p:nvPr>
            <p:ph type="body" idx="1"/>
          </p:nvPr>
        </p:nvSpPr>
        <p:spPr/>
        <p:txBody>
          <a:bodyPr/>
          <a:lstStyle/>
          <a:p>
            <a:pPr>
              <a:lnSpc>
                <a:spcPct val="80000"/>
              </a:lnSpc>
            </a:pPr>
            <a:r>
              <a:rPr lang="en-US" sz="2800" b="1"/>
              <a:t>Rom . 16:19. Bikasi ala soema ben kom jere fa oen gi jesi. Foe dat'ede, mi breiti foe oen ede, tokoe mi wani oen foe abi koni foe sabi boen, ma foe de dom foe sabi takroe. 20. En da Gado foe vrede sa masi Satan na ondro oen foetoe na wan sjatoe pisi tem. Da gnade foe wi Masra Jezus Kristus de nanga oen. Amen.</a:t>
            </a:r>
          </a:p>
          <a:p>
            <a:pPr>
              <a:lnSpc>
                <a:spcPct val="80000"/>
              </a:lnSpc>
            </a:pPr>
            <a:r>
              <a:rPr lang="en-US" sz="2800" b="1"/>
              <a:t>Koni foe sabi boen; dom foe sabi takroe</a:t>
            </a:r>
          </a:p>
          <a:p>
            <a:pPr>
              <a:lnSpc>
                <a:spcPct val="80000"/>
              </a:lnSpc>
            </a:pPr>
            <a:r>
              <a:rPr lang="en-US" sz="2800" b="1"/>
              <a:t>Disi ben de da probleem nanga Adam &amp; Eva.  Dem ben kom sabi ogri nanga ervaring!</a:t>
            </a:r>
          </a:p>
          <a:p>
            <a:pPr>
              <a:lnSpc>
                <a:spcPct val="80000"/>
              </a:lnSpc>
            </a:pPr>
            <a:r>
              <a:rPr lang="en-US" sz="2800" b="1"/>
              <a:t>Vrede sa kom na wan sjatoe tem</a:t>
            </a:r>
          </a:p>
          <a:p>
            <a:pPr>
              <a:lnSpc>
                <a:spcPct val="80000"/>
              </a:lnSpc>
            </a:pPr>
            <a:endParaRPr lang="en-US" sz="280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99AA48-FCD8-40ED-8B3C-23487D809F0F}"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A8EF73C9-A479-49E7-8FC9-9FB113DEFA17}" type="slidenum">
              <a:rPr lang="en-US"/>
              <a:pPr lvl="1"/>
              <a:t>124</a:t>
            </a:fld>
            <a:endParaRPr lang="en-US">
              <a:latin typeface="Times New Roman" pitchFamily="18" charset="0"/>
            </a:endParaRPr>
          </a:p>
        </p:txBody>
      </p:sp>
      <p:sp>
        <p:nvSpPr>
          <p:cNvPr id="139266" name="Rectangle 2"/>
          <p:cNvSpPr>
            <a:spLocks noGrp="1" noChangeArrowheads="1"/>
          </p:cNvSpPr>
          <p:nvPr>
            <p:ph type="title"/>
          </p:nvPr>
        </p:nvSpPr>
        <p:spPr/>
        <p:txBody>
          <a:bodyPr/>
          <a:lstStyle/>
          <a:p>
            <a:r>
              <a:rPr lang="en-US"/>
              <a:t>No sabi ogri, ma soso boen</a:t>
            </a:r>
          </a:p>
        </p:txBody>
      </p:sp>
      <p:sp>
        <p:nvSpPr>
          <p:cNvPr id="139267" name="Rectangle 3"/>
          <p:cNvSpPr>
            <a:spLocks noGrp="1" noChangeArrowheads="1"/>
          </p:cNvSpPr>
          <p:nvPr>
            <p:ph type="body" idx="1"/>
          </p:nvPr>
        </p:nvSpPr>
        <p:spPr/>
        <p:txBody>
          <a:bodyPr/>
          <a:lstStyle/>
          <a:p>
            <a:pPr>
              <a:lnSpc>
                <a:spcPct val="80000"/>
              </a:lnSpc>
            </a:pPr>
            <a:r>
              <a:rPr lang="en-US" sz="2800" b="1" dirty="0"/>
              <a:t>Rom . 16:19. </a:t>
            </a:r>
            <a:r>
              <a:rPr lang="en-US" sz="2800" b="1" dirty="0" err="1"/>
              <a:t>Bikasi</a:t>
            </a:r>
            <a:r>
              <a:rPr lang="en-US" sz="2800" b="1" dirty="0"/>
              <a:t> ala </a:t>
            </a:r>
            <a:r>
              <a:rPr lang="en-US" sz="2800" b="1" dirty="0" err="1"/>
              <a:t>soema</a:t>
            </a:r>
            <a:r>
              <a:rPr lang="en-US" sz="2800" b="1" dirty="0"/>
              <a:t> </a:t>
            </a:r>
            <a:r>
              <a:rPr lang="en-US" sz="2800" b="1" dirty="0" err="1"/>
              <a:t>ben</a:t>
            </a:r>
            <a:r>
              <a:rPr lang="en-US" sz="2800" b="1" dirty="0"/>
              <a:t> </a:t>
            </a:r>
            <a:r>
              <a:rPr lang="en-US" sz="2800" b="1" dirty="0" err="1"/>
              <a:t>kom</a:t>
            </a:r>
            <a:r>
              <a:rPr lang="en-US" sz="2800" b="1" dirty="0"/>
              <a:t> </a:t>
            </a:r>
            <a:r>
              <a:rPr lang="en-US" sz="2800" b="1" dirty="0" err="1"/>
              <a:t>jere</a:t>
            </a:r>
            <a:r>
              <a:rPr lang="en-US" sz="2800" b="1" dirty="0"/>
              <a:t> </a:t>
            </a:r>
            <a:r>
              <a:rPr lang="en-US" sz="2800" b="1" dirty="0" err="1"/>
              <a:t>fa</a:t>
            </a:r>
            <a:r>
              <a:rPr lang="en-US" sz="2800" b="1" dirty="0"/>
              <a:t> </a:t>
            </a:r>
            <a:r>
              <a:rPr lang="en-US" sz="2800" b="1" dirty="0" err="1"/>
              <a:t>oen</a:t>
            </a:r>
            <a:r>
              <a:rPr lang="en-US" sz="2800" b="1" dirty="0"/>
              <a:t> </a:t>
            </a:r>
            <a:r>
              <a:rPr lang="en-US" sz="2800" b="1" dirty="0" err="1"/>
              <a:t>gi</a:t>
            </a:r>
            <a:r>
              <a:rPr lang="en-US" sz="2800" b="1" dirty="0"/>
              <a:t> </a:t>
            </a:r>
            <a:r>
              <a:rPr lang="en-US" sz="2800" b="1" dirty="0" err="1"/>
              <a:t>jesi</a:t>
            </a:r>
            <a:r>
              <a:rPr lang="en-US" sz="2800" b="1" dirty="0"/>
              <a:t>. Foe </a:t>
            </a:r>
            <a:r>
              <a:rPr lang="en-US" sz="2800" b="1" dirty="0" err="1"/>
              <a:t>dat'ede</a:t>
            </a:r>
            <a:r>
              <a:rPr lang="en-US" sz="2800" b="1" dirty="0"/>
              <a:t>, mi </a:t>
            </a:r>
            <a:r>
              <a:rPr lang="en-US" sz="2800" b="1" dirty="0" err="1"/>
              <a:t>breiti</a:t>
            </a:r>
            <a:r>
              <a:rPr lang="en-US" sz="2800" b="1" dirty="0"/>
              <a:t> foe </a:t>
            </a:r>
            <a:r>
              <a:rPr lang="en-US" sz="2800" b="1" dirty="0" err="1"/>
              <a:t>oen</a:t>
            </a:r>
            <a:r>
              <a:rPr lang="en-US" sz="2800" b="1" dirty="0"/>
              <a:t> </a:t>
            </a:r>
            <a:r>
              <a:rPr lang="en-US" sz="2800" b="1" dirty="0" err="1"/>
              <a:t>ede</a:t>
            </a:r>
            <a:r>
              <a:rPr lang="en-US" sz="2800" b="1" dirty="0"/>
              <a:t>, </a:t>
            </a:r>
            <a:r>
              <a:rPr lang="en-US" sz="2800" b="1" dirty="0" err="1"/>
              <a:t>tokoe</a:t>
            </a:r>
            <a:r>
              <a:rPr lang="en-US" sz="2800" b="1" dirty="0"/>
              <a:t> mi </a:t>
            </a:r>
            <a:r>
              <a:rPr lang="en-US" sz="2800" b="1" dirty="0" err="1"/>
              <a:t>wani</a:t>
            </a:r>
            <a:r>
              <a:rPr lang="en-US" sz="2800" b="1" dirty="0"/>
              <a:t> </a:t>
            </a:r>
            <a:r>
              <a:rPr lang="en-US" sz="2800" b="1" dirty="0" err="1"/>
              <a:t>oen</a:t>
            </a:r>
            <a:r>
              <a:rPr lang="en-US" sz="2800" b="1" dirty="0"/>
              <a:t> foe </a:t>
            </a:r>
            <a:r>
              <a:rPr lang="en-US" sz="2800" b="1" dirty="0" err="1"/>
              <a:t>abi</a:t>
            </a:r>
            <a:r>
              <a:rPr lang="en-US" sz="2800" b="1" dirty="0"/>
              <a:t> </a:t>
            </a:r>
            <a:r>
              <a:rPr lang="en-US" sz="2800" b="1" dirty="0" err="1"/>
              <a:t>koni</a:t>
            </a:r>
            <a:r>
              <a:rPr lang="en-US" sz="2800" b="1" dirty="0"/>
              <a:t> foe </a:t>
            </a:r>
            <a:r>
              <a:rPr lang="en-US" sz="2800" b="1" dirty="0" err="1"/>
              <a:t>sabi</a:t>
            </a:r>
            <a:r>
              <a:rPr lang="en-US" sz="2800" b="1" dirty="0"/>
              <a:t> </a:t>
            </a:r>
            <a:r>
              <a:rPr lang="en-US" sz="2800" b="1" dirty="0" err="1"/>
              <a:t>boen</a:t>
            </a:r>
            <a:r>
              <a:rPr lang="en-US" sz="2800" b="1" dirty="0"/>
              <a:t>, ma foe de </a:t>
            </a:r>
            <a:r>
              <a:rPr lang="en-US" sz="2800" b="1" dirty="0" err="1"/>
              <a:t>dom</a:t>
            </a:r>
            <a:r>
              <a:rPr lang="en-US" sz="2800" b="1" dirty="0"/>
              <a:t> foe </a:t>
            </a:r>
            <a:r>
              <a:rPr lang="en-US" sz="2800" b="1" dirty="0" err="1"/>
              <a:t>sabi</a:t>
            </a:r>
            <a:r>
              <a:rPr lang="en-US" sz="2800" b="1" dirty="0"/>
              <a:t> </a:t>
            </a:r>
            <a:r>
              <a:rPr lang="en-US" sz="2800" b="1" dirty="0" err="1" smtClean="0"/>
              <a:t>takroe</a:t>
            </a:r>
            <a:endParaRPr lang="en-US" sz="2800" b="1" dirty="0"/>
          </a:p>
          <a:p>
            <a:pPr>
              <a:lnSpc>
                <a:spcPct val="80000"/>
              </a:lnSpc>
            </a:pPr>
            <a:r>
              <a:rPr lang="en-US" sz="2800" b="1" dirty="0" err="1"/>
              <a:t>Koni</a:t>
            </a:r>
            <a:r>
              <a:rPr lang="en-US" sz="2800" b="1" dirty="0"/>
              <a:t> foe </a:t>
            </a:r>
            <a:r>
              <a:rPr lang="en-US" sz="2800" b="1" dirty="0" err="1"/>
              <a:t>sabi</a:t>
            </a:r>
            <a:r>
              <a:rPr lang="en-US" sz="2800" b="1" dirty="0"/>
              <a:t> </a:t>
            </a:r>
            <a:r>
              <a:rPr lang="en-US" sz="2800" b="1" dirty="0" err="1"/>
              <a:t>boen</a:t>
            </a:r>
            <a:r>
              <a:rPr lang="en-US" sz="2800" b="1" dirty="0"/>
              <a:t>; </a:t>
            </a:r>
            <a:r>
              <a:rPr lang="en-US" sz="2800" b="1" dirty="0" err="1"/>
              <a:t>dom</a:t>
            </a:r>
            <a:r>
              <a:rPr lang="en-US" sz="2800" b="1" dirty="0"/>
              <a:t> foe </a:t>
            </a:r>
            <a:r>
              <a:rPr lang="en-US" sz="2800" b="1" dirty="0" err="1"/>
              <a:t>sabi</a:t>
            </a:r>
            <a:r>
              <a:rPr lang="en-US" sz="2800" b="1" dirty="0"/>
              <a:t> </a:t>
            </a:r>
            <a:r>
              <a:rPr lang="en-US" sz="2800" b="1" dirty="0" err="1"/>
              <a:t>takroe</a:t>
            </a:r>
            <a:endParaRPr lang="en-US" sz="2800" b="1" dirty="0"/>
          </a:p>
          <a:p>
            <a:pPr>
              <a:lnSpc>
                <a:spcPct val="80000"/>
              </a:lnSpc>
            </a:pPr>
            <a:r>
              <a:rPr lang="en-US" sz="2800" b="1" dirty="0" err="1"/>
              <a:t>Disi</a:t>
            </a:r>
            <a:r>
              <a:rPr lang="en-US" sz="2800" b="1" dirty="0"/>
              <a:t> </a:t>
            </a:r>
            <a:r>
              <a:rPr lang="en-US" sz="2800" b="1" dirty="0" err="1"/>
              <a:t>ben</a:t>
            </a:r>
            <a:r>
              <a:rPr lang="en-US" sz="2800" b="1" dirty="0"/>
              <a:t> de </a:t>
            </a:r>
            <a:r>
              <a:rPr lang="en-US" sz="2800" b="1" dirty="0" err="1"/>
              <a:t>da</a:t>
            </a:r>
            <a:r>
              <a:rPr lang="en-US" sz="2800" b="1" dirty="0"/>
              <a:t> </a:t>
            </a:r>
            <a:r>
              <a:rPr lang="en-US" sz="2800" b="1" dirty="0" err="1"/>
              <a:t>probleem</a:t>
            </a:r>
            <a:r>
              <a:rPr lang="en-US" sz="2800" b="1" dirty="0"/>
              <a:t> </a:t>
            </a:r>
            <a:r>
              <a:rPr lang="en-US" sz="2800" b="1" dirty="0" err="1"/>
              <a:t>nanga</a:t>
            </a:r>
            <a:r>
              <a:rPr lang="en-US" sz="2800" b="1" dirty="0"/>
              <a:t> Adam &amp; Eva.  Dem </a:t>
            </a:r>
            <a:r>
              <a:rPr lang="en-US" sz="2800" b="1" dirty="0" err="1"/>
              <a:t>ben</a:t>
            </a:r>
            <a:r>
              <a:rPr lang="en-US" sz="2800" b="1" dirty="0"/>
              <a:t> </a:t>
            </a:r>
            <a:r>
              <a:rPr lang="en-US" sz="2800" b="1" dirty="0" err="1"/>
              <a:t>kom</a:t>
            </a:r>
            <a:r>
              <a:rPr lang="en-US" sz="2800" b="1" dirty="0"/>
              <a:t> </a:t>
            </a:r>
            <a:r>
              <a:rPr lang="en-US" sz="2800" b="1" dirty="0" err="1"/>
              <a:t>sabi</a:t>
            </a:r>
            <a:r>
              <a:rPr lang="en-US" sz="2800" b="1" dirty="0"/>
              <a:t> </a:t>
            </a:r>
            <a:r>
              <a:rPr lang="en-US" sz="2800" b="1" dirty="0" err="1"/>
              <a:t>ogri</a:t>
            </a:r>
            <a:r>
              <a:rPr lang="en-US" sz="2800" b="1" dirty="0"/>
              <a:t> </a:t>
            </a:r>
            <a:r>
              <a:rPr lang="en-US" sz="2800" b="1" dirty="0" err="1"/>
              <a:t>nanga</a:t>
            </a:r>
            <a:r>
              <a:rPr lang="en-US" sz="2800" b="1" dirty="0"/>
              <a:t> </a:t>
            </a:r>
            <a:r>
              <a:rPr lang="en-US" sz="2800" b="1" dirty="0" err="1"/>
              <a:t>ervaring</a:t>
            </a:r>
            <a:r>
              <a:rPr lang="en-US" sz="2800" b="1" dirty="0"/>
              <a:t>!</a:t>
            </a:r>
          </a:p>
          <a:p>
            <a:pPr>
              <a:lnSpc>
                <a:spcPct val="80000"/>
              </a:lnSpc>
            </a:pPr>
            <a:endParaRPr lang="en-US" sz="2800"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8DB6732-04F5-455D-AD4C-44EE5553A10C}"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D7ED514A-3B92-4FD5-B932-1A0CCE78AC83}" type="slidenum">
              <a:rPr lang="en-US"/>
              <a:pPr lvl="1"/>
              <a:t>125</a:t>
            </a:fld>
            <a:endParaRPr lang="en-US">
              <a:latin typeface="Times New Roman" pitchFamily="18" charset="0"/>
            </a:endParaRPr>
          </a:p>
        </p:txBody>
      </p:sp>
      <p:sp>
        <p:nvSpPr>
          <p:cNvPr id="140290" name="Rectangle 2"/>
          <p:cNvSpPr>
            <a:spLocks noGrp="1" noChangeArrowheads="1"/>
          </p:cNvSpPr>
          <p:nvPr>
            <p:ph type="title"/>
          </p:nvPr>
        </p:nvSpPr>
        <p:spPr/>
        <p:txBody>
          <a:bodyPr/>
          <a:lstStyle/>
          <a:p>
            <a:r>
              <a:rPr lang="en-US"/>
              <a:t>Gado sa wini didibri</a:t>
            </a:r>
          </a:p>
        </p:txBody>
      </p:sp>
      <p:sp>
        <p:nvSpPr>
          <p:cNvPr id="140291" name="Rectangle 3"/>
          <p:cNvSpPr>
            <a:spLocks noGrp="1" noChangeArrowheads="1"/>
          </p:cNvSpPr>
          <p:nvPr>
            <p:ph type="body" idx="1"/>
          </p:nvPr>
        </p:nvSpPr>
        <p:spPr>
          <a:xfrm>
            <a:off x="0" y="1828800"/>
            <a:ext cx="8955088" cy="4114800"/>
          </a:xfrm>
        </p:spPr>
        <p:txBody>
          <a:bodyPr/>
          <a:lstStyle/>
          <a:p>
            <a:r>
              <a:rPr lang="en-US" b="1" dirty="0" smtClean="0"/>
              <a:t>Rom. 16. </a:t>
            </a:r>
            <a:r>
              <a:rPr lang="en-US" b="1" dirty="0" smtClean="0"/>
              <a:t>20. En </a:t>
            </a:r>
            <a:r>
              <a:rPr lang="en-US" b="1" dirty="0" err="1" smtClean="0"/>
              <a:t>da</a:t>
            </a:r>
            <a:r>
              <a:rPr lang="en-US" b="1" dirty="0" smtClean="0"/>
              <a:t> </a:t>
            </a:r>
            <a:r>
              <a:rPr lang="en-US" b="1" dirty="0" err="1" smtClean="0"/>
              <a:t>Gado</a:t>
            </a:r>
            <a:r>
              <a:rPr lang="en-US" b="1" dirty="0" smtClean="0"/>
              <a:t> foe </a:t>
            </a:r>
            <a:r>
              <a:rPr lang="en-US" b="1" dirty="0" err="1" smtClean="0"/>
              <a:t>vrede</a:t>
            </a:r>
            <a:r>
              <a:rPr lang="en-US" b="1" dirty="0" smtClean="0"/>
              <a:t> </a:t>
            </a:r>
            <a:r>
              <a:rPr lang="en-US" b="1" dirty="0" err="1" smtClean="0"/>
              <a:t>sa</a:t>
            </a:r>
            <a:r>
              <a:rPr lang="en-US" b="1" dirty="0" smtClean="0"/>
              <a:t> </a:t>
            </a:r>
            <a:r>
              <a:rPr lang="en-US" b="1" dirty="0" err="1" smtClean="0"/>
              <a:t>masi</a:t>
            </a:r>
            <a:r>
              <a:rPr lang="en-US" b="1" dirty="0" smtClean="0"/>
              <a:t> Satan </a:t>
            </a:r>
            <a:r>
              <a:rPr lang="en-US" b="1" dirty="0" err="1" smtClean="0"/>
              <a:t>na</a:t>
            </a:r>
            <a:r>
              <a:rPr lang="en-US" b="1" dirty="0" smtClean="0"/>
              <a:t> </a:t>
            </a:r>
            <a:r>
              <a:rPr lang="en-US" b="1" dirty="0" err="1" smtClean="0"/>
              <a:t>ondro</a:t>
            </a:r>
            <a:r>
              <a:rPr lang="en-US" b="1" dirty="0" smtClean="0"/>
              <a:t> </a:t>
            </a:r>
            <a:r>
              <a:rPr lang="en-US" b="1" dirty="0" err="1" smtClean="0"/>
              <a:t>oen</a:t>
            </a:r>
            <a:r>
              <a:rPr lang="en-US" b="1" dirty="0" smtClean="0"/>
              <a:t> </a:t>
            </a:r>
            <a:r>
              <a:rPr lang="en-US" b="1" dirty="0" err="1" smtClean="0"/>
              <a:t>foetoe</a:t>
            </a:r>
            <a:r>
              <a:rPr lang="en-US" b="1" dirty="0" smtClean="0"/>
              <a:t> </a:t>
            </a:r>
            <a:r>
              <a:rPr lang="en-US" b="1" dirty="0" err="1" smtClean="0"/>
              <a:t>na</a:t>
            </a:r>
            <a:r>
              <a:rPr lang="en-US" b="1" dirty="0" smtClean="0"/>
              <a:t> wan </a:t>
            </a:r>
            <a:r>
              <a:rPr lang="en-US" b="1" dirty="0" err="1" smtClean="0"/>
              <a:t>sjatoe</a:t>
            </a:r>
            <a:r>
              <a:rPr lang="en-US" b="1" dirty="0" smtClean="0"/>
              <a:t> </a:t>
            </a:r>
            <a:r>
              <a:rPr lang="en-US" b="1" dirty="0" err="1" smtClean="0"/>
              <a:t>pisi</a:t>
            </a:r>
            <a:r>
              <a:rPr lang="en-US" b="1" dirty="0" smtClean="0"/>
              <a:t> tem. </a:t>
            </a:r>
            <a:r>
              <a:rPr lang="en-US" b="1" dirty="0" err="1" smtClean="0"/>
              <a:t>Da</a:t>
            </a:r>
            <a:r>
              <a:rPr lang="en-US" b="1" dirty="0" smtClean="0"/>
              <a:t> </a:t>
            </a:r>
            <a:r>
              <a:rPr lang="en-US" b="1" dirty="0" err="1" smtClean="0"/>
              <a:t>gnade</a:t>
            </a:r>
            <a:r>
              <a:rPr lang="en-US" b="1" dirty="0" smtClean="0"/>
              <a:t> foe </a:t>
            </a:r>
            <a:r>
              <a:rPr lang="en-US" b="1" dirty="0" err="1" smtClean="0"/>
              <a:t>wi</a:t>
            </a:r>
            <a:r>
              <a:rPr lang="en-US" b="1" dirty="0" smtClean="0"/>
              <a:t> </a:t>
            </a:r>
            <a:r>
              <a:rPr lang="en-US" b="1" dirty="0" err="1" smtClean="0"/>
              <a:t>Masra</a:t>
            </a:r>
            <a:r>
              <a:rPr lang="en-US" b="1" dirty="0" smtClean="0"/>
              <a:t> </a:t>
            </a:r>
            <a:r>
              <a:rPr lang="en-US" b="1" dirty="0" err="1" smtClean="0"/>
              <a:t>Jezus</a:t>
            </a:r>
            <a:r>
              <a:rPr lang="en-US" b="1" dirty="0" smtClean="0"/>
              <a:t> </a:t>
            </a:r>
            <a:r>
              <a:rPr lang="en-US" b="1" dirty="0" err="1" smtClean="0"/>
              <a:t>Kristus</a:t>
            </a:r>
            <a:r>
              <a:rPr lang="en-US" b="1" dirty="0" smtClean="0"/>
              <a:t> de </a:t>
            </a:r>
            <a:r>
              <a:rPr lang="en-US" b="1" dirty="0" err="1" smtClean="0"/>
              <a:t>nanga</a:t>
            </a:r>
            <a:r>
              <a:rPr lang="en-US" b="1" dirty="0" smtClean="0"/>
              <a:t> </a:t>
            </a:r>
            <a:r>
              <a:rPr lang="en-US" b="1" dirty="0" err="1" smtClean="0"/>
              <a:t>oen</a:t>
            </a:r>
            <a:r>
              <a:rPr lang="en-US" b="1" dirty="0" smtClean="0"/>
              <a:t>. Amen</a:t>
            </a:r>
            <a:r>
              <a:rPr lang="en-US" b="1" dirty="0" smtClean="0"/>
              <a:t>.</a:t>
            </a:r>
          </a:p>
          <a:p>
            <a:r>
              <a:rPr lang="en-US" b="1" dirty="0" err="1" smtClean="0"/>
              <a:t>Vrede</a:t>
            </a:r>
            <a:r>
              <a:rPr lang="en-US" b="1" dirty="0" smtClean="0"/>
              <a:t> </a:t>
            </a:r>
            <a:r>
              <a:rPr lang="en-US" b="1" dirty="0" err="1" smtClean="0"/>
              <a:t>sa</a:t>
            </a:r>
            <a:r>
              <a:rPr lang="en-US" b="1" dirty="0" smtClean="0"/>
              <a:t> </a:t>
            </a:r>
            <a:r>
              <a:rPr lang="en-US" b="1" dirty="0" err="1" smtClean="0"/>
              <a:t>kom</a:t>
            </a:r>
            <a:r>
              <a:rPr lang="en-US" b="1" dirty="0" smtClean="0"/>
              <a:t> </a:t>
            </a:r>
            <a:r>
              <a:rPr lang="en-US" b="1" dirty="0" err="1" smtClean="0"/>
              <a:t>na</a:t>
            </a:r>
            <a:r>
              <a:rPr lang="en-US" b="1" dirty="0" smtClean="0"/>
              <a:t> wan </a:t>
            </a:r>
            <a:r>
              <a:rPr lang="en-US" b="1" dirty="0" err="1" smtClean="0"/>
              <a:t>sjatoe</a:t>
            </a:r>
            <a:r>
              <a:rPr lang="en-US" b="1" dirty="0" smtClean="0"/>
              <a:t> tem</a:t>
            </a:r>
          </a:p>
          <a:p>
            <a:r>
              <a:rPr lang="en-US" dirty="0" err="1" smtClean="0"/>
              <a:t>Fosi</a:t>
            </a:r>
            <a:r>
              <a:rPr lang="en-US" dirty="0" smtClean="0"/>
              <a:t> foe </a:t>
            </a:r>
            <a:r>
              <a:rPr lang="en-US" dirty="0" err="1" smtClean="0"/>
              <a:t>didibri</a:t>
            </a:r>
            <a:r>
              <a:rPr lang="en-US" dirty="0" smtClean="0"/>
              <a:t>: </a:t>
            </a:r>
            <a:r>
              <a:rPr lang="en-US" dirty="0" err="1" smtClean="0"/>
              <a:t>da</a:t>
            </a:r>
            <a:r>
              <a:rPr lang="en-US" dirty="0" smtClean="0"/>
              <a:t> </a:t>
            </a:r>
            <a:r>
              <a:rPr lang="en-US" dirty="0" err="1"/>
              <a:t>peti</a:t>
            </a:r>
            <a:r>
              <a:rPr lang="en-US" dirty="0"/>
              <a:t> </a:t>
            </a:r>
            <a:r>
              <a:rPr lang="en-US" dirty="0" err="1"/>
              <a:t>disi</a:t>
            </a:r>
            <a:r>
              <a:rPr lang="en-US" dirty="0"/>
              <a:t> no </a:t>
            </a:r>
            <a:r>
              <a:rPr lang="en-US" dirty="0" err="1"/>
              <a:t>abi</a:t>
            </a:r>
            <a:r>
              <a:rPr lang="en-US" dirty="0"/>
              <a:t> </a:t>
            </a:r>
            <a:r>
              <a:rPr lang="en-US" dirty="0" err="1"/>
              <a:t>gron</a:t>
            </a:r>
            <a:endParaRPr lang="en-US" dirty="0"/>
          </a:p>
          <a:p>
            <a:r>
              <a:rPr lang="en-US" dirty="0"/>
              <a:t>Moro </a:t>
            </a:r>
            <a:r>
              <a:rPr lang="en-US" dirty="0" err="1"/>
              <a:t>lati</a:t>
            </a:r>
            <a:r>
              <a:rPr lang="en-US" dirty="0"/>
              <a:t>, A </a:t>
            </a:r>
            <a:r>
              <a:rPr lang="en-US" dirty="0" err="1"/>
              <a:t>sa</a:t>
            </a:r>
            <a:r>
              <a:rPr lang="en-US" dirty="0"/>
              <a:t> </a:t>
            </a:r>
            <a:r>
              <a:rPr lang="en-US" dirty="0" err="1"/>
              <a:t>fringi</a:t>
            </a:r>
            <a:r>
              <a:rPr lang="en-US" dirty="0"/>
              <a:t> hem go </a:t>
            </a:r>
            <a:r>
              <a:rPr lang="en-US" dirty="0" err="1"/>
              <a:t>na</a:t>
            </a:r>
            <a:r>
              <a:rPr lang="en-US" dirty="0"/>
              <a:t> </a:t>
            </a:r>
            <a:r>
              <a:rPr lang="en-US" dirty="0" err="1"/>
              <a:t>ini</a:t>
            </a:r>
            <a:r>
              <a:rPr lang="en-US" dirty="0"/>
              <a:t> a </a:t>
            </a:r>
            <a:r>
              <a:rPr lang="en-US" dirty="0" err="1"/>
              <a:t>faja</a:t>
            </a:r>
            <a:r>
              <a:rPr lang="en-US" dirty="0"/>
              <a:t>-zee foe </a:t>
            </a:r>
            <a:r>
              <a:rPr lang="en-US" dirty="0" err="1"/>
              <a:t>teego</a:t>
            </a:r>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CF86F1-4896-45D9-8566-1C93158A4810}"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1975ECCA-B29C-4662-B9DE-377A6998FBB5}" type="slidenum">
              <a:rPr lang="en-US"/>
              <a:pPr lvl="1"/>
              <a:t>126</a:t>
            </a:fld>
            <a:endParaRPr lang="en-US">
              <a:latin typeface="Times New Roman" pitchFamily="18" charset="0"/>
            </a:endParaRPr>
          </a:p>
        </p:txBody>
      </p:sp>
      <p:sp>
        <p:nvSpPr>
          <p:cNvPr id="141314" name="Rectangle 2"/>
          <p:cNvSpPr>
            <a:spLocks noGrp="1" noChangeArrowheads="1"/>
          </p:cNvSpPr>
          <p:nvPr>
            <p:ph type="title"/>
          </p:nvPr>
        </p:nvSpPr>
        <p:spPr/>
        <p:txBody>
          <a:bodyPr/>
          <a:lstStyle/>
          <a:p>
            <a:r>
              <a:rPr lang="en-US" sz="4000"/>
              <a:t>Odi komopo foe Paulus groepoe</a:t>
            </a:r>
          </a:p>
        </p:txBody>
      </p:sp>
      <p:sp>
        <p:nvSpPr>
          <p:cNvPr id="141315" name="Rectangle 3"/>
          <p:cNvSpPr>
            <a:spLocks noGrp="1" noChangeArrowheads="1"/>
          </p:cNvSpPr>
          <p:nvPr>
            <p:ph type="body" idx="1"/>
          </p:nvPr>
        </p:nvSpPr>
        <p:spPr>
          <a:xfrm>
            <a:off x="533400" y="2017713"/>
            <a:ext cx="8421688" cy="4114800"/>
          </a:xfrm>
        </p:spPr>
        <p:txBody>
          <a:bodyPr/>
          <a:lstStyle/>
          <a:p>
            <a:pPr>
              <a:lnSpc>
                <a:spcPct val="80000"/>
              </a:lnSpc>
            </a:pPr>
            <a:r>
              <a:rPr lang="en-US" sz="2800" b="1" dirty="0"/>
              <a:t>Rom. 16:21. </a:t>
            </a:r>
            <a:r>
              <a:rPr lang="en-US" sz="2800" b="1" dirty="0" err="1"/>
              <a:t>Timoteüs</a:t>
            </a:r>
            <a:r>
              <a:rPr lang="en-US" sz="2800" b="1" dirty="0"/>
              <a:t>, </a:t>
            </a:r>
            <a:r>
              <a:rPr lang="en-US" sz="2800" b="1" dirty="0" err="1"/>
              <a:t>da</a:t>
            </a:r>
            <a:r>
              <a:rPr lang="en-US" sz="2800" b="1" dirty="0"/>
              <a:t> </a:t>
            </a:r>
            <a:r>
              <a:rPr lang="en-US" sz="2800" b="1" dirty="0" err="1"/>
              <a:t>wrokoman</a:t>
            </a:r>
            <a:r>
              <a:rPr lang="en-US" sz="2800" b="1" dirty="0"/>
              <a:t> </a:t>
            </a:r>
            <a:r>
              <a:rPr lang="en-US" sz="2800" b="1" dirty="0" err="1"/>
              <a:t>disi</a:t>
            </a:r>
            <a:r>
              <a:rPr lang="en-US" sz="2800" b="1" dirty="0"/>
              <a:t> de </a:t>
            </a:r>
            <a:r>
              <a:rPr lang="en-US" sz="2800" b="1" dirty="0" err="1"/>
              <a:t>makandra</a:t>
            </a:r>
            <a:r>
              <a:rPr lang="en-US" sz="2800" b="1" dirty="0"/>
              <a:t> </a:t>
            </a:r>
            <a:r>
              <a:rPr lang="en-US" sz="2800" b="1" dirty="0" err="1"/>
              <a:t>nanga</a:t>
            </a:r>
            <a:r>
              <a:rPr lang="en-US" sz="2800" b="1" dirty="0"/>
              <a:t> mi; </a:t>
            </a:r>
            <a:r>
              <a:rPr lang="en-US" sz="2800" b="1" dirty="0" err="1"/>
              <a:t>nanga</a:t>
            </a:r>
            <a:r>
              <a:rPr lang="en-US" sz="2800" b="1" dirty="0"/>
              <a:t> </a:t>
            </a:r>
            <a:r>
              <a:rPr lang="en-US" sz="2800" b="1" dirty="0" err="1"/>
              <a:t>dem</a:t>
            </a:r>
            <a:r>
              <a:rPr lang="en-US" sz="2800" b="1" dirty="0"/>
              <a:t> </a:t>
            </a:r>
            <a:r>
              <a:rPr lang="en-US" sz="2800" b="1" dirty="0" err="1"/>
              <a:t>famiriman</a:t>
            </a:r>
            <a:r>
              <a:rPr lang="en-US" sz="2800" b="1" dirty="0"/>
              <a:t> foe mi, </a:t>
            </a:r>
            <a:r>
              <a:rPr lang="en-US" sz="2800" b="1" dirty="0" err="1"/>
              <a:t>Lucius</a:t>
            </a:r>
            <a:r>
              <a:rPr lang="en-US" sz="2800" b="1" dirty="0"/>
              <a:t>, Jason </a:t>
            </a:r>
            <a:r>
              <a:rPr lang="en-US" sz="2800" b="1" dirty="0" err="1"/>
              <a:t>nanga</a:t>
            </a:r>
            <a:r>
              <a:rPr lang="en-US" sz="2800" b="1" dirty="0"/>
              <a:t> </a:t>
            </a:r>
            <a:r>
              <a:rPr lang="en-US" sz="2800" b="1" dirty="0" err="1"/>
              <a:t>Sosipater</a:t>
            </a:r>
            <a:r>
              <a:rPr lang="en-US" sz="2800" b="1" dirty="0"/>
              <a:t>, </a:t>
            </a:r>
            <a:r>
              <a:rPr lang="en-US" sz="2800" b="1" dirty="0" err="1"/>
              <a:t>seni</a:t>
            </a:r>
            <a:r>
              <a:rPr lang="en-US" sz="2800" b="1" dirty="0"/>
              <a:t> </a:t>
            </a:r>
            <a:r>
              <a:rPr lang="en-US" sz="2800" b="1" dirty="0" err="1"/>
              <a:t>odi</a:t>
            </a:r>
            <a:r>
              <a:rPr lang="en-US" sz="2800" b="1" dirty="0"/>
              <a:t>. 22. Mi, </a:t>
            </a:r>
            <a:r>
              <a:rPr lang="en-US" sz="2800" b="1" dirty="0" err="1"/>
              <a:t>Tertius</a:t>
            </a:r>
            <a:r>
              <a:rPr lang="en-US" sz="2800" b="1" dirty="0"/>
              <a:t>, </a:t>
            </a:r>
            <a:r>
              <a:rPr lang="en-US" sz="2800" b="1" dirty="0" err="1"/>
              <a:t>disi</a:t>
            </a:r>
            <a:r>
              <a:rPr lang="en-US" sz="2800" b="1" dirty="0"/>
              <a:t> </a:t>
            </a:r>
            <a:r>
              <a:rPr lang="en-US" sz="2800" b="1" dirty="0" err="1"/>
              <a:t>ben</a:t>
            </a:r>
            <a:r>
              <a:rPr lang="en-US" sz="2800" b="1" dirty="0"/>
              <a:t> </a:t>
            </a:r>
            <a:r>
              <a:rPr lang="en-US" sz="2800" b="1" dirty="0" err="1"/>
              <a:t>skrifi</a:t>
            </a:r>
            <a:r>
              <a:rPr lang="en-US" sz="2800" b="1" dirty="0"/>
              <a:t> </a:t>
            </a:r>
            <a:r>
              <a:rPr lang="en-US" sz="2800" b="1" dirty="0" err="1"/>
              <a:t>da</a:t>
            </a:r>
            <a:r>
              <a:rPr lang="en-US" sz="2800" b="1" dirty="0"/>
              <a:t> </a:t>
            </a:r>
            <a:r>
              <a:rPr lang="en-US" sz="2800" b="1" dirty="0" err="1"/>
              <a:t>brifi</a:t>
            </a:r>
            <a:r>
              <a:rPr lang="en-US" sz="2800" b="1" dirty="0"/>
              <a:t> </a:t>
            </a:r>
            <a:r>
              <a:rPr lang="en-US" sz="2800" b="1" dirty="0" err="1"/>
              <a:t>disi</a:t>
            </a:r>
            <a:r>
              <a:rPr lang="en-US" sz="2800" b="1" dirty="0"/>
              <a:t>, </a:t>
            </a:r>
            <a:r>
              <a:rPr lang="en-US" sz="2800" b="1" dirty="0" err="1"/>
              <a:t>seni</a:t>
            </a:r>
            <a:r>
              <a:rPr lang="en-US" sz="2800" b="1" dirty="0"/>
              <a:t> </a:t>
            </a:r>
            <a:r>
              <a:rPr lang="en-US" sz="2800" b="1" dirty="0" err="1"/>
              <a:t>odi</a:t>
            </a:r>
            <a:r>
              <a:rPr lang="en-US" sz="2800" b="1" dirty="0"/>
              <a:t> </a:t>
            </a:r>
            <a:r>
              <a:rPr lang="en-US" sz="2800" b="1" dirty="0" err="1"/>
              <a:t>gi</a:t>
            </a:r>
            <a:r>
              <a:rPr lang="en-US" sz="2800" b="1" dirty="0"/>
              <a:t> </a:t>
            </a:r>
            <a:r>
              <a:rPr lang="en-US" sz="2800" b="1" dirty="0" err="1"/>
              <a:t>oenoe</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nem</a:t>
            </a:r>
            <a:r>
              <a:rPr lang="en-US" sz="2800" b="1" dirty="0"/>
              <a:t> foe </a:t>
            </a:r>
            <a:r>
              <a:rPr lang="en-US" sz="2800" b="1" dirty="0" err="1"/>
              <a:t>Masra</a:t>
            </a:r>
            <a:r>
              <a:rPr lang="en-US" sz="2800" b="1" dirty="0"/>
              <a:t>. 23. </a:t>
            </a:r>
            <a:r>
              <a:rPr lang="en-US" sz="2800" b="1" dirty="0" err="1"/>
              <a:t>Gajus</a:t>
            </a:r>
            <a:r>
              <a:rPr lang="en-US" sz="2800" b="1" dirty="0"/>
              <a:t>, </a:t>
            </a:r>
            <a:r>
              <a:rPr lang="en-US" sz="2800" b="1" dirty="0" err="1"/>
              <a:t>disi</a:t>
            </a:r>
            <a:r>
              <a:rPr lang="en-US" sz="2800" b="1" dirty="0"/>
              <a:t> </a:t>
            </a:r>
            <a:r>
              <a:rPr lang="en-US" sz="2800" b="1" dirty="0" err="1"/>
              <a:t>ben</a:t>
            </a:r>
            <a:r>
              <a:rPr lang="en-US" sz="2800" b="1" dirty="0"/>
              <a:t> </a:t>
            </a:r>
            <a:r>
              <a:rPr lang="en-US" sz="2800" b="1" dirty="0" err="1"/>
              <a:t>sorgoe</a:t>
            </a:r>
            <a:r>
              <a:rPr lang="en-US" sz="2800" b="1" dirty="0"/>
              <a:t> foe mi, </a:t>
            </a:r>
            <a:r>
              <a:rPr lang="en-US" sz="2800" b="1" dirty="0" err="1"/>
              <a:t>nanga</a:t>
            </a:r>
            <a:r>
              <a:rPr lang="en-US" sz="2800" b="1" dirty="0"/>
              <a:t> </a:t>
            </a:r>
            <a:r>
              <a:rPr lang="en-US" sz="2800" b="1" dirty="0" err="1"/>
              <a:t>da</a:t>
            </a:r>
            <a:r>
              <a:rPr lang="en-US" sz="2800" b="1" dirty="0"/>
              <a:t> </a:t>
            </a:r>
            <a:r>
              <a:rPr lang="en-US" sz="2800" b="1" dirty="0" err="1"/>
              <a:t>heri</a:t>
            </a:r>
            <a:r>
              <a:rPr lang="en-US" sz="2800" b="1" dirty="0"/>
              <a:t> </a:t>
            </a:r>
            <a:r>
              <a:rPr lang="en-US" sz="2800" b="1" dirty="0" err="1"/>
              <a:t>gemeente</a:t>
            </a:r>
            <a:r>
              <a:rPr lang="en-US" sz="2800" b="1" dirty="0"/>
              <a:t>, </a:t>
            </a:r>
            <a:r>
              <a:rPr lang="en-US" sz="2800" b="1" dirty="0" err="1"/>
              <a:t>seni</a:t>
            </a:r>
            <a:r>
              <a:rPr lang="en-US" sz="2800" b="1" dirty="0"/>
              <a:t> </a:t>
            </a:r>
            <a:r>
              <a:rPr lang="en-US" sz="2800" b="1" dirty="0" err="1"/>
              <a:t>odi</a:t>
            </a:r>
            <a:r>
              <a:rPr lang="en-US" sz="2800" b="1" dirty="0"/>
              <a:t>. Erastus,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moesoe</a:t>
            </a:r>
            <a:r>
              <a:rPr lang="en-US" sz="2800" b="1" dirty="0"/>
              <a:t> </a:t>
            </a:r>
            <a:r>
              <a:rPr lang="en-US" sz="2800" b="1" dirty="0" err="1"/>
              <a:t>loekoe</a:t>
            </a:r>
            <a:r>
              <a:rPr lang="en-US" sz="2800" b="1" dirty="0"/>
              <a:t> </a:t>
            </a:r>
            <a:r>
              <a:rPr lang="en-US" sz="2800" b="1" dirty="0" err="1"/>
              <a:t>na</a:t>
            </a:r>
            <a:r>
              <a:rPr lang="en-US" sz="2800" b="1" dirty="0"/>
              <a:t> </a:t>
            </a:r>
            <a:r>
              <a:rPr lang="en-US" sz="2800" b="1" dirty="0" err="1"/>
              <a:t>da</a:t>
            </a:r>
            <a:r>
              <a:rPr lang="en-US" sz="2800" b="1" dirty="0"/>
              <a:t> </a:t>
            </a:r>
            <a:r>
              <a:rPr lang="en-US" sz="2800" b="1" dirty="0" err="1"/>
              <a:t>foto</a:t>
            </a:r>
            <a:r>
              <a:rPr lang="en-US" sz="2800" b="1" dirty="0"/>
              <a:t> </a:t>
            </a:r>
            <a:r>
              <a:rPr lang="en-US" sz="2800" b="1" dirty="0" err="1"/>
              <a:t>lantimoni</a:t>
            </a:r>
            <a:r>
              <a:rPr lang="en-US" sz="2800" b="1" dirty="0"/>
              <a:t>, </a:t>
            </a:r>
            <a:r>
              <a:rPr lang="en-US" sz="2800" b="1" dirty="0" err="1"/>
              <a:t>nanga</a:t>
            </a:r>
            <a:r>
              <a:rPr lang="en-US" sz="2800" b="1" dirty="0"/>
              <a:t> </a:t>
            </a:r>
            <a:r>
              <a:rPr lang="en-US" sz="2800" b="1" dirty="0" err="1"/>
              <a:t>Quartus</a:t>
            </a:r>
            <a:r>
              <a:rPr lang="en-US" sz="2800" b="1" dirty="0"/>
              <a:t>, wan </a:t>
            </a:r>
            <a:r>
              <a:rPr lang="en-US" sz="2800" b="1" dirty="0" err="1"/>
              <a:t>brada</a:t>
            </a:r>
            <a:r>
              <a:rPr lang="en-US" sz="2800" b="1" dirty="0"/>
              <a:t>, </a:t>
            </a:r>
            <a:r>
              <a:rPr lang="en-US" sz="2800" b="1" dirty="0" err="1"/>
              <a:t>seni</a:t>
            </a:r>
            <a:r>
              <a:rPr lang="en-US" sz="2800" b="1" dirty="0"/>
              <a:t> </a:t>
            </a:r>
            <a:r>
              <a:rPr lang="en-US" sz="2800" b="1" dirty="0" err="1"/>
              <a:t>odi</a:t>
            </a:r>
            <a:r>
              <a:rPr lang="en-US" sz="2800" b="1" dirty="0"/>
              <a:t>. 24. </a:t>
            </a:r>
            <a:r>
              <a:rPr lang="en-US" sz="2800" b="1" dirty="0" err="1"/>
              <a:t>Da</a:t>
            </a:r>
            <a:r>
              <a:rPr lang="en-US" sz="2800" b="1" dirty="0"/>
              <a:t> </a:t>
            </a:r>
            <a:r>
              <a:rPr lang="en-US" sz="2800" b="1" dirty="0" err="1"/>
              <a:t>gnade</a:t>
            </a:r>
            <a:r>
              <a:rPr lang="en-US" sz="2800" b="1" dirty="0"/>
              <a:t> foe </a:t>
            </a:r>
            <a:r>
              <a:rPr lang="en-US" sz="2800" b="1" dirty="0" err="1"/>
              <a:t>wi</a:t>
            </a:r>
            <a:r>
              <a:rPr lang="en-US" sz="2800" b="1" dirty="0"/>
              <a:t> </a:t>
            </a:r>
            <a:r>
              <a:rPr lang="en-US" sz="2800" b="1" dirty="0" err="1"/>
              <a:t>Masra</a:t>
            </a:r>
            <a:r>
              <a:rPr lang="en-US" sz="2800" b="1" dirty="0"/>
              <a:t> </a:t>
            </a:r>
            <a:r>
              <a:rPr lang="en-US" sz="2800" b="1" dirty="0" err="1"/>
              <a:t>Jezus</a:t>
            </a:r>
            <a:r>
              <a:rPr lang="en-US" sz="2800" b="1" dirty="0"/>
              <a:t> </a:t>
            </a:r>
            <a:r>
              <a:rPr lang="en-US" sz="2800" b="1" dirty="0" err="1"/>
              <a:t>Kristus</a:t>
            </a:r>
            <a:r>
              <a:rPr lang="en-US" sz="2800" b="1" dirty="0"/>
              <a:t> de </a:t>
            </a:r>
            <a:r>
              <a:rPr lang="en-US" sz="2800" b="1" dirty="0" err="1"/>
              <a:t>nanga</a:t>
            </a:r>
            <a:r>
              <a:rPr lang="en-US" sz="2800" b="1" dirty="0"/>
              <a:t> </a:t>
            </a:r>
            <a:r>
              <a:rPr lang="en-US" sz="2800" b="1" dirty="0" err="1"/>
              <a:t>oen</a:t>
            </a:r>
            <a:r>
              <a:rPr lang="en-US" sz="2800" b="1" dirty="0"/>
              <a:t> </a:t>
            </a:r>
            <a:r>
              <a:rPr lang="en-US" sz="2800" b="1" dirty="0" err="1"/>
              <a:t>alamala</a:t>
            </a:r>
            <a:r>
              <a:rPr lang="en-US" sz="2800" b="1" dirty="0"/>
              <a:t>. Amen.</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marki</a:t>
            </a:r>
            <a:r>
              <a:rPr lang="en-US" dirty="0" smtClean="0"/>
              <a:t> foe </a:t>
            </a:r>
            <a:r>
              <a:rPr lang="en-US" dirty="0" err="1" smtClean="0"/>
              <a:t>Paulus</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aksi</a:t>
            </a:r>
            <a:r>
              <a:rPr lang="en-US" dirty="0" smtClean="0"/>
              <a:t> </a:t>
            </a:r>
            <a:r>
              <a:rPr lang="en-US" dirty="0" err="1" smtClean="0"/>
              <a:t>Gado</a:t>
            </a:r>
            <a:r>
              <a:rPr lang="en-US" dirty="0" smtClean="0"/>
              <a:t> foe </a:t>
            </a:r>
            <a:r>
              <a:rPr lang="en-US" dirty="0" err="1" smtClean="0"/>
              <a:t>gi</a:t>
            </a:r>
            <a:r>
              <a:rPr lang="en-US" dirty="0" smtClean="0"/>
              <a:t> </a:t>
            </a:r>
            <a:r>
              <a:rPr lang="en-US" dirty="0" err="1" smtClean="0"/>
              <a:t>dem</a:t>
            </a:r>
            <a:r>
              <a:rPr lang="en-US" dirty="0" smtClean="0"/>
              <a:t> </a:t>
            </a:r>
            <a:r>
              <a:rPr lang="en-US" dirty="0" err="1" smtClean="0"/>
              <a:t>gnade</a:t>
            </a:r>
            <a:endParaRPr lang="en-US" dirty="0" smtClean="0"/>
          </a:p>
          <a:p>
            <a:r>
              <a:rPr lang="en-US" dirty="0" err="1" smtClean="0"/>
              <a:t>Soso</a:t>
            </a:r>
            <a:r>
              <a:rPr lang="en-US" dirty="0" smtClean="0"/>
              <a:t> </a:t>
            </a:r>
            <a:r>
              <a:rPr lang="en-US" dirty="0" err="1" smtClean="0"/>
              <a:t>Paulus</a:t>
            </a:r>
            <a:r>
              <a:rPr lang="en-US" dirty="0" smtClean="0"/>
              <a:t> </a:t>
            </a:r>
            <a:r>
              <a:rPr lang="en-US" dirty="0" err="1" smtClean="0"/>
              <a:t>aksi</a:t>
            </a:r>
            <a:r>
              <a:rPr lang="en-US" dirty="0" smtClean="0"/>
              <a:t> foe </a:t>
            </a:r>
            <a:r>
              <a:rPr lang="en-US" dirty="0" err="1" smtClean="0"/>
              <a:t>disi</a:t>
            </a:r>
            <a:r>
              <a:rPr lang="en-US" dirty="0" smtClean="0"/>
              <a:t> </a:t>
            </a:r>
            <a:r>
              <a:rPr lang="en-US" dirty="0" err="1" smtClean="0"/>
              <a:t>na</a:t>
            </a:r>
            <a:r>
              <a:rPr lang="en-US" dirty="0" smtClean="0"/>
              <a:t> </a:t>
            </a:r>
            <a:r>
              <a:rPr lang="en-US" dirty="0" err="1" smtClean="0"/>
              <a:t>dem</a:t>
            </a:r>
            <a:r>
              <a:rPr lang="en-US" dirty="0" smtClean="0"/>
              <a:t> </a:t>
            </a:r>
            <a:r>
              <a:rPr lang="en-US" dirty="0" err="1" smtClean="0"/>
              <a:t>tra</a:t>
            </a:r>
            <a:r>
              <a:rPr lang="en-US" dirty="0" smtClean="0"/>
              <a:t> </a:t>
            </a:r>
            <a:r>
              <a:rPr lang="en-US" dirty="0" err="1" smtClean="0"/>
              <a:t>skrifi</a:t>
            </a:r>
            <a:r>
              <a:rPr lang="en-US" dirty="0" smtClean="0"/>
              <a:t>, plus </a:t>
            </a:r>
            <a:r>
              <a:rPr lang="en-US" dirty="0" err="1" smtClean="0"/>
              <a:t>Hebreeen</a:t>
            </a:r>
            <a:endParaRPr lang="en-US" dirty="0" smtClean="0"/>
          </a:p>
          <a:p>
            <a:r>
              <a:rPr lang="en-US" dirty="0" err="1" smtClean="0"/>
              <a:t>Foeroe</a:t>
            </a:r>
            <a:r>
              <a:rPr lang="en-US" dirty="0" smtClean="0"/>
              <a:t> </a:t>
            </a:r>
            <a:r>
              <a:rPr lang="en-US" dirty="0" err="1" smtClean="0"/>
              <a:t>soema</a:t>
            </a:r>
            <a:r>
              <a:rPr lang="en-US" dirty="0" smtClean="0"/>
              <a:t> </a:t>
            </a:r>
            <a:r>
              <a:rPr lang="en-US" dirty="0" err="1" smtClean="0"/>
              <a:t>bribi</a:t>
            </a:r>
            <a:r>
              <a:rPr lang="en-US" dirty="0" smtClean="0"/>
              <a:t> </a:t>
            </a:r>
            <a:r>
              <a:rPr lang="en-US" dirty="0" err="1" smtClean="0"/>
              <a:t>dati</a:t>
            </a:r>
            <a:r>
              <a:rPr lang="en-US" dirty="0" smtClean="0"/>
              <a:t> </a:t>
            </a:r>
            <a:r>
              <a:rPr lang="en-US" dirty="0" err="1" smtClean="0"/>
              <a:t>Paulus</a:t>
            </a:r>
            <a:r>
              <a:rPr lang="en-US" dirty="0" smtClean="0"/>
              <a:t> </a:t>
            </a:r>
            <a:r>
              <a:rPr lang="en-US" dirty="0" err="1" smtClean="0"/>
              <a:t>srefi</a:t>
            </a:r>
            <a:r>
              <a:rPr lang="en-US" dirty="0" smtClean="0"/>
              <a:t> </a:t>
            </a:r>
            <a:r>
              <a:rPr lang="en-US" dirty="0" err="1" smtClean="0"/>
              <a:t>ben</a:t>
            </a:r>
            <a:r>
              <a:rPr lang="en-US" dirty="0" smtClean="0"/>
              <a:t> </a:t>
            </a:r>
            <a:r>
              <a:rPr lang="en-US" dirty="0" err="1" smtClean="0"/>
              <a:t>skrifi</a:t>
            </a:r>
            <a:r>
              <a:rPr lang="en-US" dirty="0" smtClean="0"/>
              <a:t> </a:t>
            </a:r>
            <a:r>
              <a:rPr lang="en-US" dirty="0" err="1" smtClean="0"/>
              <a:t>Hebreeen</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127</a:t>
            </a:fld>
            <a:endParaRPr lang="en-US"/>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ACD4EC1-5025-45D6-8DA3-78203417148D}"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093F85C-2420-45A1-A2F6-45C372995136}" type="slidenum">
              <a:rPr lang="en-US"/>
              <a:pPr lvl="1"/>
              <a:t>128</a:t>
            </a:fld>
            <a:endParaRPr lang="en-US">
              <a:latin typeface="Times New Roman" pitchFamily="18" charset="0"/>
            </a:endParaRPr>
          </a:p>
        </p:txBody>
      </p:sp>
      <p:sp>
        <p:nvSpPr>
          <p:cNvPr id="142338" name="Rectangle 2"/>
          <p:cNvSpPr>
            <a:spLocks noGrp="1" noChangeArrowheads="1"/>
          </p:cNvSpPr>
          <p:nvPr>
            <p:ph type="title"/>
          </p:nvPr>
        </p:nvSpPr>
        <p:spPr/>
        <p:txBody>
          <a:bodyPr/>
          <a:lstStyle/>
          <a:p>
            <a:r>
              <a:rPr lang="en-US"/>
              <a:t>Gado moesoe abi glori</a:t>
            </a:r>
          </a:p>
        </p:txBody>
      </p:sp>
      <p:sp>
        <p:nvSpPr>
          <p:cNvPr id="142339" name="Rectangle 3"/>
          <p:cNvSpPr>
            <a:spLocks noGrp="1" noChangeArrowheads="1"/>
          </p:cNvSpPr>
          <p:nvPr>
            <p:ph type="body" idx="1"/>
          </p:nvPr>
        </p:nvSpPr>
        <p:spPr/>
        <p:txBody>
          <a:bodyPr/>
          <a:lstStyle/>
          <a:p>
            <a:pPr>
              <a:lnSpc>
                <a:spcPct val="80000"/>
              </a:lnSpc>
            </a:pPr>
            <a:r>
              <a:rPr lang="en-US" sz="2800" b="1" dirty="0"/>
              <a:t>Rom. 16 25. Now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abi</a:t>
            </a:r>
            <a:r>
              <a:rPr lang="en-US" sz="2800" b="1" dirty="0"/>
              <a:t> </a:t>
            </a:r>
            <a:r>
              <a:rPr lang="en-US" sz="2800" b="1" dirty="0" err="1"/>
              <a:t>krakti</a:t>
            </a:r>
            <a:r>
              <a:rPr lang="en-US" sz="2800" b="1" dirty="0"/>
              <a:t> foe </a:t>
            </a:r>
            <a:r>
              <a:rPr lang="en-US" sz="2800" b="1" dirty="0" err="1"/>
              <a:t>seti</a:t>
            </a:r>
            <a:r>
              <a:rPr lang="en-US" sz="2800" b="1" dirty="0"/>
              <a:t> </a:t>
            </a:r>
            <a:r>
              <a:rPr lang="en-US" sz="2800" b="1" dirty="0" err="1"/>
              <a:t>oen</a:t>
            </a:r>
            <a:r>
              <a:rPr lang="en-US" sz="2800" b="1" dirty="0"/>
              <a:t> </a:t>
            </a:r>
            <a:r>
              <a:rPr lang="en-US" sz="2800" b="1" dirty="0" err="1"/>
              <a:t>stampoe</a:t>
            </a:r>
            <a:r>
              <a:rPr lang="en-US" sz="2800" b="1" dirty="0"/>
              <a:t> </a:t>
            </a:r>
            <a:r>
              <a:rPr lang="en-US" sz="2800" b="1" dirty="0" err="1"/>
              <a:t>nanga</a:t>
            </a:r>
            <a:r>
              <a:rPr lang="en-US" sz="2800" b="1" dirty="0"/>
              <a:t> mi </a:t>
            </a:r>
            <a:r>
              <a:rPr lang="en-US" sz="2800" b="1" dirty="0" err="1"/>
              <a:t>boen</a:t>
            </a:r>
            <a:r>
              <a:rPr lang="en-US" sz="2800" b="1" dirty="0"/>
              <a:t> </a:t>
            </a:r>
            <a:r>
              <a:rPr lang="en-US" sz="2800" b="1" dirty="0" err="1"/>
              <a:t>njoensoe</a:t>
            </a:r>
            <a:r>
              <a:rPr lang="en-US" sz="2800" b="1" dirty="0"/>
              <a:t> </a:t>
            </a:r>
            <a:r>
              <a:rPr lang="en-US" sz="2800" b="1" dirty="0" err="1"/>
              <a:t>nanga</a:t>
            </a:r>
            <a:r>
              <a:rPr lang="en-US" sz="2800" b="1" dirty="0"/>
              <a:t> </a:t>
            </a:r>
            <a:r>
              <a:rPr lang="en-US" sz="2800" b="1" dirty="0" err="1"/>
              <a:t>da</a:t>
            </a:r>
            <a:r>
              <a:rPr lang="en-US" sz="2800" b="1" dirty="0"/>
              <a:t> </a:t>
            </a:r>
            <a:r>
              <a:rPr lang="en-US" sz="2800" b="1" dirty="0" err="1"/>
              <a:t>preiki</a:t>
            </a:r>
            <a:r>
              <a:rPr lang="en-US" sz="2800" b="1" dirty="0"/>
              <a:t> foe </a:t>
            </a:r>
            <a:r>
              <a:rPr lang="en-US" sz="2800" b="1" dirty="0" err="1"/>
              <a:t>Jezus</a:t>
            </a:r>
            <a:r>
              <a:rPr lang="en-US" sz="2800" b="1" dirty="0"/>
              <a:t> </a:t>
            </a:r>
            <a:r>
              <a:rPr lang="en-US" sz="2800" b="1" dirty="0" err="1"/>
              <a:t>Kristus</a:t>
            </a:r>
            <a:r>
              <a:rPr lang="en-US" sz="2800" b="1" dirty="0"/>
              <a:t>, </a:t>
            </a:r>
            <a:r>
              <a:rPr lang="en-US" sz="2800" b="1" dirty="0" err="1"/>
              <a:t>leki</a:t>
            </a:r>
            <a:r>
              <a:rPr lang="en-US" sz="2800" b="1" dirty="0"/>
              <a:t> </a:t>
            </a:r>
            <a:r>
              <a:rPr lang="en-US" sz="2800" b="1" dirty="0" err="1"/>
              <a:t>fa</a:t>
            </a:r>
            <a:r>
              <a:rPr lang="en-US" sz="2800" b="1" dirty="0"/>
              <a:t> </a:t>
            </a:r>
            <a:r>
              <a:rPr lang="en-US" sz="2800" b="1" dirty="0" err="1"/>
              <a:t>da</a:t>
            </a:r>
            <a:r>
              <a:rPr lang="en-US" sz="2800" b="1" dirty="0"/>
              <a:t> </a:t>
            </a:r>
            <a:r>
              <a:rPr lang="en-US" sz="2800" b="1" dirty="0" err="1"/>
              <a:t>kibri-tori</a:t>
            </a:r>
            <a:r>
              <a:rPr lang="en-US" sz="2800" b="1" dirty="0"/>
              <a:t> </a:t>
            </a:r>
            <a:r>
              <a:rPr lang="en-US" sz="2800" b="1" dirty="0" err="1"/>
              <a:t>ben</a:t>
            </a:r>
            <a:r>
              <a:rPr lang="en-US" sz="2800" b="1" dirty="0"/>
              <a:t> </a:t>
            </a:r>
            <a:r>
              <a:rPr lang="en-US" sz="2800" b="1" dirty="0" err="1"/>
              <a:t>sori</a:t>
            </a:r>
            <a:r>
              <a:rPr lang="en-US" sz="2800" b="1" dirty="0"/>
              <a:t> </a:t>
            </a:r>
            <a:r>
              <a:rPr lang="en-US" sz="2800" b="1" dirty="0" err="1"/>
              <a:t>hemsrefi</a:t>
            </a:r>
            <a:r>
              <a:rPr lang="en-US" sz="2800" b="1" dirty="0"/>
              <a:t> </a:t>
            </a:r>
            <a:r>
              <a:rPr lang="en-US" sz="2800" b="1" dirty="0" err="1"/>
              <a:t>disi</a:t>
            </a:r>
            <a:r>
              <a:rPr lang="en-US" sz="2800" b="1" dirty="0"/>
              <a:t> </a:t>
            </a:r>
            <a:r>
              <a:rPr lang="en-US" sz="2800" b="1" dirty="0" err="1"/>
              <a:t>ben</a:t>
            </a:r>
            <a:r>
              <a:rPr lang="en-US" sz="2800" b="1" dirty="0"/>
              <a:t> </a:t>
            </a:r>
            <a:r>
              <a:rPr lang="en-US" sz="2800" b="1" dirty="0" err="1"/>
              <a:t>kibri</a:t>
            </a:r>
            <a:r>
              <a:rPr lang="en-US" sz="2800" b="1" dirty="0"/>
              <a:t> </a:t>
            </a:r>
            <a:r>
              <a:rPr lang="en-US" sz="2800" b="1" dirty="0" err="1"/>
              <a:t>sinsi</a:t>
            </a:r>
            <a:r>
              <a:rPr lang="en-US" sz="2800" b="1" dirty="0"/>
              <a:t> </a:t>
            </a:r>
            <a:r>
              <a:rPr lang="en-US" sz="2800" b="1" dirty="0" err="1"/>
              <a:t>grontapoe</a:t>
            </a:r>
            <a:r>
              <a:rPr lang="en-US" sz="2800" b="1" dirty="0"/>
              <a:t> </a:t>
            </a:r>
            <a:r>
              <a:rPr lang="en-US" sz="2800" b="1" dirty="0" err="1"/>
              <a:t>ben</a:t>
            </a:r>
            <a:r>
              <a:rPr lang="en-US" sz="2800" b="1" dirty="0"/>
              <a:t> </a:t>
            </a:r>
            <a:r>
              <a:rPr lang="en-US" sz="2800" b="1" dirty="0" err="1"/>
              <a:t>meki</a:t>
            </a:r>
            <a:r>
              <a:rPr lang="en-US" sz="2800" b="1" dirty="0"/>
              <a:t>; </a:t>
            </a:r>
            <a:endParaRPr lang="en-US" sz="2800" b="1" dirty="0" smtClean="0"/>
          </a:p>
          <a:p>
            <a:pPr>
              <a:lnSpc>
                <a:spcPct val="80000"/>
              </a:lnSpc>
            </a:pPr>
            <a:r>
              <a:rPr lang="en-US" sz="2800" dirty="0" err="1" smtClean="0"/>
              <a:t>Gado</a:t>
            </a:r>
            <a:r>
              <a:rPr lang="en-US" sz="2800" dirty="0" smtClean="0"/>
              <a:t> </a:t>
            </a:r>
            <a:r>
              <a:rPr lang="en-US" sz="2800" dirty="0" err="1" smtClean="0"/>
              <a:t>kan</a:t>
            </a:r>
            <a:r>
              <a:rPr lang="en-US" sz="2800" dirty="0" smtClean="0"/>
              <a:t> </a:t>
            </a:r>
            <a:r>
              <a:rPr lang="en-US" sz="2800" dirty="0" err="1" smtClean="0"/>
              <a:t>seti</a:t>
            </a:r>
            <a:r>
              <a:rPr lang="en-US" sz="2800" dirty="0" smtClean="0"/>
              <a:t> </a:t>
            </a:r>
            <a:r>
              <a:rPr lang="en-US" sz="2800" dirty="0" err="1" smtClean="0"/>
              <a:t>wi</a:t>
            </a:r>
            <a:r>
              <a:rPr lang="en-US" sz="2800" dirty="0" smtClean="0"/>
              <a:t> </a:t>
            </a:r>
            <a:r>
              <a:rPr lang="en-US" sz="2800" dirty="0" err="1" smtClean="0"/>
              <a:t>faste</a:t>
            </a:r>
            <a:r>
              <a:rPr lang="en-US" sz="2800" dirty="0" smtClean="0"/>
              <a:t> </a:t>
            </a:r>
            <a:r>
              <a:rPr lang="en-US" sz="2800" dirty="0" err="1" smtClean="0"/>
              <a:t>doro</a:t>
            </a:r>
            <a:r>
              <a:rPr lang="en-US" sz="2800" dirty="0" smtClean="0"/>
              <a:t> </a:t>
            </a:r>
            <a:r>
              <a:rPr lang="en-US" sz="2800" dirty="0" err="1" smtClean="0"/>
              <a:t>da</a:t>
            </a:r>
            <a:r>
              <a:rPr lang="en-US" sz="2800" dirty="0" smtClean="0"/>
              <a:t> </a:t>
            </a:r>
            <a:r>
              <a:rPr lang="en-US" sz="2800" dirty="0" err="1" smtClean="0"/>
              <a:t>preiki</a:t>
            </a:r>
            <a:r>
              <a:rPr lang="en-US" sz="2800" dirty="0" smtClean="0"/>
              <a:t> foe </a:t>
            </a:r>
            <a:r>
              <a:rPr lang="en-US" sz="2800" dirty="0" err="1" smtClean="0"/>
              <a:t>da</a:t>
            </a:r>
            <a:r>
              <a:rPr lang="en-US" sz="2800" dirty="0" smtClean="0"/>
              <a:t> </a:t>
            </a:r>
            <a:r>
              <a:rPr lang="en-US" sz="2800" dirty="0" err="1" smtClean="0"/>
              <a:t>boen</a:t>
            </a:r>
            <a:r>
              <a:rPr lang="en-US" sz="2800" dirty="0" smtClean="0"/>
              <a:t> </a:t>
            </a:r>
            <a:r>
              <a:rPr lang="en-US" sz="2800" dirty="0" err="1" smtClean="0"/>
              <a:t>njoensoe</a:t>
            </a:r>
            <a:r>
              <a:rPr lang="en-US" sz="2800" dirty="0" smtClean="0"/>
              <a:t> foe </a:t>
            </a:r>
            <a:r>
              <a:rPr lang="en-US" sz="2800" dirty="0" err="1" smtClean="0"/>
              <a:t>Jezus</a:t>
            </a:r>
            <a:r>
              <a:rPr lang="en-US" sz="2800" dirty="0" smtClean="0"/>
              <a:t> </a:t>
            </a:r>
            <a:r>
              <a:rPr lang="en-US" sz="2800" dirty="0" err="1" smtClean="0"/>
              <a:t>Kristus</a:t>
            </a:r>
            <a:endParaRPr lang="en-US" sz="2800" dirty="0" smtClean="0"/>
          </a:p>
          <a:p>
            <a:pPr>
              <a:lnSpc>
                <a:spcPct val="80000"/>
              </a:lnSpc>
            </a:pPr>
            <a:r>
              <a:rPr lang="en-US" sz="2800" dirty="0" err="1" smtClean="0"/>
              <a:t>Gado</a:t>
            </a:r>
            <a:r>
              <a:rPr lang="en-US" sz="2800" dirty="0" smtClean="0"/>
              <a:t> </a:t>
            </a:r>
            <a:r>
              <a:rPr lang="en-US" sz="2800" dirty="0" err="1" smtClean="0"/>
              <a:t>ben</a:t>
            </a:r>
            <a:r>
              <a:rPr lang="en-US" sz="2800" dirty="0" smtClean="0"/>
              <a:t> </a:t>
            </a:r>
            <a:r>
              <a:rPr lang="en-US" sz="2800" dirty="0" err="1" smtClean="0"/>
              <a:t>gi</a:t>
            </a:r>
            <a:r>
              <a:rPr lang="en-US" sz="2800" dirty="0" smtClean="0"/>
              <a:t> </a:t>
            </a:r>
            <a:r>
              <a:rPr lang="en-US" sz="2800" dirty="0" err="1" smtClean="0"/>
              <a:t>Paulus</a:t>
            </a:r>
            <a:r>
              <a:rPr lang="en-US" sz="2800" dirty="0" smtClean="0"/>
              <a:t> </a:t>
            </a:r>
            <a:r>
              <a:rPr lang="en-US" sz="2800" dirty="0" err="1" smtClean="0"/>
              <a:t>da</a:t>
            </a:r>
            <a:r>
              <a:rPr lang="en-US" sz="2800" dirty="0" smtClean="0"/>
              <a:t> </a:t>
            </a:r>
            <a:r>
              <a:rPr lang="en-US" sz="2800" dirty="0" err="1" smtClean="0"/>
              <a:t>kibri-tori</a:t>
            </a:r>
            <a:r>
              <a:rPr lang="en-US" sz="2800" dirty="0" smtClean="0"/>
              <a:t> foe </a:t>
            </a:r>
            <a:r>
              <a:rPr lang="en-US" sz="2800" dirty="0" err="1" smtClean="0"/>
              <a:t>da</a:t>
            </a:r>
            <a:r>
              <a:rPr lang="en-US" sz="2800" dirty="0" smtClean="0"/>
              <a:t> </a:t>
            </a:r>
            <a:r>
              <a:rPr lang="en-US" sz="2800" dirty="0" err="1" smtClean="0"/>
              <a:t>kerki</a:t>
            </a:r>
            <a:r>
              <a:rPr lang="en-US" sz="2800" dirty="0" smtClean="0"/>
              <a:t> foe </a:t>
            </a:r>
            <a:r>
              <a:rPr lang="en-US" sz="2800" dirty="0" err="1" smtClean="0"/>
              <a:t>tjari</a:t>
            </a:r>
            <a:r>
              <a:rPr lang="en-US" sz="2800" dirty="0" smtClean="0"/>
              <a:t> </a:t>
            </a:r>
            <a:r>
              <a:rPr lang="en-US" sz="2800" dirty="0" err="1" smtClean="0"/>
              <a:t>gi</a:t>
            </a:r>
            <a:r>
              <a:rPr lang="en-US" sz="2800" dirty="0" smtClean="0"/>
              <a:t> </a:t>
            </a:r>
            <a:r>
              <a:rPr lang="en-US" sz="2800" dirty="0" err="1" smtClean="0"/>
              <a:t>trawan</a:t>
            </a:r>
            <a:endParaRPr lang="en-US" sz="2800" dirty="0" smtClean="0"/>
          </a:p>
          <a:p>
            <a:pPr>
              <a:lnSpc>
                <a:spcPct val="80000"/>
              </a:lnSpc>
            </a:pPr>
            <a:endParaRPr lang="en-US" sz="2800" b="1"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ACD4EC1-5025-45D6-8DA3-78203417148D}"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093F85C-2420-45A1-A2F6-45C372995136}" type="slidenum">
              <a:rPr lang="en-US"/>
              <a:pPr lvl="1"/>
              <a:t>129</a:t>
            </a:fld>
            <a:endParaRPr lang="en-US">
              <a:latin typeface="Times New Roman" pitchFamily="18" charset="0"/>
            </a:endParaRPr>
          </a:p>
        </p:txBody>
      </p:sp>
      <p:sp>
        <p:nvSpPr>
          <p:cNvPr id="142338" name="Rectangle 2"/>
          <p:cNvSpPr>
            <a:spLocks noGrp="1" noChangeArrowheads="1"/>
          </p:cNvSpPr>
          <p:nvPr>
            <p:ph type="title"/>
          </p:nvPr>
        </p:nvSpPr>
        <p:spPr/>
        <p:txBody>
          <a:bodyPr/>
          <a:lstStyle/>
          <a:p>
            <a:r>
              <a:rPr lang="en-US"/>
              <a:t>Gado moesoe abi glori</a:t>
            </a:r>
          </a:p>
        </p:txBody>
      </p:sp>
      <p:sp>
        <p:nvSpPr>
          <p:cNvPr id="142339" name="Rectangle 3"/>
          <p:cNvSpPr>
            <a:spLocks noGrp="1" noChangeArrowheads="1"/>
          </p:cNvSpPr>
          <p:nvPr>
            <p:ph type="body" idx="1"/>
          </p:nvPr>
        </p:nvSpPr>
        <p:spPr/>
        <p:txBody>
          <a:bodyPr/>
          <a:lstStyle/>
          <a:p>
            <a:pPr>
              <a:lnSpc>
                <a:spcPct val="80000"/>
              </a:lnSpc>
            </a:pPr>
            <a:r>
              <a:rPr lang="en-US" sz="2800" b="1" dirty="0"/>
              <a:t>Rom. 16 </a:t>
            </a:r>
            <a:r>
              <a:rPr lang="en-US" sz="2800" b="1" dirty="0" smtClean="0"/>
              <a:t>26</a:t>
            </a:r>
            <a:r>
              <a:rPr lang="en-US" sz="2800" b="1" dirty="0"/>
              <a:t>. Ma now a </a:t>
            </a:r>
            <a:r>
              <a:rPr lang="en-US" sz="2800" b="1" dirty="0" err="1"/>
              <a:t>ben</a:t>
            </a:r>
            <a:r>
              <a:rPr lang="en-US" sz="2800" b="1" dirty="0"/>
              <a:t> </a:t>
            </a:r>
            <a:r>
              <a:rPr lang="en-US" sz="2800" b="1" dirty="0" err="1"/>
              <a:t>kom</a:t>
            </a:r>
            <a:r>
              <a:rPr lang="en-US" sz="2800" b="1" dirty="0"/>
              <a:t> </a:t>
            </a:r>
            <a:r>
              <a:rPr lang="en-US" sz="2800" b="1" dirty="0" err="1"/>
              <a:t>sori</a:t>
            </a:r>
            <a:r>
              <a:rPr lang="en-US" sz="2800" b="1" dirty="0"/>
              <a:t> </a:t>
            </a:r>
            <a:r>
              <a:rPr lang="en-US" sz="2800" b="1" dirty="0" err="1"/>
              <a:t>hemsrefi</a:t>
            </a:r>
            <a:r>
              <a:rPr lang="en-US" sz="2800" b="1" dirty="0"/>
              <a:t> </a:t>
            </a:r>
            <a:r>
              <a:rPr lang="en-US" sz="2800" b="1" dirty="0" err="1"/>
              <a:t>krin</a:t>
            </a:r>
            <a:r>
              <a:rPr lang="en-US" sz="2800" b="1" dirty="0"/>
              <a:t>, </a:t>
            </a:r>
            <a:r>
              <a:rPr lang="en-US" sz="2800" b="1" dirty="0" err="1"/>
              <a:t>nanga</a:t>
            </a:r>
            <a:r>
              <a:rPr lang="en-US" sz="2800" b="1" dirty="0"/>
              <a:t> </a:t>
            </a:r>
            <a:r>
              <a:rPr lang="en-US" sz="2800" b="1" dirty="0" err="1"/>
              <a:t>dem</a:t>
            </a:r>
            <a:r>
              <a:rPr lang="en-US" sz="2800" b="1" dirty="0"/>
              <a:t> </a:t>
            </a:r>
            <a:r>
              <a:rPr lang="en-US" sz="2800" b="1" dirty="0" err="1"/>
              <a:t>skrifi</a:t>
            </a:r>
            <a:r>
              <a:rPr lang="en-US" sz="2800" b="1" dirty="0"/>
              <a:t> foe </a:t>
            </a:r>
            <a:r>
              <a:rPr lang="en-US" sz="2800" b="1" dirty="0" err="1"/>
              <a:t>dem</a:t>
            </a:r>
            <a:r>
              <a:rPr lang="en-US" sz="2800" b="1" dirty="0"/>
              <a:t> </a:t>
            </a:r>
            <a:r>
              <a:rPr lang="en-US" sz="2800" b="1" dirty="0" err="1"/>
              <a:t>profeti</a:t>
            </a:r>
            <a:r>
              <a:rPr lang="en-US" sz="2800" b="1" dirty="0"/>
              <a:t>, </a:t>
            </a:r>
            <a:r>
              <a:rPr lang="en-US" sz="2800" b="1" dirty="0" err="1"/>
              <a:t>disi</a:t>
            </a:r>
            <a:r>
              <a:rPr lang="en-US" sz="2800" b="1" dirty="0"/>
              <a:t> </a:t>
            </a:r>
            <a:r>
              <a:rPr lang="en-US" sz="2800" b="1" dirty="0" err="1"/>
              <a:t>da</a:t>
            </a:r>
            <a:r>
              <a:rPr lang="en-US" sz="2800" b="1" dirty="0"/>
              <a:t> </a:t>
            </a:r>
            <a:r>
              <a:rPr lang="en-US" sz="2800" b="1" dirty="0" err="1"/>
              <a:t>Gado</a:t>
            </a:r>
            <a:r>
              <a:rPr lang="en-US" sz="2800" b="1" dirty="0"/>
              <a:t> foe </a:t>
            </a:r>
            <a:r>
              <a:rPr lang="en-US" sz="2800" b="1" dirty="0" err="1"/>
              <a:t>teego</a:t>
            </a:r>
            <a:r>
              <a:rPr lang="en-US" sz="2800" b="1" dirty="0"/>
              <a:t> </a:t>
            </a:r>
            <a:r>
              <a:rPr lang="en-US" sz="2800" b="1" dirty="0" err="1"/>
              <a:t>ben</a:t>
            </a:r>
            <a:r>
              <a:rPr lang="en-US" sz="2800" b="1" dirty="0"/>
              <a:t> </a:t>
            </a:r>
            <a:r>
              <a:rPr lang="en-US" sz="2800" b="1" dirty="0" err="1"/>
              <a:t>komanderi</a:t>
            </a:r>
            <a:r>
              <a:rPr lang="en-US" sz="2800" b="1" dirty="0"/>
              <a:t> </a:t>
            </a:r>
            <a:r>
              <a:rPr lang="en-US" sz="2800" b="1" dirty="0" err="1"/>
              <a:t>dem</a:t>
            </a:r>
            <a:r>
              <a:rPr lang="en-US" sz="2800" b="1" dirty="0"/>
              <a:t> foe </a:t>
            </a:r>
            <a:r>
              <a:rPr lang="en-US" sz="2800" b="1" dirty="0" err="1"/>
              <a:t>skrifi</a:t>
            </a:r>
            <a:r>
              <a:rPr lang="en-US" sz="2800" b="1" dirty="0"/>
              <a:t>, A </a:t>
            </a:r>
            <a:r>
              <a:rPr lang="en-US" sz="2800" b="1" dirty="0" err="1"/>
              <a:t>ben</a:t>
            </a:r>
            <a:r>
              <a:rPr lang="en-US" sz="2800" b="1" dirty="0"/>
              <a:t> </a:t>
            </a:r>
            <a:r>
              <a:rPr lang="en-US" sz="2800" b="1" dirty="0" err="1"/>
              <a:t>meki</a:t>
            </a:r>
            <a:r>
              <a:rPr lang="en-US" sz="2800" b="1" dirty="0"/>
              <a:t> ala </a:t>
            </a:r>
            <a:r>
              <a:rPr lang="en-US" sz="2800" b="1" dirty="0" err="1"/>
              <a:t>natie</a:t>
            </a:r>
            <a:r>
              <a:rPr lang="en-US" sz="2800" b="1" dirty="0"/>
              <a:t> </a:t>
            </a:r>
            <a:r>
              <a:rPr lang="en-US" sz="2800" b="1" dirty="0" err="1"/>
              <a:t>kom</a:t>
            </a:r>
            <a:r>
              <a:rPr lang="en-US" sz="2800" b="1" dirty="0"/>
              <a:t> </a:t>
            </a:r>
            <a:r>
              <a:rPr lang="en-US" sz="2800" b="1" dirty="0" err="1"/>
              <a:t>sabi</a:t>
            </a:r>
            <a:r>
              <a:rPr lang="en-US" sz="2800" b="1" dirty="0"/>
              <a:t> so </a:t>
            </a:r>
            <a:r>
              <a:rPr lang="en-US" sz="2800" b="1" dirty="0" err="1"/>
              <a:t>dati</a:t>
            </a:r>
            <a:r>
              <a:rPr lang="en-US" sz="2800" b="1" dirty="0"/>
              <a:t> </a:t>
            </a:r>
            <a:r>
              <a:rPr lang="en-US" sz="2800" b="1" dirty="0" err="1"/>
              <a:t>dem</a:t>
            </a:r>
            <a:r>
              <a:rPr lang="en-US" sz="2800" b="1" dirty="0"/>
              <a:t> </a:t>
            </a:r>
            <a:r>
              <a:rPr lang="en-US" sz="2800" b="1" dirty="0" err="1"/>
              <a:t>kan</a:t>
            </a:r>
            <a:r>
              <a:rPr lang="en-US" sz="2800" b="1" dirty="0"/>
              <a:t> </a:t>
            </a:r>
            <a:r>
              <a:rPr lang="en-US" sz="2800" b="1" dirty="0" err="1"/>
              <a:t>gi</a:t>
            </a:r>
            <a:r>
              <a:rPr lang="en-US" sz="2800" b="1" dirty="0"/>
              <a:t> </a:t>
            </a:r>
            <a:r>
              <a:rPr lang="en-US" sz="2800" b="1" dirty="0" err="1"/>
              <a:t>jesi</a:t>
            </a:r>
            <a:r>
              <a:rPr lang="en-US" sz="2800" b="1" dirty="0"/>
              <a:t> </a:t>
            </a:r>
            <a:r>
              <a:rPr lang="en-US" sz="2800" b="1" dirty="0" err="1"/>
              <a:t>na</a:t>
            </a:r>
            <a:r>
              <a:rPr lang="en-US" sz="2800" b="1" dirty="0"/>
              <a:t> </a:t>
            </a:r>
            <a:r>
              <a:rPr lang="en-US" sz="2800" b="1" dirty="0" err="1"/>
              <a:t>da</a:t>
            </a:r>
            <a:r>
              <a:rPr lang="en-US" sz="2800" b="1" dirty="0"/>
              <a:t> </a:t>
            </a:r>
            <a:r>
              <a:rPr lang="en-US" sz="2800" b="1" dirty="0" err="1"/>
              <a:t>bribi</a:t>
            </a:r>
            <a:r>
              <a:rPr lang="en-US" sz="2800" b="1" dirty="0"/>
              <a:t>. 27. </a:t>
            </a:r>
            <a:r>
              <a:rPr lang="en-US" sz="2800" b="1" dirty="0" err="1"/>
              <a:t>Da</a:t>
            </a:r>
            <a:r>
              <a:rPr lang="en-US" sz="2800" b="1" dirty="0"/>
              <a:t> </a:t>
            </a:r>
            <a:r>
              <a:rPr lang="en-US" sz="2800" b="1" dirty="0" err="1"/>
              <a:t>Gado</a:t>
            </a:r>
            <a:r>
              <a:rPr lang="en-US" sz="2800" b="1" dirty="0"/>
              <a:t> </a:t>
            </a:r>
            <a:r>
              <a:rPr lang="en-US" sz="2800" b="1" dirty="0" err="1"/>
              <a:t>disi</a:t>
            </a:r>
            <a:r>
              <a:rPr lang="en-US" sz="2800" b="1" dirty="0"/>
              <a:t> Hem </a:t>
            </a:r>
            <a:r>
              <a:rPr lang="en-US" sz="2800" b="1" dirty="0" err="1"/>
              <a:t>wawan</a:t>
            </a:r>
            <a:r>
              <a:rPr lang="en-US" sz="2800" b="1" dirty="0"/>
              <a:t> </a:t>
            </a:r>
            <a:r>
              <a:rPr lang="en-US" sz="2800" b="1" dirty="0" err="1"/>
              <a:t>abi</a:t>
            </a:r>
            <a:r>
              <a:rPr lang="en-US" sz="2800" b="1" dirty="0"/>
              <a:t> </a:t>
            </a:r>
            <a:r>
              <a:rPr lang="en-US" sz="2800" b="1" dirty="0" err="1"/>
              <a:t>koni</a:t>
            </a:r>
            <a:r>
              <a:rPr lang="en-US" sz="2800" b="1" dirty="0"/>
              <a:t>, Hem </a:t>
            </a:r>
            <a:r>
              <a:rPr lang="en-US" sz="2800" b="1" dirty="0" err="1"/>
              <a:t>moesoe</a:t>
            </a:r>
            <a:r>
              <a:rPr lang="en-US" sz="2800" b="1" dirty="0"/>
              <a:t> </a:t>
            </a:r>
            <a:r>
              <a:rPr lang="en-US" sz="2800" b="1" dirty="0" err="1"/>
              <a:t>kisi</a:t>
            </a:r>
            <a:r>
              <a:rPr lang="en-US" sz="2800" b="1" dirty="0"/>
              <a:t> </a:t>
            </a:r>
            <a:r>
              <a:rPr lang="en-US" sz="2800" b="1" dirty="0" err="1"/>
              <a:t>glori</a:t>
            </a:r>
            <a:r>
              <a:rPr lang="en-US" sz="2800" b="1" dirty="0"/>
              <a:t> </a:t>
            </a:r>
            <a:r>
              <a:rPr lang="en-US" sz="2800" b="1" dirty="0" err="1"/>
              <a:t>doro</a:t>
            </a:r>
            <a:r>
              <a:rPr lang="en-US" sz="2800" b="1" dirty="0"/>
              <a:t> </a:t>
            </a:r>
            <a:r>
              <a:rPr lang="en-US" sz="2800" b="1" dirty="0" err="1"/>
              <a:t>Jezus</a:t>
            </a:r>
            <a:r>
              <a:rPr lang="en-US" sz="2800" b="1" dirty="0"/>
              <a:t> </a:t>
            </a:r>
            <a:r>
              <a:rPr lang="en-US" sz="2800" b="1" dirty="0" err="1"/>
              <a:t>Kristus</a:t>
            </a:r>
            <a:r>
              <a:rPr lang="en-US" sz="2800" b="1" dirty="0"/>
              <a:t> foe </a:t>
            </a:r>
            <a:r>
              <a:rPr lang="en-US" sz="2800" b="1" dirty="0" err="1"/>
              <a:t>teego</a:t>
            </a:r>
            <a:r>
              <a:rPr lang="en-US" sz="2800" b="1" dirty="0"/>
              <a:t>. Amen.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C663AB-045C-423A-9A44-EC3F64842A30}"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E90FD147-AB3F-4014-916A-4256E7E7869C}" type="slidenum">
              <a:rPr lang="en-US"/>
              <a:pPr lvl="1"/>
              <a:t>13</a:t>
            </a:fld>
            <a:endParaRPr lang="en-US">
              <a:latin typeface="Times New Roman" pitchFamily="18" charset="0"/>
            </a:endParaRPr>
          </a:p>
        </p:txBody>
      </p:sp>
      <p:sp>
        <p:nvSpPr>
          <p:cNvPr id="354306" name="Rectangle 2"/>
          <p:cNvSpPr>
            <a:spLocks noGrp="1" noChangeArrowheads="1"/>
          </p:cNvSpPr>
          <p:nvPr>
            <p:ph type="title"/>
          </p:nvPr>
        </p:nvSpPr>
        <p:spPr/>
        <p:txBody>
          <a:bodyPr/>
          <a:lstStyle/>
          <a:p>
            <a:r>
              <a:rPr lang="en-US"/>
              <a:t>Verschil foe da kerki &amp; Israel</a:t>
            </a:r>
          </a:p>
        </p:txBody>
      </p:sp>
      <p:sp>
        <p:nvSpPr>
          <p:cNvPr id="354307" name="Rectangle 3"/>
          <p:cNvSpPr>
            <a:spLocks noGrp="1" noChangeArrowheads="1"/>
          </p:cNvSpPr>
          <p:nvPr>
            <p:ph type="body" idx="1"/>
          </p:nvPr>
        </p:nvSpPr>
        <p:spPr/>
        <p:txBody>
          <a:bodyPr/>
          <a:lstStyle/>
          <a:p>
            <a:r>
              <a:rPr lang="en-US" dirty="0" smtClean="0"/>
              <a:t>Moro </a:t>
            </a:r>
            <a:r>
              <a:rPr lang="en-US" dirty="0" err="1" smtClean="0"/>
              <a:t>fara</a:t>
            </a:r>
            <a:r>
              <a:rPr lang="en-US" dirty="0" smtClean="0"/>
              <a:t>, </a:t>
            </a:r>
            <a:r>
              <a:rPr lang="en-US" dirty="0" err="1" smtClean="0"/>
              <a:t>som</a:t>
            </a:r>
            <a:r>
              <a:rPr lang="en-US" dirty="0" smtClean="0"/>
              <a:t> </a:t>
            </a:r>
            <a:r>
              <a:rPr lang="en-US" dirty="0" err="1" smtClean="0"/>
              <a:t>taki</a:t>
            </a:r>
            <a:r>
              <a:rPr lang="en-US" dirty="0" smtClean="0"/>
              <a:t> </a:t>
            </a:r>
            <a:r>
              <a:rPr lang="en-US" dirty="0" err="1" smtClean="0"/>
              <a:t>dati</a:t>
            </a:r>
            <a:r>
              <a:rPr lang="en-US" dirty="0" smtClean="0"/>
              <a:t> </a:t>
            </a:r>
            <a:r>
              <a:rPr lang="en-US" dirty="0" err="1" smtClean="0"/>
              <a:t>dopoe</a:t>
            </a:r>
            <a:r>
              <a:rPr lang="en-US" dirty="0" smtClean="0"/>
              <a:t> </a:t>
            </a:r>
            <a:r>
              <a:rPr lang="en-US" dirty="0" err="1" smtClean="0"/>
              <a:t>teki</a:t>
            </a:r>
            <a:r>
              <a:rPr lang="en-US" dirty="0" smtClean="0"/>
              <a:t> </a:t>
            </a:r>
            <a:r>
              <a:rPr lang="en-US" dirty="0" err="1" smtClean="0"/>
              <a:t>da</a:t>
            </a:r>
            <a:r>
              <a:rPr lang="en-US" dirty="0" smtClean="0"/>
              <a:t> </a:t>
            </a:r>
            <a:r>
              <a:rPr lang="en-US" dirty="0" err="1" smtClean="0"/>
              <a:t>presi</a:t>
            </a:r>
            <a:r>
              <a:rPr lang="en-US" dirty="0" smtClean="0"/>
              <a:t> foe </a:t>
            </a:r>
            <a:r>
              <a:rPr lang="en-US" dirty="0" err="1" smtClean="0"/>
              <a:t>besnijdenis</a:t>
            </a:r>
            <a:endParaRPr lang="en-US" dirty="0" smtClean="0"/>
          </a:p>
          <a:p>
            <a:r>
              <a:rPr lang="en-US" dirty="0" err="1" smtClean="0"/>
              <a:t>Besnijdenis</a:t>
            </a:r>
            <a:r>
              <a:rPr lang="en-US" dirty="0" smtClean="0"/>
              <a:t> </a:t>
            </a:r>
            <a:r>
              <a:rPr lang="en-US" dirty="0" err="1"/>
              <a:t>ben</a:t>
            </a:r>
            <a:r>
              <a:rPr lang="en-US" dirty="0"/>
              <a:t> de </a:t>
            </a:r>
            <a:r>
              <a:rPr lang="en-US" dirty="0" err="1"/>
              <a:t>da</a:t>
            </a:r>
            <a:r>
              <a:rPr lang="en-US" dirty="0"/>
              <a:t> </a:t>
            </a:r>
            <a:r>
              <a:rPr lang="en-US" dirty="0" err="1"/>
              <a:t>marki</a:t>
            </a:r>
            <a:r>
              <a:rPr lang="en-US" dirty="0"/>
              <a:t> foe </a:t>
            </a:r>
            <a:r>
              <a:rPr lang="en-US" dirty="0" err="1"/>
              <a:t>dem</a:t>
            </a:r>
            <a:r>
              <a:rPr lang="en-US" dirty="0"/>
              <a:t> </a:t>
            </a:r>
            <a:r>
              <a:rPr lang="en-US" dirty="0" err="1"/>
              <a:t>Djoe</a:t>
            </a:r>
            <a:r>
              <a:rPr lang="en-US" dirty="0"/>
              <a:t>.  Ma </a:t>
            </a:r>
            <a:r>
              <a:rPr lang="en-US" dirty="0" err="1"/>
              <a:t>disi</a:t>
            </a:r>
            <a:r>
              <a:rPr lang="en-US" dirty="0"/>
              <a:t> no </a:t>
            </a:r>
            <a:r>
              <a:rPr lang="en-US" dirty="0" err="1"/>
              <a:t>taki</a:t>
            </a:r>
            <a:r>
              <a:rPr lang="en-US" dirty="0"/>
              <a:t> </a:t>
            </a:r>
            <a:r>
              <a:rPr lang="en-US" dirty="0" err="1"/>
              <a:t>dati</a:t>
            </a:r>
            <a:r>
              <a:rPr lang="en-US" dirty="0"/>
              <a:t> </a:t>
            </a:r>
            <a:r>
              <a:rPr lang="en-US" dirty="0" err="1"/>
              <a:t>dopoe</a:t>
            </a:r>
            <a:r>
              <a:rPr lang="en-US" dirty="0"/>
              <a:t> de </a:t>
            </a:r>
            <a:r>
              <a:rPr lang="en-US" dirty="0" err="1"/>
              <a:t>da</a:t>
            </a:r>
            <a:r>
              <a:rPr lang="en-US" dirty="0"/>
              <a:t> </a:t>
            </a:r>
            <a:r>
              <a:rPr lang="en-US" dirty="0" err="1"/>
              <a:t>srefi</a:t>
            </a:r>
            <a:r>
              <a:rPr lang="en-US" dirty="0"/>
              <a:t> </a:t>
            </a:r>
            <a:r>
              <a:rPr lang="en-US" dirty="0" err="1"/>
              <a:t>gi</a:t>
            </a:r>
            <a:r>
              <a:rPr lang="en-US" dirty="0"/>
              <a:t> </a:t>
            </a:r>
            <a:r>
              <a:rPr lang="en-US" dirty="0" err="1"/>
              <a:t>dem</a:t>
            </a:r>
            <a:r>
              <a:rPr lang="en-US" dirty="0"/>
              <a:t> </a:t>
            </a:r>
            <a:r>
              <a:rPr lang="en-US" dirty="0" err="1"/>
              <a:t>bribiwan</a:t>
            </a:r>
            <a:endParaRPr lang="en-US" dirty="0"/>
          </a:p>
          <a:p>
            <a:r>
              <a:rPr lang="en-US" dirty="0"/>
              <a:t>Dem </a:t>
            </a:r>
            <a:r>
              <a:rPr lang="en-US" dirty="0" err="1"/>
              <a:t>pramisi</a:t>
            </a:r>
            <a:r>
              <a:rPr lang="en-US" dirty="0"/>
              <a:t> foe Israel de </a:t>
            </a:r>
            <a:r>
              <a:rPr lang="en-US" dirty="0" err="1"/>
              <a:t>na</a:t>
            </a:r>
            <a:r>
              <a:rPr lang="en-US" dirty="0"/>
              <a:t> </a:t>
            </a:r>
            <a:r>
              <a:rPr lang="en-US" dirty="0" err="1" smtClean="0"/>
              <a:t>gronta-poe</a:t>
            </a:r>
            <a:r>
              <a:rPr lang="en-US" dirty="0"/>
              <a:t>, ma </a:t>
            </a:r>
            <a:r>
              <a:rPr lang="en-US" dirty="0" err="1"/>
              <a:t>dem</a:t>
            </a:r>
            <a:r>
              <a:rPr lang="en-US" dirty="0"/>
              <a:t> </a:t>
            </a:r>
            <a:r>
              <a:rPr lang="en-US" dirty="0" err="1"/>
              <a:t>pramisi</a:t>
            </a:r>
            <a:r>
              <a:rPr lang="en-US" dirty="0"/>
              <a:t> </a:t>
            </a:r>
            <a:r>
              <a:rPr lang="en-US" dirty="0" err="1"/>
              <a:t>gi</a:t>
            </a:r>
            <a:r>
              <a:rPr lang="en-US" dirty="0"/>
              <a:t> </a:t>
            </a:r>
            <a:r>
              <a:rPr lang="en-US" dirty="0" err="1"/>
              <a:t>da</a:t>
            </a:r>
            <a:r>
              <a:rPr lang="en-US" dirty="0"/>
              <a:t> </a:t>
            </a:r>
            <a:r>
              <a:rPr lang="en-US" dirty="0" err="1"/>
              <a:t>kerki</a:t>
            </a:r>
            <a:r>
              <a:rPr lang="en-US" dirty="0"/>
              <a:t> de </a:t>
            </a:r>
            <a:r>
              <a:rPr lang="en-US" dirty="0" err="1"/>
              <a:t>na</a:t>
            </a:r>
            <a:r>
              <a:rPr lang="en-US" dirty="0"/>
              <a:t> </a:t>
            </a:r>
            <a:r>
              <a:rPr lang="en-US" dirty="0" err="1"/>
              <a:t>ini</a:t>
            </a:r>
            <a:r>
              <a:rPr lang="en-US" dirty="0"/>
              <a:t> </a:t>
            </a:r>
            <a:r>
              <a:rPr lang="en-US" dirty="0" err="1" smtClean="0"/>
              <a:t>hemel</a:t>
            </a:r>
            <a:r>
              <a:rPr lang="en-US" dirty="0" smtClean="0"/>
              <a:t>.  </a:t>
            </a:r>
            <a:r>
              <a:rPr lang="en-US" dirty="0" err="1" smtClean="0"/>
              <a:t>Verschil</a:t>
            </a:r>
            <a:r>
              <a:rPr lang="en-US" dirty="0" smtClean="0"/>
              <a:t> de.</a:t>
            </a:r>
            <a:endParaRPr lang="en-US"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7C6017A-4AC6-429B-93BC-CA069A61B4CD}"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CE0F5386-D03E-4A9B-B59A-A3C922B593EA}" type="slidenum">
              <a:rPr lang="en-US"/>
              <a:pPr lvl="1"/>
              <a:t>130</a:t>
            </a:fld>
            <a:endParaRPr lang="en-US">
              <a:latin typeface="Times New Roman" pitchFamily="18" charset="0"/>
            </a:endParaRPr>
          </a:p>
        </p:txBody>
      </p:sp>
      <p:sp>
        <p:nvSpPr>
          <p:cNvPr id="143362" name="Rectangle 2"/>
          <p:cNvSpPr>
            <a:spLocks noGrp="1" noChangeArrowheads="1"/>
          </p:cNvSpPr>
          <p:nvPr>
            <p:ph type="title"/>
          </p:nvPr>
        </p:nvSpPr>
        <p:spPr/>
        <p:txBody>
          <a:bodyPr/>
          <a:lstStyle/>
          <a:p>
            <a:r>
              <a:rPr lang="en-US"/>
              <a:t>Gado moesoe kisi glori</a:t>
            </a:r>
          </a:p>
        </p:txBody>
      </p:sp>
      <p:sp>
        <p:nvSpPr>
          <p:cNvPr id="143363" name="Rectangle 3"/>
          <p:cNvSpPr>
            <a:spLocks noGrp="1" noChangeArrowheads="1"/>
          </p:cNvSpPr>
          <p:nvPr>
            <p:ph type="body" idx="1"/>
          </p:nvPr>
        </p:nvSpPr>
        <p:spPr/>
        <p:txBody>
          <a:bodyPr/>
          <a:lstStyle/>
          <a:p>
            <a:r>
              <a:rPr lang="en-US" dirty="0" err="1" smtClean="0"/>
              <a:t>Da</a:t>
            </a:r>
            <a:r>
              <a:rPr lang="en-US" dirty="0" smtClean="0"/>
              <a:t> </a:t>
            </a:r>
            <a:r>
              <a:rPr lang="en-US" dirty="0" err="1"/>
              <a:t>tori</a:t>
            </a:r>
            <a:r>
              <a:rPr lang="en-US" dirty="0"/>
              <a:t> </a:t>
            </a:r>
            <a:r>
              <a:rPr lang="en-US" dirty="0" err="1"/>
              <a:t>ben</a:t>
            </a:r>
            <a:r>
              <a:rPr lang="en-US" dirty="0"/>
              <a:t> </a:t>
            </a:r>
            <a:r>
              <a:rPr lang="en-US" dirty="0" err="1"/>
              <a:t>kibri</a:t>
            </a:r>
            <a:r>
              <a:rPr lang="en-US" dirty="0"/>
              <a:t>, ma now ala </a:t>
            </a:r>
            <a:r>
              <a:rPr lang="en-US" dirty="0" err="1"/>
              <a:t>soema</a:t>
            </a:r>
            <a:r>
              <a:rPr lang="en-US" dirty="0"/>
              <a:t> </a:t>
            </a:r>
            <a:r>
              <a:rPr lang="en-US" dirty="0" err="1"/>
              <a:t>kan</a:t>
            </a:r>
            <a:r>
              <a:rPr lang="en-US" dirty="0"/>
              <a:t> </a:t>
            </a:r>
            <a:r>
              <a:rPr lang="en-US" dirty="0" err="1"/>
              <a:t>sabi</a:t>
            </a:r>
            <a:r>
              <a:rPr lang="en-US" dirty="0"/>
              <a:t>  </a:t>
            </a:r>
            <a:r>
              <a:rPr lang="en-US" dirty="0" err="1"/>
              <a:t>doro</a:t>
            </a:r>
            <a:r>
              <a:rPr lang="en-US" dirty="0"/>
              <a:t> </a:t>
            </a:r>
            <a:r>
              <a:rPr lang="en-US" dirty="0" err="1"/>
              <a:t>dem</a:t>
            </a:r>
            <a:r>
              <a:rPr lang="en-US" dirty="0"/>
              <a:t> </a:t>
            </a:r>
            <a:r>
              <a:rPr lang="en-US" dirty="0" err="1"/>
              <a:t>profeti</a:t>
            </a:r>
            <a:endParaRPr lang="en-US" dirty="0"/>
          </a:p>
          <a:p>
            <a:r>
              <a:rPr lang="en-US" dirty="0" err="1"/>
              <a:t>Gado</a:t>
            </a:r>
            <a:r>
              <a:rPr lang="en-US" dirty="0"/>
              <a:t> </a:t>
            </a:r>
            <a:r>
              <a:rPr lang="en-US" dirty="0" err="1"/>
              <a:t>abi</a:t>
            </a:r>
            <a:r>
              <a:rPr lang="en-US" dirty="0"/>
              <a:t> so wan </a:t>
            </a:r>
            <a:r>
              <a:rPr lang="en-US" dirty="0" err="1"/>
              <a:t>koni</a:t>
            </a:r>
            <a:endParaRPr lang="en-US" dirty="0"/>
          </a:p>
          <a:p>
            <a:r>
              <a:rPr lang="en-US" dirty="0"/>
              <a:t>A </a:t>
            </a:r>
            <a:r>
              <a:rPr lang="en-US" dirty="0" err="1"/>
              <a:t>moesoe</a:t>
            </a:r>
            <a:r>
              <a:rPr lang="en-US" dirty="0"/>
              <a:t> </a:t>
            </a:r>
            <a:r>
              <a:rPr lang="en-US" dirty="0" err="1"/>
              <a:t>abi</a:t>
            </a:r>
            <a:r>
              <a:rPr lang="en-US" dirty="0"/>
              <a:t> </a:t>
            </a:r>
            <a:r>
              <a:rPr lang="en-US" dirty="0" err="1"/>
              <a:t>bigi</a:t>
            </a:r>
            <a:r>
              <a:rPr lang="en-US" dirty="0"/>
              <a:t> </a:t>
            </a:r>
            <a:r>
              <a:rPr lang="en-US" dirty="0" err="1"/>
              <a:t>nem</a:t>
            </a:r>
            <a:r>
              <a:rPr lang="en-US" dirty="0"/>
              <a:t> foe </a:t>
            </a:r>
            <a:r>
              <a:rPr lang="en-US" dirty="0" err="1"/>
              <a:t>teego</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35A9BA-02DD-4091-8D20-653427D3D65F}"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C23CF38F-94C6-4481-8DA0-A83FBBB4BF71}" type="slidenum">
              <a:rPr lang="en-US"/>
              <a:pPr lvl="1"/>
              <a:t>14</a:t>
            </a:fld>
            <a:endParaRPr lang="en-US">
              <a:latin typeface="Times New Roman" pitchFamily="18" charset="0"/>
            </a:endParaRPr>
          </a:p>
        </p:txBody>
      </p:sp>
      <p:sp>
        <p:nvSpPr>
          <p:cNvPr id="64514" name="Rectangle 2"/>
          <p:cNvSpPr>
            <a:spLocks noGrp="1" noChangeArrowheads="1"/>
          </p:cNvSpPr>
          <p:nvPr>
            <p:ph type="title"/>
          </p:nvPr>
        </p:nvSpPr>
        <p:spPr/>
        <p:txBody>
          <a:bodyPr/>
          <a:lstStyle/>
          <a:p>
            <a:r>
              <a:rPr lang="en-US"/>
              <a:t>Verschil foe da kerki &amp; Israel</a:t>
            </a:r>
          </a:p>
        </p:txBody>
      </p:sp>
      <p:sp>
        <p:nvSpPr>
          <p:cNvPr id="64515" name="Rectangle 3"/>
          <p:cNvSpPr>
            <a:spLocks noGrp="1" noChangeArrowheads="1"/>
          </p:cNvSpPr>
          <p:nvPr>
            <p:ph type="body" idx="1"/>
          </p:nvPr>
        </p:nvSpPr>
        <p:spPr/>
        <p:txBody>
          <a:bodyPr/>
          <a:lstStyle/>
          <a:p>
            <a:r>
              <a:rPr lang="en-US"/>
              <a:t>Besnijdenis ben de da marki foe dem Djoe.  Ma disi no taki dati dopoe de da srefi gi dem bribiwan</a:t>
            </a:r>
          </a:p>
          <a:p>
            <a:r>
              <a:rPr lang="en-US"/>
              <a:t>Dem pramisi foe Israel de na grontapoe, ma dem pramisi gi da kerki de na ini hemel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4C618D-A32F-4C2F-99BA-36F75D0FA303}"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903159ED-69AA-4925-B63F-7C4D87095779}" type="slidenum">
              <a:rPr lang="en-US"/>
              <a:pPr lvl="1"/>
              <a:t>15</a:t>
            </a:fld>
            <a:endParaRPr lang="en-US">
              <a:latin typeface="Times New Roman" pitchFamily="18" charset="0"/>
            </a:endParaRPr>
          </a:p>
        </p:txBody>
      </p:sp>
      <p:sp>
        <p:nvSpPr>
          <p:cNvPr id="65538" name="Rectangle 2"/>
          <p:cNvSpPr>
            <a:spLocks noGrp="1" noChangeArrowheads="1"/>
          </p:cNvSpPr>
          <p:nvPr>
            <p:ph type="title"/>
          </p:nvPr>
        </p:nvSpPr>
        <p:spPr/>
        <p:txBody>
          <a:bodyPr/>
          <a:lstStyle/>
          <a:p>
            <a:r>
              <a:rPr lang="en-US" sz="4000"/>
              <a:t>Paulus wani dem Djoe foe kom djaroesoe en drai dem libi!</a:t>
            </a:r>
          </a:p>
        </p:txBody>
      </p:sp>
      <p:sp>
        <p:nvSpPr>
          <p:cNvPr id="65539" name="Rectangle 3"/>
          <p:cNvSpPr>
            <a:spLocks noGrp="1" noChangeArrowheads="1"/>
          </p:cNvSpPr>
          <p:nvPr>
            <p:ph type="body" idx="1"/>
          </p:nvPr>
        </p:nvSpPr>
        <p:spPr/>
        <p:txBody>
          <a:bodyPr/>
          <a:lstStyle/>
          <a:p>
            <a:r>
              <a:rPr lang="en-US" b="1"/>
              <a:t>Rom. 11:13. Bikasi mi taki gi oen heiden soema, bikasi mi de da apostel gi dem heiden soema, en mi sa meki mi positie kom bigi; 14. Efoe na iniwan fasi mi sa meki dem soema disi de foe mi egi folkoe kom djaroesoe, en wantoe foe dem sa feni verloesoe.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02BB160-8F35-4CA4-AD24-0498FC00E3DB}"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64A50DAF-E088-4048-AC0C-AFC0032E4EB7}" type="slidenum">
              <a:rPr lang="en-US"/>
              <a:pPr lvl="1"/>
              <a:t>16</a:t>
            </a:fld>
            <a:endParaRPr lang="en-US">
              <a:latin typeface="Times New Roman" pitchFamily="18" charset="0"/>
            </a:endParaRPr>
          </a:p>
        </p:txBody>
      </p:sp>
      <p:sp>
        <p:nvSpPr>
          <p:cNvPr id="66562" name="Rectangle 2"/>
          <p:cNvSpPr>
            <a:spLocks noGrp="1" noChangeArrowheads="1"/>
          </p:cNvSpPr>
          <p:nvPr>
            <p:ph type="title"/>
          </p:nvPr>
        </p:nvSpPr>
        <p:spPr/>
        <p:txBody>
          <a:bodyPr/>
          <a:lstStyle/>
          <a:p>
            <a:r>
              <a:rPr lang="en-US" sz="4000"/>
              <a:t>Gado sa teki Israel baka, en dem sa de santa toe…</a:t>
            </a:r>
          </a:p>
        </p:txBody>
      </p:sp>
      <p:sp>
        <p:nvSpPr>
          <p:cNvPr id="66563" name="Rectangle 3"/>
          <p:cNvSpPr>
            <a:spLocks noGrp="1" noChangeArrowheads="1"/>
          </p:cNvSpPr>
          <p:nvPr>
            <p:ph type="body" idx="1"/>
          </p:nvPr>
        </p:nvSpPr>
        <p:spPr/>
        <p:txBody>
          <a:bodyPr/>
          <a:lstStyle/>
          <a:p>
            <a:r>
              <a:rPr lang="en-US" b="1" dirty="0"/>
              <a:t>Rom. 11:15. </a:t>
            </a:r>
            <a:r>
              <a:rPr lang="en-US" b="1" dirty="0" err="1"/>
              <a:t>Bikasi</a:t>
            </a:r>
            <a:r>
              <a:rPr lang="en-US" b="1" dirty="0"/>
              <a:t> </a:t>
            </a:r>
            <a:r>
              <a:rPr lang="en-US" b="1" dirty="0" err="1"/>
              <a:t>efoe</a:t>
            </a:r>
            <a:r>
              <a:rPr lang="en-US" b="1" dirty="0"/>
              <a:t> </a:t>
            </a:r>
            <a:r>
              <a:rPr lang="en-US" b="1" dirty="0" err="1"/>
              <a:t>da</a:t>
            </a:r>
            <a:r>
              <a:rPr lang="en-US" b="1" dirty="0"/>
              <a:t> </a:t>
            </a:r>
            <a:r>
              <a:rPr lang="en-US" b="1" dirty="0" err="1"/>
              <a:t>trowe</a:t>
            </a:r>
            <a:r>
              <a:rPr lang="en-US" b="1" dirty="0"/>
              <a:t> foe </a:t>
            </a:r>
            <a:r>
              <a:rPr lang="en-US" b="1" dirty="0" err="1"/>
              <a:t>dem</a:t>
            </a:r>
            <a:r>
              <a:rPr lang="en-US" b="1" dirty="0"/>
              <a:t> </a:t>
            </a:r>
            <a:r>
              <a:rPr lang="en-US" b="1" dirty="0" err="1"/>
              <a:t>ben</a:t>
            </a:r>
            <a:r>
              <a:rPr lang="en-US" b="1" dirty="0"/>
              <a:t> </a:t>
            </a:r>
            <a:r>
              <a:rPr lang="en-US" b="1" dirty="0" err="1"/>
              <a:t>meki</a:t>
            </a:r>
            <a:r>
              <a:rPr lang="en-US" b="1" dirty="0"/>
              <a:t> </a:t>
            </a:r>
            <a:r>
              <a:rPr lang="en-US" b="1" dirty="0" err="1"/>
              <a:t>grontapoe</a:t>
            </a:r>
            <a:r>
              <a:rPr lang="en-US" b="1" dirty="0"/>
              <a:t> </a:t>
            </a:r>
            <a:r>
              <a:rPr lang="en-US" b="1" dirty="0" err="1"/>
              <a:t>kom</a:t>
            </a:r>
            <a:r>
              <a:rPr lang="en-US" b="1" dirty="0"/>
              <a:t> </a:t>
            </a:r>
            <a:r>
              <a:rPr lang="en-US" b="1" dirty="0" err="1"/>
              <a:t>boen</a:t>
            </a:r>
            <a:r>
              <a:rPr lang="en-US" b="1" dirty="0"/>
              <a:t> </a:t>
            </a:r>
            <a:r>
              <a:rPr lang="en-US" b="1" dirty="0" err="1"/>
              <a:t>baka</a:t>
            </a:r>
            <a:r>
              <a:rPr lang="en-US" b="1" dirty="0"/>
              <a:t>, san </a:t>
            </a:r>
            <a:r>
              <a:rPr lang="en-US" b="1" dirty="0" err="1"/>
              <a:t>sa</a:t>
            </a:r>
            <a:r>
              <a:rPr lang="en-US" b="1" dirty="0"/>
              <a:t> de </a:t>
            </a:r>
            <a:r>
              <a:rPr lang="en-US" b="1" dirty="0" err="1"/>
              <a:t>da</a:t>
            </a:r>
            <a:r>
              <a:rPr lang="en-US" b="1" dirty="0"/>
              <a:t> </a:t>
            </a:r>
            <a:r>
              <a:rPr lang="en-US" b="1" dirty="0" err="1"/>
              <a:t>teki-baka</a:t>
            </a:r>
            <a:r>
              <a:rPr lang="en-US" b="1" dirty="0"/>
              <a:t> foe </a:t>
            </a:r>
            <a:r>
              <a:rPr lang="en-US" b="1" dirty="0" err="1"/>
              <a:t>dem</a:t>
            </a:r>
            <a:r>
              <a:rPr lang="en-US" b="1" dirty="0"/>
              <a:t>, </a:t>
            </a:r>
            <a:r>
              <a:rPr lang="en-US" b="1" dirty="0" err="1"/>
              <a:t>boiti</a:t>
            </a:r>
            <a:r>
              <a:rPr lang="en-US" b="1" dirty="0"/>
              <a:t> </a:t>
            </a:r>
            <a:r>
              <a:rPr lang="en-US" b="1" dirty="0" err="1"/>
              <a:t>libi</a:t>
            </a:r>
            <a:r>
              <a:rPr lang="en-US" b="1" dirty="0"/>
              <a:t> </a:t>
            </a:r>
            <a:r>
              <a:rPr lang="en-US" b="1" dirty="0" err="1"/>
              <a:t>komopo</a:t>
            </a:r>
            <a:r>
              <a:rPr lang="en-US" b="1" dirty="0"/>
              <a:t> foe </a:t>
            </a:r>
            <a:r>
              <a:rPr lang="en-US" b="1" dirty="0" err="1"/>
              <a:t>dede</a:t>
            </a:r>
            <a:r>
              <a:rPr lang="en-US" b="1" dirty="0" smtClean="0"/>
              <a:t>? </a:t>
            </a:r>
          </a:p>
          <a:p>
            <a:r>
              <a:rPr lang="en-US" b="1" dirty="0" smtClean="0"/>
              <a:t>Te Israel </a:t>
            </a:r>
            <a:r>
              <a:rPr lang="en-US" b="1" dirty="0" err="1" smtClean="0"/>
              <a:t>leki</a:t>
            </a:r>
            <a:r>
              <a:rPr lang="en-US" b="1" dirty="0" smtClean="0"/>
              <a:t> wan </a:t>
            </a:r>
            <a:r>
              <a:rPr lang="en-US" b="1" dirty="0" err="1" smtClean="0"/>
              <a:t>kondre</a:t>
            </a:r>
            <a:r>
              <a:rPr lang="en-US" b="1" dirty="0" smtClean="0"/>
              <a:t> </a:t>
            </a:r>
            <a:r>
              <a:rPr lang="en-US" b="1" dirty="0" err="1" smtClean="0"/>
              <a:t>drai</a:t>
            </a:r>
            <a:r>
              <a:rPr lang="en-US" b="1" dirty="0" smtClean="0"/>
              <a:t> </a:t>
            </a:r>
            <a:r>
              <a:rPr lang="en-US" b="1" dirty="0" err="1" smtClean="0"/>
              <a:t>dem</a:t>
            </a:r>
            <a:r>
              <a:rPr lang="en-US" b="1" dirty="0" smtClean="0"/>
              <a:t> </a:t>
            </a:r>
            <a:r>
              <a:rPr lang="en-US" b="1" dirty="0" err="1" smtClean="0"/>
              <a:t>libi</a:t>
            </a:r>
            <a:r>
              <a:rPr lang="en-US" b="1" dirty="0" smtClean="0"/>
              <a:t>, </a:t>
            </a:r>
            <a:r>
              <a:rPr lang="en-US" b="1" dirty="0" err="1" smtClean="0"/>
              <a:t>da</a:t>
            </a:r>
            <a:r>
              <a:rPr lang="en-US" b="1" dirty="0" smtClean="0"/>
              <a:t> </a:t>
            </a:r>
            <a:r>
              <a:rPr lang="en-US" b="1" dirty="0" err="1" smtClean="0"/>
              <a:t>heri</a:t>
            </a:r>
            <a:r>
              <a:rPr lang="en-US" b="1" dirty="0" smtClean="0"/>
              <a:t> </a:t>
            </a:r>
            <a:r>
              <a:rPr lang="en-US" b="1" dirty="0" err="1" smtClean="0"/>
              <a:t>folkoe</a:t>
            </a:r>
            <a:r>
              <a:rPr lang="en-US" b="1" dirty="0" smtClean="0"/>
              <a:t> </a:t>
            </a:r>
            <a:r>
              <a:rPr lang="en-US" b="1" dirty="0" err="1" smtClean="0"/>
              <a:t>sa</a:t>
            </a:r>
            <a:r>
              <a:rPr lang="en-US" b="1" dirty="0" smtClean="0"/>
              <a:t> de wan </a:t>
            </a:r>
            <a:r>
              <a:rPr lang="en-US" b="1" dirty="0" err="1" smtClean="0"/>
              <a:t>tranga</a:t>
            </a:r>
            <a:r>
              <a:rPr lang="en-US" b="1" dirty="0" smtClean="0"/>
              <a:t> </a:t>
            </a:r>
            <a:r>
              <a:rPr lang="en-US" b="1" dirty="0" err="1" smtClean="0"/>
              <a:t>getuigi</a:t>
            </a:r>
            <a:r>
              <a:rPr lang="en-US" b="1" dirty="0" smtClean="0"/>
              <a:t> </a:t>
            </a:r>
            <a:r>
              <a:rPr lang="en-US" b="1" dirty="0" err="1" smtClean="0"/>
              <a:t>gi</a:t>
            </a:r>
            <a:r>
              <a:rPr lang="en-US" b="1" dirty="0" smtClean="0"/>
              <a:t> </a:t>
            </a:r>
            <a:r>
              <a:rPr lang="en-US" b="1" dirty="0" err="1" smtClean="0"/>
              <a:t>Gado</a:t>
            </a:r>
            <a:r>
              <a:rPr lang="en-US" b="1" dirty="0" smtClean="0"/>
              <a:t>!</a:t>
            </a:r>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02BB160-8F35-4CA4-AD24-0498FC00E3DB}"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64A50DAF-E088-4048-AC0C-AFC0032E4EB7}" type="slidenum">
              <a:rPr lang="en-US"/>
              <a:pPr lvl="1"/>
              <a:t>17</a:t>
            </a:fld>
            <a:endParaRPr lang="en-US">
              <a:latin typeface="Times New Roman" pitchFamily="18" charset="0"/>
            </a:endParaRPr>
          </a:p>
        </p:txBody>
      </p:sp>
      <p:sp>
        <p:nvSpPr>
          <p:cNvPr id="66562" name="Rectangle 2"/>
          <p:cNvSpPr>
            <a:spLocks noGrp="1" noChangeArrowheads="1"/>
          </p:cNvSpPr>
          <p:nvPr>
            <p:ph type="title"/>
          </p:nvPr>
        </p:nvSpPr>
        <p:spPr/>
        <p:txBody>
          <a:bodyPr/>
          <a:lstStyle/>
          <a:p>
            <a:r>
              <a:rPr lang="en-US" sz="4000"/>
              <a:t>Gado sa teki Israel baka, en dem sa de santa toe…</a:t>
            </a:r>
          </a:p>
        </p:txBody>
      </p:sp>
      <p:sp>
        <p:nvSpPr>
          <p:cNvPr id="66563" name="Rectangle 3"/>
          <p:cNvSpPr>
            <a:spLocks noGrp="1" noChangeArrowheads="1"/>
          </p:cNvSpPr>
          <p:nvPr>
            <p:ph type="body" idx="1"/>
          </p:nvPr>
        </p:nvSpPr>
        <p:spPr/>
        <p:txBody>
          <a:bodyPr/>
          <a:lstStyle/>
          <a:p>
            <a:r>
              <a:rPr lang="en-US" b="1" dirty="0"/>
              <a:t>Rom. </a:t>
            </a:r>
            <a:r>
              <a:rPr lang="en-US" b="1" dirty="0" smtClean="0"/>
              <a:t>11:16</a:t>
            </a:r>
            <a:r>
              <a:rPr lang="en-US" b="1" dirty="0"/>
              <a:t>. </a:t>
            </a:r>
            <a:r>
              <a:rPr lang="en-US" b="1" dirty="0" err="1"/>
              <a:t>Bikasi</a:t>
            </a:r>
            <a:r>
              <a:rPr lang="en-US" b="1" dirty="0"/>
              <a:t> </a:t>
            </a:r>
            <a:r>
              <a:rPr lang="en-US" b="1" dirty="0" err="1"/>
              <a:t>efoe</a:t>
            </a:r>
            <a:r>
              <a:rPr lang="en-US" b="1" dirty="0"/>
              <a:t> </a:t>
            </a:r>
            <a:r>
              <a:rPr lang="en-US" b="1" dirty="0" err="1"/>
              <a:t>da</a:t>
            </a:r>
            <a:r>
              <a:rPr lang="en-US" b="1" dirty="0"/>
              <a:t> </a:t>
            </a:r>
            <a:r>
              <a:rPr lang="en-US" b="1" dirty="0" err="1"/>
              <a:t>fosi-froktoe</a:t>
            </a:r>
            <a:r>
              <a:rPr lang="en-US" b="1" dirty="0"/>
              <a:t> de </a:t>
            </a:r>
            <a:r>
              <a:rPr lang="en-US" b="1" dirty="0" err="1"/>
              <a:t>santa</a:t>
            </a:r>
            <a:r>
              <a:rPr lang="en-US" b="1" dirty="0"/>
              <a:t>, </a:t>
            </a:r>
            <a:r>
              <a:rPr lang="en-US" b="1" dirty="0" err="1"/>
              <a:t>dan</a:t>
            </a:r>
            <a:r>
              <a:rPr lang="en-US" b="1" dirty="0"/>
              <a:t> </a:t>
            </a:r>
            <a:r>
              <a:rPr lang="en-US" b="1" dirty="0" err="1"/>
              <a:t>da</a:t>
            </a:r>
            <a:r>
              <a:rPr lang="en-US" b="1" dirty="0"/>
              <a:t> </a:t>
            </a:r>
            <a:r>
              <a:rPr lang="en-US" b="1" dirty="0" err="1"/>
              <a:t>hipi</a:t>
            </a:r>
            <a:r>
              <a:rPr lang="en-US" b="1" dirty="0"/>
              <a:t> de </a:t>
            </a:r>
            <a:r>
              <a:rPr lang="en-US" b="1" dirty="0" err="1"/>
              <a:t>santa</a:t>
            </a:r>
            <a:r>
              <a:rPr lang="en-US" b="1" dirty="0"/>
              <a:t> toe; en </a:t>
            </a:r>
            <a:r>
              <a:rPr lang="en-US" b="1" dirty="0" err="1"/>
              <a:t>efoe</a:t>
            </a:r>
            <a:r>
              <a:rPr lang="en-US" b="1" dirty="0"/>
              <a:t> </a:t>
            </a:r>
            <a:r>
              <a:rPr lang="en-US" b="1" dirty="0" err="1"/>
              <a:t>da</a:t>
            </a:r>
            <a:r>
              <a:rPr lang="en-US" b="1" dirty="0"/>
              <a:t> </a:t>
            </a:r>
            <a:r>
              <a:rPr lang="en-US" b="1" dirty="0" err="1"/>
              <a:t>loetoe</a:t>
            </a:r>
            <a:r>
              <a:rPr lang="en-US" b="1" dirty="0"/>
              <a:t> de </a:t>
            </a:r>
            <a:r>
              <a:rPr lang="en-US" b="1" dirty="0" err="1"/>
              <a:t>santa</a:t>
            </a:r>
            <a:r>
              <a:rPr lang="en-US" b="1" dirty="0"/>
              <a:t>, </a:t>
            </a:r>
            <a:r>
              <a:rPr lang="en-US" b="1" dirty="0" err="1"/>
              <a:t>dan</a:t>
            </a:r>
            <a:r>
              <a:rPr lang="en-US" b="1" dirty="0"/>
              <a:t> </a:t>
            </a:r>
            <a:r>
              <a:rPr lang="en-US" b="1" dirty="0" err="1"/>
              <a:t>dem</a:t>
            </a:r>
            <a:r>
              <a:rPr lang="en-US" b="1" dirty="0"/>
              <a:t> </a:t>
            </a:r>
            <a:r>
              <a:rPr lang="en-US" b="1" dirty="0" err="1"/>
              <a:t>taki</a:t>
            </a:r>
            <a:r>
              <a:rPr lang="en-US" b="1" dirty="0"/>
              <a:t> de </a:t>
            </a:r>
            <a:r>
              <a:rPr lang="en-US" b="1" dirty="0" err="1"/>
              <a:t>santa</a:t>
            </a:r>
            <a:r>
              <a:rPr lang="en-US" b="1" dirty="0"/>
              <a:t> toe</a:t>
            </a:r>
            <a:r>
              <a:rPr lang="en-US" b="1" dirty="0" smtClean="0"/>
              <a:t>.</a:t>
            </a:r>
          </a:p>
          <a:p>
            <a:r>
              <a:rPr lang="en-US" b="1" dirty="0" err="1" smtClean="0"/>
              <a:t>Gado</a:t>
            </a:r>
            <a:r>
              <a:rPr lang="en-US" b="1" dirty="0" smtClean="0"/>
              <a:t> </a:t>
            </a:r>
            <a:r>
              <a:rPr lang="en-US" b="1" dirty="0" err="1" smtClean="0"/>
              <a:t>ben</a:t>
            </a:r>
            <a:r>
              <a:rPr lang="en-US" b="1" dirty="0" smtClean="0"/>
              <a:t> </a:t>
            </a:r>
            <a:r>
              <a:rPr lang="en-US" b="1" dirty="0" err="1" smtClean="0"/>
              <a:t>poti</a:t>
            </a:r>
            <a:r>
              <a:rPr lang="en-US" b="1" dirty="0" smtClean="0"/>
              <a:t> </a:t>
            </a:r>
            <a:r>
              <a:rPr lang="en-US" b="1" dirty="0" err="1" smtClean="0"/>
              <a:t>dem</a:t>
            </a:r>
            <a:r>
              <a:rPr lang="en-US" b="1" dirty="0" smtClean="0"/>
              <a:t> </a:t>
            </a:r>
            <a:r>
              <a:rPr lang="en-US" b="1" dirty="0" err="1" smtClean="0"/>
              <a:t>bribi</a:t>
            </a:r>
            <a:r>
              <a:rPr lang="en-US" b="1" dirty="0" smtClean="0"/>
              <a:t> </a:t>
            </a:r>
            <a:r>
              <a:rPr lang="en-US" b="1" dirty="0" err="1" smtClean="0"/>
              <a:t>Djoe</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blesi</a:t>
            </a:r>
            <a:r>
              <a:rPr lang="en-US" b="1" dirty="0" smtClean="0"/>
              <a:t>, ma </a:t>
            </a:r>
            <a:r>
              <a:rPr lang="en-US" b="1" dirty="0" err="1" smtClean="0"/>
              <a:t>dem</a:t>
            </a:r>
            <a:r>
              <a:rPr lang="en-US" b="1" dirty="0" smtClean="0"/>
              <a:t> </a:t>
            </a:r>
            <a:r>
              <a:rPr lang="en-US" b="1" dirty="0" err="1" smtClean="0"/>
              <a:t>ongelovigen</a:t>
            </a:r>
            <a:r>
              <a:rPr lang="en-US" b="1" dirty="0" smtClean="0"/>
              <a:t> </a:t>
            </a:r>
            <a:r>
              <a:rPr lang="en-US" b="1" dirty="0" err="1" smtClean="0"/>
              <a:t>na</a:t>
            </a:r>
            <a:r>
              <a:rPr lang="en-US" b="1" dirty="0" smtClean="0"/>
              <a:t> wan </a:t>
            </a:r>
            <a:r>
              <a:rPr lang="en-US" b="1" dirty="0" err="1" smtClean="0"/>
              <a:t>sei</a:t>
            </a:r>
            <a:r>
              <a:rPr lang="en-US" b="1" dirty="0" smtClean="0"/>
              <a:t>.  Ma </a:t>
            </a:r>
            <a:r>
              <a:rPr lang="en-US" b="1" dirty="0" err="1" smtClean="0"/>
              <a:t>te</a:t>
            </a:r>
            <a:r>
              <a:rPr lang="en-US" b="1" dirty="0" smtClean="0"/>
              <a:t> foe </a:t>
            </a:r>
            <a:r>
              <a:rPr lang="en-US" b="1" dirty="0" err="1" smtClean="0"/>
              <a:t>kaba</a:t>
            </a:r>
            <a:r>
              <a:rPr lang="en-US" b="1" dirty="0" smtClean="0"/>
              <a:t>, </a:t>
            </a:r>
            <a:r>
              <a:rPr lang="en-US" b="1" dirty="0" err="1" smtClean="0"/>
              <a:t>heri</a:t>
            </a:r>
            <a:r>
              <a:rPr lang="en-US" b="1" dirty="0" smtClean="0"/>
              <a:t> Israel </a:t>
            </a:r>
            <a:r>
              <a:rPr lang="en-US" b="1" dirty="0" err="1" smtClean="0"/>
              <a:t>sa</a:t>
            </a:r>
            <a:r>
              <a:rPr lang="en-US" b="1" dirty="0" smtClean="0"/>
              <a:t> </a:t>
            </a:r>
            <a:r>
              <a:rPr lang="en-US" b="1" dirty="0" err="1" smtClean="0"/>
              <a:t>kom</a:t>
            </a:r>
            <a:r>
              <a:rPr lang="en-US" b="1" dirty="0" smtClean="0"/>
              <a:t> </a:t>
            </a:r>
            <a:r>
              <a:rPr lang="en-US" b="1" dirty="0" err="1" smtClean="0"/>
              <a:t>baka</a:t>
            </a:r>
            <a:r>
              <a:rPr lang="en-US" b="1" dirty="0" smtClean="0"/>
              <a:t> </a:t>
            </a:r>
            <a:r>
              <a:rPr lang="en-US" b="1" dirty="0" err="1" smtClean="0"/>
              <a:t>na</a:t>
            </a:r>
            <a:r>
              <a:rPr lang="en-US" b="1" dirty="0" smtClean="0"/>
              <a:t> </a:t>
            </a:r>
            <a:r>
              <a:rPr lang="en-US" b="1" dirty="0" err="1" smtClean="0"/>
              <a:t>Gado</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F2B37A-3BCD-49BA-91BA-259E5A9964C0}"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6565BE01-11B3-4E78-91F2-E2E76124FEE2}" type="slidenum">
              <a:rPr lang="en-US"/>
              <a:pPr lvl="1"/>
              <a:t>18</a:t>
            </a:fld>
            <a:endParaRPr lang="en-US">
              <a:latin typeface="Times New Roman" pitchFamily="18" charset="0"/>
            </a:endParaRPr>
          </a:p>
        </p:txBody>
      </p:sp>
      <p:sp>
        <p:nvSpPr>
          <p:cNvPr id="67586" name="Rectangle 2"/>
          <p:cNvSpPr>
            <a:spLocks noGrp="1" noChangeArrowheads="1"/>
          </p:cNvSpPr>
          <p:nvPr>
            <p:ph type="title"/>
          </p:nvPr>
        </p:nvSpPr>
        <p:spPr/>
        <p:txBody>
          <a:bodyPr/>
          <a:lstStyle/>
          <a:p>
            <a:r>
              <a:rPr lang="en-US"/>
              <a:t>Dem heiden no moesoe prodo</a:t>
            </a:r>
          </a:p>
        </p:txBody>
      </p:sp>
      <p:sp>
        <p:nvSpPr>
          <p:cNvPr id="67587" name="Rectangle 3"/>
          <p:cNvSpPr>
            <a:spLocks noGrp="1" noChangeArrowheads="1"/>
          </p:cNvSpPr>
          <p:nvPr>
            <p:ph type="body" idx="1"/>
          </p:nvPr>
        </p:nvSpPr>
        <p:spPr>
          <a:xfrm>
            <a:off x="0" y="2017713"/>
            <a:ext cx="8955088" cy="4114800"/>
          </a:xfrm>
        </p:spPr>
        <p:txBody>
          <a:bodyPr/>
          <a:lstStyle/>
          <a:p>
            <a:pPr>
              <a:lnSpc>
                <a:spcPct val="80000"/>
              </a:lnSpc>
            </a:pPr>
            <a:r>
              <a:rPr lang="en-US" b="1" dirty="0"/>
              <a:t>Rom 11:17. En </a:t>
            </a:r>
            <a:r>
              <a:rPr lang="en-US" b="1" dirty="0" err="1"/>
              <a:t>efoe</a:t>
            </a:r>
            <a:r>
              <a:rPr lang="en-US" b="1" dirty="0"/>
              <a:t> </a:t>
            </a:r>
            <a:r>
              <a:rPr lang="en-US" b="1" dirty="0" err="1"/>
              <a:t>dem</a:t>
            </a:r>
            <a:r>
              <a:rPr lang="en-US" b="1" dirty="0"/>
              <a:t> </a:t>
            </a:r>
            <a:r>
              <a:rPr lang="en-US" b="1" dirty="0" err="1"/>
              <a:t>broko</a:t>
            </a:r>
            <a:r>
              <a:rPr lang="en-US" b="1" dirty="0"/>
              <a:t> </a:t>
            </a:r>
            <a:r>
              <a:rPr lang="en-US" b="1" dirty="0" err="1"/>
              <a:t>wantoe</a:t>
            </a:r>
            <a:r>
              <a:rPr lang="en-US" b="1" dirty="0"/>
              <a:t> foe </a:t>
            </a:r>
            <a:r>
              <a:rPr lang="en-US" b="1" dirty="0" err="1"/>
              <a:t>dem</a:t>
            </a:r>
            <a:r>
              <a:rPr lang="en-US" b="1" dirty="0"/>
              <a:t> </a:t>
            </a:r>
            <a:r>
              <a:rPr lang="en-US" b="1" dirty="0" err="1"/>
              <a:t>taki</a:t>
            </a:r>
            <a:r>
              <a:rPr lang="en-US" b="1" dirty="0"/>
              <a:t> </a:t>
            </a:r>
            <a:r>
              <a:rPr lang="en-US" b="1" dirty="0" err="1"/>
              <a:t>poeroe</a:t>
            </a:r>
            <a:r>
              <a:rPr lang="en-US" b="1" dirty="0"/>
              <a:t>, en </a:t>
            </a:r>
            <a:r>
              <a:rPr lang="en-US" b="1" dirty="0" err="1"/>
              <a:t>joe</a:t>
            </a:r>
            <a:r>
              <a:rPr lang="en-US" b="1" dirty="0"/>
              <a:t>, </a:t>
            </a:r>
            <a:r>
              <a:rPr lang="en-US" b="1" dirty="0" err="1"/>
              <a:t>disi</a:t>
            </a:r>
            <a:r>
              <a:rPr lang="en-US" b="1" dirty="0"/>
              <a:t> </a:t>
            </a:r>
            <a:r>
              <a:rPr lang="en-US" b="1" dirty="0" err="1"/>
              <a:t>ben</a:t>
            </a:r>
            <a:r>
              <a:rPr lang="en-US" b="1" dirty="0"/>
              <a:t> de wan </a:t>
            </a:r>
            <a:r>
              <a:rPr lang="en-US" b="1" dirty="0" err="1"/>
              <a:t>boesi</a:t>
            </a:r>
            <a:r>
              <a:rPr lang="en-US" b="1" dirty="0"/>
              <a:t> </a:t>
            </a:r>
            <a:r>
              <a:rPr lang="en-US" b="1" dirty="0" err="1"/>
              <a:t>olijfbon</a:t>
            </a:r>
            <a:r>
              <a:rPr lang="en-US" b="1" dirty="0"/>
              <a:t>, </a:t>
            </a:r>
            <a:r>
              <a:rPr lang="en-US" b="1" dirty="0" err="1"/>
              <a:t>dem</a:t>
            </a:r>
            <a:r>
              <a:rPr lang="en-US" b="1" dirty="0"/>
              <a:t> </a:t>
            </a:r>
            <a:r>
              <a:rPr lang="en-US" b="1" dirty="0" err="1"/>
              <a:t>ben</a:t>
            </a:r>
            <a:r>
              <a:rPr lang="en-US" b="1" dirty="0"/>
              <a:t> </a:t>
            </a:r>
            <a:r>
              <a:rPr lang="en-US" b="1" dirty="0" err="1"/>
              <a:t>poti</a:t>
            </a:r>
            <a:r>
              <a:rPr lang="en-US" b="1" dirty="0"/>
              <a:t> </a:t>
            </a:r>
            <a:r>
              <a:rPr lang="en-US" b="1" dirty="0" err="1"/>
              <a:t>na</a:t>
            </a:r>
            <a:r>
              <a:rPr lang="en-US" b="1" dirty="0"/>
              <a:t> </a:t>
            </a:r>
            <a:r>
              <a:rPr lang="en-US" b="1" dirty="0" err="1"/>
              <a:t>dem</a:t>
            </a:r>
            <a:r>
              <a:rPr lang="en-US" b="1" dirty="0"/>
              <a:t> </a:t>
            </a:r>
            <a:r>
              <a:rPr lang="en-US" b="1" dirty="0" err="1"/>
              <a:t>mindri</a:t>
            </a:r>
            <a:r>
              <a:rPr lang="en-US" b="1" dirty="0"/>
              <a:t>, en </a:t>
            </a:r>
            <a:r>
              <a:rPr lang="en-US" b="1" dirty="0" err="1"/>
              <a:t>nanga</a:t>
            </a:r>
            <a:r>
              <a:rPr lang="en-US" b="1" dirty="0"/>
              <a:t> </a:t>
            </a:r>
            <a:r>
              <a:rPr lang="en-US" b="1" dirty="0" err="1"/>
              <a:t>dem</a:t>
            </a:r>
            <a:r>
              <a:rPr lang="en-US" b="1" dirty="0"/>
              <a:t>, </a:t>
            </a:r>
            <a:r>
              <a:rPr lang="en-US" b="1" dirty="0" err="1"/>
              <a:t>joe</a:t>
            </a:r>
            <a:r>
              <a:rPr lang="en-US" b="1" dirty="0"/>
              <a:t> </a:t>
            </a:r>
            <a:r>
              <a:rPr lang="en-US" b="1" dirty="0" err="1"/>
              <a:t>ben</a:t>
            </a:r>
            <a:r>
              <a:rPr lang="en-US" b="1" dirty="0"/>
              <a:t> </a:t>
            </a:r>
            <a:r>
              <a:rPr lang="en-US" b="1" dirty="0" err="1"/>
              <a:t>teki</a:t>
            </a:r>
            <a:r>
              <a:rPr lang="en-US" b="1" dirty="0"/>
              <a:t> </a:t>
            </a:r>
            <a:r>
              <a:rPr lang="en-US" b="1" dirty="0" err="1"/>
              <a:t>da</a:t>
            </a:r>
            <a:r>
              <a:rPr lang="en-US" b="1" dirty="0"/>
              <a:t> </a:t>
            </a:r>
            <a:r>
              <a:rPr lang="en-US" b="1" dirty="0" err="1"/>
              <a:t>fatoe</a:t>
            </a:r>
            <a:r>
              <a:rPr lang="en-US" b="1" dirty="0"/>
              <a:t> foe </a:t>
            </a:r>
            <a:r>
              <a:rPr lang="en-US" b="1" dirty="0" err="1"/>
              <a:t>da</a:t>
            </a:r>
            <a:r>
              <a:rPr lang="en-US" b="1" dirty="0"/>
              <a:t> </a:t>
            </a:r>
            <a:r>
              <a:rPr lang="en-US" b="1" dirty="0" err="1"/>
              <a:t>loetoe</a:t>
            </a:r>
            <a:r>
              <a:rPr lang="en-US" b="1" dirty="0"/>
              <a:t> foe </a:t>
            </a:r>
            <a:r>
              <a:rPr lang="en-US" b="1" dirty="0" err="1"/>
              <a:t>da</a:t>
            </a:r>
            <a:r>
              <a:rPr lang="en-US" b="1" dirty="0"/>
              <a:t> olijfbon;18. Dan no </a:t>
            </a:r>
            <a:r>
              <a:rPr lang="en-US" b="1" dirty="0" err="1"/>
              <a:t>opo</a:t>
            </a:r>
            <a:r>
              <a:rPr lang="en-US" b="1" dirty="0"/>
              <a:t> </a:t>
            </a:r>
            <a:r>
              <a:rPr lang="en-US" b="1" dirty="0" err="1"/>
              <a:t>joesrefi</a:t>
            </a:r>
            <a:r>
              <a:rPr lang="en-US" b="1" dirty="0"/>
              <a:t> </a:t>
            </a:r>
            <a:r>
              <a:rPr lang="en-US" b="1" dirty="0" err="1"/>
              <a:t>agensi</a:t>
            </a:r>
            <a:r>
              <a:rPr lang="en-US" b="1" dirty="0"/>
              <a:t> </a:t>
            </a:r>
            <a:r>
              <a:rPr lang="en-US" b="1" dirty="0" err="1"/>
              <a:t>dem</a:t>
            </a:r>
            <a:r>
              <a:rPr lang="en-US" b="1" dirty="0"/>
              <a:t> </a:t>
            </a:r>
            <a:r>
              <a:rPr lang="en-US" b="1" dirty="0" err="1"/>
              <a:t>taki</a:t>
            </a:r>
            <a:r>
              <a:rPr lang="en-US" b="1" dirty="0"/>
              <a:t>. Ma </a:t>
            </a:r>
            <a:r>
              <a:rPr lang="en-US" b="1" dirty="0" err="1"/>
              <a:t>efoe</a:t>
            </a:r>
            <a:r>
              <a:rPr lang="en-US" b="1" dirty="0"/>
              <a:t> </a:t>
            </a:r>
            <a:r>
              <a:rPr lang="en-US" b="1" dirty="0" err="1"/>
              <a:t>joe</a:t>
            </a:r>
            <a:r>
              <a:rPr lang="en-US" b="1" dirty="0"/>
              <a:t> </a:t>
            </a:r>
            <a:r>
              <a:rPr lang="en-US" b="1" dirty="0" err="1"/>
              <a:t>opo</a:t>
            </a:r>
            <a:r>
              <a:rPr lang="en-US" b="1" dirty="0"/>
              <a:t> </a:t>
            </a:r>
            <a:r>
              <a:rPr lang="en-US" b="1" dirty="0" err="1"/>
              <a:t>joesrefi</a:t>
            </a:r>
            <a:r>
              <a:rPr lang="en-US" b="1" dirty="0"/>
              <a:t>, </a:t>
            </a:r>
            <a:r>
              <a:rPr lang="en-US" b="1" dirty="0" err="1">
                <a:solidFill>
                  <a:schemeClr val="accent2"/>
                </a:solidFill>
              </a:rPr>
              <a:t>joe</a:t>
            </a:r>
            <a:r>
              <a:rPr lang="en-US" b="1" dirty="0">
                <a:solidFill>
                  <a:schemeClr val="accent2"/>
                </a:solidFill>
              </a:rPr>
              <a:t> no </a:t>
            </a:r>
            <a:r>
              <a:rPr lang="en-US" b="1" dirty="0" err="1">
                <a:solidFill>
                  <a:schemeClr val="accent2"/>
                </a:solidFill>
              </a:rPr>
              <a:t>tjari</a:t>
            </a:r>
            <a:r>
              <a:rPr lang="en-US" b="1" dirty="0">
                <a:solidFill>
                  <a:schemeClr val="accent2"/>
                </a:solidFill>
              </a:rPr>
              <a:t> </a:t>
            </a:r>
            <a:r>
              <a:rPr lang="en-US" b="1" dirty="0" err="1">
                <a:solidFill>
                  <a:schemeClr val="accent2"/>
                </a:solidFill>
              </a:rPr>
              <a:t>da</a:t>
            </a:r>
            <a:r>
              <a:rPr lang="en-US" b="1" dirty="0">
                <a:solidFill>
                  <a:schemeClr val="accent2"/>
                </a:solidFill>
              </a:rPr>
              <a:t> </a:t>
            </a:r>
            <a:r>
              <a:rPr lang="en-US" b="1" dirty="0" err="1">
                <a:solidFill>
                  <a:schemeClr val="accent2"/>
                </a:solidFill>
              </a:rPr>
              <a:t>loetoe</a:t>
            </a:r>
            <a:r>
              <a:rPr lang="en-US" b="1" dirty="0">
                <a:solidFill>
                  <a:schemeClr val="accent2"/>
                </a:solidFill>
              </a:rPr>
              <a:t>, ma </a:t>
            </a:r>
            <a:r>
              <a:rPr lang="en-US" b="1" dirty="0" err="1">
                <a:solidFill>
                  <a:schemeClr val="accent2"/>
                </a:solidFill>
              </a:rPr>
              <a:t>da</a:t>
            </a:r>
            <a:r>
              <a:rPr lang="en-US" b="1" dirty="0">
                <a:solidFill>
                  <a:schemeClr val="accent2"/>
                </a:solidFill>
              </a:rPr>
              <a:t> </a:t>
            </a:r>
            <a:r>
              <a:rPr lang="en-US" b="1" dirty="0" err="1">
                <a:solidFill>
                  <a:schemeClr val="accent2"/>
                </a:solidFill>
              </a:rPr>
              <a:t>loetoe</a:t>
            </a:r>
            <a:r>
              <a:rPr lang="en-US" b="1" dirty="0">
                <a:solidFill>
                  <a:schemeClr val="accent2"/>
                </a:solidFill>
              </a:rPr>
              <a:t> de </a:t>
            </a:r>
            <a:r>
              <a:rPr lang="en-US" b="1" dirty="0" err="1">
                <a:solidFill>
                  <a:schemeClr val="accent2"/>
                </a:solidFill>
              </a:rPr>
              <a:t>tjari</a:t>
            </a:r>
            <a:r>
              <a:rPr lang="en-US" b="1" dirty="0">
                <a:solidFill>
                  <a:schemeClr val="accent2"/>
                </a:solidFill>
              </a:rPr>
              <a:t> </a:t>
            </a:r>
            <a:r>
              <a:rPr lang="en-US" b="1" dirty="0" err="1">
                <a:solidFill>
                  <a:schemeClr val="accent2"/>
                </a:solidFill>
              </a:rPr>
              <a:t>joe</a:t>
            </a:r>
            <a:r>
              <a:rPr lang="en-US" b="1" dirty="0">
                <a:solidFill>
                  <a:schemeClr val="accent2"/>
                </a:solidFill>
              </a:rPr>
              <a:t>.</a:t>
            </a:r>
          </a:p>
          <a:p>
            <a:pPr>
              <a:lnSpc>
                <a:spcPct val="80000"/>
              </a:lnSpc>
            </a:pPr>
            <a:r>
              <a:rPr lang="en-US" b="1" dirty="0" err="1">
                <a:solidFill>
                  <a:schemeClr val="accent2"/>
                </a:solidFill>
              </a:rPr>
              <a:t>Membre</a:t>
            </a:r>
            <a:r>
              <a:rPr lang="en-US" b="1" dirty="0">
                <a:solidFill>
                  <a:schemeClr val="accent2"/>
                </a:solidFill>
              </a:rPr>
              <a:t> – </a:t>
            </a:r>
            <a:r>
              <a:rPr lang="en-US" b="1" dirty="0" err="1">
                <a:solidFill>
                  <a:schemeClr val="accent2"/>
                </a:solidFill>
              </a:rPr>
              <a:t>joe</a:t>
            </a:r>
            <a:r>
              <a:rPr lang="en-US" b="1" dirty="0">
                <a:solidFill>
                  <a:schemeClr val="accent2"/>
                </a:solidFill>
              </a:rPr>
              <a:t> </a:t>
            </a:r>
            <a:r>
              <a:rPr lang="en-US" b="1" dirty="0" err="1">
                <a:solidFill>
                  <a:schemeClr val="accent2"/>
                </a:solidFill>
              </a:rPr>
              <a:t>bouw</a:t>
            </a:r>
            <a:r>
              <a:rPr lang="en-US" b="1" dirty="0">
                <a:solidFill>
                  <a:schemeClr val="accent2"/>
                </a:solidFill>
              </a:rPr>
              <a:t> op basis foe san </a:t>
            </a:r>
            <a:r>
              <a:rPr lang="en-US" b="1" dirty="0" err="1">
                <a:solidFill>
                  <a:schemeClr val="accent2"/>
                </a:solidFill>
              </a:rPr>
              <a:t>Gado</a:t>
            </a:r>
            <a:r>
              <a:rPr lang="en-US" b="1" dirty="0">
                <a:solidFill>
                  <a:schemeClr val="accent2"/>
                </a:solidFill>
              </a:rPr>
              <a:t> </a:t>
            </a:r>
            <a:r>
              <a:rPr lang="en-US" b="1" dirty="0" err="1">
                <a:solidFill>
                  <a:schemeClr val="accent2"/>
                </a:solidFill>
              </a:rPr>
              <a:t>ben</a:t>
            </a:r>
            <a:r>
              <a:rPr lang="en-US" b="1" dirty="0">
                <a:solidFill>
                  <a:schemeClr val="accent2"/>
                </a:solidFill>
              </a:rPr>
              <a:t> doe  </a:t>
            </a:r>
            <a:r>
              <a:rPr lang="en-US" b="1" dirty="0" err="1">
                <a:solidFill>
                  <a:schemeClr val="accent2"/>
                </a:solidFill>
              </a:rPr>
              <a:t>gi</a:t>
            </a:r>
            <a:r>
              <a:rPr lang="en-US" b="1" dirty="0">
                <a:solidFill>
                  <a:schemeClr val="accent2"/>
                </a:solidFill>
              </a:rPr>
              <a:t> Israel </a:t>
            </a:r>
            <a:r>
              <a:rPr lang="en-US" b="1" dirty="0" err="1">
                <a:solidFill>
                  <a:schemeClr val="accent2"/>
                </a:solidFill>
              </a:rPr>
              <a:t>kaba</a:t>
            </a:r>
            <a:endParaRPr lang="en-US" b="1" dirty="0">
              <a:solidFill>
                <a:schemeClr val="accent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47AB819-F093-4847-A22E-79D4532BF5B8}"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8E13838D-A0C2-4530-85F5-F847B412D9CE}" type="slidenum">
              <a:rPr lang="en-US"/>
              <a:pPr lvl="1"/>
              <a:t>19</a:t>
            </a:fld>
            <a:endParaRPr lang="en-US">
              <a:latin typeface="Times New Roman" pitchFamily="18" charset="0"/>
            </a:endParaRPr>
          </a:p>
        </p:txBody>
      </p:sp>
      <p:sp>
        <p:nvSpPr>
          <p:cNvPr id="68610" name="Rectangle 2"/>
          <p:cNvSpPr>
            <a:spLocks noGrp="1" noChangeArrowheads="1"/>
          </p:cNvSpPr>
          <p:nvPr>
            <p:ph type="title"/>
          </p:nvPr>
        </p:nvSpPr>
        <p:spPr/>
        <p:txBody>
          <a:bodyPr/>
          <a:lstStyle/>
          <a:p>
            <a:r>
              <a:rPr lang="en-US"/>
              <a:t>No kisi bigi membre, ma frede</a:t>
            </a:r>
          </a:p>
        </p:txBody>
      </p:sp>
      <p:sp>
        <p:nvSpPr>
          <p:cNvPr id="68611" name="Rectangle 3"/>
          <p:cNvSpPr>
            <a:spLocks noGrp="1" noChangeArrowheads="1"/>
          </p:cNvSpPr>
          <p:nvPr>
            <p:ph type="body" idx="1"/>
          </p:nvPr>
        </p:nvSpPr>
        <p:spPr>
          <a:xfrm>
            <a:off x="0" y="2017713"/>
            <a:ext cx="8955088" cy="4114800"/>
          </a:xfrm>
        </p:spPr>
        <p:txBody>
          <a:bodyPr/>
          <a:lstStyle/>
          <a:p>
            <a:r>
              <a:rPr lang="en-US" b="1"/>
              <a:t>Rom. 11:19. Ma efoe dan joe taki: A ben broko dem taki poeroe foe poti mi na ini. 20. We dan, dem ben broko dem poeroe bikasi dem no ben bribi, en joe ben tan bikasi foe joe bribi ede. </a:t>
            </a:r>
            <a:r>
              <a:rPr lang="en-US" b="1">
                <a:solidFill>
                  <a:schemeClr val="accent2"/>
                </a:solidFill>
              </a:rPr>
              <a:t>No kisi bigi-membre, ma frede;</a:t>
            </a:r>
            <a:r>
              <a:rPr lang="en-US" b="1"/>
              <a:t> 21. Bikasi efoe Gado no ben kibri dem taki foe da bon, dan loekoe boen dati A no poeroe joe toe.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31"/>
          <p:cNvSpPr>
            <a:spLocks noGrp="1" noChangeArrowheads="1"/>
          </p:cNvSpPr>
          <p:nvPr>
            <p:ph type="dt" sz="quarter" idx="2"/>
          </p:nvPr>
        </p:nvSpPr>
        <p:spPr/>
        <p:txBody>
          <a:bodyPr/>
          <a:lstStyle/>
          <a:p>
            <a:fld id="{160864EB-E01F-4930-B63E-F7D1C3C3C542}" type="datetime1">
              <a:rPr lang="en-US" smtClean="0"/>
              <a:pPr/>
              <a:t>3/22/2010</a:t>
            </a:fld>
            <a:endParaRPr lang="en-US"/>
          </a:p>
        </p:txBody>
      </p:sp>
      <p:sp>
        <p:nvSpPr>
          <p:cNvPr id="6" name="Rectangle 1032"/>
          <p:cNvSpPr>
            <a:spLocks noGrp="1" noChangeArrowheads="1"/>
          </p:cNvSpPr>
          <p:nvPr>
            <p:ph type="ftr" sz="quarter" idx="3"/>
          </p:nvPr>
        </p:nvSpPr>
        <p:spPr/>
        <p:txBody>
          <a:bodyPr/>
          <a:lstStyle/>
          <a:p>
            <a:r>
              <a:rPr lang="da-DK" smtClean="0"/>
              <a:t>ABI Mod 9 - Romeini II</a:t>
            </a:r>
            <a:endParaRPr lang="en-US"/>
          </a:p>
        </p:txBody>
      </p:sp>
      <p:sp>
        <p:nvSpPr>
          <p:cNvPr id="7" name="Rectangle 1033"/>
          <p:cNvSpPr>
            <a:spLocks noGrp="1" noChangeArrowheads="1"/>
          </p:cNvSpPr>
          <p:nvPr>
            <p:ph type="sldNum" sz="quarter" idx="4"/>
          </p:nvPr>
        </p:nvSpPr>
        <p:spPr/>
        <p:txBody>
          <a:bodyPr/>
          <a:lstStyle/>
          <a:p>
            <a:pPr lvl="1"/>
            <a:fld id="{92832334-0CB5-43EF-8A0E-ED5C8400E599}" type="slidenum">
              <a:rPr lang="en-US"/>
              <a:pPr lvl="1"/>
              <a:t>2</a:t>
            </a:fld>
            <a:endParaRPr lang="en-US"/>
          </a:p>
        </p:txBody>
      </p:sp>
      <p:sp>
        <p:nvSpPr>
          <p:cNvPr id="144386" name="Rectangle 2"/>
          <p:cNvSpPr>
            <a:spLocks noGrp="1" noChangeArrowheads="1"/>
          </p:cNvSpPr>
          <p:nvPr>
            <p:ph type="ctrTitle"/>
          </p:nvPr>
        </p:nvSpPr>
        <p:spPr>
          <a:xfrm>
            <a:off x="684213" y="2384425"/>
            <a:ext cx="7772400" cy="1143000"/>
          </a:xfrm>
          <a:effectLst>
            <a:outerShdw dist="107763" dir="2700000" algn="ctr" rotWithShape="0">
              <a:srgbClr val="808080">
                <a:alpha val="50000"/>
              </a:srgbClr>
            </a:outerShdw>
          </a:effectLst>
        </p:spPr>
        <p:txBody>
          <a:bodyPr/>
          <a:lstStyle/>
          <a:p>
            <a:pPr algn="ctr"/>
            <a:r>
              <a:rPr lang="en-US" sz="4800" dirty="0" smtClean="0"/>
              <a:t> </a:t>
            </a:r>
            <a:r>
              <a:rPr lang="en-US" sz="4800" dirty="0"/>
              <a:t/>
            </a:r>
            <a:br>
              <a:rPr lang="en-US" sz="4800" dirty="0"/>
            </a:br>
            <a:r>
              <a:rPr lang="en-US" sz="6000" b="1" dirty="0" smtClean="0">
                <a:solidFill>
                  <a:schemeClr val="accent2"/>
                </a:solidFill>
              </a:rPr>
              <a:t> </a:t>
            </a:r>
            <a:r>
              <a:rPr lang="en-US" sz="6000" b="1" dirty="0" err="1">
                <a:solidFill>
                  <a:schemeClr val="accent2"/>
                </a:solidFill>
              </a:rPr>
              <a:t>Romeini</a:t>
            </a:r>
            <a:r>
              <a:rPr lang="en-US" sz="6000" b="1">
                <a:solidFill>
                  <a:schemeClr val="accent2"/>
                </a:solidFill>
              </a:rPr>
              <a:t> </a:t>
            </a:r>
            <a:r>
              <a:rPr lang="en-US" sz="6000" b="1" smtClean="0">
                <a:solidFill>
                  <a:schemeClr val="accent2"/>
                </a:solidFill>
              </a:rPr>
              <a:t>11-16</a:t>
            </a:r>
            <a:r>
              <a:rPr lang="en-US" sz="6000" b="1" dirty="0" smtClean="0">
                <a:solidFill>
                  <a:schemeClr val="accent2"/>
                </a:solidFill>
              </a:rPr>
              <a:t/>
            </a:r>
            <a:br>
              <a:rPr lang="en-US" sz="6000" b="1" dirty="0" smtClean="0">
                <a:solidFill>
                  <a:schemeClr val="accent2"/>
                </a:solidFill>
              </a:rPr>
            </a:br>
            <a:r>
              <a:rPr lang="en-US" sz="6000" b="1" smtClean="0">
                <a:solidFill>
                  <a:schemeClr val="accent2"/>
                </a:solidFill>
              </a:rPr>
              <a:t>Les </a:t>
            </a:r>
            <a:r>
              <a:rPr lang="en-US" sz="6000" b="1" smtClean="0">
                <a:solidFill>
                  <a:schemeClr val="accent2"/>
                </a:solidFill>
              </a:rPr>
              <a:t>3</a:t>
            </a:r>
            <a:endParaRPr lang="en-US" sz="6000" b="1" dirty="0">
              <a:solidFill>
                <a:schemeClr val="accent2"/>
              </a:solidFill>
            </a:endParaRPr>
          </a:p>
        </p:txBody>
      </p:sp>
      <p:sp>
        <p:nvSpPr>
          <p:cNvPr id="144387" name="Rectangle 3"/>
          <p:cNvSpPr>
            <a:spLocks noGrp="1" noChangeArrowheads="1"/>
          </p:cNvSpPr>
          <p:nvPr>
            <p:ph type="subTitle" idx="1"/>
          </p:nvPr>
        </p:nvSpPr>
        <p:spPr>
          <a:xfrm>
            <a:off x="3505200" y="4329113"/>
            <a:ext cx="5638800" cy="1038225"/>
          </a:xfrm>
        </p:spPr>
        <p:txBody>
          <a:bodyPr/>
          <a:lstStyle/>
          <a:p>
            <a:r>
              <a:rPr lang="en-US"/>
              <a:t>Robert D. Patton</a:t>
            </a:r>
          </a:p>
        </p:txBody>
      </p:sp>
      <p:sp>
        <p:nvSpPr>
          <p:cNvPr id="144388" name="WordArt 4"/>
          <p:cNvSpPr>
            <a:spLocks noChangeArrowheads="1" noChangeShapeType="1" noTextEdit="1"/>
          </p:cNvSpPr>
          <p:nvPr/>
        </p:nvSpPr>
        <p:spPr bwMode="auto">
          <a:xfrm>
            <a:off x="1223963" y="620713"/>
            <a:ext cx="6954837" cy="933450"/>
          </a:xfrm>
          <a:prstGeom prst="rect">
            <a:avLst/>
          </a:prstGeom>
        </p:spPr>
        <p:txBody>
          <a:bodyPr wrap="none" fromWordArt="1">
            <a:prstTxWarp prst="textPlain">
              <a:avLst>
                <a:gd name="adj" fmla="val 50083"/>
              </a:avLst>
            </a:prstTxWarp>
          </a:bodyPr>
          <a:lstStyle/>
          <a:p>
            <a:pPr algn="ctr"/>
            <a:r>
              <a:rPr lang="en-US" sz="6000" kern="10">
                <a:ln w="19050">
                  <a:solidFill>
                    <a:srgbClr val="99CCFF"/>
                  </a:solidFill>
                  <a:round/>
                  <a:headEnd type="none" w="sm" len="sm"/>
                  <a:tailEnd type="none" w="sm" len="sm"/>
                </a:ln>
                <a:solidFill>
                  <a:srgbClr val="0066CC"/>
                </a:solidFill>
                <a:effectLst>
                  <a:outerShdw dist="35921" dir="2700000" algn="ctr" rotWithShape="0">
                    <a:srgbClr val="990000"/>
                  </a:outerShdw>
                </a:effectLst>
                <a:latin typeface="Impact"/>
              </a:rPr>
              <a:t>Bijbel Baptist Kerk Les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47AB819-F093-4847-A22E-79D4532BF5B8}"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8E13838D-A0C2-4530-85F5-F847B412D9CE}" type="slidenum">
              <a:rPr lang="en-US"/>
              <a:pPr lvl="1"/>
              <a:t>20</a:t>
            </a:fld>
            <a:endParaRPr lang="en-US">
              <a:latin typeface="Times New Roman" pitchFamily="18" charset="0"/>
            </a:endParaRPr>
          </a:p>
        </p:txBody>
      </p:sp>
      <p:sp>
        <p:nvSpPr>
          <p:cNvPr id="68610" name="Rectangle 2"/>
          <p:cNvSpPr>
            <a:spLocks noGrp="1" noChangeArrowheads="1"/>
          </p:cNvSpPr>
          <p:nvPr>
            <p:ph type="title"/>
          </p:nvPr>
        </p:nvSpPr>
        <p:spPr/>
        <p:txBody>
          <a:bodyPr/>
          <a:lstStyle/>
          <a:p>
            <a:r>
              <a:rPr lang="en-US"/>
              <a:t>No kisi bigi membre, ma frede</a:t>
            </a:r>
          </a:p>
        </p:txBody>
      </p:sp>
      <p:sp>
        <p:nvSpPr>
          <p:cNvPr id="68611" name="Rectangle 3"/>
          <p:cNvSpPr>
            <a:spLocks noGrp="1" noChangeArrowheads="1"/>
          </p:cNvSpPr>
          <p:nvPr>
            <p:ph type="body" idx="1"/>
          </p:nvPr>
        </p:nvSpPr>
        <p:spPr>
          <a:xfrm>
            <a:off x="0" y="2017713"/>
            <a:ext cx="8955088" cy="4114800"/>
          </a:xfrm>
        </p:spPr>
        <p:txBody>
          <a:bodyPr/>
          <a:lstStyle/>
          <a:p>
            <a:r>
              <a:rPr lang="en-US" b="1" dirty="0" err="1" smtClean="0"/>
              <a:t>Gado</a:t>
            </a:r>
            <a:r>
              <a:rPr lang="en-US" b="1" dirty="0" smtClean="0"/>
              <a:t> </a:t>
            </a:r>
            <a:r>
              <a:rPr lang="en-US" b="1" dirty="0" err="1" smtClean="0"/>
              <a:t>wroko</a:t>
            </a:r>
            <a:r>
              <a:rPr lang="en-US" b="1" dirty="0" smtClean="0"/>
              <a:t> </a:t>
            </a:r>
            <a:r>
              <a:rPr lang="en-US" b="1" dirty="0" err="1" smtClean="0"/>
              <a:t>nanga</a:t>
            </a:r>
            <a:r>
              <a:rPr lang="en-US" b="1" dirty="0" smtClean="0"/>
              <a:t> </a:t>
            </a:r>
            <a:r>
              <a:rPr lang="en-US" b="1" dirty="0" err="1" smtClean="0"/>
              <a:t>bribi</a:t>
            </a:r>
            <a:r>
              <a:rPr lang="en-US" b="1" dirty="0" smtClean="0"/>
              <a:t>.</a:t>
            </a:r>
          </a:p>
          <a:p>
            <a:r>
              <a:rPr lang="en-US" b="1" dirty="0" err="1" smtClean="0"/>
              <a:t>Da</a:t>
            </a:r>
            <a:r>
              <a:rPr lang="en-US" b="1" dirty="0" smtClean="0"/>
              <a:t> </a:t>
            </a:r>
            <a:r>
              <a:rPr lang="en-US" b="1" dirty="0" err="1" smtClean="0"/>
              <a:t>olijfbon</a:t>
            </a:r>
            <a:r>
              <a:rPr lang="en-US" b="1" dirty="0" smtClean="0"/>
              <a:t> de Israel.  </a:t>
            </a:r>
            <a:r>
              <a:rPr lang="en-US" b="1" dirty="0" err="1" smtClean="0"/>
              <a:t>Som</a:t>
            </a:r>
            <a:r>
              <a:rPr lang="en-US" b="1" dirty="0" smtClean="0"/>
              <a:t> </a:t>
            </a:r>
            <a:r>
              <a:rPr lang="en-US" b="1" dirty="0" err="1" smtClean="0"/>
              <a:t>taki</a:t>
            </a:r>
            <a:r>
              <a:rPr lang="en-US" b="1" dirty="0" smtClean="0"/>
              <a:t> </a:t>
            </a:r>
            <a:r>
              <a:rPr lang="en-US" b="1" dirty="0" err="1" smtClean="0"/>
              <a:t>bribi</a:t>
            </a:r>
            <a:r>
              <a:rPr lang="en-US" b="1" dirty="0" smtClean="0"/>
              <a:t>, en </a:t>
            </a:r>
            <a:r>
              <a:rPr lang="en-US" b="1" dirty="0" err="1" smtClean="0"/>
              <a:t>dem</a:t>
            </a:r>
            <a:r>
              <a:rPr lang="en-US" b="1" dirty="0" smtClean="0"/>
              <a:t> tan.  </a:t>
            </a:r>
            <a:r>
              <a:rPr lang="en-US" b="1" dirty="0" err="1" smtClean="0"/>
              <a:t>Som</a:t>
            </a:r>
            <a:r>
              <a:rPr lang="en-US" b="1" dirty="0" smtClean="0"/>
              <a:t> </a:t>
            </a:r>
            <a:r>
              <a:rPr lang="en-US" b="1" dirty="0" err="1" smtClean="0"/>
              <a:t>taki</a:t>
            </a:r>
            <a:r>
              <a:rPr lang="en-US" b="1" dirty="0" smtClean="0"/>
              <a:t> no </a:t>
            </a:r>
            <a:r>
              <a:rPr lang="en-US" b="1" dirty="0" err="1" smtClean="0"/>
              <a:t>bribi</a:t>
            </a:r>
            <a:r>
              <a:rPr lang="en-US" b="1" dirty="0" smtClean="0"/>
              <a:t>, en A </a:t>
            </a:r>
            <a:r>
              <a:rPr lang="en-US" b="1" dirty="0" err="1" smtClean="0"/>
              <a:t>poeroe</a:t>
            </a:r>
            <a:r>
              <a:rPr lang="en-US" b="1" dirty="0" smtClean="0"/>
              <a:t> </a:t>
            </a:r>
            <a:r>
              <a:rPr lang="en-US" b="1" dirty="0" err="1" smtClean="0"/>
              <a:t>dem</a:t>
            </a:r>
            <a:r>
              <a:rPr lang="en-US" b="1" dirty="0" smtClean="0"/>
              <a:t>.  </a:t>
            </a:r>
          </a:p>
          <a:p>
            <a:r>
              <a:rPr lang="en-US" b="1" dirty="0" smtClean="0"/>
              <a:t>Dan A </a:t>
            </a:r>
            <a:r>
              <a:rPr lang="en-US" b="1" dirty="0" err="1" smtClean="0"/>
              <a:t>ben</a:t>
            </a:r>
            <a:r>
              <a:rPr lang="en-US" b="1" dirty="0" smtClean="0"/>
              <a:t> </a:t>
            </a:r>
            <a:r>
              <a:rPr lang="en-US" b="1" dirty="0" err="1" smtClean="0"/>
              <a:t>poti</a:t>
            </a:r>
            <a:r>
              <a:rPr lang="en-US" b="1" dirty="0" smtClean="0"/>
              <a:t> </a:t>
            </a:r>
            <a:r>
              <a:rPr lang="en-US" b="1" dirty="0" err="1" smtClean="0"/>
              <a:t>dorosei</a:t>
            </a:r>
            <a:r>
              <a:rPr lang="en-US" b="1" dirty="0" smtClean="0"/>
              <a:t> </a:t>
            </a:r>
            <a:r>
              <a:rPr lang="en-US" b="1" dirty="0" err="1" smtClean="0"/>
              <a:t>heiden</a:t>
            </a:r>
            <a:r>
              <a:rPr lang="en-US" b="1" dirty="0" smtClean="0"/>
              <a:t> </a:t>
            </a:r>
            <a:r>
              <a:rPr lang="en-US" b="1" dirty="0" err="1" smtClean="0"/>
              <a:t>taki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bon.  Ma </a:t>
            </a:r>
            <a:r>
              <a:rPr lang="en-US" b="1" dirty="0" err="1" smtClean="0"/>
              <a:t>efoe</a:t>
            </a:r>
            <a:r>
              <a:rPr lang="en-US" b="1" dirty="0" smtClean="0"/>
              <a:t> </a:t>
            </a:r>
            <a:r>
              <a:rPr lang="en-US" b="1" dirty="0" err="1" smtClean="0"/>
              <a:t>dem</a:t>
            </a:r>
            <a:r>
              <a:rPr lang="en-US" b="1" dirty="0" smtClean="0"/>
              <a:t> no </a:t>
            </a:r>
            <a:r>
              <a:rPr lang="en-US" b="1" dirty="0" err="1" smtClean="0"/>
              <a:t>bribi</a:t>
            </a:r>
            <a:r>
              <a:rPr lang="en-US" b="1" dirty="0" smtClean="0"/>
              <a:t>, </a:t>
            </a:r>
            <a:r>
              <a:rPr lang="en-US" b="1" dirty="0" err="1" smtClean="0"/>
              <a:t>moro</a:t>
            </a:r>
            <a:r>
              <a:rPr lang="en-US" b="1" dirty="0" smtClean="0"/>
              <a:t> </a:t>
            </a:r>
            <a:r>
              <a:rPr lang="en-US" b="1" dirty="0" err="1" smtClean="0"/>
              <a:t>makriki</a:t>
            </a:r>
            <a:r>
              <a:rPr lang="en-US" b="1" dirty="0" smtClean="0"/>
              <a:t> A </a:t>
            </a:r>
            <a:r>
              <a:rPr lang="en-US" b="1" dirty="0" err="1" smtClean="0"/>
              <a:t>sa</a:t>
            </a:r>
            <a:r>
              <a:rPr lang="en-US" b="1" dirty="0" smtClean="0"/>
              <a:t> </a:t>
            </a:r>
            <a:r>
              <a:rPr lang="en-US" b="1" dirty="0" err="1" smtClean="0"/>
              <a:t>poeroe</a:t>
            </a:r>
            <a:r>
              <a:rPr lang="en-US" b="1" dirty="0" smtClean="0"/>
              <a:t> </a:t>
            </a:r>
            <a:r>
              <a:rPr lang="en-US" b="1" dirty="0" err="1" smtClean="0"/>
              <a:t>dem</a:t>
            </a:r>
            <a:r>
              <a:rPr lang="en-US" b="1" dirty="0" smtClean="0"/>
              <a:t> toe.</a:t>
            </a:r>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63E5B42-DE29-4936-84AD-3FCB1DA9B7B7}"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7B07618C-2FCC-490E-8D31-07F069E88396}" type="slidenum">
              <a:rPr lang="en-US"/>
              <a:pPr lvl="1"/>
              <a:t>21</a:t>
            </a:fld>
            <a:endParaRPr lang="en-US">
              <a:latin typeface="Times New Roman" pitchFamily="18" charset="0"/>
            </a:endParaRPr>
          </a:p>
        </p:txBody>
      </p:sp>
      <p:sp>
        <p:nvSpPr>
          <p:cNvPr id="69634" name="Rectangle 2"/>
          <p:cNvSpPr>
            <a:spLocks noGrp="1" noChangeArrowheads="1"/>
          </p:cNvSpPr>
          <p:nvPr>
            <p:ph type="title"/>
          </p:nvPr>
        </p:nvSpPr>
        <p:spPr/>
        <p:txBody>
          <a:bodyPr/>
          <a:lstStyle/>
          <a:p>
            <a:r>
              <a:rPr lang="en-US"/>
              <a:t>Gado tranga nanga boen-hati</a:t>
            </a:r>
          </a:p>
        </p:txBody>
      </p:sp>
      <p:sp>
        <p:nvSpPr>
          <p:cNvPr id="69635" name="Rectangle 3"/>
          <p:cNvSpPr>
            <a:spLocks noGrp="1" noChangeArrowheads="1"/>
          </p:cNvSpPr>
          <p:nvPr>
            <p:ph type="body" idx="1"/>
          </p:nvPr>
        </p:nvSpPr>
        <p:spPr>
          <a:xfrm>
            <a:off x="0" y="2017713"/>
            <a:ext cx="8955088" cy="4114800"/>
          </a:xfrm>
        </p:spPr>
        <p:txBody>
          <a:bodyPr/>
          <a:lstStyle/>
          <a:p>
            <a:pPr>
              <a:lnSpc>
                <a:spcPct val="80000"/>
              </a:lnSpc>
            </a:pPr>
            <a:r>
              <a:rPr lang="en-US" b="1" dirty="0"/>
              <a:t>Rom. 11:22. Foe </a:t>
            </a:r>
            <a:r>
              <a:rPr lang="en-US" b="1" dirty="0" err="1"/>
              <a:t>dat'ede</a:t>
            </a:r>
            <a:r>
              <a:rPr lang="en-US" b="1" dirty="0"/>
              <a:t> </a:t>
            </a:r>
            <a:r>
              <a:rPr lang="en-US" b="1" dirty="0" err="1"/>
              <a:t>loekoe</a:t>
            </a:r>
            <a:r>
              <a:rPr lang="en-US" b="1" dirty="0"/>
              <a:t> </a:t>
            </a:r>
            <a:r>
              <a:rPr lang="en-US" b="1" dirty="0" err="1"/>
              <a:t>na</a:t>
            </a:r>
            <a:r>
              <a:rPr lang="en-US" b="1" dirty="0"/>
              <a:t> </a:t>
            </a:r>
            <a:r>
              <a:rPr lang="en-US" b="1" dirty="0" err="1"/>
              <a:t>da</a:t>
            </a:r>
            <a:r>
              <a:rPr lang="en-US" b="1" dirty="0"/>
              <a:t> </a:t>
            </a:r>
            <a:r>
              <a:rPr lang="en-US" b="1" dirty="0" err="1"/>
              <a:t>boen</a:t>
            </a:r>
            <a:r>
              <a:rPr lang="en-US" b="1" dirty="0"/>
              <a:t> </a:t>
            </a:r>
            <a:r>
              <a:rPr lang="en-US" b="1" dirty="0" err="1"/>
              <a:t>nanga</a:t>
            </a:r>
            <a:r>
              <a:rPr lang="en-US" b="1" dirty="0"/>
              <a:t> </a:t>
            </a:r>
            <a:r>
              <a:rPr lang="en-US" b="1" dirty="0" err="1"/>
              <a:t>da</a:t>
            </a:r>
            <a:r>
              <a:rPr lang="en-US" b="1" dirty="0"/>
              <a:t> </a:t>
            </a:r>
            <a:r>
              <a:rPr lang="en-US" b="1" dirty="0" err="1"/>
              <a:t>tranga</a:t>
            </a:r>
            <a:r>
              <a:rPr lang="en-US" b="1" dirty="0"/>
              <a:t> foe </a:t>
            </a:r>
            <a:r>
              <a:rPr lang="en-US" b="1" dirty="0" err="1"/>
              <a:t>Gado</a:t>
            </a:r>
            <a:r>
              <a:rPr lang="en-US" b="1" dirty="0"/>
              <a:t>; </a:t>
            </a:r>
            <a:r>
              <a:rPr lang="en-US" b="1" dirty="0" err="1"/>
              <a:t>na</a:t>
            </a:r>
            <a:r>
              <a:rPr lang="en-US" b="1" dirty="0"/>
              <a:t> </a:t>
            </a:r>
            <a:r>
              <a:rPr lang="en-US" b="1" dirty="0" err="1"/>
              <a:t>tapoe</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fadon</a:t>
            </a:r>
            <a:r>
              <a:rPr lang="en-US" b="1" dirty="0"/>
              <a:t>, A de </a:t>
            </a:r>
            <a:r>
              <a:rPr lang="en-US" b="1" dirty="0" err="1"/>
              <a:t>tranga</a:t>
            </a:r>
            <a:r>
              <a:rPr lang="en-US" b="1" dirty="0"/>
              <a:t>; ma </a:t>
            </a:r>
            <a:r>
              <a:rPr lang="en-US" b="1" dirty="0" err="1"/>
              <a:t>na</a:t>
            </a:r>
            <a:r>
              <a:rPr lang="en-US" b="1" dirty="0"/>
              <a:t> </a:t>
            </a:r>
            <a:r>
              <a:rPr lang="en-US" b="1" dirty="0" err="1"/>
              <a:t>tapoe</a:t>
            </a:r>
            <a:r>
              <a:rPr lang="en-US" b="1" dirty="0"/>
              <a:t> </a:t>
            </a:r>
            <a:r>
              <a:rPr lang="en-US" b="1" dirty="0" err="1"/>
              <a:t>joe</a:t>
            </a:r>
            <a:r>
              <a:rPr lang="en-US" b="1" dirty="0"/>
              <a:t>, A </a:t>
            </a:r>
            <a:r>
              <a:rPr lang="en-US" b="1" dirty="0" err="1"/>
              <a:t>sori</a:t>
            </a:r>
            <a:r>
              <a:rPr lang="en-US" b="1" dirty="0"/>
              <a:t> </a:t>
            </a:r>
            <a:r>
              <a:rPr lang="en-US" b="1" dirty="0" err="1"/>
              <a:t>boen</a:t>
            </a:r>
            <a:r>
              <a:rPr lang="en-US" b="1" dirty="0"/>
              <a:t>-</a:t>
            </a:r>
            <a:r>
              <a:rPr lang="en-US" b="1" dirty="0" err="1"/>
              <a:t>hati</a:t>
            </a:r>
            <a:r>
              <a:rPr lang="en-US" b="1" dirty="0"/>
              <a:t>, </a:t>
            </a:r>
            <a:r>
              <a:rPr lang="en-US" b="1" dirty="0" err="1"/>
              <a:t>efoe</a:t>
            </a:r>
            <a:r>
              <a:rPr lang="en-US" b="1" dirty="0"/>
              <a:t> </a:t>
            </a:r>
            <a:r>
              <a:rPr lang="en-US" b="1" dirty="0" err="1"/>
              <a:t>joe</a:t>
            </a:r>
            <a:r>
              <a:rPr lang="en-US" b="1" dirty="0"/>
              <a:t> </a:t>
            </a:r>
            <a:r>
              <a:rPr lang="en-US" b="1" dirty="0" err="1"/>
              <a:t>hori</a:t>
            </a:r>
            <a:r>
              <a:rPr lang="en-US" b="1" dirty="0"/>
              <a:t> </a:t>
            </a:r>
            <a:r>
              <a:rPr lang="en-US" b="1" dirty="0" err="1"/>
              <a:t>doro</a:t>
            </a:r>
            <a:r>
              <a:rPr lang="en-US" b="1" dirty="0"/>
              <a:t> </a:t>
            </a:r>
            <a:r>
              <a:rPr lang="en-US" b="1" dirty="0" err="1"/>
              <a:t>na</a:t>
            </a:r>
            <a:r>
              <a:rPr lang="en-US" b="1" dirty="0"/>
              <a:t> </a:t>
            </a:r>
            <a:r>
              <a:rPr lang="en-US" b="1" dirty="0" err="1"/>
              <a:t>ini</a:t>
            </a:r>
            <a:r>
              <a:rPr lang="en-US" b="1" dirty="0"/>
              <a:t> Hem </a:t>
            </a:r>
            <a:r>
              <a:rPr lang="en-US" b="1" dirty="0" err="1"/>
              <a:t>boen</a:t>
            </a:r>
            <a:r>
              <a:rPr lang="en-US" b="1" dirty="0"/>
              <a:t>-</a:t>
            </a:r>
            <a:r>
              <a:rPr lang="en-US" b="1" dirty="0" err="1"/>
              <a:t>hati</a:t>
            </a:r>
            <a:r>
              <a:rPr lang="en-US" b="1" dirty="0"/>
              <a:t>; </a:t>
            </a:r>
            <a:r>
              <a:rPr lang="en-US" b="1" dirty="0" err="1"/>
              <a:t>boiti</a:t>
            </a:r>
            <a:r>
              <a:rPr lang="en-US" b="1" dirty="0"/>
              <a:t> foe </a:t>
            </a:r>
            <a:r>
              <a:rPr lang="en-US" b="1" dirty="0" err="1"/>
              <a:t>dati</a:t>
            </a:r>
            <a:r>
              <a:rPr lang="en-US" b="1" dirty="0"/>
              <a:t>, A </a:t>
            </a:r>
            <a:r>
              <a:rPr lang="en-US" b="1" dirty="0" err="1"/>
              <a:t>sa</a:t>
            </a:r>
            <a:r>
              <a:rPr lang="en-US" b="1" dirty="0"/>
              <a:t> </a:t>
            </a:r>
            <a:r>
              <a:rPr lang="en-US" b="1" dirty="0" err="1"/>
              <a:t>kapoe</a:t>
            </a:r>
            <a:r>
              <a:rPr lang="en-US" b="1" dirty="0"/>
              <a:t> </a:t>
            </a:r>
            <a:r>
              <a:rPr lang="en-US" b="1" dirty="0" err="1"/>
              <a:t>joe</a:t>
            </a:r>
            <a:r>
              <a:rPr lang="en-US" b="1" dirty="0"/>
              <a:t> </a:t>
            </a:r>
            <a:r>
              <a:rPr lang="en-US" b="1" dirty="0" err="1"/>
              <a:t>poeroe</a:t>
            </a:r>
            <a:r>
              <a:rPr lang="en-US" b="1" dirty="0"/>
              <a:t> toe. 23. </a:t>
            </a:r>
            <a:r>
              <a:rPr lang="en-US" b="1" dirty="0">
                <a:solidFill>
                  <a:schemeClr val="accent2"/>
                </a:solidFill>
              </a:rPr>
              <a:t>En </a:t>
            </a:r>
            <a:r>
              <a:rPr lang="en-US" b="1" dirty="0" err="1">
                <a:solidFill>
                  <a:schemeClr val="accent2"/>
                </a:solidFill>
              </a:rPr>
              <a:t>dem</a:t>
            </a:r>
            <a:r>
              <a:rPr lang="en-US" b="1" dirty="0">
                <a:solidFill>
                  <a:schemeClr val="accent2"/>
                </a:solidFill>
              </a:rPr>
              <a:t> toe, </a:t>
            </a:r>
            <a:r>
              <a:rPr lang="en-US" b="1" dirty="0" err="1">
                <a:solidFill>
                  <a:schemeClr val="accent2"/>
                </a:solidFill>
              </a:rPr>
              <a:t>efoe</a:t>
            </a:r>
            <a:r>
              <a:rPr lang="en-US" b="1" dirty="0">
                <a:solidFill>
                  <a:schemeClr val="accent2"/>
                </a:solidFill>
              </a:rPr>
              <a:t> </a:t>
            </a:r>
            <a:r>
              <a:rPr lang="en-US" b="1" dirty="0" err="1">
                <a:solidFill>
                  <a:schemeClr val="accent2"/>
                </a:solidFill>
              </a:rPr>
              <a:t>dem</a:t>
            </a:r>
            <a:r>
              <a:rPr lang="en-US" b="1" dirty="0">
                <a:solidFill>
                  <a:schemeClr val="accent2"/>
                </a:solidFill>
              </a:rPr>
              <a:t> no tan </a:t>
            </a:r>
            <a:r>
              <a:rPr lang="en-US" b="1" dirty="0" err="1">
                <a:solidFill>
                  <a:schemeClr val="accent2"/>
                </a:solidFill>
              </a:rPr>
              <a:t>sondro</a:t>
            </a:r>
            <a:r>
              <a:rPr lang="en-US" b="1" dirty="0">
                <a:solidFill>
                  <a:schemeClr val="accent2"/>
                </a:solidFill>
              </a:rPr>
              <a:t> </a:t>
            </a:r>
            <a:r>
              <a:rPr lang="en-US" b="1" dirty="0" err="1">
                <a:solidFill>
                  <a:schemeClr val="accent2"/>
                </a:solidFill>
              </a:rPr>
              <a:t>bribi</a:t>
            </a:r>
            <a:r>
              <a:rPr lang="en-US" b="1" dirty="0">
                <a:solidFill>
                  <a:schemeClr val="accent2"/>
                </a:solidFill>
              </a:rPr>
              <a:t>, </a:t>
            </a:r>
            <a:r>
              <a:rPr lang="en-US" b="1" dirty="0" err="1">
                <a:solidFill>
                  <a:schemeClr val="accent2"/>
                </a:solidFill>
              </a:rPr>
              <a:t>Gado</a:t>
            </a:r>
            <a:r>
              <a:rPr lang="en-US" b="1" dirty="0">
                <a:solidFill>
                  <a:schemeClr val="accent2"/>
                </a:solidFill>
              </a:rPr>
              <a:t> </a:t>
            </a:r>
            <a:r>
              <a:rPr lang="en-US" b="1" dirty="0" err="1">
                <a:solidFill>
                  <a:schemeClr val="accent2"/>
                </a:solidFill>
              </a:rPr>
              <a:t>sa</a:t>
            </a:r>
            <a:r>
              <a:rPr lang="en-US" b="1" dirty="0">
                <a:solidFill>
                  <a:schemeClr val="accent2"/>
                </a:solidFill>
              </a:rPr>
              <a:t> </a:t>
            </a:r>
            <a:r>
              <a:rPr lang="en-US" b="1" dirty="0" err="1">
                <a:solidFill>
                  <a:schemeClr val="accent2"/>
                </a:solidFill>
              </a:rPr>
              <a:t>poti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ini</a:t>
            </a:r>
            <a:r>
              <a:rPr lang="en-US" b="1" dirty="0"/>
              <a:t>; </a:t>
            </a:r>
            <a:r>
              <a:rPr lang="en-US" b="1" dirty="0" err="1"/>
              <a:t>bikasi</a:t>
            </a:r>
            <a:r>
              <a:rPr lang="en-US" b="1" dirty="0"/>
              <a:t> </a:t>
            </a:r>
            <a:r>
              <a:rPr lang="en-US" b="1" dirty="0" err="1"/>
              <a:t>Gado</a:t>
            </a:r>
            <a:r>
              <a:rPr lang="en-US" b="1" dirty="0"/>
              <a:t> </a:t>
            </a:r>
            <a:r>
              <a:rPr lang="en-US" b="1" dirty="0" err="1"/>
              <a:t>abi</a:t>
            </a:r>
            <a:r>
              <a:rPr lang="en-US" b="1" dirty="0"/>
              <a:t> </a:t>
            </a:r>
            <a:r>
              <a:rPr lang="en-US" b="1" dirty="0" err="1"/>
              <a:t>makti</a:t>
            </a:r>
            <a:r>
              <a:rPr lang="en-US" b="1" dirty="0"/>
              <a:t> foe </a:t>
            </a:r>
            <a:r>
              <a:rPr lang="en-US" b="1" dirty="0" err="1"/>
              <a:t>poti</a:t>
            </a:r>
            <a:r>
              <a:rPr lang="en-US" b="1" dirty="0"/>
              <a:t> </a:t>
            </a:r>
            <a:r>
              <a:rPr lang="en-US" b="1" dirty="0" err="1"/>
              <a:t>dem</a:t>
            </a:r>
            <a:r>
              <a:rPr lang="en-US" b="1" dirty="0"/>
              <a:t> </a:t>
            </a:r>
            <a:r>
              <a:rPr lang="en-US" b="1" dirty="0" err="1"/>
              <a:t>baka</a:t>
            </a:r>
            <a:r>
              <a:rPr lang="en-US" b="1" dirty="0"/>
              <a:t> </a:t>
            </a:r>
            <a:r>
              <a:rPr lang="en-US" b="1" dirty="0" err="1"/>
              <a:t>na</a:t>
            </a:r>
            <a:r>
              <a:rPr lang="en-US" b="1" dirty="0"/>
              <a:t> </a:t>
            </a:r>
            <a:r>
              <a:rPr lang="en-US" b="1" dirty="0" err="1"/>
              <a:t>ini</a:t>
            </a:r>
            <a:r>
              <a:rPr lang="en-US" b="1"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3A19F5-2F38-45AF-A2AE-C3BCBFD22105}"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B6A1047E-5084-47F4-8F65-2BD9007EC1CE}" type="slidenum">
              <a:rPr lang="en-US"/>
              <a:pPr lvl="1"/>
              <a:t>22</a:t>
            </a:fld>
            <a:endParaRPr lang="en-US">
              <a:latin typeface="Times New Roman" pitchFamily="18" charset="0"/>
            </a:endParaRPr>
          </a:p>
        </p:txBody>
      </p:sp>
      <p:sp>
        <p:nvSpPr>
          <p:cNvPr id="70658" name="Rectangle 2"/>
          <p:cNvSpPr>
            <a:spLocks noGrp="1" noChangeArrowheads="1"/>
          </p:cNvSpPr>
          <p:nvPr>
            <p:ph type="title"/>
          </p:nvPr>
        </p:nvSpPr>
        <p:spPr/>
        <p:txBody>
          <a:bodyPr/>
          <a:lstStyle/>
          <a:p>
            <a:r>
              <a:rPr lang="en-US"/>
              <a:t>Israel de breni te leki tide</a:t>
            </a:r>
          </a:p>
        </p:txBody>
      </p:sp>
      <p:sp>
        <p:nvSpPr>
          <p:cNvPr id="70659" name="Rectangle 3"/>
          <p:cNvSpPr>
            <a:spLocks noGrp="1" noChangeArrowheads="1"/>
          </p:cNvSpPr>
          <p:nvPr>
            <p:ph type="body" idx="1"/>
          </p:nvPr>
        </p:nvSpPr>
        <p:spPr>
          <a:xfrm>
            <a:off x="0" y="2017713"/>
            <a:ext cx="8955088" cy="4114800"/>
          </a:xfrm>
        </p:spPr>
        <p:txBody>
          <a:bodyPr/>
          <a:lstStyle/>
          <a:p>
            <a:pPr>
              <a:lnSpc>
                <a:spcPct val="80000"/>
              </a:lnSpc>
            </a:pPr>
            <a:r>
              <a:rPr lang="en-US" sz="2800" b="1" dirty="0"/>
              <a:t>Rom. 11:24. </a:t>
            </a:r>
            <a:r>
              <a:rPr lang="en-US" sz="2800" b="1" dirty="0" err="1"/>
              <a:t>Bikasi</a:t>
            </a:r>
            <a:r>
              <a:rPr lang="en-US" sz="2800" b="1" dirty="0"/>
              <a:t> </a:t>
            </a:r>
            <a:r>
              <a:rPr lang="en-US" sz="2800" b="1" dirty="0" err="1"/>
              <a:t>efoe</a:t>
            </a:r>
            <a:r>
              <a:rPr lang="en-US" sz="2800" b="1" dirty="0"/>
              <a:t> A </a:t>
            </a:r>
            <a:r>
              <a:rPr lang="en-US" sz="2800" b="1" dirty="0" err="1"/>
              <a:t>ben</a:t>
            </a:r>
            <a:r>
              <a:rPr lang="en-US" sz="2800" b="1" dirty="0"/>
              <a:t> </a:t>
            </a:r>
            <a:r>
              <a:rPr lang="en-US" sz="2800" b="1" dirty="0" err="1"/>
              <a:t>koti</a:t>
            </a:r>
            <a:r>
              <a:rPr lang="en-US" sz="2800" b="1" dirty="0"/>
              <a:t> </a:t>
            </a:r>
            <a:r>
              <a:rPr lang="en-US" sz="2800" b="1" dirty="0" err="1"/>
              <a:t>joe</a:t>
            </a:r>
            <a:r>
              <a:rPr lang="en-US" sz="2800" b="1" dirty="0"/>
              <a:t> </a:t>
            </a:r>
            <a:r>
              <a:rPr lang="en-US" sz="2800" b="1" dirty="0" err="1"/>
              <a:t>komopo</a:t>
            </a:r>
            <a:r>
              <a:rPr lang="en-US" sz="2800" b="1" dirty="0"/>
              <a:t> foe wan </a:t>
            </a:r>
            <a:r>
              <a:rPr lang="en-US" sz="2800" b="1" dirty="0" err="1"/>
              <a:t>boesi</a:t>
            </a:r>
            <a:r>
              <a:rPr lang="en-US" sz="2800" b="1" dirty="0"/>
              <a:t> </a:t>
            </a:r>
            <a:r>
              <a:rPr lang="en-US" sz="2800" b="1" dirty="0" err="1"/>
              <a:t>olijfbon</a:t>
            </a:r>
            <a:r>
              <a:rPr lang="en-US" sz="2800" b="1" dirty="0"/>
              <a:t>, en </a:t>
            </a:r>
            <a:r>
              <a:rPr lang="en-US" sz="2800" b="1" dirty="0" err="1"/>
              <a:t>agensi</a:t>
            </a:r>
            <a:r>
              <a:rPr lang="en-US" sz="2800" b="1" dirty="0"/>
              <a:t> </a:t>
            </a:r>
            <a:r>
              <a:rPr lang="en-US" sz="2800" b="1" dirty="0" err="1"/>
              <a:t>da</a:t>
            </a:r>
            <a:r>
              <a:rPr lang="en-US" sz="2800" b="1" dirty="0"/>
              <a:t> </a:t>
            </a:r>
            <a:r>
              <a:rPr lang="en-US" sz="2800" b="1" dirty="0" err="1"/>
              <a:t>natuur</a:t>
            </a:r>
            <a:r>
              <a:rPr lang="en-US" sz="2800" b="1" dirty="0"/>
              <a:t> A </a:t>
            </a:r>
            <a:r>
              <a:rPr lang="en-US" sz="2800" b="1" dirty="0" err="1"/>
              <a:t>ben</a:t>
            </a:r>
            <a:r>
              <a:rPr lang="en-US" sz="2800" b="1" dirty="0"/>
              <a:t> </a:t>
            </a:r>
            <a:r>
              <a:rPr lang="en-US" sz="2800" b="1" dirty="0" err="1"/>
              <a:t>poti</a:t>
            </a:r>
            <a:r>
              <a:rPr lang="en-US" sz="2800" b="1" dirty="0"/>
              <a:t> </a:t>
            </a:r>
            <a:r>
              <a:rPr lang="en-US" sz="2800" b="1" dirty="0" err="1"/>
              <a:t>joe</a:t>
            </a:r>
            <a:r>
              <a:rPr lang="en-US" sz="2800" b="1" dirty="0"/>
              <a:t> </a:t>
            </a:r>
            <a:r>
              <a:rPr lang="en-US" sz="2800" b="1" dirty="0" err="1"/>
              <a:t>na</a:t>
            </a:r>
            <a:r>
              <a:rPr lang="en-US" sz="2800" b="1" dirty="0"/>
              <a:t> </a:t>
            </a:r>
            <a:r>
              <a:rPr lang="en-US" sz="2800" b="1" dirty="0" err="1"/>
              <a:t>ini</a:t>
            </a:r>
            <a:r>
              <a:rPr lang="en-US" sz="2800" b="1" dirty="0"/>
              <a:t> wan </a:t>
            </a:r>
            <a:r>
              <a:rPr lang="en-US" sz="2800" b="1" dirty="0" err="1"/>
              <a:t>boen</a:t>
            </a:r>
            <a:r>
              <a:rPr lang="en-US" sz="2800" b="1" dirty="0"/>
              <a:t> </a:t>
            </a:r>
            <a:r>
              <a:rPr lang="en-US" sz="2800" b="1" dirty="0" err="1"/>
              <a:t>olijfbon</a:t>
            </a:r>
            <a:r>
              <a:rPr lang="en-US" sz="2800" b="1" dirty="0"/>
              <a:t>, hoe </a:t>
            </a:r>
            <a:r>
              <a:rPr lang="en-US" sz="2800" b="1" dirty="0" err="1"/>
              <a:t>moro</a:t>
            </a:r>
            <a:r>
              <a:rPr lang="en-US" sz="2800" b="1" dirty="0"/>
              <a:t> </a:t>
            </a:r>
            <a:r>
              <a:rPr lang="en-US" sz="2800" b="1" dirty="0" err="1"/>
              <a:t>makriki</a:t>
            </a:r>
            <a:r>
              <a:rPr lang="en-US" sz="2800" b="1" dirty="0"/>
              <a:t> A </a:t>
            </a:r>
            <a:r>
              <a:rPr lang="en-US" sz="2800" b="1" dirty="0" err="1"/>
              <a:t>kan</a:t>
            </a:r>
            <a:r>
              <a:rPr lang="en-US" sz="2800" b="1" dirty="0"/>
              <a:t> </a:t>
            </a:r>
            <a:r>
              <a:rPr lang="en-US" sz="2800" b="1" dirty="0" err="1"/>
              <a:t>poti</a:t>
            </a:r>
            <a:r>
              <a:rPr lang="en-US" sz="2800" b="1" dirty="0"/>
              <a:t> </a:t>
            </a:r>
            <a:r>
              <a:rPr lang="en-US" sz="2800" b="1" dirty="0" err="1"/>
              <a:t>dem</a:t>
            </a:r>
            <a:r>
              <a:rPr lang="en-US" sz="2800" b="1" dirty="0"/>
              <a:t> </a:t>
            </a:r>
            <a:r>
              <a:rPr lang="en-US" sz="2800" b="1" dirty="0" err="1"/>
              <a:t>taki</a:t>
            </a:r>
            <a:r>
              <a:rPr lang="en-US" sz="2800" b="1" dirty="0"/>
              <a:t> </a:t>
            </a:r>
            <a:r>
              <a:rPr lang="en-US" sz="2800" b="1" dirty="0" err="1"/>
              <a:t>disi</a:t>
            </a:r>
            <a:r>
              <a:rPr lang="en-US" sz="2800" b="1" dirty="0"/>
              <a:t> de foe </a:t>
            </a:r>
            <a:r>
              <a:rPr lang="en-US" sz="2800" b="1" dirty="0" err="1"/>
              <a:t>da</a:t>
            </a:r>
            <a:r>
              <a:rPr lang="en-US" sz="2800" b="1" dirty="0"/>
              <a:t> </a:t>
            </a:r>
            <a:r>
              <a:rPr lang="en-US" sz="2800" b="1" dirty="0" err="1"/>
              <a:t>olijfbon</a:t>
            </a:r>
            <a:r>
              <a:rPr lang="en-US" sz="2800" b="1" dirty="0"/>
              <a:t> </a:t>
            </a:r>
            <a:r>
              <a:rPr lang="en-US" sz="2800" b="1" dirty="0" err="1"/>
              <a:t>srefi</a:t>
            </a:r>
            <a:r>
              <a:rPr lang="en-US" sz="2800" b="1" dirty="0"/>
              <a:t> </a:t>
            </a:r>
            <a:r>
              <a:rPr lang="en-US" sz="2800" b="1" dirty="0" err="1"/>
              <a:t>baka</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egi</a:t>
            </a:r>
            <a:r>
              <a:rPr lang="en-US" sz="2800" b="1" dirty="0"/>
              <a:t> bon foe </a:t>
            </a:r>
            <a:r>
              <a:rPr lang="en-US" sz="2800" b="1" dirty="0" err="1"/>
              <a:t>dem</a:t>
            </a:r>
            <a:r>
              <a:rPr lang="en-US" sz="2800" b="1" dirty="0"/>
              <a:t>? 25. </a:t>
            </a:r>
            <a:r>
              <a:rPr lang="en-US" sz="2800" b="1" dirty="0" err="1"/>
              <a:t>Bikasi</a:t>
            </a:r>
            <a:r>
              <a:rPr lang="en-US" sz="2800" b="1" dirty="0"/>
              <a:t>, mi </a:t>
            </a:r>
            <a:r>
              <a:rPr lang="en-US" sz="2800" b="1" dirty="0" err="1"/>
              <a:t>brada</a:t>
            </a:r>
            <a:r>
              <a:rPr lang="en-US" sz="2800" b="1" dirty="0"/>
              <a:t>, mi no </a:t>
            </a:r>
            <a:r>
              <a:rPr lang="en-US" sz="2800" b="1" dirty="0" err="1"/>
              <a:t>wani</a:t>
            </a:r>
            <a:r>
              <a:rPr lang="en-US" sz="2800" b="1" dirty="0"/>
              <a:t> </a:t>
            </a:r>
            <a:r>
              <a:rPr lang="en-US" sz="2800" b="1" dirty="0" err="1"/>
              <a:t>dati</a:t>
            </a:r>
            <a:r>
              <a:rPr lang="en-US" sz="2800" b="1" dirty="0"/>
              <a:t> </a:t>
            </a:r>
            <a:r>
              <a:rPr lang="en-US" sz="2800" b="1" dirty="0" err="1"/>
              <a:t>oen</a:t>
            </a:r>
            <a:r>
              <a:rPr lang="en-US" sz="2800" b="1" dirty="0"/>
              <a:t> no </a:t>
            </a:r>
            <a:r>
              <a:rPr lang="en-US" sz="2800" b="1" dirty="0" err="1"/>
              <a:t>sa</a:t>
            </a:r>
            <a:r>
              <a:rPr lang="en-US" sz="2800" b="1" dirty="0"/>
              <a:t> </a:t>
            </a:r>
            <a:r>
              <a:rPr lang="en-US" sz="2800" b="1" dirty="0" err="1"/>
              <a:t>sabi</a:t>
            </a:r>
            <a:r>
              <a:rPr lang="en-US" sz="2800" b="1" dirty="0"/>
              <a:t> </a:t>
            </a:r>
            <a:r>
              <a:rPr lang="en-US" sz="2800" b="1" dirty="0" err="1"/>
              <a:t>da</a:t>
            </a:r>
            <a:r>
              <a:rPr lang="en-US" sz="2800" b="1" dirty="0"/>
              <a:t> </a:t>
            </a:r>
            <a:r>
              <a:rPr lang="en-US" sz="2800" b="1" dirty="0" err="1"/>
              <a:t>kibri-tori</a:t>
            </a:r>
            <a:r>
              <a:rPr lang="en-US" sz="2800" b="1" dirty="0"/>
              <a:t> </a:t>
            </a:r>
            <a:r>
              <a:rPr lang="en-US" sz="2800" b="1" dirty="0" err="1"/>
              <a:t>disi</a:t>
            </a:r>
            <a:r>
              <a:rPr lang="en-US" sz="2800" b="1" dirty="0"/>
              <a:t>; </a:t>
            </a:r>
            <a:r>
              <a:rPr lang="en-US" sz="2800" b="1" dirty="0" err="1"/>
              <a:t>noso</a:t>
            </a:r>
            <a:r>
              <a:rPr lang="en-US" sz="2800" b="1" dirty="0"/>
              <a:t> </a:t>
            </a:r>
            <a:r>
              <a:rPr lang="en-US" sz="2800" b="1" dirty="0" err="1"/>
              <a:t>oen</a:t>
            </a:r>
            <a:r>
              <a:rPr lang="en-US" sz="2800" b="1" dirty="0"/>
              <a:t> </a:t>
            </a:r>
            <a:r>
              <a:rPr lang="en-US" sz="2800" b="1" dirty="0" err="1"/>
              <a:t>sa</a:t>
            </a:r>
            <a:r>
              <a:rPr lang="en-US" sz="2800" b="1" dirty="0"/>
              <a:t> de </a:t>
            </a:r>
            <a:r>
              <a:rPr lang="en-US" sz="2800" b="1" dirty="0" err="1"/>
              <a:t>koni</a:t>
            </a:r>
            <a:r>
              <a:rPr lang="en-US" sz="2800" b="1" dirty="0"/>
              <a:t> </a:t>
            </a:r>
            <a:r>
              <a:rPr lang="en-US" sz="2800" b="1" dirty="0" err="1"/>
              <a:t>nanga</a:t>
            </a:r>
            <a:r>
              <a:rPr lang="en-US" sz="2800" b="1" dirty="0"/>
              <a:t> </a:t>
            </a:r>
            <a:r>
              <a:rPr lang="en-US" sz="2800" b="1" dirty="0" err="1"/>
              <a:t>oen</a:t>
            </a:r>
            <a:r>
              <a:rPr lang="en-US" sz="2800" b="1" dirty="0"/>
              <a:t> </a:t>
            </a:r>
            <a:r>
              <a:rPr lang="en-US" sz="2800" b="1" dirty="0" err="1"/>
              <a:t>egi</a:t>
            </a:r>
            <a:r>
              <a:rPr lang="en-US" sz="2800" b="1" dirty="0"/>
              <a:t> </a:t>
            </a:r>
            <a:r>
              <a:rPr lang="en-US" sz="2800" b="1" dirty="0" err="1"/>
              <a:t>prakseri</a:t>
            </a:r>
            <a:r>
              <a:rPr lang="en-US" sz="2800" b="1" dirty="0"/>
              <a:t>; wan </a:t>
            </a:r>
            <a:r>
              <a:rPr lang="en-US" sz="2800" b="1" dirty="0" err="1"/>
              <a:t>pisi</a:t>
            </a:r>
            <a:r>
              <a:rPr lang="en-US" sz="2800" b="1" dirty="0"/>
              <a:t> foe </a:t>
            </a:r>
            <a:r>
              <a:rPr lang="en-US" sz="2800" b="1" dirty="0" err="1"/>
              <a:t>Israël</a:t>
            </a:r>
            <a:r>
              <a:rPr lang="en-US" sz="2800" b="1" dirty="0"/>
              <a:t> </a:t>
            </a:r>
            <a:r>
              <a:rPr lang="en-US" sz="2800" b="1" dirty="0" err="1"/>
              <a:t>ben</a:t>
            </a:r>
            <a:r>
              <a:rPr lang="en-US" sz="2800" b="1" dirty="0"/>
              <a:t> </a:t>
            </a:r>
            <a:r>
              <a:rPr lang="en-US" sz="2800" b="1" dirty="0" err="1"/>
              <a:t>kom</a:t>
            </a:r>
            <a:r>
              <a:rPr lang="en-US" sz="2800" b="1" dirty="0"/>
              <a:t> </a:t>
            </a:r>
            <a:r>
              <a:rPr lang="en-US" sz="2800" b="1" dirty="0" err="1"/>
              <a:t>breni</a:t>
            </a:r>
            <a:r>
              <a:rPr lang="en-US" sz="2800" b="1" dirty="0"/>
              <a:t> </a:t>
            </a:r>
            <a:r>
              <a:rPr lang="en-US" sz="2800" b="1" dirty="0" err="1"/>
              <a:t>te</a:t>
            </a:r>
            <a:r>
              <a:rPr lang="en-US" sz="2800" b="1" dirty="0"/>
              <a:t> </a:t>
            </a:r>
            <a:r>
              <a:rPr lang="en-US" sz="2800" b="1" dirty="0" err="1"/>
              <a:t>leki</a:t>
            </a:r>
            <a:r>
              <a:rPr lang="en-US" sz="2800" b="1" dirty="0"/>
              <a:t> </a:t>
            </a:r>
            <a:r>
              <a:rPr lang="en-US" sz="2800" b="1" dirty="0" err="1"/>
              <a:t>da</a:t>
            </a:r>
            <a:r>
              <a:rPr lang="en-US" sz="2800" b="1" dirty="0"/>
              <a:t> </a:t>
            </a:r>
            <a:r>
              <a:rPr lang="en-US" sz="2800" b="1" dirty="0" err="1"/>
              <a:t>foeroe</a:t>
            </a:r>
            <a:r>
              <a:rPr lang="en-US" sz="2800" b="1" dirty="0"/>
              <a:t> foe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sa</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a:t>
            </a:r>
          </a:p>
          <a:p>
            <a:pPr>
              <a:lnSpc>
                <a:spcPct val="80000"/>
              </a:lnSpc>
            </a:pPr>
            <a:r>
              <a:rPr lang="en-US" sz="2800" b="1" dirty="0" err="1" smtClean="0"/>
              <a:t>Da</a:t>
            </a:r>
            <a:r>
              <a:rPr lang="en-US" sz="2800" b="1" dirty="0" smtClean="0"/>
              <a:t> </a:t>
            </a:r>
            <a:r>
              <a:rPr lang="en-US" sz="2800" b="1" dirty="0" err="1" smtClean="0"/>
              <a:t>foeroe</a:t>
            </a:r>
            <a:r>
              <a:rPr lang="en-US" sz="2800" b="1" dirty="0" smtClean="0"/>
              <a:t> foe </a:t>
            </a:r>
            <a:r>
              <a:rPr lang="en-US" sz="2800" b="1" dirty="0" err="1" smtClean="0"/>
              <a:t>dem</a:t>
            </a:r>
            <a:r>
              <a:rPr lang="en-US" sz="2800" b="1" dirty="0" smtClean="0"/>
              <a:t> </a:t>
            </a:r>
            <a:r>
              <a:rPr lang="en-US" sz="2800" b="1" dirty="0" err="1" smtClean="0"/>
              <a:t>heiden</a:t>
            </a:r>
            <a:r>
              <a:rPr lang="en-US" sz="2800" b="1" dirty="0" smtClean="0"/>
              <a:t> = </a:t>
            </a:r>
            <a:r>
              <a:rPr lang="en-US" sz="2800" b="1" dirty="0" err="1" smtClean="0"/>
              <a:t>opname</a:t>
            </a:r>
            <a:r>
              <a:rPr lang="en-US" sz="2800" b="1" dirty="0" smtClean="0"/>
              <a:t> foe </a:t>
            </a:r>
            <a:r>
              <a:rPr lang="en-US" sz="2800" b="1" dirty="0" err="1" smtClean="0"/>
              <a:t>da</a:t>
            </a:r>
            <a:r>
              <a:rPr lang="en-US" sz="2800" b="1" dirty="0" smtClean="0"/>
              <a:t> </a:t>
            </a:r>
            <a:r>
              <a:rPr lang="en-US" sz="2800" b="1" dirty="0" err="1" smtClean="0"/>
              <a:t>kerki</a:t>
            </a:r>
            <a:endParaRPr lang="en-US" sz="28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35A2B40-38CB-4D8C-83D6-7580FD84954A}"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C2283B2A-3723-4B0C-83AA-3DE7CE8B1C44}" type="slidenum">
              <a:rPr lang="en-US"/>
              <a:pPr lvl="1"/>
              <a:t>23</a:t>
            </a:fld>
            <a:endParaRPr lang="en-US">
              <a:latin typeface="Times New Roman" pitchFamily="18" charset="0"/>
            </a:endParaRPr>
          </a:p>
        </p:txBody>
      </p:sp>
      <p:sp>
        <p:nvSpPr>
          <p:cNvPr id="71682" name="Rectangle 2"/>
          <p:cNvSpPr>
            <a:spLocks noGrp="1" noChangeArrowheads="1"/>
          </p:cNvSpPr>
          <p:nvPr>
            <p:ph type="title"/>
          </p:nvPr>
        </p:nvSpPr>
        <p:spPr/>
        <p:txBody>
          <a:bodyPr/>
          <a:lstStyle/>
          <a:p>
            <a:r>
              <a:rPr lang="en-US" sz="4000"/>
              <a:t>Na ini da millenium, te Jezus kom</a:t>
            </a:r>
          </a:p>
        </p:txBody>
      </p:sp>
      <p:sp>
        <p:nvSpPr>
          <p:cNvPr id="71683" name="Rectangle 3"/>
          <p:cNvSpPr>
            <a:spLocks noGrp="1" noChangeArrowheads="1"/>
          </p:cNvSpPr>
          <p:nvPr>
            <p:ph type="body" idx="1"/>
          </p:nvPr>
        </p:nvSpPr>
        <p:spPr>
          <a:xfrm>
            <a:off x="0" y="2017713"/>
            <a:ext cx="8955088" cy="4114800"/>
          </a:xfrm>
        </p:spPr>
        <p:txBody>
          <a:bodyPr/>
          <a:lstStyle/>
          <a:p>
            <a:pPr>
              <a:lnSpc>
                <a:spcPct val="80000"/>
              </a:lnSpc>
            </a:pPr>
            <a:r>
              <a:rPr lang="en-US" b="1" dirty="0"/>
              <a:t>Rom. 11:26. En so </a:t>
            </a:r>
            <a:r>
              <a:rPr lang="en-US" b="1" dirty="0" err="1"/>
              <a:t>heri</a:t>
            </a:r>
            <a:r>
              <a:rPr lang="en-US" b="1" dirty="0"/>
              <a:t> </a:t>
            </a:r>
            <a:r>
              <a:rPr lang="en-US" b="1" dirty="0" err="1"/>
              <a:t>Israël</a:t>
            </a:r>
            <a:r>
              <a:rPr lang="en-US" b="1" dirty="0"/>
              <a:t> </a:t>
            </a:r>
            <a:r>
              <a:rPr lang="en-US" b="1" dirty="0" err="1"/>
              <a:t>sa</a:t>
            </a:r>
            <a:r>
              <a:rPr lang="en-US" b="1" dirty="0"/>
              <a:t> </a:t>
            </a:r>
            <a:r>
              <a:rPr lang="en-US" b="1" dirty="0" err="1"/>
              <a:t>kisi</a:t>
            </a:r>
            <a:r>
              <a:rPr lang="en-US" b="1" dirty="0"/>
              <a:t> </a:t>
            </a:r>
            <a:r>
              <a:rPr lang="en-US" b="1" dirty="0" err="1"/>
              <a:t>verloesoe</a:t>
            </a:r>
            <a:r>
              <a:rPr lang="en-US" b="1" dirty="0"/>
              <a:t>; so </a:t>
            </a:r>
            <a:r>
              <a:rPr lang="en-US" b="1" dirty="0" err="1"/>
              <a:t>leki</a:t>
            </a:r>
            <a:r>
              <a:rPr lang="en-US" b="1" dirty="0"/>
              <a:t> a de </a:t>
            </a:r>
            <a:r>
              <a:rPr lang="en-US" b="1" dirty="0" err="1"/>
              <a:t>skrifi</a:t>
            </a:r>
            <a:r>
              <a:rPr lang="en-US" b="1" dirty="0"/>
              <a:t> </a:t>
            </a:r>
            <a:r>
              <a:rPr lang="en-US" b="1" dirty="0" err="1"/>
              <a:t>taki</a:t>
            </a:r>
            <a:r>
              <a:rPr lang="en-US" b="1" dirty="0"/>
              <a:t>: Wan </a:t>
            </a:r>
            <a:r>
              <a:rPr lang="en-US" b="1" dirty="0" err="1"/>
              <a:t>Verloesoeman</a:t>
            </a:r>
            <a:r>
              <a:rPr lang="en-US" b="1" dirty="0"/>
              <a:t> </a:t>
            </a:r>
            <a:r>
              <a:rPr lang="en-US" b="1" dirty="0" err="1"/>
              <a:t>sa</a:t>
            </a:r>
            <a:r>
              <a:rPr lang="en-US" b="1" dirty="0"/>
              <a:t> </a:t>
            </a:r>
            <a:r>
              <a:rPr lang="en-US" b="1" dirty="0" err="1"/>
              <a:t>komopo</a:t>
            </a:r>
            <a:r>
              <a:rPr lang="en-US" b="1" dirty="0"/>
              <a:t> foe </a:t>
            </a:r>
            <a:r>
              <a:rPr lang="en-US" b="1" dirty="0" err="1"/>
              <a:t>Sion</a:t>
            </a:r>
            <a:r>
              <a:rPr lang="en-US" b="1" dirty="0"/>
              <a:t>, en A </a:t>
            </a:r>
            <a:r>
              <a:rPr lang="en-US" b="1" dirty="0" err="1"/>
              <a:t>sa</a:t>
            </a:r>
            <a:r>
              <a:rPr lang="en-US" b="1" dirty="0"/>
              <a:t> </a:t>
            </a:r>
            <a:r>
              <a:rPr lang="en-US" b="1" dirty="0" err="1"/>
              <a:t>drai</a:t>
            </a:r>
            <a:r>
              <a:rPr lang="en-US" b="1" dirty="0"/>
              <a:t> </a:t>
            </a:r>
            <a:r>
              <a:rPr lang="en-US" b="1" dirty="0" err="1"/>
              <a:t>Jakob</a:t>
            </a:r>
            <a:r>
              <a:rPr lang="en-US" b="1" dirty="0"/>
              <a:t> </a:t>
            </a:r>
            <a:r>
              <a:rPr lang="en-US" b="1" dirty="0" err="1"/>
              <a:t>komopo</a:t>
            </a:r>
            <a:r>
              <a:rPr lang="en-US" b="1" dirty="0"/>
              <a:t> foe </a:t>
            </a:r>
            <a:r>
              <a:rPr lang="en-US" b="1" dirty="0" err="1"/>
              <a:t>da</a:t>
            </a:r>
            <a:r>
              <a:rPr lang="en-US" b="1" dirty="0"/>
              <a:t> </a:t>
            </a:r>
            <a:r>
              <a:rPr lang="en-US" b="1" dirty="0" err="1"/>
              <a:t>fasi</a:t>
            </a:r>
            <a:r>
              <a:rPr lang="en-US" b="1" dirty="0"/>
              <a:t> foe hem </a:t>
            </a:r>
            <a:r>
              <a:rPr lang="en-US" b="1" dirty="0" err="1"/>
              <a:t>disi</a:t>
            </a:r>
            <a:r>
              <a:rPr lang="en-US" b="1" dirty="0"/>
              <a:t> de </a:t>
            </a:r>
            <a:r>
              <a:rPr lang="en-US" b="1" dirty="0" err="1"/>
              <a:t>sondro</a:t>
            </a:r>
            <a:r>
              <a:rPr lang="en-US" b="1" dirty="0"/>
              <a:t> </a:t>
            </a:r>
            <a:r>
              <a:rPr lang="en-US" b="1" dirty="0" err="1"/>
              <a:t>Gado</a:t>
            </a:r>
            <a:r>
              <a:rPr lang="en-US" b="1" dirty="0"/>
              <a:t>; 27. </a:t>
            </a:r>
            <a:r>
              <a:rPr lang="en-US" b="1" dirty="0" err="1"/>
              <a:t>Bikasi</a:t>
            </a:r>
            <a:r>
              <a:rPr lang="en-US" b="1" dirty="0"/>
              <a:t> </a:t>
            </a:r>
            <a:r>
              <a:rPr lang="en-US" b="1" dirty="0" err="1"/>
              <a:t>disi</a:t>
            </a:r>
            <a:r>
              <a:rPr lang="en-US" b="1" dirty="0"/>
              <a:t> de Mi </a:t>
            </a:r>
            <a:r>
              <a:rPr lang="en-US" b="1" dirty="0" err="1"/>
              <a:t>akkorderi</a:t>
            </a:r>
            <a:r>
              <a:rPr lang="en-US" b="1" dirty="0"/>
              <a:t> </a:t>
            </a:r>
            <a:r>
              <a:rPr lang="en-US" b="1" dirty="0" err="1"/>
              <a:t>nanga</a:t>
            </a:r>
            <a:r>
              <a:rPr lang="en-US" b="1" dirty="0"/>
              <a:t> </a:t>
            </a:r>
            <a:r>
              <a:rPr lang="en-US" b="1" dirty="0" err="1"/>
              <a:t>dem</a:t>
            </a:r>
            <a:r>
              <a:rPr lang="en-US" b="1" dirty="0"/>
              <a:t>, </a:t>
            </a:r>
            <a:r>
              <a:rPr lang="en-US" b="1" dirty="0" err="1"/>
              <a:t>te</a:t>
            </a:r>
            <a:r>
              <a:rPr lang="en-US" b="1" dirty="0"/>
              <a:t> Mi </a:t>
            </a:r>
            <a:r>
              <a:rPr lang="en-US" b="1" dirty="0" err="1"/>
              <a:t>sa</a:t>
            </a:r>
            <a:r>
              <a:rPr lang="en-US" b="1" dirty="0"/>
              <a:t> </a:t>
            </a:r>
            <a:r>
              <a:rPr lang="en-US" b="1" dirty="0" err="1"/>
              <a:t>teki</a:t>
            </a:r>
            <a:r>
              <a:rPr lang="en-US" b="1" dirty="0"/>
              <a:t> </a:t>
            </a:r>
            <a:r>
              <a:rPr lang="en-US" b="1" dirty="0" err="1"/>
              <a:t>dem</a:t>
            </a:r>
            <a:r>
              <a:rPr lang="en-US" b="1" dirty="0"/>
              <a:t> </a:t>
            </a:r>
            <a:r>
              <a:rPr lang="en-US" b="1" dirty="0" err="1"/>
              <a:t>sondoe</a:t>
            </a:r>
            <a:r>
              <a:rPr lang="en-US" b="1" dirty="0"/>
              <a:t> </a:t>
            </a:r>
            <a:r>
              <a:rPr lang="en-US" b="1" dirty="0" err="1"/>
              <a:t>tjari</a:t>
            </a:r>
            <a:r>
              <a:rPr lang="en-US" b="1" dirty="0"/>
              <a:t> </a:t>
            </a:r>
            <a:r>
              <a:rPr lang="en-US" b="1" dirty="0" err="1"/>
              <a:t>gowe</a:t>
            </a:r>
            <a:r>
              <a:rPr lang="en-US" b="1" dirty="0"/>
              <a:t>.</a:t>
            </a:r>
          </a:p>
          <a:p>
            <a:pPr>
              <a:lnSpc>
                <a:spcPct val="80000"/>
              </a:lnSpc>
            </a:pPr>
            <a:r>
              <a:rPr lang="en-US" b="1" dirty="0" err="1"/>
              <a:t>Wi</a:t>
            </a:r>
            <a:r>
              <a:rPr lang="en-US" b="1" dirty="0"/>
              <a:t> no </a:t>
            </a:r>
            <a:r>
              <a:rPr lang="en-US" b="1" dirty="0" err="1"/>
              <a:t>sa</a:t>
            </a:r>
            <a:r>
              <a:rPr lang="en-US" b="1" dirty="0"/>
              <a:t> </a:t>
            </a:r>
            <a:r>
              <a:rPr lang="en-US" b="1" dirty="0" err="1"/>
              <a:t>si</a:t>
            </a:r>
            <a:r>
              <a:rPr lang="en-US" b="1" dirty="0"/>
              <a:t> </a:t>
            </a:r>
            <a:r>
              <a:rPr lang="en-US" b="1" dirty="0" err="1"/>
              <a:t>disi</a:t>
            </a:r>
            <a:r>
              <a:rPr lang="en-US" b="1" dirty="0"/>
              <a:t> </a:t>
            </a:r>
            <a:r>
              <a:rPr lang="en-US" b="1" dirty="0" err="1"/>
              <a:t>te</a:t>
            </a:r>
            <a:r>
              <a:rPr lang="en-US" b="1" dirty="0"/>
              <a:t> </a:t>
            </a:r>
            <a:r>
              <a:rPr lang="en-US" b="1" dirty="0" err="1"/>
              <a:t>baka</a:t>
            </a:r>
            <a:r>
              <a:rPr lang="en-US" b="1" dirty="0"/>
              <a:t> </a:t>
            </a:r>
            <a:r>
              <a:rPr lang="en-US" b="1" dirty="0" err="1"/>
              <a:t>da</a:t>
            </a:r>
            <a:r>
              <a:rPr lang="en-US" b="1" dirty="0"/>
              <a:t> tem foe </a:t>
            </a:r>
            <a:r>
              <a:rPr lang="en-US" b="1" dirty="0" err="1"/>
              <a:t>bigi</a:t>
            </a:r>
            <a:r>
              <a:rPr lang="en-US" b="1" dirty="0"/>
              <a:t> </a:t>
            </a:r>
            <a:r>
              <a:rPr lang="en-US" b="1" dirty="0" err="1"/>
              <a:t>trobi</a:t>
            </a:r>
            <a:r>
              <a:rPr lang="en-US" b="1" dirty="0"/>
              <a:t>, </a:t>
            </a:r>
            <a:r>
              <a:rPr lang="en-US" b="1" dirty="0" err="1"/>
              <a:t>te</a:t>
            </a:r>
            <a:r>
              <a:rPr lang="en-US" b="1" dirty="0"/>
              <a:t> </a:t>
            </a:r>
            <a:r>
              <a:rPr lang="en-US" b="1" dirty="0" err="1"/>
              <a:t>Jezus</a:t>
            </a:r>
            <a:r>
              <a:rPr lang="en-US" b="1" dirty="0"/>
              <a:t> </a:t>
            </a:r>
            <a:r>
              <a:rPr lang="en-US" b="1" dirty="0" err="1"/>
              <a:t>kom</a:t>
            </a:r>
            <a:r>
              <a:rPr lang="en-US" b="1" dirty="0"/>
              <a:t> </a:t>
            </a:r>
            <a:r>
              <a:rPr lang="en-US" b="1" dirty="0" err="1"/>
              <a:t>baka</a:t>
            </a:r>
            <a:r>
              <a:rPr lang="en-US" b="1" dirty="0"/>
              <a:t> </a:t>
            </a:r>
            <a:r>
              <a:rPr lang="en-US" b="1" dirty="0" err="1"/>
              <a:t>na</a:t>
            </a:r>
            <a:r>
              <a:rPr lang="en-US" b="1" dirty="0"/>
              <a:t> </a:t>
            </a:r>
            <a:r>
              <a:rPr lang="en-US" b="1" dirty="0" err="1"/>
              <a:t>grontapoe</a:t>
            </a:r>
            <a:endParaRPr lang="en-U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5BCFDB-B26F-4B9B-91DB-788374E7333E}"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7CFAA7A6-8711-45BF-B402-86779B0CF013}" type="slidenum">
              <a:rPr lang="en-US"/>
              <a:pPr lvl="1"/>
              <a:t>24</a:t>
            </a:fld>
            <a:endParaRPr lang="en-US">
              <a:latin typeface="Times New Roman" pitchFamily="18" charset="0"/>
            </a:endParaRPr>
          </a:p>
        </p:txBody>
      </p:sp>
      <p:sp>
        <p:nvSpPr>
          <p:cNvPr id="72706" name="Rectangle 2"/>
          <p:cNvSpPr>
            <a:spLocks noGrp="1" noChangeArrowheads="1"/>
          </p:cNvSpPr>
          <p:nvPr>
            <p:ph type="title"/>
          </p:nvPr>
        </p:nvSpPr>
        <p:spPr/>
        <p:txBody>
          <a:bodyPr/>
          <a:lstStyle/>
          <a:p>
            <a:r>
              <a:rPr lang="en-US"/>
              <a:t>Israel de feanti ete</a:t>
            </a:r>
          </a:p>
        </p:txBody>
      </p:sp>
      <p:sp>
        <p:nvSpPr>
          <p:cNvPr id="72707" name="Rectangle 3"/>
          <p:cNvSpPr>
            <a:spLocks noGrp="1" noChangeArrowheads="1"/>
          </p:cNvSpPr>
          <p:nvPr>
            <p:ph type="body" idx="1"/>
          </p:nvPr>
        </p:nvSpPr>
        <p:spPr>
          <a:xfrm>
            <a:off x="0" y="2017713"/>
            <a:ext cx="8955088" cy="4114800"/>
          </a:xfrm>
        </p:spPr>
        <p:txBody>
          <a:bodyPr/>
          <a:lstStyle/>
          <a:p>
            <a:r>
              <a:rPr lang="en-US" b="1" dirty="0"/>
              <a:t>Rom. 11:28. Dem de </a:t>
            </a:r>
            <a:r>
              <a:rPr lang="en-US" b="1" dirty="0" err="1"/>
              <a:t>feanti</a:t>
            </a:r>
            <a:r>
              <a:rPr lang="en-US" b="1" dirty="0"/>
              <a:t> </a:t>
            </a:r>
            <a:r>
              <a:rPr lang="en-US" b="1" dirty="0" err="1"/>
              <a:t>agensi</a:t>
            </a:r>
            <a:r>
              <a:rPr lang="en-US" b="1" dirty="0"/>
              <a:t> </a:t>
            </a:r>
            <a:r>
              <a:rPr lang="en-US" b="1" dirty="0" err="1"/>
              <a:t>da</a:t>
            </a:r>
            <a:r>
              <a:rPr lang="en-US" b="1" dirty="0"/>
              <a:t> </a:t>
            </a:r>
            <a:r>
              <a:rPr lang="en-US" b="1" dirty="0" err="1"/>
              <a:t>boen</a:t>
            </a:r>
            <a:r>
              <a:rPr lang="en-US" b="1" dirty="0"/>
              <a:t> </a:t>
            </a:r>
            <a:r>
              <a:rPr lang="en-US" b="1" dirty="0" err="1"/>
              <a:t>njoensoe</a:t>
            </a:r>
            <a:r>
              <a:rPr lang="en-US" b="1" dirty="0"/>
              <a:t> foe </a:t>
            </a:r>
            <a:r>
              <a:rPr lang="en-US" b="1" dirty="0" err="1"/>
              <a:t>oen</a:t>
            </a:r>
            <a:r>
              <a:rPr lang="en-US" b="1" dirty="0"/>
              <a:t> </a:t>
            </a:r>
            <a:r>
              <a:rPr lang="en-US" b="1" dirty="0" err="1"/>
              <a:t>ede</a:t>
            </a:r>
            <a:r>
              <a:rPr lang="en-US" b="1" dirty="0"/>
              <a:t>; ma foe </a:t>
            </a:r>
            <a:r>
              <a:rPr lang="en-US" b="1" dirty="0" err="1"/>
              <a:t>dem</a:t>
            </a:r>
            <a:r>
              <a:rPr lang="en-US" b="1" dirty="0"/>
              <a:t> </a:t>
            </a:r>
            <a:r>
              <a:rPr lang="en-US" b="1" dirty="0" err="1"/>
              <a:t>soema</a:t>
            </a:r>
            <a:r>
              <a:rPr lang="en-US" b="1" dirty="0"/>
              <a:t> </a:t>
            </a:r>
            <a:r>
              <a:rPr lang="en-US" b="1" dirty="0" err="1"/>
              <a:t>disi</a:t>
            </a:r>
            <a:r>
              <a:rPr lang="en-US" b="1" dirty="0"/>
              <a:t> A </a:t>
            </a:r>
            <a:r>
              <a:rPr lang="en-US" b="1" dirty="0" err="1"/>
              <a:t>verkisi</a:t>
            </a:r>
            <a:r>
              <a:rPr lang="en-US" b="1" dirty="0"/>
              <a:t>, </a:t>
            </a:r>
            <a:r>
              <a:rPr lang="en-US" b="1" dirty="0" err="1"/>
              <a:t>Gado</a:t>
            </a:r>
            <a:r>
              <a:rPr lang="en-US" b="1" dirty="0"/>
              <a:t> </a:t>
            </a:r>
            <a:r>
              <a:rPr lang="en-US" b="1" dirty="0" err="1"/>
              <a:t>lobi</a:t>
            </a:r>
            <a:r>
              <a:rPr lang="en-US" b="1" dirty="0"/>
              <a:t> </a:t>
            </a:r>
            <a:r>
              <a:rPr lang="en-US" b="1" dirty="0" err="1"/>
              <a:t>dem</a:t>
            </a:r>
            <a:r>
              <a:rPr lang="en-US" b="1" dirty="0"/>
              <a:t> foe </a:t>
            </a:r>
            <a:r>
              <a:rPr lang="en-US" b="1" dirty="0" err="1"/>
              <a:t>dem</a:t>
            </a:r>
            <a:r>
              <a:rPr lang="en-US" b="1" dirty="0"/>
              <a:t> </a:t>
            </a:r>
            <a:r>
              <a:rPr lang="en-US" b="1" dirty="0" err="1"/>
              <a:t>tata</a:t>
            </a:r>
            <a:r>
              <a:rPr lang="en-US" b="1" dirty="0"/>
              <a:t> </a:t>
            </a:r>
            <a:r>
              <a:rPr lang="en-US" b="1" dirty="0" err="1"/>
              <a:t>ede</a:t>
            </a:r>
            <a:r>
              <a:rPr lang="en-US" b="1" dirty="0"/>
              <a:t>. 29</a:t>
            </a:r>
            <a:r>
              <a:rPr lang="en-US" b="1" dirty="0">
                <a:solidFill>
                  <a:schemeClr val="accent2"/>
                </a:solidFill>
              </a:rPr>
              <a:t>. </a:t>
            </a:r>
            <a:r>
              <a:rPr lang="en-US" b="1" dirty="0" err="1">
                <a:solidFill>
                  <a:schemeClr val="accent2"/>
                </a:solidFill>
              </a:rPr>
              <a:t>Bikasi</a:t>
            </a:r>
            <a:r>
              <a:rPr lang="en-US" b="1" dirty="0">
                <a:solidFill>
                  <a:schemeClr val="accent2"/>
                </a:solidFill>
              </a:rPr>
              <a:t> </a:t>
            </a:r>
            <a:r>
              <a:rPr lang="en-US" b="1" dirty="0" err="1">
                <a:solidFill>
                  <a:schemeClr val="accent2"/>
                </a:solidFill>
              </a:rPr>
              <a:t>Gado</a:t>
            </a:r>
            <a:r>
              <a:rPr lang="en-US" b="1" dirty="0">
                <a:solidFill>
                  <a:schemeClr val="accent2"/>
                </a:solidFill>
              </a:rPr>
              <a:t> no de </a:t>
            </a:r>
            <a:r>
              <a:rPr lang="en-US" b="1" dirty="0" err="1">
                <a:solidFill>
                  <a:schemeClr val="accent2"/>
                </a:solidFill>
              </a:rPr>
              <a:t>kenki</a:t>
            </a:r>
            <a:r>
              <a:rPr lang="en-US" b="1" dirty="0">
                <a:solidFill>
                  <a:schemeClr val="accent2"/>
                </a:solidFill>
              </a:rPr>
              <a:t> </a:t>
            </a:r>
            <a:r>
              <a:rPr lang="en-US" b="1" dirty="0" err="1">
                <a:solidFill>
                  <a:schemeClr val="accent2"/>
                </a:solidFill>
              </a:rPr>
              <a:t>prakseri</a:t>
            </a:r>
            <a:r>
              <a:rPr lang="en-US" b="1" dirty="0">
                <a:solidFill>
                  <a:schemeClr val="accent2"/>
                </a:solidFill>
              </a:rPr>
              <a:t> </a:t>
            </a:r>
            <a:r>
              <a:rPr lang="en-US" b="1" dirty="0" err="1">
                <a:solidFill>
                  <a:schemeClr val="accent2"/>
                </a:solidFill>
              </a:rPr>
              <a:t>abra</a:t>
            </a:r>
            <a:r>
              <a:rPr lang="en-US" b="1" dirty="0">
                <a:solidFill>
                  <a:schemeClr val="accent2"/>
                </a:solidFill>
              </a:rPr>
              <a:t> </a:t>
            </a:r>
            <a:r>
              <a:rPr lang="en-US" b="1" dirty="0" err="1">
                <a:solidFill>
                  <a:schemeClr val="accent2"/>
                </a:solidFill>
              </a:rPr>
              <a:t>dem</a:t>
            </a:r>
            <a:r>
              <a:rPr lang="en-US" b="1" dirty="0">
                <a:solidFill>
                  <a:schemeClr val="accent2"/>
                </a:solidFill>
              </a:rPr>
              <a:t> </a:t>
            </a:r>
            <a:r>
              <a:rPr lang="en-US" b="1" dirty="0" err="1">
                <a:solidFill>
                  <a:schemeClr val="accent2"/>
                </a:solidFill>
              </a:rPr>
              <a:t>presenti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da</a:t>
            </a:r>
            <a:r>
              <a:rPr lang="en-US" b="1" dirty="0">
                <a:solidFill>
                  <a:schemeClr val="accent2"/>
                </a:solidFill>
              </a:rPr>
              <a:t> </a:t>
            </a:r>
            <a:r>
              <a:rPr lang="en-US" b="1" dirty="0" err="1">
                <a:solidFill>
                  <a:schemeClr val="accent2"/>
                </a:solidFill>
              </a:rPr>
              <a:t>kari</a:t>
            </a:r>
            <a:r>
              <a:rPr lang="en-US" b="1" dirty="0">
                <a:solidFill>
                  <a:schemeClr val="accent2"/>
                </a:solidFill>
              </a:rPr>
              <a:t> foe Hem</a:t>
            </a:r>
            <a:r>
              <a:rPr lang="en-US" b="1" dirty="0"/>
              <a:t>.</a:t>
            </a:r>
          </a:p>
          <a:p>
            <a:r>
              <a:rPr lang="en-US" b="1" dirty="0" err="1"/>
              <a:t>Membre</a:t>
            </a:r>
            <a:r>
              <a:rPr lang="en-US" b="1" dirty="0"/>
              <a:t> </a:t>
            </a:r>
            <a:r>
              <a:rPr lang="en-US" b="1" dirty="0" err="1"/>
              <a:t>disi</a:t>
            </a:r>
            <a:r>
              <a:rPr lang="en-US" b="1" dirty="0"/>
              <a:t> </a:t>
            </a:r>
            <a:r>
              <a:rPr lang="en-US" b="1" dirty="0" err="1"/>
              <a:t>gi</a:t>
            </a:r>
            <a:r>
              <a:rPr lang="en-US" b="1" dirty="0"/>
              <a:t> </a:t>
            </a:r>
            <a:r>
              <a:rPr lang="en-US" b="1" dirty="0" err="1"/>
              <a:t>wisrefi</a:t>
            </a:r>
            <a:r>
              <a:rPr lang="en-US" b="1" dirty="0"/>
              <a:t> </a:t>
            </a:r>
            <a:r>
              <a:rPr lang="en-US" b="1" dirty="0" err="1"/>
              <a:t>lobiwan</a:t>
            </a:r>
            <a:r>
              <a:rPr lang="en-US" b="1" dirty="0"/>
              <a:t> – </a:t>
            </a:r>
            <a:r>
              <a:rPr lang="en-US" b="1" dirty="0" err="1"/>
              <a:t>efoe</a:t>
            </a:r>
            <a:r>
              <a:rPr lang="en-US" b="1" dirty="0"/>
              <a:t> </a:t>
            </a:r>
            <a:r>
              <a:rPr lang="en-US" b="1" dirty="0" err="1"/>
              <a:t>Gado</a:t>
            </a:r>
            <a:r>
              <a:rPr lang="en-US" b="1" dirty="0"/>
              <a:t> </a:t>
            </a:r>
            <a:r>
              <a:rPr lang="en-US" b="1" dirty="0" err="1"/>
              <a:t>kari</a:t>
            </a:r>
            <a:r>
              <a:rPr lang="en-US" b="1" dirty="0"/>
              <a:t> </a:t>
            </a:r>
            <a:r>
              <a:rPr lang="en-US" b="1" dirty="0" err="1"/>
              <a:t>joe</a:t>
            </a:r>
            <a:r>
              <a:rPr lang="en-US" b="1" dirty="0"/>
              <a:t>, A no </a:t>
            </a:r>
            <a:r>
              <a:rPr lang="en-US" b="1" dirty="0" err="1"/>
              <a:t>kenki</a:t>
            </a:r>
            <a:r>
              <a:rPr lang="en-US" b="1" dirty="0"/>
              <a:t> </a:t>
            </a:r>
            <a:r>
              <a:rPr lang="en-US" b="1" dirty="0" err="1"/>
              <a:t>prakseri</a:t>
            </a:r>
            <a:r>
              <a:rPr lang="en-US" b="1"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01A93CB-EAAD-4193-A1A0-0FAA9CA98A9D}"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75F8D660-D89C-41EB-8BC8-4874FE5A98CB}" type="slidenum">
              <a:rPr lang="en-US"/>
              <a:pPr lvl="1"/>
              <a:t>25</a:t>
            </a:fld>
            <a:endParaRPr lang="en-US">
              <a:latin typeface="Times New Roman" pitchFamily="18" charset="0"/>
            </a:endParaRPr>
          </a:p>
        </p:txBody>
      </p:sp>
      <p:sp>
        <p:nvSpPr>
          <p:cNvPr id="73730" name="Rectangle 2"/>
          <p:cNvSpPr>
            <a:spLocks noGrp="1" noChangeArrowheads="1"/>
          </p:cNvSpPr>
          <p:nvPr>
            <p:ph type="title"/>
          </p:nvPr>
        </p:nvSpPr>
        <p:spPr/>
        <p:txBody>
          <a:bodyPr/>
          <a:lstStyle/>
          <a:p>
            <a:r>
              <a:rPr lang="en-US" sz="4000" b="1"/>
              <a:t>Gado wroko doro bribi foe sori sari-hati gi ala soema</a:t>
            </a:r>
          </a:p>
        </p:txBody>
      </p:sp>
      <p:sp>
        <p:nvSpPr>
          <p:cNvPr id="73731" name="Rectangle 3"/>
          <p:cNvSpPr>
            <a:spLocks noGrp="1" noChangeArrowheads="1"/>
          </p:cNvSpPr>
          <p:nvPr>
            <p:ph type="body" idx="1"/>
          </p:nvPr>
        </p:nvSpPr>
        <p:spPr>
          <a:xfrm>
            <a:off x="533400" y="2017713"/>
            <a:ext cx="8421688" cy="4114800"/>
          </a:xfrm>
        </p:spPr>
        <p:txBody>
          <a:bodyPr/>
          <a:lstStyle/>
          <a:p>
            <a:r>
              <a:rPr lang="en-US" b="1" dirty="0"/>
              <a:t>Rom 11:30. </a:t>
            </a:r>
            <a:r>
              <a:rPr lang="en-US" b="1" dirty="0" err="1"/>
              <a:t>Bikasi</a:t>
            </a:r>
            <a:r>
              <a:rPr lang="en-US" b="1" dirty="0"/>
              <a:t> so </a:t>
            </a:r>
            <a:r>
              <a:rPr lang="en-US" b="1" dirty="0" err="1"/>
              <a:t>leki</a:t>
            </a:r>
            <a:r>
              <a:rPr lang="en-US" b="1" dirty="0"/>
              <a:t> </a:t>
            </a:r>
            <a:r>
              <a:rPr lang="en-US" b="1" dirty="0" err="1"/>
              <a:t>na</a:t>
            </a:r>
            <a:r>
              <a:rPr lang="en-US" b="1" dirty="0"/>
              <a:t> </a:t>
            </a:r>
            <a:r>
              <a:rPr lang="en-US" b="1" dirty="0" err="1"/>
              <a:t>ini</a:t>
            </a:r>
            <a:r>
              <a:rPr lang="en-US" b="1" dirty="0"/>
              <a:t> </a:t>
            </a:r>
            <a:r>
              <a:rPr lang="en-US" b="1" dirty="0" err="1"/>
              <a:t>dem</a:t>
            </a:r>
            <a:r>
              <a:rPr lang="en-US" b="1" dirty="0"/>
              <a:t> </a:t>
            </a:r>
            <a:r>
              <a:rPr lang="en-US" b="1" dirty="0" err="1"/>
              <a:t>dei</a:t>
            </a:r>
            <a:r>
              <a:rPr lang="en-US" b="1" dirty="0"/>
              <a:t> </a:t>
            </a:r>
            <a:r>
              <a:rPr lang="en-US" b="1" dirty="0" err="1"/>
              <a:t>na</a:t>
            </a:r>
            <a:r>
              <a:rPr lang="en-US" b="1" dirty="0"/>
              <a:t> </a:t>
            </a:r>
            <a:r>
              <a:rPr lang="en-US" b="1" dirty="0" err="1"/>
              <a:t>wi</a:t>
            </a:r>
            <a:r>
              <a:rPr lang="en-US" b="1" dirty="0"/>
              <a:t> </a:t>
            </a:r>
            <a:r>
              <a:rPr lang="en-US" b="1" dirty="0" err="1"/>
              <a:t>baka</a:t>
            </a:r>
            <a:r>
              <a:rPr lang="en-US" b="1" dirty="0"/>
              <a:t> </a:t>
            </a:r>
            <a:r>
              <a:rPr lang="en-US" b="1" dirty="0" err="1"/>
              <a:t>oen</a:t>
            </a:r>
            <a:r>
              <a:rPr lang="en-US" b="1" dirty="0"/>
              <a:t> no </a:t>
            </a:r>
            <a:r>
              <a:rPr lang="en-US" b="1" dirty="0" err="1"/>
              <a:t>ben</a:t>
            </a:r>
            <a:r>
              <a:rPr lang="en-US" b="1" dirty="0"/>
              <a:t> </a:t>
            </a:r>
            <a:r>
              <a:rPr lang="en-US" b="1" dirty="0" err="1"/>
              <a:t>bribi</a:t>
            </a:r>
            <a:r>
              <a:rPr lang="en-US" b="1" dirty="0"/>
              <a:t> </a:t>
            </a:r>
            <a:r>
              <a:rPr lang="en-US" b="1" dirty="0" err="1"/>
              <a:t>na</a:t>
            </a:r>
            <a:r>
              <a:rPr lang="en-US" b="1" dirty="0"/>
              <a:t> </a:t>
            </a:r>
            <a:r>
              <a:rPr lang="en-US" b="1" dirty="0" err="1"/>
              <a:t>Gado</a:t>
            </a:r>
            <a:r>
              <a:rPr lang="en-US" b="1" dirty="0"/>
              <a:t>, </a:t>
            </a:r>
            <a:r>
              <a:rPr lang="en-US" b="1" dirty="0" err="1"/>
              <a:t>tokoe</a:t>
            </a:r>
            <a:r>
              <a:rPr lang="en-US" b="1" dirty="0"/>
              <a:t> now </a:t>
            </a:r>
            <a:r>
              <a:rPr lang="en-US" b="1" dirty="0" err="1"/>
              <a:t>oen</a:t>
            </a:r>
            <a:r>
              <a:rPr lang="en-US" b="1" dirty="0"/>
              <a:t> </a:t>
            </a:r>
            <a:r>
              <a:rPr lang="en-US" b="1" dirty="0" err="1"/>
              <a:t>ben</a:t>
            </a:r>
            <a:r>
              <a:rPr lang="en-US" b="1" dirty="0"/>
              <a:t> </a:t>
            </a:r>
            <a:r>
              <a:rPr lang="en-US" b="1" dirty="0" err="1"/>
              <a:t>kisi</a:t>
            </a:r>
            <a:r>
              <a:rPr lang="en-US" b="1" dirty="0"/>
              <a:t> sari-</a:t>
            </a:r>
            <a:r>
              <a:rPr lang="en-US" b="1" dirty="0" err="1"/>
              <a:t>hati</a:t>
            </a:r>
            <a:r>
              <a:rPr lang="en-US" b="1" dirty="0"/>
              <a:t> foe </a:t>
            </a:r>
            <a:r>
              <a:rPr lang="en-US" b="1" dirty="0" err="1"/>
              <a:t>di</a:t>
            </a:r>
            <a:r>
              <a:rPr lang="en-US" b="1" dirty="0"/>
              <a:t> </a:t>
            </a:r>
            <a:r>
              <a:rPr lang="en-US" b="1" dirty="0" err="1"/>
              <a:t>dem</a:t>
            </a:r>
            <a:r>
              <a:rPr lang="en-US" b="1" dirty="0"/>
              <a:t> no </a:t>
            </a:r>
            <a:r>
              <a:rPr lang="en-US" b="1" dirty="0" err="1"/>
              <a:t>ben</a:t>
            </a:r>
            <a:r>
              <a:rPr lang="en-US" b="1" dirty="0"/>
              <a:t> </a:t>
            </a:r>
            <a:r>
              <a:rPr lang="en-US" b="1" dirty="0" err="1"/>
              <a:t>bribi</a:t>
            </a:r>
            <a:r>
              <a:rPr lang="en-US" b="1" dirty="0"/>
              <a:t>; 31. So </a:t>
            </a:r>
            <a:r>
              <a:rPr lang="en-US" b="1" dirty="0" err="1"/>
              <a:t>srefi</a:t>
            </a:r>
            <a:r>
              <a:rPr lang="en-US" b="1" dirty="0"/>
              <a:t>, </a:t>
            </a:r>
            <a:r>
              <a:rPr lang="en-US" b="1" dirty="0" err="1"/>
              <a:t>dem</a:t>
            </a:r>
            <a:r>
              <a:rPr lang="en-US" b="1" dirty="0"/>
              <a:t> </a:t>
            </a:r>
            <a:r>
              <a:rPr lang="en-US" b="1" dirty="0" err="1"/>
              <a:t>soema</a:t>
            </a:r>
            <a:r>
              <a:rPr lang="en-US" b="1" dirty="0"/>
              <a:t> </a:t>
            </a:r>
            <a:r>
              <a:rPr lang="en-US" b="1" dirty="0" err="1"/>
              <a:t>disi</a:t>
            </a:r>
            <a:r>
              <a:rPr lang="en-US" b="1" dirty="0"/>
              <a:t> no </a:t>
            </a:r>
            <a:r>
              <a:rPr lang="en-US" b="1" dirty="0" err="1"/>
              <a:t>ben</a:t>
            </a:r>
            <a:r>
              <a:rPr lang="en-US" b="1" dirty="0"/>
              <a:t> </a:t>
            </a:r>
            <a:r>
              <a:rPr lang="en-US" b="1" dirty="0" err="1"/>
              <a:t>bribi</a:t>
            </a:r>
            <a:r>
              <a:rPr lang="en-US" b="1" dirty="0"/>
              <a:t> </a:t>
            </a:r>
            <a:r>
              <a:rPr lang="en-US" b="1" dirty="0" err="1"/>
              <a:t>ete</a:t>
            </a:r>
            <a:r>
              <a:rPr lang="en-US" b="1" dirty="0"/>
              <a:t>, so </a:t>
            </a:r>
            <a:r>
              <a:rPr lang="en-US" b="1" dirty="0" err="1"/>
              <a:t>dati</a:t>
            </a:r>
            <a:r>
              <a:rPr lang="en-US" b="1" dirty="0"/>
              <a:t> </a:t>
            </a:r>
            <a:r>
              <a:rPr lang="en-US" b="1" dirty="0" err="1"/>
              <a:t>doro</a:t>
            </a:r>
            <a:r>
              <a:rPr lang="en-US" b="1" dirty="0"/>
              <a:t> </a:t>
            </a:r>
            <a:r>
              <a:rPr lang="en-US" b="1" dirty="0" err="1"/>
              <a:t>oen</a:t>
            </a:r>
            <a:r>
              <a:rPr lang="en-US" b="1" dirty="0"/>
              <a:t> sari-</a:t>
            </a:r>
            <a:r>
              <a:rPr lang="en-US" b="1" dirty="0" err="1"/>
              <a:t>hati</a:t>
            </a:r>
            <a:r>
              <a:rPr lang="en-US" b="1" dirty="0"/>
              <a:t> </a:t>
            </a:r>
            <a:r>
              <a:rPr lang="en-US" b="1" dirty="0" err="1"/>
              <a:t>dem</a:t>
            </a:r>
            <a:r>
              <a:rPr lang="en-US" b="1" dirty="0"/>
              <a:t> </a:t>
            </a:r>
            <a:r>
              <a:rPr lang="en-US" b="1" dirty="0" err="1"/>
              <a:t>ben</a:t>
            </a:r>
            <a:r>
              <a:rPr lang="en-US" b="1" dirty="0"/>
              <a:t> </a:t>
            </a:r>
            <a:r>
              <a:rPr lang="en-US" b="1" dirty="0" err="1"/>
              <a:t>sa</a:t>
            </a:r>
            <a:r>
              <a:rPr lang="en-US" b="1" dirty="0"/>
              <a:t> </a:t>
            </a:r>
            <a:r>
              <a:rPr lang="en-US" b="1" dirty="0" err="1"/>
              <a:t>kisi</a:t>
            </a:r>
            <a:r>
              <a:rPr lang="en-US" b="1" dirty="0"/>
              <a:t> sari-</a:t>
            </a:r>
            <a:r>
              <a:rPr lang="en-US" b="1" dirty="0" err="1"/>
              <a:t>hati</a:t>
            </a:r>
            <a:r>
              <a:rPr lang="en-US" b="1" dirty="0"/>
              <a:t> toe.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01A93CB-EAAD-4193-A1A0-0FAA9CA98A9D}"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75F8D660-D89C-41EB-8BC8-4874FE5A98CB}" type="slidenum">
              <a:rPr lang="en-US"/>
              <a:pPr lvl="1"/>
              <a:t>26</a:t>
            </a:fld>
            <a:endParaRPr lang="en-US">
              <a:latin typeface="Times New Roman" pitchFamily="18" charset="0"/>
            </a:endParaRPr>
          </a:p>
        </p:txBody>
      </p:sp>
      <p:sp>
        <p:nvSpPr>
          <p:cNvPr id="73730" name="Rectangle 2"/>
          <p:cNvSpPr>
            <a:spLocks noGrp="1" noChangeArrowheads="1"/>
          </p:cNvSpPr>
          <p:nvPr>
            <p:ph type="title"/>
          </p:nvPr>
        </p:nvSpPr>
        <p:spPr/>
        <p:txBody>
          <a:bodyPr/>
          <a:lstStyle/>
          <a:p>
            <a:r>
              <a:rPr lang="en-US" sz="4000" b="1"/>
              <a:t>Gado wroko doro bribi foe sori sari-hati gi ala soema</a:t>
            </a:r>
          </a:p>
        </p:txBody>
      </p:sp>
      <p:sp>
        <p:nvSpPr>
          <p:cNvPr id="73731" name="Rectangle 3"/>
          <p:cNvSpPr>
            <a:spLocks noGrp="1" noChangeArrowheads="1"/>
          </p:cNvSpPr>
          <p:nvPr>
            <p:ph type="body" idx="1"/>
          </p:nvPr>
        </p:nvSpPr>
        <p:spPr/>
        <p:txBody>
          <a:bodyPr/>
          <a:lstStyle/>
          <a:p>
            <a:r>
              <a:rPr lang="en-US" b="1" dirty="0"/>
              <a:t>Rom </a:t>
            </a:r>
            <a:r>
              <a:rPr lang="en-US" b="1" dirty="0" smtClean="0"/>
              <a:t>11:32</a:t>
            </a:r>
            <a:r>
              <a:rPr lang="en-US" b="1" dirty="0"/>
              <a:t>. </a:t>
            </a:r>
            <a:r>
              <a:rPr lang="en-US" b="1" dirty="0" err="1"/>
              <a:t>Bikasi</a:t>
            </a:r>
            <a:r>
              <a:rPr lang="en-US" b="1" dirty="0"/>
              <a:t> </a:t>
            </a:r>
            <a:r>
              <a:rPr lang="en-US" b="1" dirty="0" err="1"/>
              <a:t>Gado</a:t>
            </a:r>
            <a:r>
              <a:rPr lang="en-US" b="1" dirty="0"/>
              <a:t> </a:t>
            </a:r>
            <a:r>
              <a:rPr lang="en-US" b="1" dirty="0" err="1"/>
              <a:t>ben</a:t>
            </a:r>
            <a:r>
              <a:rPr lang="en-US" b="1" dirty="0"/>
              <a:t> </a:t>
            </a:r>
            <a:r>
              <a:rPr lang="en-US" b="1" dirty="0" err="1"/>
              <a:t>besroiti</a:t>
            </a:r>
            <a:r>
              <a:rPr lang="en-US" b="1" dirty="0"/>
              <a:t> </a:t>
            </a:r>
            <a:r>
              <a:rPr lang="en-US" b="1" dirty="0" err="1"/>
              <a:t>dati</a:t>
            </a:r>
            <a:r>
              <a:rPr lang="en-US" b="1" dirty="0"/>
              <a:t> </a:t>
            </a:r>
            <a:r>
              <a:rPr lang="en-US" b="1" dirty="0" err="1"/>
              <a:t>dem</a:t>
            </a:r>
            <a:r>
              <a:rPr lang="en-US" b="1" dirty="0"/>
              <a:t> </a:t>
            </a:r>
            <a:r>
              <a:rPr lang="en-US" b="1" dirty="0" err="1"/>
              <a:t>alamala</a:t>
            </a:r>
            <a:r>
              <a:rPr lang="en-US" b="1" dirty="0"/>
              <a:t> de </a:t>
            </a:r>
            <a:r>
              <a:rPr lang="en-US" b="1" dirty="0" err="1"/>
              <a:t>sondro</a:t>
            </a:r>
            <a:r>
              <a:rPr lang="en-US" b="1" dirty="0"/>
              <a:t> </a:t>
            </a:r>
            <a:r>
              <a:rPr lang="en-US" b="1" dirty="0" err="1"/>
              <a:t>bribi</a:t>
            </a:r>
            <a:r>
              <a:rPr lang="en-US" b="1" dirty="0"/>
              <a:t>, foe A </a:t>
            </a:r>
            <a:r>
              <a:rPr lang="en-US" b="1" dirty="0" err="1"/>
              <a:t>sa</a:t>
            </a:r>
            <a:r>
              <a:rPr lang="en-US" b="1" dirty="0"/>
              <a:t> </a:t>
            </a:r>
            <a:r>
              <a:rPr lang="en-US" b="1" dirty="0" err="1"/>
              <a:t>sori</a:t>
            </a:r>
            <a:r>
              <a:rPr lang="en-US" b="1" dirty="0"/>
              <a:t> sari-</a:t>
            </a:r>
            <a:r>
              <a:rPr lang="en-US" b="1" dirty="0" err="1"/>
              <a:t>hati</a:t>
            </a:r>
            <a:r>
              <a:rPr lang="en-US" b="1" dirty="0"/>
              <a:t> </a:t>
            </a:r>
            <a:r>
              <a:rPr lang="en-US" b="1" dirty="0" err="1"/>
              <a:t>na</a:t>
            </a:r>
            <a:r>
              <a:rPr lang="en-US" b="1" dirty="0"/>
              <a:t> </a:t>
            </a:r>
            <a:r>
              <a:rPr lang="en-US" b="1" dirty="0" err="1"/>
              <a:t>tapoe</a:t>
            </a:r>
            <a:r>
              <a:rPr lang="en-US" b="1" dirty="0"/>
              <a:t> ala </a:t>
            </a:r>
            <a:r>
              <a:rPr lang="en-US" b="1" dirty="0" err="1"/>
              <a:t>soema</a:t>
            </a:r>
            <a:r>
              <a:rPr lang="en-US" b="1" dirty="0" smtClean="0"/>
              <a:t>.</a:t>
            </a:r>
          </a:p>
          <a:p>
            <a:r>
              <a:rPr lang="en-US" b="1" dirty="0" err="1" smtClean="0"/>
              <a:t>Gado</a:t>
            </a:r>
            <a:r>
              <a:rPr lang="en-US" b="1" dirty="0" smtClean="0"/>
              <a:t> </a:t>
            </a:r>
            <a:r>
              <a:rPr lang="en-US" b="1" dirty="0" err="1" smtClean="0"/>
              <a:t>hori</a:t>
            </a:r>
            <a:r>
              <a:rPr lang="en-US" b="1" dirty="0" smtClean="0"/>
              <a:t> ala </a:t>
            </a:r>
            <a:r>
              <a:rPr lang="en-US" b="1" dirty="0" err="1" smtClean="0"/>
              <a:t>dem</a:t>
            </a:r>
            <a:r>
              <a:rPr lang="en-US" b="1" dirty="0" smtClean="0"/>
              <a:t> </a:t>
            </a:r>
            <a:r>
              <a:rPr lang="en-US" b="1" dirty="0" err="1" smtClean="0"/>
              <a:t>pramisi</a:t>
            </a:r>
            <a:r>
              <a:rPr lang="en-US" b="1" dirty="0" smtClean="0"/>
              <a:t> </a:t>
            </a:r>
            <a:r>
              <a:rPr lang="en-US" b="1" dirty="0" err="1" smtClean="0"/>
              <a:t>disi</a:t>
            </a:r>
            <a:r>
              <a:rPr lang="en-US" b="1" dirty="0" smtClean="0"/>
              <a:t> A </a:t>
            </a:r>
            <a:r>
              <a:rPr lang="en-US" b="1" dirty="0" err="1" smtClean="0"/>
              <a:t>ben</a:t>
            </a:r>
            <a:r>
              <a:rPr lang="en-US" b="1" dirty="0" smtClean="0"/>
              <a:t> </a:t>
            </a:r>
            <a:r>
              <a:rPr lang="en-US" b="1" dirty="0" err="1" smtClean="0"/>
              <a:t>meki</a:t>
            </a:r>
            <a:r>
              <a:rPr lang="en-US" b="1" dirty="0" smtClean="0"/>
              <a:t> </a:t>
            </a:r>
            <a:r>
              <a:rPr lang="en-US" b="1" dirty="0" err="1" smtClean="0"/>
              <a:t>gi</a:t>
            </a:r>
            <a:r>
              <a:rPr lang="en-US" b="1" dirty="0" smtClean="0"/>
              <a:t> Abraham &amp; David.  Wan </a:t>
            </a:r>
            <a:r>
              <a:rPr lang="en-US" b="1" dirty="0" err="1" smtClean="0"/>
              <a:t>dei</a:t>
            </a:r>
            <a:r>
              <a:rPr lang="en-US" b="1" dirty="0" smtClean="0"/>
              <a:t> </a:t>
            </a:r>
            <a:r>
              <a:rPr lang="en-US" b="1" dirty="0" err="1" smtClean="0"/>
              <a:t>dem</a:t>
            </a:r>
            <a:r>
              <a:rPr lang="en-US" b="1" dirty="0" smtClean="0"/>
              <a:t> </a:t>
            </a:r>
            <a:r>
              <a:rPr lang="en-US" b="1" dirty="0" err="1" smtClean="0"/>
              <a:t>sa</a:t>
            </a:r>
            <a:r>
              <a:rPr lang="en-US" b="1" dirty="0" smtClean="0"/>
              <a:t> </a:t>
            </a:r>
            <a:r>
              <a:rPr lang="en-US" b="1" dirty="0" err="1" smtClean="0"/>
              <a:t>kisi</a:t>
            </a:r>
            <a:r>
              <a:rPr lang="en-US" b="1" dirty="0" smtClean="0"/>
              <a:t> </a:t>
            </a:r>
            <a:r>
              <a:rPr lang="en-US" b="1" dirty="0" err="1" smtClean="0"/>
              <a:t>dem</a:t>
            </a:r>
            <a:endParaRPr lang="en-US"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D32C107-1C25-49D1-8521-B3C758F7479B}"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BA5CFE5B-B06F-4C0F-9BD2-4EC9A2BE0CEF}" type="slidenum">
              <a:rPr lang="en-US"/>
              <a:pPr lvl="1"/>
              <a:t>27</a:t>
            </a:fld>
            <a:endParaRPr lang="en-US">
              <a:latin typeface="Times New Roman" pitchFamily="18" charset="0"/>
            </a:endParaRPr>
          </a:p>
        </p:txBody>
      </p:sp>
      <p:sp>
        <p:nvSpPr>
          <p:cNvPr id="74754" name="Rectangle 2"/>
          <p:cNvSpPr>
            <a:spLocks noGrp="1" noChangeArrowheads="1"/>
          </p:cNvSpPr>
          <p:nvPr>
            <p:ph type="title"/>
          </p:nvPr>
        </p:nvSpPr>
        <p:spPr/>
        <p:txBody>
          <a:bodyPr/>
          <a:lstStyle/>
          <a:p>
            <a:r>
              <a:rPr lang="en-US"/>
              <a:t>Da koni &amp; sabi foe Gado de dipi</a:t>
            </a:r>
          </a:p>
        </p:txBody>
      </p:sp>
      <p:sp>
        <p:nvSpPr>
          <p:cNvPr id="74755" name="Rectangle 3"/>
          <p:cNvSpPr>
            <a:spLocks noGrp="1" noChangeArrowheads="1"/>
          </p:cNvSpPr>
          <p:nvPr>
            <p:ph type="body" idx="1"/>
          </p:nvPr>
        </p:nvSpPr>
        <p:spPr>
          <a:xfrm>
            <a:off x="0" y="1828800"/>
            <a:ext cx="9144000" cy="4114800"/>
          </a:xfrm>
        </p:spPr>
        <p:txBody>
          <a:bodyPr/>
          <a:lstStyle/>
          <a:p>
            <a:r>
              <a:rPr lang="en-US" b="1" dirty="0"/>
              <a:t>33. O </a:t>
            </a:r>
            <a:r>
              <a:rPr lang="en-US" b="1" dirty="0" err="1"/>
              <a:t>fa</a:t>
            </a:r>
            <a:r>
              <a:rPr lang="en-US" b="1" dirty="0"/>
              <a:t> </a:t>
            </a:r>
            <a:r>
              <a:rPr lang="en-US" b="1" dirty="0" err="1"/>
              <a:t>dem</a:t>
            </a:r>
            <a:r>
              <a:rPr lang="en-US" b="1" dirty="0"/>
              <a:t> </a:t>
            </a:r>
            <a:r>
              <a:rPr lang="en-US" b="1" dirty="0" err="1"/>
              <a:t>goedoe</a:t>
            </a:r>
            <a:r>
              <a:rPr lang="en-US" b="1" dirty="0"/>
              <a:t> foe </a:t>
            </a:r>
            <a:r>
              <a:rPr lang="en-US" b="1" dirty="0" err="1"/>
              <a:t>da</a:t>
            </a:r>
            <a:r>
              <a:rPr lang="en-US" b="1" dirty="0"/>
              <a:t> </a:t>
            </a:r>
            <a:r>
              <a:rPr lang="en-US" b="1" dirty="0" err="1"/>
              <a:t>koni</a:t>
            </a:r>
            <a:r>
              <a:rPr lang="en-US" b="1" dirty="0"/>
              <a:t> </a:t>
            </a:r>
            <a:r>
              <a:rPr lang="en-US" b="1" dirty="0" err="1"/>
              <a:t>nanga</a:t>
            </a:r>
            <a:r>
              <a:rPr lang="en-US" b="1" dirty="0"/>
              <a:t> </a:t>
            </a:r>
            <a:r>
              <a:rPr lang="en-US" b="1" dirty="0" err="1"/>
              <a:t>da</a:t>
            </a:r>
            <a:r>
              <a:rPr lang="en-US" b="1" dirty="0"/>
              <a:t> </a:t>
            </a:r>
            <a:r>
              <a:rPr lang="en-US" b="1" dirty="0" err="1"/>
              <a:t>sabi</a:t>
            </a:r>
            <a:r>
              <a:rPr lang="en-US" b="1" dirty="0"/>
              <a:t> foe </a:t>
            </a:r>
            <a:r>
              <a:rPr lang="en-US" b="1" dirty="0" err="1"/>
              <a:t>Gado</a:t>
            </a:r>
            <a:r>
              <a:rPr lang="en-US" b="1" dirty="0"/>
              <a:t> de </a:t>
            </a:r>
            <a:r>
              <a:rPr lang="en-US" b="1" dirty="0" err="1"/>
              <a:t>dipi</a:t>
            </a:r>
            <a:r>
              <a:rPr lang="en-US" b="1" dirty="0"/>
              <a:t>! </a:t>
            </a:r>
            <a:r>
              <a:rPr lang="en-US" b="1" dirty="0" err="1"/>
              <a:t>Fa</a:t>
            </a:r>
            <a:r>
              <a:rPr lang="en-US" b="1" dirty="0"/>
              <a:t> </a:t>
            </a:r>
            <a:r>
              <a:rPr lang="en-US" b="1" dirty="0" err="1"/>
              <a:t>wi</a:t>
            </a:r>
            <a:r>
              <a:rPr lang="en-US" b="1" dirty="0"/>
              <a:t> no man </a:t>
            </a:r>
            <a:r>
              <a:rPr lang="en-US" b="1" dirty="0" err="1"/>
              <a:t>ondrosoekoe</a:t>
            </a:r>
            <a:r>
              <a:rPr lang="en-US" b="1" dirty="0"/>
              <a:t> Hem </a:t>
            </a:r>
            <a:r>
              <a:rPr lang="en-US" b="1" dirty="0" err="1"/>
              <a:t>kroetoe</a:t>
            </a:r>
            <a:r>
              <a:rPr lang="en-US" b="1" dirty="0"/>
              <a:t>, en </a:t>
            </a:r>
            <a:r>
              <a:rPr lang="en-US" b="1" dirty="0" err="1"/>
              <a:t>wi</a:t>
            </a:r>
            <a:r>
              <a:rPr lang="en-US" b="1" dirty="0"/>
              <a:t> no man </a:t>
            </a:r>
            <a:r>
              <a:rPr lang="en-US" b="1" dirty="0" err="1"/>
              <a:t>feni</a:t>
            </a:r>
            <a:r>
              <a:rPr lang="en-US" b="1" dirty="0"/>
              <a:t> </a:t>
            </a:r>
            <a:r>
              <a:rPr lang="en-US" b="1" dirty="0" err="1"/>
              <a:t>dem</a:t>
            </a:r>
            <a:r>
              <a:rPr lang="en-US" b="1" dirty="0"/>
              <a:t> </a:t>
            </a:r>
            <a:r>
              <a:rPr lang="en-US" b="1" dirty="0" err="1"/>
              <a:t>pasi</a:t>
            </a:r>
            <a:r>
              <a:rPr lang="en-US" b="1" dirty="0"/>
              <a:t> foe Hem</a:t>
            </a:r>
            <a:r>
              <a:rPr lang="en-US" b="1" dirty="0" smtClean="0"/>
              <a:t>! 34</a:t>
            </a:r>
            <a:r>
              <a:rPr lang="en-US" b="1" dirty="0"/>
              <a:t>. </a:t>
            </a:r>
            <a:r>
              <a:rPr lang="en-US" b="1" dirty="0" err="1"/>
              <a:t>Bikasi</a:t>
            </a:r>
            <a:r>
              <a:rPr lang="en-US" b="1" dirty="0"/>
              <a:t> </a:t>
            </a:r>
            <a:r>
              <a:rPr lang="en-US" b="1" dirty="0" err="1"/>
              <a:t>soema</a:t>
            </a:r>
            <a:r>
              <a:rPr lang="en-US" b="1" dirty="0"/>
              <a:t> </a:t>
            </a:r>
            <a:r>
              <a:rPr lang="en-US" b="1" dirty="0" err="1"/>
              <a:t>ben</a:t>
            </a:r>
            <a:r>
              <a:rPr lang="en-US" b="1" dirty="0"/>
              <a:t> </a:t>
            </a:r>
            <a:r>
              <a:rPr lang="en-US" b="1" dirty="0" err="1"/>
              <a:t>sabi</a:t>
            </a:r>
            <a:r>
              <a:rPr lang="en-US" b="1" dirty="0"/>
              <a:t> </a:t>
            </a:r>
            <a:r>
              <a:rPr lang="en-US" b="1" dirty="0" err="1"/>
              <a:t>da</a:t>
            </a:r>
            <a:r>
              <a:rPr lang="en-US" b="1" dirty="0"/>
              <a:t> </a:t>
            </a:r>
            <a:r>
              <a:rPr lang="en-US" b="1" dirty="0" err="1"/>
              <a:t>prakseri</a:t>
            </a:r>
            <a:r>
              <a:rPr lang="en-US" b="1" dirty="0"/>
              <a:t> foe </a:t>
            </a:r>
            <a:r>
              <a:rPr lang="en-US" b="1" dirty="0" err="1"/>
              <a:t>Masra</a:t>
            </a:r>
            <a:r>
              <a:rPr lang="en-US" b="1" dirty="0"/>
              <a:t>? </a:t>
            </a:r>
            <a:r>
              <a:rPr lang="en-US" b="1" dirty="0" err="1"/>
              <a:t>Efoe</a:t>
            </a:r>
            <a:r>
              <a:rPr lang="en-US" b="1" dirty="0"/>
              <a:t> </a:t>
            </a:r>
            <a:r>
              <a:rPr lang="en-US" b="1" dirty="0" err="1"/>
              <a:t>soema</a:t>
            </a:r>
            <a:r>
              <a:rPr lang="en-US" b="1" dirty="0"/>
              <a:t> </a:t>
            </a:r>
            <a:r>
              <a:rPr lang="en-US" b="1" dirty="0" err="1"/>
              <a:t>ben</a:t>
            </a:r>
            <a:r>
              <a:rPr lang="en-US" b="1" dirty="0"/>
              <a:t> de Hem </a:t>
            </a:r>
            <a:r>
              <a:rPr lang="en-US" b="1" dirty="0" err="1"/>
              <a:t>raiman</a:t>
            </a:r>
            <a:r>
              <a:rPr lang="en-US" b="1" dirty="0"/>
              <a:t>? 35. </a:t>
            </a:r>
            <a:r>
              <a:rPr lang="en-US" b="1" dirty="0" err="1"/>
              <a:t>Efoe</a:t>
            </a:r>
            <a:r>
              <a:rPr lang="en-US" b="1" dirty="0"/>
              <a:t> </a:t>
            </a:r>
            <a:r>
              <a:rPr lang="en-US" b="1" dirty="0" err="1"/>
              <a:t>soema</a:t>
            </a:r>
            <a:r>
              <a:rPr lang="en-US" b="1" dirty="0"/>
              <a:t> </a:t>
            </a:r>
            <a:r>
              <a:rPr lang="en-US" b="1" dirty="0" err="1"/>
              <a:t>ben</a:t>
            </a:r>
            <a:r>
              <a:rPr lang="en-US" b="1" dirty="0"/>
              <a:t> </a:t>
            </a:r>
            <a:r>
              <a:rPr lang="en-US" b="1" dirty="0" err="1"/>
              <a:t>gi</a:t>
            </a:r>
            <a:r>
              <a:rPr lang="en-US" b="1" dirty="0"/>
              <a:t> </a:t>
            </a:r>
            <a:r>
              <a:rPr lang="en-US" b="1" dirty="0" err="1"/>
              <a:t>na</a:t>
            </a:r>
            <a:r>
              <a:rPr lang="en-US" b="1" dirty="0"/>
              <a:t> Hem </a:t>
            </a:r>
            <a:r>
              <a:rPr lang="en-US" b="1" dirty="0" err="1"/>
              <a:t>fosi</a:t>
            </a:r>
            <a:r>
              <a:rPr lang="en-US" b="1" dirty="0"/>
              <a:t>, so </a:t>
            </a:r>
            <a:r>
              <a:rPr lang="en-US" b="1" dirty="0" err="1"/>
              <a:t>dati</a:t>
            </a:r>
            <a:r>
              <a:rPr lang="en-US" b="1" dirty="0"/>
              <a:t> A </a:t>
            </a:r>
            <a:r>
              <a:rPr lang="en-US" b="1" dirty="0" err="1"/>
              <a:t>moesoe</a:t>
            </a:r>
            <a:r>
              <a:rPr lang="en-US" b="1" dirty="0"/>
              <a:t> </a:t>
            </a:r>
            <a:r>
              <a:rPr lang="en-US" b="1" dirty="0" err="1"/>
              <a:t>pai</a:t>
            </a:r>
            <a:r>
              <a:rPr lang="en-US" b="1" dirty="0"/>
              <a:t> hem </a:t>
            </a:r>
            <a:r>
              <a:rPr lang="en-US" b="1" dirty="0" err="1"/>
              <a:t>baka</a:t>
            </a:r>
            <a:r>
              <a:rPr lang="en-US" b="1" dirty="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A5EC700-CA88-4E3D-BC80-2E74935913CB}" type="datetime1">
              <a:rPr lang="en-US"/>
              <a:pPr/>
              <a:t>3/22/2010</a:t>
            </a:fld>
            <a:endParaRPr lang="en-US"/>
          </a:p>
        </p:txBody>
      </p:sp>
      <p:sp>
        <p:nvSpPr>
          <p:cNvPr id="5" name="Footer Placeholder 4"/>
          <p:cNvSpPr>
            <a:spLocks noGrp="1"/>
          </p:cNvSpPr>
          <p:nvPr>
            <p:ph type="ftr" sz="quarter" idx="11"/>
          </p:nvPr>
        </p:nvSpPr>
        <p:spPr/>
        <p:txBody>
          <a:bodyPr/>
          <a:lstStyle/>
          <a:p>
            <a:r>
              <a:rPr lang="en-US"/>
              <a:t>BI NT II Les 11 Romeini 9-12</a:t>
            </a:r>
          </a:p>
        </p:txBody>
      </p:sp>
      <p:sp>
        <p:nvSpPr>
          <p:cNvPr id="6" name="Slide Number Placeholder 5"/>
          <p:cNvSpPr>
            <a:spLocks noGrp="1"/>
          </p:cNvSpPr>
          <p:nvPr>
            <p:ph type="sldNum" sz="quarter" idx="12"/>
          </p:nvPr>
        </p:nvSpPr>
        <p:spPr/>
        <p:txBody>
          <a:bodyPr/>
          <a:lstStyle/>
          <a:p>
            <a:pPr lvl="1"/>
            <a:fld id="{CCF65EB4-6424-4AFC-A15F-0151B1EABB13}" type="slidenum">
              <a:rPr lang="en-US"/>
              <a:pPr lvl="1"/>
              <a:t>28</a:t>
            </a:fld>
            <a:endParaRPr lang="en-US">
              <a:latin typeface="Times New Roman" pitchFamily="18" charset="0"/>
            </a:endParaRPr>
          </a:p>
        </p:txBody>
      </p:sp>
      <p:sp>
        <p:nvSpPr>
          <p:cNvPr id="75778" name="Rectangle 2"/>
          <p:cNvSpPr>
            <a:spLocks noGrp="1" noChangeArrowheads="1"/>
          </p:cNvSpPr>
          <p:nvPr>
            <p:ph type="title"/>
          </p:nvPr>
        </p:nvSpPr>
        <p:spPr/>
        <p:txBody>
          <a:bodyPr/>
          <a:lstStyle/>
          <a:p>
            <a:r>
              <a:rPr lang="en-US"/>
              <a:t>Alasani de foe Gado</a:t>
            </a:r>
          </a:p>
        </p:txBody>
      </p:sp>
      <p:sp>
        <p:nvSpPr>
          <p:cNvPr id="75779" name="Rectangle 3"/>
          <p:cNvSpPr>
            <a:spLocks noGrp="1" noChangeArrowheads="1"/>
          </p:cNvSpPr>
          <p:nvPr>
            <p:ph type="body" idx="1"/>
          </p:nvPr>
        </p:nvSpPr>
        <p:spPr/>
        <p:txBody>
          <a:bodyPr/>
          <a:lstStyle/>
          <a:p>
            <a:r>
              <a:rPr lang="en-US" b="1"/>
              <a:t>Rom. 11:36. Bikasi alasani komopo foe Hem, en dem kom doro Hem, en dem de foe Hem, disi moesoe abi glori foe teego! Amen.</a:t>
            </a:r>
          </a:p>
          <a:p>
            <a:r>
              <a:rPr lang="en-US" b="1"/>
              <a:t>Alasani komopo foe Gado</a:t>
            </a:r>
          </a:p>
          <a:p>
            <a:r>
              <a:rPr lang="en-US" b="1"/>
              <a:t>Alasani kom doro Gado</a:t>
            </a:r>
          </a:p>
          <a:p>
            <a:r>
              <a:rPr lang="en-US" b="1"/>
              <a:t>Alasani de gi Gado</a:t>
            </a:r>
          </a:p>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609052-E169-40D7-8E7F-1FC0108D3EE0}"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F2AF84E8-5FBF-4534-B85B-27703FBDAC84}" type="slidenum">
              <a:rPr lang="en-US"/>
              <a:pPr lvl="1"/>
              <a:t>29</a:t>
            </a:fld>
            <a:endParaRPr lang="en-US">
              <a:latin typeface="Times New Roman" pitchFamily="18" charset="0"/>
            </a:endParaRPr>
          </a:p>
        </p:txBody>
      </p:sp>
      <p:sp>
        <p:nvSpPr>
          <p:cNvPr id="76802" name="Rectangle 2"/>
          <p:cNvSpPr>
            <a:spLocks noGrp="1" noChangeArrowheads="1"/>
          </p:cNvSpPr>
          <p:nvPr>
            <p:ph type="title"/>
          </p:nvPr>
        </p:nvSpPr>
        <p:spPr/>
        <p:txBody>
          <a:bodyPr/>
          <a:lstStyle/>
          <a:p>
            <a:r>
              <a:rPr lang="en-US"/>
              <a:t>Gi joesrefi na Gado</a:t>
            </a:r>
          </a:p>
        </p:txBody>
      </p:sp>
      <p:sp>
        <p:nvSpPr>
          <p:cNvPr id="76803" name="Rectangle 3"/>
          <p:cNvSpPr>
            <a:spLocks noGrp="1" noChangeArrowheads="1"/>
          </p:cNvSpPr>
          <p:nvPr>
            <p:ph type="body" idx="1"/>
          </p:nvPr>
        </p:nvSpPr>
        <p:spPr>
          <a:xfrm>
            <a:off x="304800" y="2017713"/>
            <a:ext cx="8650288" cy="4114800"/>
          </a:xfrm>
        </p:spPr>
        <p:txBody>
          <a:bodyPr/>
          <a:lstStyle/>
          <a:p>
            <a:pPr>
              <a:lnSpc>
                <a:spcPct val="80000"/>
              </a:lnSpc>
            </a:pPr>
            <a:r>
              <a:rPr lang="en-US" sz="2800" b="1" dirty="0"/>
              <a:t>Rom 12:1. Foe </a:t>
            </a:r>
            <a:r>
              <a:rPr lang="en-US" sz="2800" b="1" dirty="0" err="1"/>
              <a:t>dat'ede</a:t>
            </a:r>
            <a:r>
              <a:rPr lang="en-US" sz="2800" b="1" dirty="0"/>
              <a:t>, mi </a:t>
            </a:r>
            <a:r>
              <a:rPr lang="en-US" sz="2800" b="1" dirty="0" err="1"/>
              <a:t>brada</a:t>
            </a:r>
            <a:r>
              <a:rPr lang="en-US" sz="2800" b="1" dirty="0"/>
              <a:t>, mi </a:t>
            </a:r>
            <a:r>
              <a:rPr lang="en-US" sz="2800" b="1" dirty="0" err="1"/>
              <a:t>begi</a:t>
            </a:r>
            <a:r>
              <a:rPr lang="en-US" sz="2800" b="1" dirty="0"/>
              <a:t> </a:t>
            </a:r>
            <a:r>
              <a:rPr lang="en-US" sz="2800" b="1" dirty="0" err="1"/>
              <a:t>oen</a:t>
            </a:r>
            <a:r>
              <a:rPr lang="en-US" sz="2800" b="1" dirty="0"/>
              <a:t> </a:t>
            </a:r>
            <a:r>
              <a:rPr lang="en-US" sz="2800" b="1" dirty="0" err="1"/>
              <a:t>nanga</a:t>
            </a:r>
            <a:r>
              <a:rPr lang="en-US" sz="2800" b="1" dirty="0"/>
              <a:t> </a:t>
            </a:r>
            <a:r>
              <a:rPr lang="en-US" sz="2800" b="1" dirty="0" err="1"/>
              <a:t>da</a:t>
            </a:r>
            <a:r>
              <a:rPr lang="en-US" sz="2800" b="1" dirty="0"/>
              <a:t> sari-</a:t>
            </a:r>
            <a:r>
              <a:rPr lang="en-US" sz="2800" b="1" dirty="0" err="1"/>
              <a:t>hati</a:t>
            </a:r>
            <a:r>
              <a:rPr lang="en-US" sz="2800" b="1" dirty="0"/>
              <a:t> foe </a:t>
            </a:r>
            <a:r>
              <a:rPr lang="en-US" sz="2800" b="1" dirty="0" err="1"/>
              <a:t>Gado</a:t>
            </a:r>
            <a:r>
              <a:rPr lang="en-US" sz="2800" b="1" dirty="0"/>
              <a:t>, </a:t>
            </a:r>
            <a:r>
              <a:rPr lang="en-US" sz="2800" b="1" dirty="0" err="1"/>
              <a:t>dati</a:t>
            </a:r>
            <a:r>
              <a:rPr lang="en-US" sz="2800" b="1" dirty="0"/>
              <a:t> </a:t>
            </a:r>
            <a:r>
              <a:rPr lang="en-US" sz="2800" b="1" dirty="0" err="1"/>
              <a:t>oen</a:t>
            </a:r>
            <a:r>
              <a:rPr lang="en-US" sz="2800" b="1" dirty="0"/>
              <a:t> </a:t>
            </a:r>
            <a:r>
              <a:rPr lang="en-US" sz="2800" b="1" dirty="0" err="1"/>
              <a:t>gi</a:t>
            </a:r>
            <a:r>
              <a:rPr lang="en-US" sz="2800" b="1" dirty="0"/>
              <a:t> </a:t>
            </a:r>
            <a:r>
              <a:rPr lang="en-US" sz="2800" b="1" dirty="0" err="1"/>
              <a:t>oen</a:t>
            </a:r>
            <a:r>
              <a:rPr lang="en-US" sz="2800" b="1" dirty="0"/>
              <a:t> skin </a:t>
            </a:r>
            <a:r>
              <a:rPr lang="en-US" sz="2800" b="1" dirty="0" err="1"/>
              <a:t>abra</a:t>
            </a:r>
            <a:r>
              <a:rPr lang="en-US" sz="2800" b="1" dirty="0"/>
              <a:t> </a:t>
            </a:r>
            <a:r>
              <a:rPr lang="en-US" sz="2800" b="1" dirty="0" err="1"/>
              <a:t>leki</a:t>
            </a:r>
            <a:r>
              <a:rPr lang="en-US" sz="2800" b="1" dirty="0"/>
              <a:t> wan </a:t>
            </a:r>
            <a:r>
              <a:rPr lang="en-US" sz="2800" b="1" dirty="0" err="1"/>
              <a:t>libi</a:t>
            </a:r>
            <a:r>
              <a:rPr lang="en-US" sz="2800" b="1" dirty="0"/>
              <a:t> </a:t>
            </a:r>
            <a:r>
              <a:rPr lang="en-US" sz="2800" b="1" dirty="0" err="1"/>
              <a:t>ofrandi</a:t>
            </a:r>
            <a:r>
              <a:rPr lang="en-US" sz="2800" b="1" dirty="0"/>
              <a:t>, </a:t>
            </a:r>
            <a:r>
              <a:rPr lang="en-US" sz="2800" b="1" dirty="0" err="1"/>
              <a:t>disi</a:t>
            </a:r>
            <a:r>
              <a:rPr lang="en-US" sz="2800" b="1" dirty="0"/>
              <a:t> de </a:t>
            </a:r>
            <a:r>
              <a:rPr lang="en-US" sz="2800" b="1" dirty="0" err="1"/>
              <a:t>santa</a:t>
            </a:r>
            <a:r>
              <a:rPr lang="en-US" sz="2800" b="1" dirty="0"/>
              <a:t> en </a:t>
            </a:r>
            <a:r>
              <a:rPr lang="en-US" sz="2800" b="1" dirty="0" err="1"/>
              <a:t>boen</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ai</a:t>
            </a:r>
            <a:r>
              <a:rPr lang="en-US" sz="2800" b="1" dirty="0"/>
              <a:t> foe </a:t>
            </a:r>
            <a:r>
              <a:rPr lang="en-US" sz="2800" b="1" dirty="0" err="1"/>
              <a:t>Gado</a:t>
            </a:r>
            <a:r>
              <a:rPr lang="en-US" sz="2800" b="1" dirty="0"/>
              <a:t>, en </a:t>
            </a:r>
            <a:r>
              <a:rPr lang="en-US" sz="2800" b="1" dirty="0" err="1"/>
              <a:t>disi</a:t>
            </a:r>
            <a:r>
              <a:rPr lang="en-US" sz="2800" b="1" dirty="0"/>
              <a:t> de </a:t>
            </a:r>
            <a:r>
              <a:rPr lang="en-US" sz="2800" b="1" dirty="0" err="1"/>
              <a:t>da</a:t>
            </a:r>
            <a:r>
              <a:rPr lang="en-US" sz="2800" b="1" dirty="0"/>
              <a:t> </a:t>
            </a:r>
            <a:r>
              <a:rPr lang="en-US" sz="2800" b="1" dirty="0" err="1"/>
              <a:t>juisti</a:t>
            </a:r>
            <a:r>
              <a:rPr lang="en-US" sz="2800" b="1" dirty="0"/>
              <a:t> </a:t>
            </a:r>
            <a:r>
              <a:rPr lang="en-US" sz="2800" b="1" dirty="0" err="1"/>
              <a:t>fasi</a:t>
            </a:r>
            <a:r>
              <a:rPr lang="en-US" sz="2800" b="1" dirty="0"/>
              <a:t> foe </a:t>
            </a:r>
            <a:r>
              <a:rPr lang="en-US" sz="2800" b="1" dirty="0" err="1"/>
              <a:t>dini</a:t>
            </a:r>
            <a:r>
              <a:rPr lang="en-US" sz="2800" b="1" dirty="0"/>
              <a:t> Hem.</a:t>
            </a:r>
          </a:p>
          <a:p>
            <a:pPr>
              <a:lnSpc>
                <a:spcPct val="80000"/>
              </a:lnSpc>
            </a:pPr>
            <a:r>
              <a:rPr lang="en-US" sz="2800" b="1" dirty="0" err="1"/>
              <a:t>Paulus</a:t>
            </a:r>
            <a:r>
              <a:rPr lang="en-US" sz="2800" b="1" dirty="0"/>
              <a:t> </a:t>
            </a:r>
            <a:r>
              <a:rPr lang="en-US" sz="2800" b="1" dirty="0" err="1"/>
              <a:t>begi</a:t>
            </a:r>
            <a:r>
              <a:rPr lang="en-US" sz="2800" b="1" dirty="0"/>
              <a:t> – a no </a:t>
            </a:r>
            <a:r>
              <a:rPr lang="en-US" sz="2800" b="1" dirty="0" err="1"/>
              <a:t>dwingi</a:t>
            </a:r>
            <a:endParaRPr lang="en-US" sz="2800" b="1" dirty="0"/>
          </a:p>
          <a:p>
            <a:pPr>
              <a:lnSpc>
                <a:spcPct val="80000"/>
              </a:lnSpc>
            </a:pPr>
            <a:r>
              <a:rPr lang="en-US" sz="2800" b="1" dirty="0" err="1"/>
              <a:t>Gi</a:t>
            </a:r>
            <a:r>
              <a:rPr lang="en-US" sz="2800" b="1" dirty="0"/>
              <a:t> </a:t>
            </a:r>
            <a:r>
              <a:rPr lang="en-US" sz="2800" b="1" dirty="0" err="1"/>
              <a:t>oen</a:t>
            </a:r>
            <a:r>
              <a:rPr lang="en-US" sz="2800" b="1" dirty="0"/>
              <a:t> skin </a:t>
            </a:r>
            <a:r>
              <a:rPr lang="en-US" sz="2800" b="1" dirty="0" err="1"/>
              <a:t>abra</a:t>
            </a:r>
            <a:r>
              <a:rPr lang="en-US" sz="2800" b="1" dirty="0"/>
              <a:t> – </a:t>
            </a:r>
            <a:r>
              <a:rPr lang="en-US" sz="2800" b="1" dirty="0" err="1"/>
              <a:t>Gado</a:t>
            </a:r>
            <a:r>
              <a:rPr lang="en-US" sz="2800" b="1" dirty="0"/>
              <a:t> </a:t>
            </a:r>
            <a:r>
              <a:rPr lang="en-US" sz="2800" b="1" dirty="0" err="1"/>
              <a:t>denki</a:t>
            </a:r>
            <a:r>
              <a:rPr lang="en-US" sz="2800" b="1" dirty="0"/>
              <a:t> foe </a:t>
            </a:r>
            <a:r>
              <a:rPr lang="en-US" sz="2800" b="1" dirty="0" err="1"/>
              <a:t>wi</a:t>
            </a:r>
            <a:r>
              <a:rPr lang="en-US" sz="2800" b="1" dirty="0"/>
              <a:t> skin en no </a:t>
            </a:r>
            <a:r>
              <a:rPr lang="en-US" sz="2800" b="1" dirty="0" err="1"/>
              <a:t>soso</a:t>
            </a:r>
            <a:r>
              <a:rPr lang="en-US" sz="2800" b="1" dirty="0"/>
              <a:t> foe </a:t>
            </a:r>
            <a:r>
              <a:rPr lang="en-US" sz="2800" b="1" dirty="0" err="1"/>
              <a:t>wi</a:t>
            </a:r>
            <a:r>
              <a:rPr lang="en-US" sz="2800" b="1" dirty="0"/>
              <a:t> </a:t>
            </a:r>
            <a:r>
              <a:rPr lang="en-US" sz="2800" b="1" dirty="0" err="1"/>
              <a:t>sieli</a:t>
            </a:r>
            <a:endParaRPr lang="en-US" sz="2800" b="1" dirty="0"/>
          </a:p>
          <a:p>
            <a:pPr>
              <a:lnSpc>
                <a:spcPct val="80000"/>
              </a:lnSpc>
            </a:pPr>
            <a:r>
              <a:rPr lang="en-US" sz="2800" b="1" dirty="0" err="1"/>
              <a:t>Da</a:t>
            </a:r>
            <a:r>
              <a:rPr lang="en-US" sz="2800" b="1" dirty="0"/>
              <a:t> skin foe </a:t>
            </a:r>
            <a:r>
              <a:rPr lang="en-US" sz="2800" b="1" dirty="0" err="1"/>
              <a:t>wi</a:t>
            </a:r>
            <a:r>
              <a:rPr lang="en-US" sz="2800" b="1" dirty="0"/>
              <a:t> de wan </a:t>
            </a:r>
            <a:r>
              <a:rPr lang="en-US" sz="2800" b="1" dirty="0" err="1"/>
              <a:t>santa</a:t>
            </a:r>
            <a:r>
              <a:rPr lang="en-US" sz="2800" b="1" dirty="0"/>
              <a:t> </a:t>
            </a:r>
            <a:r>
              <a:rPr lang="en-US" sz="2800" b="1" dirty="0" err="1"/>
              <a:t>ofrandi</a:t>
            </a:r>
            <a:r>
              <a:rPr lang="en-US" sz="2800" b="1" dirty="0"/>
              <a:t> </a:t>
            </a:r>
            <a:r>
              <a:rPr lang="en-US" sz="2800" b="1" dirty="0" err="1"/>
              <a:t>gi</a:t>
            </a:r>
            <a:r>
              <a:rPr lang="en-US" sz="2800" b="1" dirty="0"/>
              <a:t> </a:t>
            </a:r>
            <a:r>
              <a:rPr lang="en-US" sz="2800" b="1" dirty="0" err="1"/>
              <a:t>Gado</a:t>
            </a:r>
            <a:endParaRPr lang="en-US" sz="2800" b="1" dirty="0"/>
          </a:p>
          <a:p>
            <a:pPr>
              <a:lnSpc>
                <a:spcPct val="80000"/>
              </a:lnSpc>
            </a:pPr>
            <a:r>
              <a:rPr lang="en-US" sz="2800" b="1" dirty="0" err="1"/>
              <a:t>Disi</a:t>
            </a:r>
            <a:r>
              <a:rPr lang="en-US" sz="2800" b="1" dirty="0"/>
              <a:t> de </a:t>
            </a:r>
            <a:r>
              <a:rPr lang="en-US" sz="2800" b="1" dirty="0" err="1"/>
              <a:t>fiti</a:t>
            </a:r>
            <a:r>
              <a:rPr lang="en-US" sz="2800" b="1" dirty="0"/>
              <a:t> foe </a:t>
            </a:r>
            <a:r>
              <a:rPr lang="en-US" sz="2800" b="1" dirty="0" err="1"/>
              <a:t>dini</a:t>
            </a:r>
            <a:r>
              <a:rPr lang="en-US" sz="2800" b="1" dirty="0"/>
              <a:t> </a:t>
            </a:r>
            <a:r>
              <a:rPr lang="en-US" sz="2800" b="1" dirty="0" err="1"/>
              <a:t>da</a:t>
            </a:r>
            <a:r>
              <a:rPr lang="en-US" sz="2800" b="1" dirty="0"/>
              <a:t> </a:t>
            </a:r>
            <a:r>
              <a:rPr lang="en-US" sz="2800" b="1" dirty="0" err="1"/>
              <a:t>libilibi</a:t>
            </a:r>
            <a:r>
              <a:rPr lang="en-US" sz="2800" b="1" dirty="0"/>
              <a:t> </a:t>
            </a:r>
            <a:r>
              <a:rPr lang="en-US" sz="2800" b="1" dirty="0" err="1"/>
              <a:t>Gado</a:t>
            </a:r>
            <a:endParaRPr lang="en-US"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D48DEF-0C74-4494-A2D8-3B710035822A}"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D3D28BDC-B773-4FDB-9AC5-675BE8582C25}" type="slidenum">
              <a:rPr lang="en-US"/>
              <a:pPr lvl="1"/>
              <a:t>3</a:t>
            </a:fld>
            <a:endParaRPr lang="en-US">
              <a:latin typeface="Times New Roman" pitchFamily="18" charset="0"/>
            </a:endParaRPr>
          </a:p>
        </p:txBody>
      </p:sp>
      <p:sp>
        <p:nvSpPr>
          <p:cNvPr id="348162" name="Rectangle 2"/>
          <p:cNvSpPr>
            <a:spLocks noGrp="1" noChangeArrowheads="1"/>
          </p:cNvSpPr>
          <p:nvPr>
            <p:ph type="title"/>
          </p:nvPr>
        </p:nvSpPr>
        <p:spPr/>
        <p:txBody>
          <a:bodyPr/>
          <a:lstStyle/>
          <a:p>
            <a:r>
              <a:rPr lang="en-US"/>
              <a:t>Gado no trowe Hem pipel</a:t>
            </a:r>
          </a:p>
        </p:txBody>
      </p:sp>
      <p:sp>
        <p:nvSpPr>
          <p:cNvPr id="348163" name="Rectangle 3"/>
          <p:cNvSpPr>
            <a:spLocks noGrp="1" noChangeArrowheads="1"/>
          </p:cNvSpPr>
          <p:nvPr>
            <p:ph type="body" idx="1"/>
          </p:nvPr>
        </p:nvSpPr>
        <p:spPr>
          <a:xfrm>
            <a:off x="0" y="2017713"/>
            <a:ext cx="9144000" cy="4114800"/>
          </a:xfrm>
        </p:spPr>
        <p:txBody>
          <a:bodyPr/>
          <a:lstStyle/>
          <a:p>
            <a:r>
              <a:rPr lang="en-US" b="1" dirty="0"/>
              <a:t>Rom. 11:1. Dan mi </a:t>
            </a:r>
            <a:r>
              <a:rPr lang="en-US" b="1" dirty="0" err="1"/>
              <a:t>aksi</a:t>
            </a:r>
            <a:r>
              <a:rPr lang="en-US" b="1" dirty="0"/>
              <a:t> </a:t>
            </a:r>
            <a:r>
              <a:rPr lang="en-US" b="1" dirty="0" err="1"/>
              <a:t>taki</a:t>
            </a:r>
            <a:r>
              <a:rPr lang="en-US" b="1" dirty="0"/>
              <a:t>: </a:t>
            </a:r>
            <a:r>
              <a:rPr lang="en-US" b="1" dirty="0" err="1"/>
              <a:t>Gado</a:t>
            </a:r>
            <a:r>
              <a:rPr lang="en-US" b="1" dirty="0"/>
              <a:t> </a:t>
            </a:r>
            <a:r>
              <a:rPr lang="en-US" b="1" dirty="0" err="1"/>
              <a:t>ben</a:t>
            </a:r>
            <a:r>
              <a:rPr lang="en-US" b="1" dirty="0"/>
              <a:t> </a:t>
            </a:r>
            <a:r>
              <a:rPr lang="en-US" b="1" dirty="0" err="1"/>
              <a:t>trowe</a:t>
            </a:r>
            <a:r>
              <a:rPr lang="en-US" b="1" dirty="0"/>
              <a:t> Hem </a:t>
            </a:r>
            <a:r>
              <a:rPr lang="en-US" b="1" dirty="0" err="1"/>
              <a:t>pipel</a:t>
            </a:r>
            <a:r>
              <a:rPr lang="en-US" b="1" dirty="0"/>
              <a:t>? </a:t>
            </a:r>
            <a:r>
              <a:rPr lang="en-US" b="1" dirty="0" err="1"/>
              <a:t>Gado</a:t>
            </a:r>
            <a:r>
              <a:rPr lang="en-US" b="1" dirty="0"/>
              <a:t> </a:t>
            </a:r>
            <a:r>
              <a:rPr lang="en-US" b="1" dirty="0" err="1"/>
              <a:t>moesoe</a:t>
            </a:r>
            <a:r>
              <a:rPr lang="en-US" b="1" dirty="0"/>
              <a:t> </a:t>
            </a:r>
            <a:r>
              <a:rPr lang="en-US" b="1" dirty="0" err="1"/>
              <a:t>kibri</a:t>
            </a:r>
            <a:r>
              <a:rPr lang="en-US" b="1" dirty="0"/>
              <a:t> </a:t>
            </a:r>
            <a:r>
              <a:rPr lang="en-US" b="1" dirty="0" err="1"/>
              <a:t>wi</a:t>
            </a:r>
            <a:r>
              <a:rPr lang="en-US" b="1" dirty="0"/>
              <a:t>! </a:t>
            </a:r>
            <a:r>
              <a:rPr lang="en-US" b="1" dirty="0" err="1"/>
              <a:t>Bikasi</a:t>
            </a:r>
            <a:r>
              <a:rPr lang="en-US" b="1" dirty="0"/>
              <a:t> mi de wan </a:t>
            </a:r>
            <a:r>
              <a:rPr lang="en-US" b="1" dirty="0" err="1"/>
              <a:t>Israëliet</a:t>
            </a:r>
            <a:r>
              <a:rPr lang="en-US" b="1" dirty="0"/>
              <a:t> </a:t>
            </a:r>
            <a:r>
              <a:rPr lang="en-US" b="1" dirty="0" err="1"/>
              <a:t>soema</a:t>
            </a:r>
            <a:r>
              <a:rPr lang="en-US" b="1" dirty="0"/>
              <a:t> toe, wan </a:t>
            </a:r>
            <a:r>
              <a:rPr lang="en-US" b="1" dirty="0" err="1"/>
              <a:t>bakatem</a:t>
            </a:r>
            <a:r>
              <a:rPr lang="en-US" b="1" dirty="0"/>
              <a:t> </a:t>
            </a:r>
            <a:r>
              <a:rPr lang="en-US" b="1" dirty="0" err="1"/>
              <a:t>pikin</a:t>
            </a:r>
            <a:r>
              <a:rPr lang="en-US" b="1" dirty="0"/>
              <a:t> foe Abraham, </a:t>
            </a:r>
            <a:r>
              <a:rPr lang="en-US" b="1" dirty="0" err="1"/>
              <a:t>komopo</a:t>
            </a:r>
            <a:r>
              <a:rPr lang="en-US" b="1" dirty="0"/>
              <a:t> foe </a:t>
            </a:r>
            <a:r>
              <a:rPr lang="en-US" b="1" dirty="0" err="1"/>
              <a:t>da</a:t>
            </a:r>
            <a:r>
              <a:rPr lang="en-US" b="1" dirty="0"/>
              <a:t> </a:t>
            </a:r>
            <a:r>
              <a:rPr lang="en-US" b="1" dirty="0" err="1"/>
              <a:t>famiri</a:t>
            </a:r>
            <a:r>
              <a:rPr lang="en-US" b="1" dirty="0"/>
              <a:t> foe Benjamin. 2. </a:t>
            </a:r>
            <a:r>
              <a:rPr lang="en-US" b="1" dirty="0" err="1"/>
              <a:t>Gado</a:t>
            </a:r>
            <a:r>
              <a:rPr lang="en-US" b="1" dirty="0"/>
              <a:t> no </a:t>
            </a:r>
            <a:r>
              <a:rPr lang="en-US" b="1" dirty="0" err="1"/>
              <a:t>ben</a:t>
            </a:r>
            <a:r>
              <a:rPr lang="en-US" b="1" dirty="0"/>
              <a:t> </a:t>
            </a:r>
            <a:r>
              <a:rPr lang="en-US" b="1" dirty="0" err="1"/>
              <a:t>trowe</a:t>
            </a:r>
            <a:r>
              <a:rPr lang="en-US" b="1" dirty="0"/>
              <a:t> Hem </a:t>
            </a:r>
            <a:r>
              <a:rPr lang="en-US" b="1" dirty="0" err="1"/>
              <a:t>pipel</a:t>
            </a:r>
            <a:r>
              <a:rPr lang="en-US" b="1" dirty="0"/>
              <a:t> </a:t>
            </a:r>
            <a:r>
              <a:rPr lang="en-US" b="1" dirty="0" err="1"/>
              <a:t>disi</a:t>
            </a:r>
            <a:r>
              <a:rPr lang="en-US" b="1" dirty="0"/>
              <a:t> A </a:t>
            </a:r>
            <a:r>
              <a:rPr lang="en-US" b="1" dirty="0" err="1"/>
              <a:t>ben</a:t>
            </a:r>
            <a:r>
              <a:rPr lang="en-US" b="1" dirty="0"/>
              <a:t> </a:t>
            </a:r>
            <a:r>
              <a:rPr lang="en-US" b="1" dirty="0" err="1"/>
              <a:t>sabi</a:t>
            </a:r>
            <a:r>
              <a:rPr lang="en-US" b="1" dirty="0"/>
              <a:t> </a:t>
            </a:r>
            <a:r>
              <a:rPr lang="en-US" b="1" dirty="0" err="1"/>
              <a:t>na</a:t>
            </a:r>
            <a:r>
              <a:rPr lang="en-US" b="1" dirty="0"/>
              <a:t> </a:t>
            </a:r>
            <a:r>
              <a:rPr lang="en-US" b="1" dirty="0" err="1"/>
              <a:t>fesi</a:t>
            </a:r>
            <a:r>
              <a:rPr lang="en-US" b="1" dirty="0"/>
              <a:t> </a:t>
            </a:r>
            <a:r>
              <a:rPr lang="en-US" b="1" dirty="0" err="1"/>
              <a:t>kaba</a:t>
            </a:r>
            <a:r>
              <a:rPr lang="en-US" b="1" dirty="0"/>
              <a:t>. Joe no </a:t>
            </a:r>
            <a:r>
              <a:rPr lang="en-US" b="1" dirty="0" err="1"/>
              <a:t>sabi</a:t>
            </a:r>
            <a:r>
              <a:rPr lang="en-US" b="1" dirty="0"/>
              <a:t> san </a:t>
            </a:r>
            <a:r>
              <a:rPr lang="en-US" b="1" dirty="0" err="1"/>
              <a:t>da</a:t>
            </a:r>
            <a:r>
              <a:rPr lang="en-US" b="1" dirty="0"/>
              <a:t> </a:t>
            </a:r>
            <a:r>
              <a:rPr lang="en-US" b="1" dirty="0" err="1"/>
              <a:t>Boekoe</a:t>
            </a:r>
            <a:r>
              <a:rPr lang="en-US" b="1" dirty="0"/>
              <a:t> de </a:t>
            </a:r>
            <a:r>
              <a:rPr lang="en-US" b="1" dirty="0" err="1"/>
              <a:t>taki</a:t>
            </a:r>
            <a:r>
              <a:rPr lang="en-US" b="1" dirty="0"/>
              <a:t> </a:t>
            </a:r>
            <a:r>
              <a:rPr lang="en-US" b="1" dirty="0" err="1"/>
              <a:t>abra</a:t>
            </a:r>
            <a:r>
              <a:rPr lang="en-US" b="1" dirty="0"/>
              <a:t> </a:t>
            </a:r>
            <a:r>
              <a:rPr lang="en-US" b="1" dirty="0" err="1"/>
              <a:t>Elia</a:t>
            </a:r>
            <a:r>
              <a:rPr lang="en-US" b="1" dirty="0"/>
              <a:t>? </a:t>
            </a:r>
            <a:r>
              <a:rPr lang="en-US" b="1" dirty="0" err="1"/>
              <a:t>Fa</a:t>
            </a:r>
            <a:r>
              <a:rPr lang="en-US" b="1" dirty="0"/>
              <a:t> a </a:t>
            </a:r>
            <a:r>
              <a:rPr lang="en-US" b="1" dirty="0" err="1"/>
              <a:t>ben</a:t>
            </a:r>
            <a:r>
              <a:rPr lang="en-US" b="1" dirty="0"/>
              <a:t> </a:t>
            </a:r>
            <a:r>
              <a:rPr lang="en-US" b="1" dirty="0" err="1"/>
              <a:t>begi</a:t>
            </a:r>
            <a:r>
              <a:rPr lang="en-US" b="1" dirty="0"/>
              <a:t> </a:t>
            </a:r>
            <a:r>
              <a:rPr lang="en-US" b="1" dirty="0" err="1"/>
              <a:t>Gado</a:t>
            </a:r>
            <a:r>
              <a:rPr lang="en-US" b="1" dirty="0"/>
              <a:t> </a:t>
            </a:r>
            <a:r>
              <a:rPr lang="en-US" b="1" dirty="0" err="1"/>
              <a:t>agensi</a:t>
            </a:r>
            <a:r>
              <a:rPr lang="en-US" b="1" dirty="0"/>
              <a:t> </a:t>
            </a:r>
            <a:r>
              <a:rPr lang="en-US" b="1" dirty="0" err="1"/>
              <a:t>Israël</a:t>
            </a:r>
            <a:r>
              <a:rPr lang="en-US" b="1" dirty="0"/>
              <a:t> </a:t>
            </a:r>
            <a:r>
              <a:rPr lang="en-US" b="1" dirty="0" err="1"/>
              <a:t>taki</a:t>
            </a:r>
            <a:r>
              <a:rPr lang="en-US" b="1" dirty="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 </a:t>
            </a:r>
            <a:r>
              <a:rPr lang="en-US" dirty="0" err="1" smtClean="0"/>
              <a:t>fiti</a:t>
            </a:r>
            <a:r>
              <a:rPr lang="en-US" dirty="0" smtClean="0"/>
              <a:t> </a:t>
            </a:r>
            <a:r>
              <a:rPr lang="en-US" dirty="0" err="1" smtClean="0"/>
              <a:t>bikasi</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no de </a:t>
            </a:r>
            <a:r>
              <a:rPr lang="en-US" dirty="0" err="1" smtClean="0"/>
              <a:t>ondro</a:t>
            </a:r>
            <a:r>
              <a:rPr lang="en-US" dirty="0" smtClean="0"/>
              <a:t> </a:t>
            </a:r>
            <a:r>
              <a:rPr lang="en-US" dirty="0" err="1" smtClean="0"/>
              <a:t>sondoe</a:t>
            </a:r>
            <a:r>
              <a:rPr lang="en-US" dirty="0" smtClean="0"/>
              <a:t> </a:t>
            </a:r>
            <a:r>
              <a:rPr lang="en-US" dirty="0" err="1" smtClean="0"/>
              <a:t>moro</a:t>
            </a:r>
            <a:endParaRPr lang="en-US" dirty="0" smtClean="0"/>
          </a:p>
          <a:p>
            <a:r>
              <a:rPr lang="en-US" dirty="0" err="1" smtClean="0"/>
              <a:t>Wi</a:t>
            </a:r>
            <a:r>
              <a:rPr lang="en-US" dirty="0" smtClean="0"/>
              <a:t> </a:t>
            </a:r>
            <a:r>
              <a:rPr lang="en-US" dirty="0" err="1" smtClean="0"/>
              <a:t>abi</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na</a:t>
            </a:r>
            <a:r>
              <a:rPr lang="en-US" dirty="0" smtClean="0"/>
              <a:t> </a:t>
            </a:r>
            <a:r>
              <a:rPr lang="en-US" dirty="0" err="1" smtClean="0"/>
              <a:t>wi</a:t>
            </a:r>
            <a:r>
              <a:rPr lang="en-US" dirty="0" smtClean="0"/>
              <a:t> </a:t>
            </a:r>
            <a:r>
              <a:rPr lang="en-US" dirty="0" err="1" smtClean="0"/>
              <a:t>ini</a:t>
            </a:r>
            <a:endParaRPr lang="en-US" dirty="0" smtClean="0"/>
          </a:p>
          <a:p>
            <a:r>
              <a:rPr lang="en-US" dirty="0" err="1" smtClean="0"/>
              <a:t>Wi</a:t>
            </a:r>
            <a:r>
              <a:rPr lang="en-US" dirty="0" smtClean="0"/>
              <a:t> </a:t>
            </a:r>
            <a:r>
              <a:rPr lang="en-US" dirty="0" err="1" smtClean="0"/>
              <a:t>sa</a:t>
            </a:r>
            <a:r>
              <a:rPr lang="en-US" dirty="0" smtClean="0"/>
              <a:t> de </a:t>
            </a:r>
            <a:r>
              <a:rPr lang="en-US" dirty="0" err="1" smtClean="0"/>
              <a:t>nanga</a:t>
            </a:r>
            <a:r>
              <a:rPr lang="en-US" dirty="0" smtClean="0"/>
              <a:t> </a:t>
            </a:r>
            <a:r>
              <a:rPr lang="en-US" dirty="0" err="1" smtClean="0"/>
              <a:t>Gado</a:t>
            </a:r>
            <a:r>
              <a:rPr lang="en-US" dirty="0" smtClean="0"/>
              <a:t> foe </a:t>
            </a:r>
            <a:r>
              <a:rPr lang="en-US" dirty="0" err="1" smtClean="0"/>
              <a:t>teego</a:t>
            </a:r>
            <a:endParaRPr lang="en-US" dirty="0" smtClean="0"/>
          </a:p>
          <a:p>
            <a:r>
              <a:rPr lang="en-US" dirty="0" smtClean="0"/>
              <a:t>A de </a:t>
            </a:r>
            <a:r>
              <a:rPr lang="en-US" dirty="0" err="1" smtClean="0"/>
              <a:t>fiti</a:t>
            </a:r>
            <a:r>
              <a:rPr lang="en-US" dirty="0" smtClean="0"/>
              <a:t> </a:t>
            </a:r>
            <a:r>
              <a:rPr lang="en-US" dirty="0" err="1" smtClean="0"/>
              <a:t>dati</a:t>
            </a:r>
            <a:r>
              <a:rPr lang="en-US" dirty="0" smtClean="0"/>
              <a:t> </a:t>
            </a:r>
            <a:r>
              <a:rPr lang="en-US" dirty="0" err="1" smtClean="0"/>
              <a:t>wi</a:t>
            </a:r>
            <a:r>
              <a:rPr lang="en-US" dirty="0" smtClean="0"/>
              <a:t> </a:t>
            </a:r>
            <a:r>
              <a:rPr lang="en-US" dirty="0" err="1" smtClean="0"/>
              <a:t>gi</a:t>
            </a:r>
            <a:r>
              <a:rPr lang="en-US" dirty="0" smtClean="0"/>
              <a:t> </a:t>
            </a:r>
            <a:r>
              <a:rPr lang="en-US" dirty="0" err="1" smtClean="0"/>
              <a:t>wisrefi</a:t>
            </a:r>
            <a:r>
              <a:rPr lang="en-US" dirty="0" smtClean="0"/>
              <a:t> </a:t>
            </a:r>
            <a:r>
              <a:rPr lang="en-US" dirty="0" err="1" smtClean="0"/>
              <a:t>abra</a:t>
            </a:r>
            <a:r>
              <a:rPr lang="en-US" dirty="0" smtClean="0"/>
              <a:t> </a:t>
            </a:r>
            <a:r>
              <a:rPr lang="en-US" dirty="0" err="1" smtClean="0"/>
              <a:t>leki</a:t>
            </a:r>
            <a:r>
              <a:rPr lang="en-US" dirty="0" smtClean="0"/>
              <a:t> wan </a:t>
            </a:r>
            <a:r>
              <a:rPr lang="en-US" dirty="0" err="1" smtClean="0"/>
              <a:t>bron</a:t>
            </a:r>
            <a:r>
              <a:rPr lang="en-US" dirty="0" smtClean="0"/>
              <a:t> </a:t>
            </a:r>
            <a:r>
              <a:rPr lang="en-US" dirty="0" err="1" smtClean="0"/>
              <a:t>ofrandi</a:t>
            </a:r>
            <a:r>
              <a:rPr lang="en-US" dirty="0" smtClean="0"/>
              <a:t> – </a:t>
            </a:r>
            <a:r>
              <a:rPr lang="en-US" dirty="0" err="1" smtClean="0"/>
              <a:t>totaal</a:t>
            </a:r>
            <a:r>
              <a:rPr lang="en-US" dirty="0" smtClean="0"/>
              <a:t> </a:t>
            </a:r>
            <a:r>
              <a:rPr lang="en-US" dirty="0" err="1" smtClean="0"/>
              <a:t>ingewijd</a:t>
            </a:r>
            <a:r>
              <a:rPr lang="en-US" dirty="0" smtClean="0"/>
              <a:t> </a:t>
            </a:r>
            <a:r>
              <a:rPr lang="en-US" dirty="0" err="1" smtClean="0"/>
              <a:t>na</a:t>
            </a:r>
            <a:r>
              <a:rPr lang="en-US" dirty="0" smtClean="0"/>
              <a:t> </a:t>
            </a:r>
            <a:r>
              <a:rPr lang="en-US" dirty="0" err="1" smtClean="0"/>
              <a:t>Gado</a:t>
            </a:r>
            <a:endParaRPr lang="en-US" dirty="0" smtClean="0"/>
          </a:p>
          <a:p>
            <a:r>
              <a:rPr lang="en-US" dirty="0" smtClean="0"/>
              <a:t>A </a:t>
            </a:r>
            <a:r>
              <a:rPr lang="en-US" dirty="0" err="1" smtClean="0"/>
              <a:t>ben</a:t>
            </a:r>
            <a:r>
              <a:rPr lang="en-US" dirty="0" smtClean="0"/>
              <a:t> </a:t>
            </a:r>
            <a:r>
              <a:rPr lang="en-US" dirty="0" err="1" smtClean="0"/>
              <a:t>bai</a:t>
            </a:r>
            <a:r>
              <a:rPr lang="en-US" dirty="0" smtClean="0"/>
              <a:t> </a:t>
            </a:r>
            <a:r>
              <a:rPr lang="en-US" dirty="0" err="1" smtClean="0"/>
              <a:t>wi</a:t>
            </a:r>
            <a:r>
              <a:rPr lang="en-US" dirty="0" smtClean="0"/>
              <a:t> </a:t>
            </a:r>
            <a:r>
              <a:rPr lang="en-US" dirty="0" err="1" smtClean="0"/>
              <a:t>kaba</a:t>
            </a:r>
            <a:r>
              <a:rPr lang="en-US" dirty="0" smtClean="0"/>
              <a:t>; </a:t>
            </a:r>
            <a:r>
              <a:rPr lang="en-US" dirty="0" err="1" smtClean="0"/>
              <a:t>meki</a:t>
            </a:r>
            <a:r>
              <a:rPr lang="en-US" dirty="0" smtClean="0"/>
              <a:t> </a:t>
            </a:r>
            <a:r>
              <a:rPr lang="en-US" dirty="0" err="1" smtClean="0"/>
              <a:t>wi</a:t>
            </a:r>
            <a:r>
              <a:rPr lang="en-US" dirty="0" smtClean="0"/>
              <a:t> </a:t>
            </a:r>
            <a:r>
              <a:rPr lang="en-US" dirty="0" err="1" smtClean="0"/>
              <a:t>dini</a:t>
            </a:r>
            <a:r>
              <a:rPr lang="en-US" dirty="0" smtClean="0"/>
              <a:t> Hem </a:t>
            </a:r>
            <a:r>
              <a:rPr lang="en-US" dirty="0" err="1" smtClean="0"/>
              <a:t>nanga</a:t>
            </a:r>
            <a:r>
              <a:rPr lang="en-US" dirty="0" smtClean="0"/>
              <a:t> </a:t>
            </a:r>
            <a:r>
              <a:rPr lang="en-US" dirty="0" err="1" smtClean="0"/>
              <a:t>wi</a:t>
            </a:r>
            <a:r>
              <a:rPr lang="en-US" dirty="0" smtClean="0"/>
              <a:t> </a:t>
            </a:r>
            <a:r>
              <a:rPr lang="en-US" dirty="0" err="1" smtClean="0"/>
              <a:t>heri</a:t>
            </a:r>
            <a:r>
              <a:rPr lang="en-US" dirty="0" smtClean="0"/>
              <a:t> </a:t>
            </a:r>
            <a:r>
              <a:rPr lang="en-US" dirty="0" err="1" smtClean="0"/>
              <a:t>hati</a:t>
            </a:r>
            <a:endParaRPr lang="en-US" dirty="0"/>
          </a:p>
        </p:txBody>
      </p:sp>
      <p:sp>
        <p:nvSpPr>
          <p:cNvPr id="4" name="Date Placeholder 3"/>
          <p:cNvSpPr>
            <a:spLocks noGrp="1"/>
          </p:cNvSpPr>
          <p:nvPr>
            <p:ph type="dt" sz="half" idx="10"/>
          </p:nvPr>
        </p:nvSpPr>
        <p:spPr/>
        <p:txBody>
          <a:bodyPr/>
          <a:lstStyle/>
          <a:p>
            <a:fld id="{81B667B0-6475-40CF-824C-32505CBCE691}"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CB059E-28B0-40B8-82C5-992ECB4E5A06}"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F2F36EF-F104-452D-948A-0A7B0C9136F6}" type="slidenum">
              <a:rPr lang="en-US"/>
              <a:pPr lvl="1"/>
              <a:t>31</a:t>
            </a:fld>
            <a:endParaRPr lang="en-US">
              <a:latin typeface="Times New Roman" pitchFamily="18" charset="0"/>
            </a:endParaRPr>
          </a:p>
        </p:txBody>
      </p:sp>
      <p:sp>
        <p:nvSpPr>
          <p:cNvPr id="77826" name="Rectangle 2"/>
          <p:cNvSpPr>
            <a:spLocks noGrp="1" noChangeArrowheads="1"/>
          </p:cNvSpPr>
          <p:nvPr>
            <p:ph type="title"/>
          </p:nvPr>
        </p:nvSpPr>
        <p:spPr/>
        <p:txBody>
          <a:bodyPr/>
          <a:lstStyle/>
          <a:p>
            <a:r>
              <a:rPr lang="en-US"/>
              <a:t>No gersi grontapoe</a:t>
            </a:r>
          </a:p>
        </p:txBody>
      </p:sp>
      <p:sp>
        <p:nvSpPr>
          <p:cNvPr id="77827" name="Rectangle 3"/>
          <p:cNvSpPr>
            <a:spLocks noGrp="1" noChangeArrowheads="1"/>
          </p:cNvSpPr>
          <p:nvPr>
            <p:ph type="body" idx="1"/>
          </p:nvPr>
        </p:nvSpPr>
        <p:spPr>
          <a:xfrm>
            <a:off x="0" y="2017713"/>
            <a:ext cx="8955088" cy="4114800"/>
          </a:xfrm>
        </p:spPr>
        <p:txBody>
          <a:bodyPr/>
          <a:lstStyle/>
          <a:p>
            <a:pPr>
              <a:lnSpc>
                <a:spcPct val="80000"/>
              </a:lnSpc>
            </a:pPr>
            <a:r>
              <a:rPr lang="en-US" b="1" dirty="0"/>
              <a:t>Rom 12:2. En no </a:t>
            </a:r>
            <a:r>
              <a:rPr lang="en-US" b="1" dirty="0" err="1"/>
              <a:t>gi</a:t>
            </a:r>
            <a:r>
              <a:rPr lang="en-US" b="1" dirty="0"/>
              <a:t> </a:t>
            </a:r>
            <a:r>
              <a:rPr lang="en-US" b="1" dirty="0" err="1"/>
              <a:t>pasi</a:t>
            </a:r>
            <a:r>
              <a:rPr lang="en-US" b="1" dirty="0"/>
              <a:t> foe </a:t>
            </a:r>
            <a:r>
              <a:rPr lang="en-US" b="1" dirty="0" err="1"/>
              <a:t>oen</a:t>
            </a:r>
            <a:r>
              <a:rPr lang="en-US" b="1" dirty="0"/>
              <a:t> </a:t>
            </a:r>
            <a:r>
              <a:rPr lang="en-US" b="1" dirty="0" err="1"/>
              <a:t>kom</a:t>
            </a:r>
            <a:r>
              <a:rPr lang="en-US" b="1" dirty="0"/>
              <a:t> </a:t>
            </a:r>
            <a:r>
              <a:rPr lang="en-US" b="1" dirty="0" err="1"/>
              <a:t>gersi</a:t>
            </a:r>
            <a:r>
              <a:rPr lang="en-US" b="1" dirty="0"/>
              <a:t> </a:t>
            </a:r>
            <a:r>
              <a:rPr lang="en-US" b="1" dirty="0" err="1"/>
              <a:t>grontapoe</a:t>
            </a:r>
            <a:r>
              <a:rPr lang="en-US" b="1" dirty="0"/>
              <a:t>, ma </a:t>
            </a:r>
            <a:r>
              <a:rPr lang="en-US" b="1" dirty="0" err="1"/>
              <a:t>meki</a:t>
            </a:r>
            <a:r>
              <a:rPr lang="en-US" b="1" dirty="0"/>
              <a:t> </a:t>
            </a:r>
            <a:r>
              <a:rPr lang="en-US" b="1" dirty="0" err="1"/>
              <a:t>oensrefi</a:t>
            </a:r>
            <a:r>
              <a:rPr lang="en-US" b="1" dirty="0"/>
              <a:t> </a:t>
            </a:r>
            <a:r>
              <a:rPr lang="en-US" b="1" dirty="0" err="1"/>
              <a:t>kenki</a:t>
            </a:r>
            <a:r>
              <a:rPr lang="en-US" b="1" dirty="0"/>
              <a:t> </a:t>
            </a:r>
            <a:r>
              <a:rPr lang="en-US" b="1" dirty="0" err="1"/>
              <a:t>nanga</a:t>
            </a:r>
            <a:r>
              <a:rPr lang="en-US" b="1" dirty="0"/>
              <a:t> wan </a:t>
            </a:r>
            <a:r>
              <a:rPr lang="en-US" b="1" dirty="0" err="1"/>
              <a:t>njoen</a:t>
            </a:r>
            <a:r>
              <a:rPr lang="en-US" b="1" dirty="0"/>
              <a:t> </a:t>
            </a:r>
            <a:r>
              <a:rPr lang="en-US" b="1" dirty="0" err="1"/>
              <a:t>prakseri</a:t>
            </a:r>
            <a:r>
              <a:rPr lang="en-US" b="1" dirty="0"/>
              <a:t>, foe </a:t>
            </a:r>
            <a:r>
              <a:rPr lang="en-US" b="1" dirty="0" err="1"/>
              <a:t>oen</a:t>
            </a:r>
            <a:r>
              <a:rPr lang="en-US" b="1" dirty="0"/>
              <a:t> </a:t>
            </a:r>
            <a:r>
              <a:rPr lang="en-US" b="1" dirty="0" err="1"/>
              <a:t>kan</a:t>
            </a:r>
            <a:r>
              <a:rPr lang="en-US" b="1" dirty="0"/>
              <a:t> doe </a:t>
            </a:r>
            <a:r>
              <a:rPr lang="en-US" b="1" dirty="0" err="1"/>
              <a:t>da</a:t>
            </a:r>
            <a:r>
              <a:rPr lang="en-US" b="1" dirty="0"/>
              <a:t> </a:t>
            </a:r>
            <a:r>
              <a:rPr lang="en-US" b="1" dirty="0" err="1"/>
              <a:t>wani</a:t>
            </a:r>
            <a:r>
              <a:rPr lang="en-US" b="1" dirty="0"/>
              <a:t> foe </a:t>
            </a:r>
            <a:r>
              <a:rPr lang="en-US" b="1" dirty="0" err="1"/>
              <a:t>Gado</a:t>
            </a:r>
            <a:r>
              <a:rPr lang="en-US" b="1" dirty="0"/>
              <a:t>, </a:t>
            </a:r>
            <a:r>
              <a:rPr lang="en-US" b="1" dirty="0" err="1"/>
              <a:t>disi</a:t>
            </a:r>
            <a:r>
              <a:rPr lang="en-US" b="1" dirty="0"/>
              <a:t> de </a:t>
            </a:r>
            <a:r>
              <a:rPr lang="en-US" b="1" dirty="0" err="1"/>
              <a:t>boen</a:t>
            </a:r>
            <a:r>
              <a:rPr lang="en-US" b="1" dirty="0"/>
              <a:t>, en </a:t>
            </a:r>
            <a:r>
              <a:rPr lang="en-US" b="1" dirty="0" err="1"/>
              <a:t>disi</a:t>
            </a:r>
            <a:r>
              <a:rPr lang="en-US" b="1" dirty="0"/>
              <a:t> </a:t>
            </a:r>
            <a:r>
              <a:rPr lang="en-US" b="1" dirty="0" err="1"/>
              <a:t>Hemsrefi</a:t>
            </a:r>
            <a:r>
              <a:rPr lang="en-US" b="1" dirty="0"/>
              <a:t> </a:t>
            </a:r>
            <a:r>
              <a:rPr lang="en-US" b="1" dirty="0" err="1"/>
              <a:t>feni</a:t>
            </a:r>
            <a:r>
              <a:rPr lang="en-US" b="1" dirty="0"/>
              <a:t> </a:t>
            </a:r>
            <a:r>
              <a:rPr lang="en-US" b="1" dirty="0" err="1"/>
              <a:t>boen</a:t>
            </a:r>
            <a:r>
              <a:rPr lang="en-US" b="1" dirty="0"/>
              <a:t>, en </a:t>
            </a:r>
            <a:r>
              <a:rPr lang="en-US" b="1" dirty="0" err="1"/>
              <a:t>disi</a:t>
            </a:r>
            <a:r>
              <a:rPr lang="en-US" b="1" dirty="0"/>
              <a:t> de </a:t>
            </a:r>
            <a:r>
              <a:rPr lang="en-US" b="1" dirty="0" err="1"/>
              <a:t>sondro</a:t>
            </a:r>
            <a:r>
              <a:rPr lang="en-US" b="1" dirty="0"/>
              <a:t> </a:t>
            </a:r>
            <a:r>
              <a:rPr lang="en-US" b="1" dirty="0" err="1"/>
              <a:t>foutoe</a:t>
            </a:r>
            <a:r>
              <a:rPr lang="en-US" b="1" dirty="0"/>
              <a:t>.</a:t>
            </a:r>
          </a:p>
          <a:p>
            <a:pPr>
              <a:lnSpc>
                <a:spcPct val="80000"/>
              </a:lnSpc>
            </a:pPr>
            <a:r>
              <a:rPr lang="en-US" b="1" dirty="0" err="1"/>
              <a:t>Teki</a:t>
            </a:r>
            <a:r>
              <a:rPr lang="en-US" b="1" dirty="0"/>
              <a:t> wan </a:t>
            </a:r>
            <a:r>
              <a:rPr lang="en-US" b="1" dirty="0" err="1"/>
              <a:t>njoen</a:t>
            </a:r>
            <a:r>
              <a:rPr lang="en-US" b="1" dirty="0"/>
              <a:t> </a:t>
            </a:r>
            <a:r>
              <a:rPr lang="en-US" b="1" dirty="0" err="1"/>
              <a:t>prakseri</a:t>
            </a:r>
            <a:r>
              <a:rPr lang="en-US" b="1" dirty="0"/>
              <a:t> – </a:t>
            </a:r>
            <a:r>
              <a:rPr lang="en-US" b="1" dirty="0" err="1"/>
              <a:t>sondro</a:t>
            </a:r>
            <a:r>
              <a:rPr lang="en-US" b="1" dirty="0"/>
              <a:t> hem, </a:t>
            </a:r>
            <a:r>
              <a:rPr lang="en-US" b="1" dirty="0" err="1"/>
              <a:t>joe</a:t>
            </a:r>
            <a:r>
              <a:rPr lang="en-US" b="1" dirty="0"/>
              <a:t> no man </a:t>
            </a:r>
            <a:r>
              <a:rPr lang="en-US" b="1" dirty="0" err="1"/>
              <a:t>feni</a:t>
            </a:r>
            <a:r>
              <a:rPr lang="en-US" b="1" dirty="0"/>
              <a:t> en doe </a:t>
            </a:r>
            <a:r>
              <a:rPr lang="en-US" b="1" dirty="0" err="1"/>
              <a:t>da</a:t>
            </a:r>
            <a:r>
              <a:rPr lang="en-US" b="1" dirty="0"/>
              <a:t> </a:t>
            </a:r>
            <a:r>
              <a:rPr lang="en-US" b="1" dirty="0" err="1"/>
              <a:t>wani</a:t>
            </a:r>
            <a:r>
              <a:rPr lang="en-US" b="1" dirty="0"/>
              <a:t> foe </a:t>
            </a:r>
            <a:r>
              <a:rPr lang="en-US" b="1" dirty="0" err="1"/>
              <a:t>Gado</a:t>
            </a:r>
            <a:endParaRPr lang="en-US" b="1" dirty="0"/>
          </a:p>
          <a:p>
            <a:pPr>
              <a:lnSpc>
                <a:spcPct val="80000"/>
              </a:lnSpc>
            </a:pPr>
            <a:r>
              <a:rPr lang="en-US" b="1" dirty="0"/>
              <a:t>Hem </a:t>
            </a:r>
            <a:r>
              <a:rPr lang="en-US" b="1" dirty="0" err="1"/>
              <a:t>wani</a:t>
            </a:r>
            <a:r>
              <a:rPr lang="en-US" b="1" dirty="0"/>
              <a:t> de </a:t>
            </a:r>
            <a:r>
              <a:rPr lang="en-US" b="1" dirty="0" err="1"/>
              <a:t>boen</a:t>
            </a:r>
            <a:r>
              <a:rPr lang="en-US" b="1" dirty="0"/>
              <a:t> en </a:t>
            </a:r>
            <a:r>
              <a:rPr lang="en-US" b="1" dirty="0" err="1"/>
              <a:t>sondro</a:t>
            </a:r>
            <a:r>
              <a:rPr lang="en-US" b="1" dirty="0"/>
              <a:t> </a:t>
            </a:r>
            <a:r>
              <a:rPr lang="en-US" b="1" dirty="0" err="1"/>
              <a:t>foutoe</a:t>
            </a:r>
            <a:endParaRPr lang="en-US" b="1" dirty="0"/>
          </a:p>
          <a:p>
            <a:pPr>
              <a:lnSpc>
                <a:spcPct val="80000"/>
              </a:lnSpc>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CB059E-28B0-40B8-82C5-992ECB4E5A06}"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F2F36EF-F104-452D-948A-0A7B0C9136F6}" type="slidenum">
              <a:rPr lang="en-US"/>
              <a:pPr lvl="1"/>
              <a:t>32</a:t>
            </a:fld>
            <a:endParaRPr lang="en-US">
              <a:latin typeface="Times New Roman" pitchFamily="18" charset="0"/>
            </a:endParaRPr>
          </a:p>
        </p:txBody>
      </p:sp>
      <p:sp>
        <p:nvSpPr>
          <p:cNvPr id="77826" name="Rectangle 2"/>
          <p:cNvSpPr>
            <a:spLocks noGrp="1" noChangeArrowheads="1"/>
          </p:cNvSpPr>
          <p:nvPr>
            <p:ph type="title"/>
          </p:nvPr>
        </p:nvSpPr>
        <p:spPr/>
        <p:txBody>
          <a:bodyPr/>
          <a:lstStyle/>
          <a:p>
            <a:r>
              <a:rPr lang="en-US"/>
              <a:t>No gersi grontapoe</a:t>
            </a:r>
          </a:p>
        </p:txBody>
      </p:sp>
      <p:sp>
        <p:nvSpPr>
          <p:cNvPr id="77827" name="Rectangle 3"/>
          <p:cNvSpPr>
            <a:spLocks noGrp="1" noChangeArrowheads="1"/>
          </p:cNvSpPr>
          <p:nvPr>
            <p:ph type="body" idx="1"/>
          </p:nvPr>
        </p:nvSpPr>
        <p:spPr>
          <a:xfrm>
            <a:off x="0" y="2017713"/>
            <a:ext cx="8955088" cy="4114800"/>
          </a:xfrm>
        </p:spPr>
        <p:txBody>
          <a:bodyPr/>
          <a:lstStyle/>
          <a:p>
            <a:pPr>
              <a:lnSpc>
                <a:spcPct val="80000"/>
              </a:lnSpc>
            </a:pPr>
            <a:r>
              <a:rPr lang="en-US" dirty="0" err="1" smtClean="0"/>
              <a:t>Wi</a:t>
            </a:r>
            <a:r>
              <a:rPr lang="en-US" dirty="0" smtClean="0"/>
              <a:t> </a:t>
            </a:r>
            <a:r>
              <a:rPr lang="en-US" dirty="0" err="1" smtClean="0"/>
              <a:t>hori</a:t>
            </a:r>
            <a:r>
              <a:rPr lang="en-US" dirty="0" smtClean="0"/>
              <a:t> </a:t>
            </a:r>
            <a:r>
              <a:rPr lang="en-US" dirty="0" err="1" smtClean="0"/>
              <a:t>da</a:t>
            </a:r>
            <a:r>
              <a:rPr lang="en-US" dirty="0" smtClean="0"/>
              <a:t> skin </a:t>
            </a:r>
            <a:r>
              <a:rPr lang="en-US" dirty="0" err="1" smtClean="0"/>
              <a:t>nanga</a:t>
            </a:r>
            <a:r>
              <a:rPr lang="en-US" dirty="0" smtClean="0"/>
              <a:t> hem </a:t>
            </a:r>
            <a:r>
              <a:rPr lang="en-US" dirty="0" err="1" smtClean="0"/>
              <a:t>lostoe</a:t>
            </a:r>
            <a:r>
              <a:rPr lang="en-US" dirty="0" smtClean="0"/>
              <a:t> </a:t>
            </a:r>
            <a:r>
              <a:rPr lang="en-US" dirty="0" err="1" smtClean="0"/>
              <a:t>na</a:t>
            </a:r>
            <a:r>
              <a:rPr lang="en-US" dirty="0" smtClean="0"/>
              <a:t> </a:t>
            </a:r>
            <a:r>
              <a:rPr lang="en-US" dirty="0" err="1" smtClean="0"/>
              <a:t>ondro</a:t>
            </a:r>
            <a:r>
              <a:rPr lang="en-US" dirty="0" smtClean="0"/>
              <a:t> </a:t>
            </a:r>
            <a:r>
              <a:rPr lang="en-US" dirty="0" err="1" smtClean="0"/>
              <a:t>kontrol</a:t>
            </a:r>
            <a:endParaRPr lang="en-US" dirty="0" smtClean="0"/>
          </a:p>
          <a:p>
            <a:pPr lvl="1">
              <a:lnSpc>
                <a:spcPct val="80000"/>
              </a:lnSpc>
            </a:pPr>
            <a:r>
              <a:rPr lang="en-US" dirty="0" err="1" smtClean="0"/>
              <a:t>Lostoe</a:t>
            </a:r>
            <a:r>
              <a:rPr lang="en-US" dirty="0" smtClean="0"/>
              <a:t> foe </a:t>
            </a:r>
            <a:r>
              <a:rPr lang="en-US" dirty="0" err="1" smtClean="0"/>
              <a:t>da</a:t>
            </a:r>
            <a:r>
              <a:rPr lang="en-US" dirty="0" smtClean="0"/>
              <a:t> skin</a:t>
            </a:r>
          </a:p>
          <a:p>
            <a:pPr lvl="1">
              <a:lnSpc>
                <a:spcPct val="80000"/>
              </a:lnSpc>
            </a:pPr>
            <a:r>
              <a:rPr lang="en-US" dirty="0" err="1" smtClean="0"/>
              <a:t>Loesoe</a:t>
            </a:r>
            <a:r>
              <a:rPr lang="en-US" dirty="0" smtClean="0"/>
              <a:t> foe </a:t>
            </a:r>
            <a:r>
              <a:rPr lang="en-US" dirty="0" err="1" smtClean="0"/>
              <a:t>da</a:t>
            </a:r>
            <a:r>
              <a:rPr lang="en-US" dirty="0" smtClean="0"/>
              <a:t> </a:t>
            </a:r>
            <a:r>
              <a:rPr lang="en-US" dirty="0" err="1" smtClean="0"/>
              <a:t>ai</a:t>
            </a:r>
            <a:endParaRPr lang="en-US" dirty="0" smtClean="0"/>
          </a:p>
          <a:p>
            <a:pPr lvl="1">
              <a:lnSpc>
                <a:spcPct val="80000"/>
              </a:lnSpc>
            </a:pPr>
            <a:r>
              <a:rPr lang="en-US" dirty="0" err="1" smtClean="0"/>
              <a:t>Bigi-fasi</a:t>
            </a:r>
            <a:r>
              <a:rPr lang="en-US" dirty="0" smtClean="0"/>
              <a:t> foe </a:t>
            </a:r>
            <a:r>
              <a:rPr lang="en-US" dirty="0" err="1" smtClean="0"/>
              <a:t>libi</a:t>
            </a:r>
            <a:endParaRPr lang="en-US" dirty="0" smtClean="0"/>
          </a:p>
          <a:p>
            <a:pPr>
              <a:lnSpc>
                <a:spcPct val="80000"/>
              </a:lnSpc>
            </a:pPr>
            <a:r>
              <a:rPr lang="en-US" dirty="0" err="1" smtClean="0"/>
              <a:t>Wi</a:t>
            </a:r>
            <a:r>
              <a:rPr lang="en-US" dirty="0" smtClean="0"/>
              <a:t> </a:t>
            </a:r>
            <a:r>
              <a:rPr lang="en-US" dirty="0" err="1" smtClean="0"/>
              <a:t>prakseri</a:t>
            </a:r>
            <a:r>
              <a:rPr lang="en-US" dirty="0" smtClean="0"/>
              <a:t> </a:t>
            </a:r>
            <a:r>
              <a:rPr lang="en-US" dirty="0" err="1" smtClean="0"/>
              <a:t>moesoe</a:t>
            </a:r>
            <a:r>
              <a:rPr lang="en-US" dirty="0" smtClean="0"/>
              <a:t> de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a:t>
            </a:r>
            <a:r>
              <a:rPr lang="en-US" dirty="0" err="1" smtClean="0"/>
              <a:t>prakseri</a:t>
            </a:r>
            <a:r>
              <a:rPr lang="en-US" dirty="0" smtClean="0"/>
              <a:t> foe </a:t>
            </a:r>
            <a:r>
              <a:rPr lang="en-US" dirty="0" err="1" smtClean="0"/>
              <a:t>Kristus</a:t>
            </a:r>
            <a:r>
              <a:rPr lang="en-US" dirty="0" smtClean="0"/>
              <a:t> </a:t>
            </a:r>
            <a:r>
              <a:rPr lang="en-US" dirty="0" err="1" smtClean="0"/>
              <a:t>Jezus</a:t>
            </a:r>
            <a:endParaRPr lang="en-US" dirty="0" smtClean="0"/>
          </a:p>
          <a:p>
            <a:pPr>
              <a:lnSpc>
                <a:spcPct val="80000"/>
              </a:lnSpc>
            </a:pPr>
            <a:r>
              <a:rPr lang="en-US" dirty="0" err="1" smtClean="0"/>
              <a:t>Waka</a:t>
            </a:r>
            <a:r>
              <a:rPr lang="en-US" dirty="0" smtClean="0"/>
              <a:t> </a:t>
            </a:r>
            <a:r>
              <a:rPr lang="en-US" dirty="0" err="1" smtClean="0"/>
              <a:t>nanga</a:t>
            </a:r>
            <a:r>
              <a:rPr lang="en-US" dirty="0" smtClean="0"/>
              <a:t> </a:t>
            </a:r>
            <a:r>
              <a:rPr lang="en-US" dirty="0" err="1" smtClean="0"/>
              <a:t>saka-fasi</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D008647-AB11-45FE-9832-BC0B353F9C56}"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F5B4B075-D63B-4CB6-9A09-37B46E03D45B}" type="slidenum">
              <a:rPr lang="en-US"/>
              <a:pPr lvl="1"/>
              <a:t>33</a:t>
            </a:fld>
            <a:endParaRPr lang="en-US">
              <a:latin typeface="Times New Roman" pitchFamily="18" charset="0"/>
            </a:endParaRPr>
          </a:p>
        </p:txBody>
      </p:sp>
      <p:sp>
        <p:nvSpPr>
          <p:cNvPr id="78850" name="Rectangle 2"/>
          <p:cNvSpPr>
            <a:spLocks noGrp="1" noChangeArrowheads="1"/>
          </p:cNvSpPr>
          <p:nvPr>
            <p:ph type="title"/>
          </p:nvPr>
        </p:nvSpPr>
        <p:spPr/>
        <p:txBody>
          <a:bodyPr/>
          <a:lstStyle/>
          <a:p>
            <a:r>
              <a:rPr lang="en-US"/>
              <a:t>No prodo</a:t>
            </a:r>
          </a:p>
        </p:txBody>
      </p:sp>
      <p:sp>
        <p:nvSpPr>
          <p:cNvPr id="78851" name="Rectangle 3"/>
          <p:cNvSpPr>
            <a:spLocks noGrp="1" noChangeArrowheads="1"/>
          </p:cNvSpPr>
          <p:nvPr>
            <p:ph type="body" idx="1"/>
          </p:nvPr>
        </p:nvSpPr>
        <p:spPr>
          <a:xfrm>
            <a:off x="457200" y="2017713"/>
            <a:ext cx="8497888" cy="4114800"/>
          </a:xfrm>
        </p:spPr>
        <p:txBody>
          <a:bodyPr/>
          <a:lstStyle/>
          <a:p>
            <a:pPr>
              <a:lnSpc>
                <a:spcPct val="80000"/>
              </a:lnSpc>
            </a:pPr>
            <a:r>
              <a:rPr lang="en-US" b="1"/>
              <a:t>Rom 12:3. Bikasi nanga da gnade disi A ben gi mi, mi taki gi ibri soema na oen mindri dati a no moesoe denki moro hei abra hemsrefi leki fa a de fiti foe denki; ma a moesoe denki na wan krin fasi, so leki da bigi foe da bribi disi Gado ben gi na ibri soema.</a:t>
            </a:r>
          </a:p>
          <a:p>
            <a:pPr>
              <a:lnSpc>
                <a:spcPct val="80000"/>
              </a:lnSpc>
            </a:pPr>
            <a:r>
              <a:rPr lang="en-US" b="1"/>
              <a:t>No abi bigi-membre</a:t>
            </a:r>
          </a:p>
          <a:p>
            <a:pPr>
              <a:lnSpc>
                <a:spcPct val="80000"/>
              </a:lnSpc>
            </a:pPr>
            <a:r>
              <a:rPr lang="en-US" b="1"/>
              <a:t>Abi wan krin prakseri</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883B8F-D879-4E03-A974-97E4F1B2F8F3}"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BBDA72C5-8807-4EE4-925E-FC0098B063CE}" type="slidenum">
              <a:rPr lang="en-US"/>
              <a:pPr lvl="1"/>
              <a:t>34</a:t>
            </a:fld>
            <a:endParaRPr lang="en-US">
              <a:latin typeface="Times New Roman" pitchFamily="18" charset="0"/>
            </a:endParaRPr>
          </a:p>
        </p:txBody>
      </p:sp>
      <p:sp>
        <p:nvSpPr>
          <p:cNvPr id="79874" name="Rectangle 2"/>
          <p:cNvSpPr>
            <a:spLocks noGrp="1" noChangeArrowheads="1"/>
          </p:cNvSpPr>
          <p:nvPr>
            <p:ph type="title"/>
          </p:nvPr>
        </p:nvSpPr>
        <p:spPr/>
        <p:txBody>
          <a:bodyPr/>
          <a:lstStyle/>
          <a:p>
            <a:r>
              <a:rPr lang="en-US" sz="4000"/>
              <a:t>Foeroe pisi foe doe foeroe wroko</a:t>
            </a:r>
          </a:p>
        </p:txBody>
      </p:sp>
      <p:sp>
        <p:nvSpPr>
          <p:cNvPr id="79875" name="Rectangle 3"/>
          <p:cNvSpPr>
            <a:spLocks noGrp="1" noChangeArrowheads="1"/>
          </p:cNvSpPr>
          <p:nvPr>
            <p:ph type="body" idx="1"/>
          </p:nvPr>
        </p:nvSpPr>
        <p:spPr>
          <a:xfrm>
            <a:off x="0" y="2017713"/>
            <a:ext cx="8955088" cy="4114800"/>
          </a:xfrm>
        </p:spPr>
        <p:txBody>
          <a:bodyPr/>
          <a:lstStyle/>
          <a:p>
            <a:r>
              <a:rPr lang="en-US" b="1" dirty="0"/>
              <a:t>Rom. 12:4. </a:t>
            </a:r>
            <a:r>
              <a:rPr lang="en-US" b="1" dirty="0" err="1"/>
              <a:t>Bikasi</a:t>
            </a:r>
            <a:r>
              <a:rPr lang="en-US" b="1" dirty="0"/>
              <a:t> so </a:t>
            </a:r>
            <a:r>
              <a:rPr lang="en-US" b="1" dirty="0" err="1"/>
              <a:t>leki</a:t>
            </a:r>
            <a:r>
              <a:rPr lang="en-US" b="1" dirty="0"/>
              <a:t> </a:t>
            </a:r>
            <a:r>
              <a:rPr lang="en-US" b="1" dirty="0" err="1"/>
              <a:t>wi</a:t>
            </a:r>
            <a:r>
              <a:rPr lang="en-US" b="1" dirty="0"/>
              <a:t> </a:t>
            </a:r>
            <a:r>
              <a:rPr lang="en-US" b="1" dirty="0" err="1"/>
              <a:t>abi</a:t>
            </a:r>
            <a:r>
              <a:rPr lang="en-US" b="1" dirty="0"/>
              <a:t> </a:t>
            </a:r>
            <a:r>
              <a:rPr lang="en-US" b="1" dirty="0" err="1"/>
              <a:t>foeroe</a:t>
            </a:r>
            <a:r>
              <a:rPr lang="en-US" b="1" dirty="0"/>
              <a:t> </a:t>
            </a:r>
            <a:r>
              <a:rPr lang="en-US" b="1" dirty="0" err="1"/>
              <a:t>pisi</a:t>
            </a:r>
            <a:r>
              <a:rPr lang="en-US" b="1" dirty="0"/>
              <a:t> </a:t>
            </a:r>
            <a:r>
              <a:rPr lang="en-US" b="1" dirty="0" err="1"/>
              <a:t>na</a:t>
            </a:r>
            <a:r>
              <a:rPr lang="en-US" b="1" dirty="0"/>
              <a:t> </a:t>
            </a:r>
            <a:r>
              <a:rPr lang="en-US" b="1" dirty="0" err="1"/>
              <a:t>ini</a:t>
            </a:r>
            <a:r>
              <a:rPr lang="en-US" b="1" dirty="0"/>
              <a:t> wan skin, en ala </a:t>
            </a:r>
            <a:r>
              <a:rPr lang="en-US" b="1" dirty="0" err="1"/>
              <a:t>dem</a:t>
            </a:r>
            <a:r>
              <a:rPr lang="en-US" b="1" dirty="0"/>
              <a:t> </a:t>
            </a:r>
            <a:r>
              <a:rPr lang="en-US" b="1" dirty="0" err="1"/>
              <a:t>pisi</a:t>
            </a:r>
            <a:r>
              <a:rPr lang="en-US" b="1" dirty="0"/>
              <a:t> no doe </a:t>
            </a:r>
            <a:r>
              <a:rPr lang="en-US" b="1" dirty="0" err="1"/>
              <a:t>da</a:t>
            </a:r>
            <a:r>
              <a:rPr lang="en-US" b="1" dirty="0"/>
              <a:t> </a:t>
            </a:r>
            <a:r>
              <a:rPr lang="en-US" b="1" dirty="0" err="1"/>
              <a:t>srefi</a:t>
            </a:r>
            <a:r>
              <a:rPr lang="en-US" b="1" dirty="0"/>
              <a:t> </a:t>
            </a:r>
            <a:r>
              <a:rPr lang="en-US" b="1" dirty="0" err="1"/>
              <a:t>wroko</a:t>
            </a:r>
            <a:r>
              <a:rPr lang="en-US" b="1" dirty="0"/>
              <a:t>; 5. So </a:t>
            </a:r>
            <a:r>
              <a:rPr lang="en-US" b="1" dirty="0" err="1"/>
              <a:t>srefi</a:t>
            </a:r>
            <a:r>
              <a:rPr lang="en-US" b="1" dirty="0"/>
              <a:t> </a:t>
            </a:r>
            <a:r>
              <a:rPr lang="en-US" b="1" dirty="0" err="1"/>
              <a:t>alwasi</a:t>
            </a:r>
            <a:r>
              <a:rPr lang="en-US" b="1" dirty="0"/>
              <a:t> </a:t>
            </a:r>
            <a:r>
              <a:rPr lang="en-US" b="1" dirty="0" err="1"/>
              <a:t>wi</a:t>
            </a:r>
            <a:r>
              <a:rPr lang="en-US" b="1" dirty="0"/>
              <a:t> de </a:t>
            </a:r>
            <a:r>
              <a:rPr lang="en-US" b="1" dirty="0" err="1"/>
              <a:t>foeroe</a:t>
            </a:r>
            <a:r>
              <a:rPr lang="en-US" b="1" dirty="0"/>
              <a:t>, </a:t>
            </a:r>
            <a:r>
              <a:rPr lang="en-US" b="1" dirty="0" err="1"/>
              <a:t>wi</a:t>
            </a:r>
            <a:r>
              <a:rPr lang="en-US" b="1" dirty="0"/>
              <a:t> de wan skin </a:t>
            </a:r>
            <a:r>
              <a:rPr lang="en-US" b="1" dirty="0" err="1"/>
              <a:t>na</a:t>
            </a:r>
            <a:r>
              <a:rPr lang="en-US" b="1" dirty="0"/>
              <a:t> </a:t>
            </a:r>
            <a:r>
              <a:rPr lang="en-US" b="1" dirty="0" err="1"/>
              <a:t>ini</a:t>
            </a:r>
            <a:r>
              <a:rPr lang="en-US" b="1" dirty="0"/>
              <a:t> </a:t>
            </a:r>
            <a:r>
              <a:rPr lang="en-US" b="1" dirty="0" err="1"/>
              <a:t>Kristus</a:t>
            </a:r>
            <a:r>
              <a:rPr lang="en-US" b="1" dirty="0"/>
              <a:t>, en </a:t>
            </a:r>
            <a:r>
              <a:rPr lang="en-US" b="1" dirty="0" err="1"/>
              <a:t>ibriwan</a:t>
            </a:r>
            <a:r>
              <a:rPr lang="en-US" b="1" dirty="0"/>
              <a:t> de wan </a:t>
            </a:r>
            <a:r>
              <a:rPr lang="en-US" b="1" dirty="0" err="1"/>
              <a:t>pisi</a:t>
            </a:r>
            <a:r>
              <a:rPr lang="en-US" b="1" dirty="0"/>
              <a:t> </a:t>
            </a:r>
            <a:r>
              <a:rPr lang="en-US" b="1" dirty="0" err="1"/>
              <a:t>nanga</a:t>
            </a:r>
            <a:r>
              <a:rPr lang="en-US" b="1" dirty="0"/>
              <a:t> </a:t>
            </a:r>
            <a:r>
              <a:rPr lang="en-US" b="1" dirty="0" err="1"/>
              <a:t>makandra</a:t>
            </a:r>
            <a:r>
              <a:rPr lang="en-US" b="1" dirty="0"/>
              <a:t>.</a:t>
            </a:r>
          </a:p>
          <a:p>
            <a:r>
              <a:rPr lang="en-US" b="1" dirty="0" err="1"/>
              <a:t>Ibriwan</a:t>
            </a:r>
            <a:r>
              <a:rPr lang="en-US" b="1" dirty="0"/>
              <a:t> foe </a:t>
            </a:r>
            <a:r>
              <a:rPr lang="en-US" b="1" dirty="0" err="1"/>
              <a:t>wi</a:t>
            </a:r>
            <a:r>
              <a:rPr lang="en-US" b="1" dirty="0"/>
              <a:t> </a:t>
            </a:r>
            <a:r>
              <a:rPr lang="en-US" b="1" dirty="0" err="1"/>
              <a:t>abi</a:t>
            </a:r>
            <a:r>
              <a:rPr lang="en-US" b="1" dirty="0"/>
              <a:t> wan </a:t>
            </a:r>
            <a:r>
              <a:rPr lang="en-US" b="1" dirty="0" err="1"/>
              <a:t>wroko</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kerki</a:t>
            </a:r>
            <a:r>
              <a:rPr lang="en-US" b="1" dirty="0"/>
              <a:t>, </a:t>
            </a:r>
            <a:r>
              <a:rPr lang="en-US" b="1" dirty="0" err="1"/>
              <a:t>disi</a:t>
            </a:r>
            <a:r>
              <a:rPr lang="en-US" b="1" dirty="0"/>
              <a:t> de </a:t>
            </a:r>
            <a:r>
              <a:rPr lang="en-US" b="1" dirty="0" err="1"/>
              <a:t>da</a:t>
            </a:r>
            <a:r>
              <a:rPr lang="en-US" b="1" dirty="0"/>
              <a:t> skin foe </a:t>
            </a:r>
            <a:r>
              <a:rPr lang="en-US" b="1" dirty="0" err="1"/>
              <a:t>Kristus</a:t>
            </a:r>
            <a:endParaRPr lang="en-US"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883B8F-D879-4E03-A974-97E4F1B2F8F3}"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BBDA72C5-8807-4EE4-925E-FC0098B063CE}" type="slidenum">
              <a:rPr lang="en-US"/>
              <a:pPr lvl="1"/>
              <a:t>35</a:t>
            </a:fld>
            <a:endParaRPr lang="en-US">
              <a:latin typeface="Times New Roman" pitchFamily="18" charset="0"/>
            </a:endParaRPr>
          </a:p>
        </p:txBody>
      </p:sp>
      <p:sp>
        <p:nvSpPr>
          <p:cNvPr id="79874" name="Rectangle 2"/>
          <p:cNvSpPr>
            <a:spLocks noGrp="1" noChangeArrowheads="1"/>
          </p:cNvSpPr>
          <p:nvPr>
            <p:ph type="title"/>
          </p:nvPr>
        </p:nvSpPr>
        <p:spPr/>
        <p:txBody>
          <a:bodyPr/>
          <a:lstStyle/>
          <a:p>
            <a:r>
              <a:rPr lang="en-US" sz="4000"/>
              <a:t>Foeroe pisi foe doe foeroe wroko</a:t>
            </a:r>
          </a:p>
        </p:txBody>
      </p:sp>
      <p:sp>
        <p:nvSpPr>
          <p:cNvPr id="79875" name="Rectangle 3"/>
          <p:cNvSpPr>
            <a:spLocks noGrp="1" noChangeArrowheads="1"/>
          </p:cNvSpPr>
          <p:nvPr>
            <p:ph type="body" idx="1"/>
          </p:nvPr>
        </p:nvSpPr>
        <p:spPr>
          <a:xfrm>
            <a:off x="0" y="2017713"/>
            <a:ext cx="8955088" cy="4114800"/>
          </a:xfrm>
        </p:spPr>
        <p:txBody>
          <a:bodyPr/>
          <a:lstStyle/>
          <a:p>
            <a:r>
              <a:rPr lang="en-US" b="1" dirty="0" err="1" smtClean="0"/>
              <a:t>Alwasi</a:t>
            </a:r>
            <a:r>
              <a:rPr lang="en-US" b="1" dirty="0" smtClean="0"/>
              <a:t> </a:t>
            </a:r>
            <a:r>
              <a:rPr lang="en-US" b="1" dirty="0" err="1" smtClean="0"/>
              <a:t>wi</a:t>
            </a:r>
            <a:r>
              <a:rPr lang="en-US" b="1" dirty="0" smtClean="0"/>
              <a:t> </a:t>
            </a:r>
            <a:r>
              <a:rPr lang="en-US" b="1" dirty="0" err="1" smtClean="0"/>
              <a:t>loekoe</a:t>
            </a:r>
            <a:r>
              <a:rPr lang="en-US" b="1" dirty="0" smtClean="0"/>
              <a:t> </a:t>
            </a:r>
            <a:r>
              <a:rPr lang="en-US" b="1" dirty="0" err="1" smtClean="0"/>
              <a:t>na</a:t>
            </a:r>
            <a:r>
              <a:rPr lang="en-US" b="1" dirty="0" smtClean="0"/>
              <a:t> </a:t>
            </a:r>
            <a:r>
              <a:rPr lang="en-US" b="1" dirty="0" err="1" smtClean="0"/>
              <a:t>da</a:t>
            </a:r>
            <a:r>
              <a:rPr lang="en-US" b="1" dirty="0" smtClean="0"/>
              <a:t> </a:t>
            </a:r>
            <a:r>
              <a:rPr lang="en-US" b="1" dirty="0" err="1" smtClean="0"/>
              <a:t>kerki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Efesi</a:t>
            </a:r>
            <a:r>
              <a:rPr lang="en-US" b="1" dirty="0" smtClean="0"/>
              <a:t> </a:t>
            </a:r>
            <a:r>
              <a:rPr lang="en-US" b="1" dirty="0" err="1" smtClean="0"/>
              <a:t>nanga</a:t>
            </a:r>
            <a:r>
              <a:rPr lang="en-US" b="1" dirty="0" smtClean="0"/>
              <a:t> </a:t>
            </a:r>
            <a:r>
              <a:rPr lang="en-US" b="1" dirty="0" err="1" smtClean="0"/>
              <a:t>Kolossi</a:t>
            </a:r>
            <a:r>
              <a:rPr lang="en-US" b="1" dirty="0" smtClean="0"/>
              <a:t> </a:t>
            </a:r>
            <a:r>
              <a:rPr lang="en-US" b="1" dirty="0" err="1" smtClean="0"/>
              <a:t>leki</a:t>
            </a:r>
            <a:r>
              <a:rPr lang="en-US" b="1" dirty="0" smtClean="0"/>
              <a:t> </a:t>
            </a:r>
            <a:r>
              <a:rPr lang="en-US" b="1" dirty="0" err="1" smtClean="0"/>
              <a:t>da</a:t>
            </a:r>
            <a:r>
              <a:rPr lang="en-US" b="1" dirty="0" smtClean="0"/>
              <a:t> skin foe </a:t>
            </a:r>
            <a:r>
              <a:rPr lang="en-US" b="1" dirty="0" err="1" smtClean="0"/>
              <a:t>Kristus</a:t>
            </a:r>
            <a:r>
              <a:rPr lang="en-US" b="1" dirty="0" smtClean="0"/>
              <a:t> </a:t>
            </a:r>
            <a:r>
              <a:rPr lang="en-US" b="1" dirty="0" err="1" smtClean="0"/>
              <a:t>inclusief</a:t>
            </a:r>
            <a:r>
              <a:rPr lang="en-US" b="1" dirty="0" smtClean="0"/>
              <a:t> </a:t>
            </a:r>
            <a:r>
              <a:rPr lang="en-US" b="1" dirty="0" err="1" smtClean="0"/>
              <a:t>dedewan</a:t>
            </a:r>
            <a:r>
              <a:rPr lang="en-US" b="1" dirty="0" smtClean="0"/>
              <a:t> </a:t>
            </a:r>
            <a:r>
              <a:rPr lang="en-US" b="1" dirty="0" err="1" smtClean="0"/>
              <a:t>nanga</a:t>
            </a:r>
            <a:r>
              <a:rPr lang="en-US" b="1" dirty="0" smtClean="0"/>
              <a:t> </a:t>
            </a:r>
            <a:r>
              <a:rPr lang="en-US" b="1" dirty="0" err="1" smtClean="0"/>
              <a:t>libiwan</a:t>
            </a:r>
            <a:r>
              <a:rPr lang="en-US" b="1" dirty="0" smtClean="0"/>
              <a:t>, </a:t>
            </a:r>
            <a:r>
              <a:rPr lang="en-US" b="1" dirty="0" err="1" smtClean="0"/>
              <a:t>dja</a:t>
            </a:r>
            <a:r>
              <a:rPr lang="en-US" b="1" dirty="0" smtClean="0"/>
              <a:t> </a:t>
            </a:r>
            <a:r>
              <a:rPr lang="en-US" b="1" dirty="0" err="1" smtClean="0"/>
              <a:t>wi</a:t>
            </a:r>
            <a:r>
              <a:rPr lang="en-US" b="1" dirty="0" smtClean="0"/>
              <a:t> </a:t>
            </a:r>
            <a:r>
              <a:rPr lang="en-US" b="1" dirty="0" err="1" smtClean="0"/>
              <a:t>si</a:t>
            </a:r>
            <a:r>
              <a:rPr lang="en-US" b="1" dirty="0" smtClean="0"/>
              <a:t> </a:t>
            </a:r>
            <a:r>
              <a:rPr lang="en-US" b="1" dirty="0" err="1" smtClean="0"/>
              <a:t>da</a:t>
            </a:r>
            <a:r>
              <a:rPr lang="en-US" b="1" dirty="0" smtClean="0"/>
              <a:t> skin </a:t>
            </a:r>
            <a:r>
              <a:rPr lang="en-US" b="1" dirty="0" err="1" smtClean="0"/>
              <a:t>leki</a:t>
            </a:r>
            <a:r>
              <a:rPr lang="en-US" b="1" dirty="0" smtClean="0"/>
              <a:t> </a:t>
            </a:r>
            <a:r>
              <a:rPr lang="en-US" b="1" dirty="0" err="1" smtClean="0"/>
              <a:t>na</a:t>
            </a:r>
            <a:r>
              <a:rPr lang="en-US" b="1" dirty="0" smtClean="0"/>
              <a:t> </a:t>
            </a:r>
            <a:r>
              <a:rPr lang="en-US" b="1" dirty="0" err="1" smtClean="0"/>
              <a:t>tapoe</a:t>
            </a:r>
            <a:r>
              <a:rPr lang="en-US" b="1" dirty="0" smtClean="0"/>
              <a:t> </a:t>
            </a:r>
            <a:r>
              <a:rPr lang="en-US" b="1" dirty="0" err="1" smtClean="0"/>
              <a:t>grontapoe</a:t>
            </a:r>
            <a:r>
              <a:rPr lang="en-US" b="1" dirty="0" smtClean="0"/>
              <a:t>.  </a:t>
            </a:r>
            <a:r>
              <a:rPr lang="en-US" b="1" dirty="0" err="1" smtClean="0"/>
              <a:t>Bijv</a:t>
            </a:r>
            <a:r>
              <a:rPr lang="en-US" b="1" dirty="0" smtClean="0"/>
              <a:t>. a </a:t>
            </a:r>
            <a:r>
              <a:rPr lang="en-US" b="1" dirty="0" err="1" smtClean="0"/>
              <a:t>taki</a:t>
            </a:r>
            <a:r>
              <a:rPr lang="en-US" b="1" dirty="0" smtClean="0"/>
              <a:t> </a:t>
            </a:r>
            <a:r>
              <a:rPr lang="en-US" b="1" dirty="0" err="1" smtClean="0"/>
              <a:t>dati</a:t>
            </a:r>
            <a:r>
              <a:rPr lang="en-US" b="1" dirty="0" smtClean="0"/>
              <a:t> </a:t>
            </a:r>
            <a:r>
              <a:rPr lang="en-US" b="1" dirty="0" err="1" smtClean="0"/>
              <a:t>efoe</a:t>
            </a:r>
            <a:r>
              <a:rPr lang="en-US" b="1" dirty="0" smtClean="0"/>
              <a:t> wan </a:t>
            </a:r>
            <a:r>
              <a:rPr lang="en-US" b="1" dirty="0" err="1" smtClean="0"/>
              <a:t>pisi</a:t>
            </a:r>
            <a:r>
              <a:rPr lang="en-US" b="1" dirty="0" smtClean="0"/>
              <a:t> </a:t>
            </a:r>
            <a:r>
              <a:rPr lang="en-US" b="1" dirty="0" err="1" smtClean="0"/>
              <a:t>pina</a:t>
            </a:r>
            <a:r>
              <a:rPr lang="en-US" b="1" dirty="0" smtClean="0"/>
              <a:t>… </a:t>
            </a:r>
            <a:r>
              <a:rPr lang="en-US" b="1" dirty="0" err="1" smtClean="0"/>
              <a:t>dati</a:t>
            </a:r>
            <a:r>
              <a:rPr lang="en-US" b="1" dirty="0" smtClean="0"/>
              <a:t> no </a:t>
            </a:r>
            <a:r>
              <a:rPr lang="en-US" b="1" dirty="0" err="1" smtClean="0"/>
              <a:t>sa</a:t>
            </a:r>
            <a:r>
              <a:rPr lang="en-US" b="1" dirty="0" smtClean="0"/>
              <a:t> </a:t>
            </a:r>
            <a:r>
              <a:rPr lang="en-US" b="1" dirty="0" err="1" smtClean="0"/>
              <a:t>pasa</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hemel</a:t>
            </a:r>
            <a:r>
              <a:rPr lang="en-US" b="1" dirty="0" smtClean="0"/>
              <a:t>.  </a:t>
            </a:r>
          </a:p>
          <a:p>
            <a:r>
              <a:rPr lang="en-US" b="1" dirty="0" err="1" smtClean="0"/>
              <a:t>Wi</a:t>
            </a:r>
            <a:r>
              <a:rPr lang="en-US" b="1" dirty="0" smtClean="0"/>
              <a:t> </a:t>
            </a:r>
            <a:r>
              <a:rPr lang="en-US" b="1" dirty="0" err="1" smtClean="0"/>
              <a:t>abi</a:t>
            </a:r>
            <a:r>
              <a:rPr lang="en-US" b="1" dirty="0" smtClean="0"/>
              <a:t> </a:t>
            </a:r>
            <a:r>
              <a:rPr lang="en-US" b="1" dirty="0" err="1" smtClean="0"/>
              <a:t>bigi</a:t>
            </a:r>
            <a:r>
              <a:rPr lang="en-US" b="1" dirty="0" smtClean="0"/>
              <a:t> </a:t>
            </a:r>
            <a:r>
              <a:rPr lang="en-US" b="1" dirty="0" err="1" smtClean="0"/>
              <a:t>frantwoortoe</a:t>
            </a:r>
            <a:endParaRPr lang="en-US"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1822D5-18D7-4707-AB86-27EAAE128AF1}"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66471D01-742E-417E-BFD8-07BC1B9AF1E1}" type="slidenum">
              <a:rPr lang="en-US"/>
              <a:pPr lvl="1"/>
              <a:t>36</a:t>
            </a:fld>
            <a:endParaRPr lang="en-US">
              <a:latin typeface="Times New Roman" pitchFamily="18" charset="0"/>
            </a:endParaRPr>
          </a:p>
        </p:txBody>
      </p:sp>
      <p:sp>
        <p:nvSpPr>
          <p:cNvPr id="80898" name="Rectangle 2"/>
          <p:cNvSpPr>
            <a:spLocks noGrp="1" noChangeArrowheads="1"/>
          </p:cNvSpPr>
          <p:nvPr>
            <p:ph type="title"/>
          </p:nvPr>
        </p:nvSpPr>
        <p:spPr/>
        <p:txBody>
          <a:bodyPr/>
          <a:lstStyle/>
          <a:p>
            <a:r>
              <a:rPr lang="en-US"/>
              <a:t>Difrenti presenti de…</a:t>
            </a:r>
          </a:p>
        </p:txBody>
      </p:sp>
      <p:sp>
        <p:nvSpPr>
          <p:cNvPr id="80899" name="Rectangle 3"/>
          <p:cNvSpPr>
            <a:spLocks noGrp="1" noChangeArrowheads="1"/>
          </p:cNvSpPr>
          <p:nvPr>
            <p:ph type="body" idx="1"/>
          </p:nvPr>
        </p:nvSpPr>
        <p:spPr>
          <a:xfrm>
            <a:off x="0" y="2017713"/>
            <a:ext cx="9144000" cy="4114800"/>
          </a:xfrm>
        </p:spPr>
        <p:txBody>
          <a:bodyPr/>
          <a:lstStyle/>
          <a:p>
            <a:pPr>
              <a:lnSpc>
                <a:spcPct val="80000"/>
              </a:lnSpc>
            </a:pPr>
            <a:r>
              <a:rPr lang="en-US" sz="2800" b="1" dirty="0"/>
              <a:t>Rom. 12:6. </a:t>
            </a:r>
            <a:r>
              <a:rPr lang="en-US" sz="2800" b="1" dirty="0" err="1"/>
              <a:t>Bikasi</a:t>
            </a:r>
            <a:r>
              <a:rPr lang="en-US" sz="2800" b="1" dirty="0"/>
              <a:t> </a:t>
            </a:r>
            <a:r>
              <a:rPr lang="en-US" sz="2800" b="1" dirty="0" err="1"/>
              <a:t>wi</a:t>
            </a:r>
            <a:r>
              <a:rPr lang="en-US" sz="2800" b="1" dirty="0"/>
              <a:t> </a:t>
            </a:r>
            <a:r>
              <a:rPr lang="en-US" sz="2800" b="1" dirty="0" err="1"/>
              <a:t>abi</a:t>
            </a:r>
            <a:r>
              <a:rPr lang="en-US" sz="2800" b="1" dirty="0"/>
              <a:t> </a:t>
            </a:r>
            <a:r>
              <a:rPr lang="en-US" sz="2800" b="1" dirty="0" err="1"/>
              <a:t>difrenti</a:t>
            </a:r>
            <a:r>
              <a:rPr lang="en-US" sz="2800" b="1" dirty="0"/>
              <a:t> </a:t>
            </a:r>
            <a:r>
              <a:rPr lang="en-US" sz="2800" b="1" dirty="0" err="1"/>
              <a:t>presenti</a:t>
            </a:r>
            <a:r>
              <a:rPr lang="en-US" sz="2800" b="1" dirty="0"/>
              <a:t> </a:t>
            </a:r>
            <a:r>
              <a:rPr lang="en-US" sz="2800" b="1" dirty="0" err="1"/>
              <a:t>disi</a:t>
            </a:r>
            <a:r>
              <a:rPr lang="en-US" sz="2800" b="1" dirty="0"/>
              <a:t> </a:t>
            </a:r>
            <a:r>
              <a:rPr lang="en-US" sz="2800" b="1" dirty="0" err="1"/>
              <a:t>komopo</a:t>
            </a:r>
            <a:r>
              <a:rPr lang="en-US" sz="2800" b="1" dirty="0"/>
              <a:t> foe </a:t>
            </a:r>
            <a:r>
              <a:rPr lang="en-US" sz="2800" b="1" dirty="0" err="1"/>
              <a:t>da</a:t>
            </a:r>
            <a:r>
              <a:rPr lang="en-US" sz="2800" b="1" dirty="0"/>
              <a:t> </a:t>
            </a:r>
            <a:r>
              <a:rPr lang="en-US" sz="2800" b="1" dirty="0" err="1"/>
              <a:t>gnade</a:t>
            </a:r>
            <a:r>
              <a:rPr lang="en-US" sz="2800" b="1" dirty="0"/>
              <a:t> </a:t>
            </a:r>
            <a:r>
              <a:rPr lang="en-US" sz="2800" b="1" dirty="0" err="1"/>
              <a:t>disi</a:t>
            </a:r>
            <a:r>
              <a:rPr lang="en-US" sz="2800" b="1" dirty="0"/>
              <a:t> A </a:t>
            </a:r>
            <a:r>
              <a:rPr lang="en-US" sz="2800" b="1" dirty="0" err="1"/>
              <a:t>ben</a:t>
            </a:r>
            <a:r>
              <a:rPr lang="en-US" sz="2800" b="1" dirty="0"/>
              <a:t> </a:t>
            </a:r>
            <a:r>
              <a:rPr lang="en-US" sz="2800" b="1" dirty="0" err="1"/>
              <a:t>gi</a:t>
            </a:r>
            <a:r>
              <a:rPr lang="en-US" sz="2800" b="1" dirty="0"/>
              <a:t> </a:t>
            </a:r>
            <a:r>
              <a:rPr lang="en-US" sz="2800" b="1" dirty="0" err="1"/>
              <a:t>wi</a:t>
            </a:r>
            <a:r>
              <a:rPr lang="en-US" sz="2800" b="1" dirty="0"/>
              <a:t>; </a:t>
            </a:r>
            <a:r>
              <a:rPr lang="en-US" sz="2800" b="1" dirty="0" err="1"/>
              <a:t>efoe</a:t>
            </a:r>
            <a:r>
              <a:rPr lang="en-US" sz="2800" b="1" dirty="0"/>
              <a:t> </a:t>
            </a:r>
            <a:r>
              <a:rPr lang="en-US" sz="2800" b="1" dirty="0" err="1">
                <a:solidFill>
                  <a:schemeClr val="accent2"/>
                </a:solidFill>
              </a:rPr>
              <a:t>profeti-taki</a:t>
            </a:r>
            <a:r>
              <a:rPr lang="en-US" sz="2800" b="1" dirty="0"/>
              <a:t>, </a:t>
            </a:r>
            <a:r>
              <a:rPr lang="en-US" sz="2800" b="1" dirty="0" err="1"/>
              <a:t>meki</a:t>
            </a:r>
            <a:r>
              <a:rPr lang="en-US" sz="2800" b="1" dirty="0"/>
              <a:t> </a:t>
            </a:r>
            <a:r>
              <a:rPr lang="en-US" sz="2800" b="1" dirty="0" err="1"/>
              <a:t>wi</a:t>
            </a:r>
            <a:r>
              <a:rPr lang="en-US" sz="2800" b="1" dirty="0"/>
              <a:t> </a:t>
            </a:r>
            <a:r>
              <a:rPr lang="en-US" sz="2800" b="1" dirty="0" err="1"/>
              <a:t>taki</a:t>
            </a:r>
            <a:r>
              <a:rPr lang="en-US" sz="2800" b="1" dirty="0"/>
              <a:t> </a:t>
            </a:r>
            <a:r>
              <a:rPr lang="en-US" sz="2800" b="1" dirty="0" err="1"/>
              <a:t>dati</a:t>
            </a:r>
            <a:r>
              <a:rPr lang="en-US" sz="2800" b="1" dirty="0"/>
              <a:t> so </a:t>
            </a:r>
            <a:r>
              <a:rPr lang="en-US" sz="2800" b="1" dirty="0" err="1"/>
              <a:t>foeroe</a:t>
            </a:r>
            <a:r>
              <a:rPr lang="en-US" sz="2800" b="1" dirty="0"/>
              <a:t> </a:t>
            </a:r>
            <a:r>
              <a:rPr lang="en-US" sz="2800" b="1" dirty="0" err="1"/>
              <a:t>leki</a:t>
            </a:r>
            <a:r>
              <a:rPr lang="en-US" sz="2800" b="1" dirty="0"/>
              <a:t> </a:t>
            </a:r>
            <a:r>
              <a:rPr lang="en-US" sz="2800" b="1" dirty="0" err="1"/>
              <a:t>wi</a:t>
            </a:r>
            <a:r>
              <a:rPr lang="en-US" sz="2800" b="1" dirty="0"/>
              <a:t> de </a:t>
            </a:r>
            <a:r>
              <a:rPr lang="en-US" sz="2800" b="1" dirty="0" err="1"/>
              <a:t>bribi</a:t>
            </a:r>
            <a:r>
              <a:rPr lang="en-US" sz="2800" b="1" dirty="0"/>
              <a:t>; 7. </a:t>
            </a:r>
            <a:r>
              <a:rPr lang="en-US" sz="2800" b="1" dirty="0" err="1"/>
              <a:t>Efoe</a:t>
            </a:r>
            <a:r>
              <a:rPr lang="en-US" sz="2800" b="1" dirty="0"/>
              <a:t> foe </a:t>
            </a:r>
            <a:r>
              <a:rPr lang="en-US" sz="2800" b="1" dirty="0" err="1">
                <a:solidFill>
                  <a:schemeClr val="accent2"/>
                </a:solidFill>
              </a:rPr>
              <a:t>dini</a:t>
            </a:r>
            <a:r>
              <a:rPr lang="en-US" sz="2800" b="1" dirty="0"/>
              <a:t>, </a:t>
            </a:r>
            <a:r>
              <a:rPr lang="en-US" sz="2800" b="1" dirty="0" err="1"/>
              <a:t>meki</a:t>
            </a:r>
            <a:r>
              <a:rPr lang="en-US" sz="2800" b="1" dirty="0"/>
              <a:t> </a:t>
            </a:r>
            <a:r>
              <a:rPr lang="en-US" sz="2800" b="1" dirty="0" err="1"/>
              <a:t>wi</a:t>
            </a:r>
            <a:r>
              <a:rPr lang="en-US" sz="2800" b="1" dirty="0"/>
              <a:t> </a:t>
            </a:r>
            <a:r>
              <a:rPr lang="en-US" sz="2800" b="1" dirty="0" err="1"/>
              <a:t>dini</a:t>
            </a:r>
            <a:r>
              <a:rPr lang="en-US" sz="2800" b="1" dirty="0"/>
              <a:t>; </a:t>
            </a:r>
            <a:r>
              <a:rPr lang="en-US" sz="2800" b="1" dirty="0" err="1"/>
              <a:t>efoe</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leri</a:t>
            </a:r>
            <a:r>
              <a:rPr lang="en-US" sz="2800" b="1" dirty="0"/>
              <a:t>, </a:t>
            </a:r>
            <a:r>
              <a:rPr lang="en-US" sz="2800" b="1" dirty="0" err="1"/>
              <a:t>meki</a:t>
            </a:r>
            <a:r>
              <a:rPr lang="en-US" sz="2800" b="1" dirty="0"/>
              <a:t> hem </a:t>
            </a:r>
            <a:r>
              <a:rPr lang="en-US" sz="2800" b="1" dirty="0" err="1"/>
              <a:t>leri</a:t>
            </a:r>
            <a:r>
              <a:rPr lang="en-US" sz="2800" b="1" dirty="0"/>
              <a:t>; 8. </a:t>
            </a:r>
            <a:r>
              <a:rPr lang="en-US" sz="2800" b="1" dirty="0" err="1"/>
              <a:t>Efoe</a:t>
            </a:r>
            <a:r>
              <a:rPr lang="en-US" sz="2800" b="1" dirty="0"/>
              <a:t> foe </a:t>
            </a:r>
            <a:r>
              <a:rPr lang="en-US" sz="2800" b="1" dirty="0" err="1"/>
              <a:t>gi</a:t>
            </a:r>
            <a:r>
              <a:rPr lang="en-US" sz="2800" b="1" dirty="0"/>
              <a:t> wan </a:t>
            </a:r>
            <a:r>
              <a:rPr lang="en-US" sz="2800" b="1" dirty="0" err="1">
                <a:solidFill>
                  <a:schemeClr val="accent2"/>
                </a:solidFill>
              </a:rPr>
              <a:t>vermane</a:t>
            </a:r>
            <a:r>
              <a:rPr lang="en-US" sz="2800" b="1" dirty="0"/>
              <a:t>, </a:t>
            </a:r>
            <a:r>
              <a:rPr lang="en-US" sz="2800" b="1" dirty="0" err="1"/>
              <a:t>meki</a:t>
            </a:r>
            <a:r>
              <a:rPr lang="en-US" sz="2800" b="1" dirty="0"/>
              <a:t> hem </a:t>
            </a:r>
            <a:r>
              <a:rPr lang="en-US" sz="2800" b="1" dirty="0" err="1"/>
              <a:t>vermane</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sa</a:t>
            </a:r>
            <a:r>
              <a:rPr lang="en-US" sz="2800" b="1" dirty="0"/>
              <a:t> </a:t>
            </a:r>
            <a:r>
              <a:rPr lang="en-US" sz="2800" b="1" dirty="0" err="1">
                <a:solidFill>
                  <a:schemeClr val="accent2"/>
                </a:solidFill>
              </a:rPr>
              <a:t>gi</a:t>
            </a:r>
            <a:r>
              <a:rPr lang="en-US" sz="2800" b="1" dirty="0">
                <a:solidFill>
                  <a:schemeClr val="accent2"/>
                </a:solidFill>
              </a:rPr>
              <a:t>,</a:t>
            </a:r>
            <a:r>
              <a:rPr lang="en-US" sz="2800" b="1" dirty="0"/>
              <a:t> </a:t>
            </a:r>
            <a:r>
              <a:rPr lang="en-US" sz="2800" b="1" dirty="0" err="1"/>
              <a:t>meki</a:t>
            </a:r>
            <a:r>
              <a:rPr lang="en-US" sz="2800" b="1" dirty="0"/>
              <a:t> hem doe </a:t>
            </a:r>
            <a:r>
              <a:rPr lang="en-US" sz="2800" b="1" dirty="0" err="1"/>
              <a:t>dati</a:t>
            </a:r>
            <a:r>
              <a:rPr lang="en-US" sz="2800" b="1" dirty="0"/>
              <a:t> </a:t>
            </a:r>
            <a:r>
              <a:rPr lang="en-US" sz="2800" b="1" dirty="0" err="1"/>
              <a:t>sondro</a:t>
            </a:r>
            <a:r>
              <a:rPr lang="en-US" sz="2800" b="1" dirty="0"/>
              <a:t> </a:t>
            </a:r>
            <a:r>
              <a:rPr lang="en-US" sz="2800" b="1" dirty="0" err="1"/>
              <a:t>bigi-fasi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moesoe</a:t>
            </a:r>
            <a:r>
              <a:rPr lang="en-US" sz="2800" b="1" dirty="0"/>
              <a:t> </a:t>
            </a:r>
            <a:r>
              <a:rPr lang="en-US" sz="2800" b="1" dirty="0" err="1">
                <a:solidFill>
                  <a:schemeClr val="accent2"/>
                </a:solidFill>
              </a:rPr>
              <a:t>wroko</a:t>
            </a:r>
            <a:r>
              <a:rPr lang="en-US" sz="2800" b="1" dirty="0">
                <a:solidFill>
                  <a:schemeClr val="accent2"/>
                </a:solidFill>
              </a:rPr>
              <a:t> </a:t>
            </a:r>
            <a:r>
              <a:rPr lang="en-US" sz="2800" b="1" dirty="0" err="1">
                <a:solidFill>
                  <a:schemeClr val="accent2"/>
                </a:solidFill>
              </a:rPr>
              <a:t>leki</a:t>
            </a:r>
            <a:r>
              <a:rPr lang="en-US" sz="2800" b="1" dirty="0">
                <a:solidFill>
                  <a:schemeClr val="accent2"/>
                </a:solidFill>
              </a:rPr>
              <a:t> wan </a:t>
            </a:r>
            <a:r>
              <a:rPr lang="en-US" sz="2800" b="1" dirty="0" err="1">
                <a:solidFill>
                  <a:schemeClr val="accent2"/>
                </a:solidFill>
              </a:rPr>
              <a:t>basi</a:t>
            </a:r>
            <a:r>
              <a:rPr lang="en-US" sz="2800" b="1" dirty="0">
                <a:solidFill>
                  <a:schemeClr val="accent2"/>
                </a:solidFill>
              </a:rPr>
              <a:t>,</a:t>
            </a:r>
            <a:r>
              <a:rPr lang="en-US" sz="2800" b="1" dirty="0"/>
              <a:t> </a:t>
            </a:r>
            <a:r>
              <a:rPr lang="en-US" sz="2800" b="1" dirty="0" err="1"/>
              <a:t>meki</a:t>
            </a:r>
            <a:r>
              <a:rPr lang="en-US" sz="2800" b="1" dirty="0"/>
              <a:t> hem </a:t>
            </a:r>
            <a:r>
              <a:rPr lang="en-US" sz="2800" b="1" dirty="0" err="1"/>
              <a:t>wroko</a:t>
            </a:r>
            <a:r>
              <a:rPr lang="en-US" sz="2800" b="1" dirty="0"/>
              <a:t> </a:t>
            </a:r>
            <a:r>
              <a:rPr lang="en-US" sz="2800" b="1" dirty="0" err="1"/>
              <a:t>na</a:t>
            </a:r>
            <a:r>
              <a:rPr lang="en-US" sz="2800" b="1" dirty="0"/>
              <a:t> wan </a:t>
            </a:r>
            <a:r>
              <a:rPr lang="en-US" sz="2800" b="1" dirty="0" err="1"/>
              <a:t>boen</a:t>
            </a:r>
            <a:r>
              <a:rPr lang="en-US" sz="2800" b="1" dirty="0"/>
              <a:t> </a:t>
            </a:r>
            <a:r>
              <a:rPr lang="en-US" sz="2800" b="1" dirty="0" err="1"/>
              <a:t>fasi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sa</a:t>
            </a:r>
            <a:r>
              <a:rPr lang="en-US" sz="2800" b="1" dirty="0"/>
              <a:t> </a:t>
            </a:r>
            <a:r>
              <a:rPr lang="en-US" sz="2800" b="1" dirty="0" err="1">
                <a:solidFill>
                  <a:schemeClr val="accent2"/>
                </a:solidFill>
              </a:rPr>
              <a:t>sori</a:t>
            </a:r>
            <a:r>
              <a:rPr lang="en-US" sz="2800" b="1" dirty="0">
                <a:solidFill>
                  <a:schemeClr val="accent2"/>
                </a:solidFill>
              </a:rPr>
              <a:t> sari-</a:t>
            </a:r>
            <a:r>
              <a:rPr lang="en-US" sz="2800" b="1" dirty="0" err="1">
                <a:solidFill>
                  <a:schemeClr val="accent2"/>
                </a:solidFill>
              </a:rPr>
              <a:t>hati</a:t>
            </a:r>
            <a:r>
              <a:rPr lang="en-US" sz="2800" b="1" dirty="0"/>
              <a:t>, </a:t>
            </a:r>
            <a:r>
              <a:rPr lang="en-US" sz="2800" b="1" dirty="0" err="1"/>
              <a:t>meki</a:t>
            </a:r>
            <a:r>
              <a:rPr lang="en-US" sz="2800" b="1" dirty="0"/>
              <a:t> hem doe </a:t>
            </a:r>
            <a:r>
              <a:rPr lang="en-US" sz="2800" b="1" dirty="0" err="1"/>
              <a:t>dati</a:t>
            </a:r>
            <a:r>
              <a:rPr lang="en-US" sz="2800" b="1" dirty="0"/>
              <a:t> </a:t>
            </a:r>
            <a:r>
              <a:rPr lang="en-US" sz="2800" b="1" dirty="0" err="1"/>
              <a:t>nanga</a:t>
            </a:r>
            <a:r>
              <a:rPr lang="en-US" sz="2800" b="1" dirty="0"/>
              <a:t> </a:t>
            </a:r>
            <a:r>
              <a:rPr lang="en-US" sz="2800" b="1" dirty="0" err="1"/>
              <a:t>prisiri</a:t>
            </a:r>
            <a:r>
              <a:rPr lang="en-US" sz="2800" b="1"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4604F50-ABE4-44FB-AD4D-86EC15C49393}"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04E37D4F-7D2A-436E-9135-FF61857B7C87}" type="slidenum">
              <a:rPr lang="en-US"/>
              <a:pPr lvl="1"/>
              <a:t>37</a:t>
            </a:fld>
            <a:endParaRPr lang="en-US">
              <a:latin typeface="Times New Roman" pitchFamily="18" charset="0"/>
            </a:endParaRPr>
          </a:p>
        </p:txBody>
      </p:sp>
      <p:sp>
        <p:nvSpPr>
          <p:cNvPr id="81922" name="Rectangle 2"/>
          <p:cNvSpPr>
            <a:spLocks noGrp="1" noChangeArrowheads="1"/>
          </p:cNvSpPr>
          <p:nvPr>
            <p:ph type="title"/>
          </p:nvPr>
        </p:nvSpPr>
        <p:spPr/>
        <p:txBody>
          <a:bodyPr/>
          <a:lstStyle/>
          <a:p>
            <a:r>
              <a:rPr lang="en-US"/>
              <a:t>7 presenti de na ini da lijst dja</a:t>
            </a:r>
          </a:p>
        </p:txBody>
      </p:sp>
      <p:sp>
        <p:nvSpPr>
          <p:cNvPr id="81923" name="Rectangle 3"/>
          <p:cNvSpPr>
            <a:spLocks noGrp="1" noChangeArrowheads="1"/>
          </p:cNvSpPr>
          <p:nvPr>
            <p:ph type="body" idx="1"/>
          </p:nvPr>
        </p:nvSpPr>
        <p:spPr/>
        <p:txBody>
          <a:bodyPr/>
          <a:lstStyle/>
          <a:p>
            <a:r>
              <a:rPr lang="en-US" dirty="0" err="1"/>
              <a:t>Totaal</a:t>
            </a:r>
            <a:r>
              <a:rPr lang="en-US" dirty="0"/>
              <a:t> de </a:t>
            </a:r>
            <a:r>
              <a:rPr lang="en-US" dirty="0" err="1"/>
              <a:t>ongeveer</a:t>
            </a:r>
            <a:r>
              <a:rPr lang="en-US" dirty="0"/>
              <a:t> 20 </a:t>
            </a:r>
            <a:r>
              <a:rPr lang="en-US" dirty="0" err="1"/>
              <a:t>presenti</a:t>
            </a:r>
            <a:endParaRPr lang="en-US" dirty="0"/>
          </a:p>
          <a:p>
            <a:r>
              <a:rPr lang="en-US" dirty="0" err="1"/>
              <a:t>Som</a:t>
            </a:r>
            <a:r>
              <a:rPr lang="en-US" dirty="0"/>
              <a:t> de foe tide</a:t>
            </a:r>
          </a:p>
          <a:p>
            <a:r>
              <a:rPr lang="en-US" dirty="0" err="1"/>
              <a:t>Som</a:t>
            </a:r>
            <a:r>
              <a:rPr lang="en-US" dirty="0"/>
              <a:t> </a:t>
            </a:r>
            <a:r>
              <a:rPr lang="en-US" dirty="0" err="1"/>
              <a:t>ben</a:t>
            </a:r>
            <a:r>
              <a:rPr lang="en-US" dirty="0"/>
              <a:t> de </a:t>
            </a:r>
            <a:r>
              <a:rPr lang="en-US" dirty="0" err="1"/>
              <a:t>leki</a:t>
            </a:r>
            <a:r>
              <a:rPr lang="en-US" dirty="0"/>
              <a:t> </a:t>
            </a:r>
            <a:r>
              <a:rPr lang="en-US" dirty="0" err="1"/>
              <a:t>marki</a:t>
            </a:r>
            <a:r>
              <a:rPr lang="en-US" dirty="0"/>
              <a:t> </a:t>
            </a:r>
            <a:r>
              <a:rPr lang="en-US" dirty="0" err="1"/>
              <a:t>gi</a:t>
            </a:r>
            <a:r>
              <a:rPr lang="en-US" dirty="0"/>
              <a:t> </a:t>
            </a:r>
            <a:r>
              <a:rPr lang="en-US" dirty="0" err="1"/>
              <a:t>dem</a:t>
            </a:r>
            <a:r>
              <a:rPr lang="en-US" dirty="0"/>
              <a:t> </a:t>
            </a:r>
            <a:r>
              <a:rPr lang="en-US" dirty="0" err="1"/>
              <a:t>fosi</a:t>
            </a:r>
            <a:r>
              <a:rPr lang="en-US" dirty="0"/>
              <a:t> </a:t>
            </a:r>
            <a:r>
              <a:rPr lang="en-US" dirty="0" err="1"/>
              <a:t>apostel</a:t>
            </a:r>
            <a:endParaRPr lang="en-US" dirty="0"/>
          </a:p>
          <a:p>
            <a:r>
              <a:rPr lang="en-US" dirty="0" err="1"/>
              <a:t>Wi</a:t>
            </a:r>
            <a:r>
              <a:rPr lang="en-US" dirty="0"/>
              <a:t> </a:t>
            </a:r>
            <a:r>
              <a:rPr lang="en-US" dirty="0" err="1"/>
              <a:t>moesoe</a:t>
            </a:r>
            <a:r>
              <a:rPr lang="en-US" dirty="0"/>
              <a:t> </a:t>
            </a:r>
            <a:r>
              <a:rPr lang="en-US" dirty="0" err="1"/>
              <a:t>wroko</a:t>
            </a:r>
            <a:r>
              <a:rPr lang="en-US" dirty="0"/>
              <a:t> </a:t>
            </a:r>
            <a:r>
              <a:rPr lang="en-US" dirty="0" err="1"/>
              <a:t>nanga</a:t>
            </a:r>
            <a:r>
              <a:rPr lang="en-US" dirty="0"/>
              <a:t> </a:t>
            </a:r>
            <a:r>
              <a:rPr lang="en-US" dirty="0" err="1"/>
              <a:t>dem</a:t>
            </a:r>
            <a:r>
              <a:rPr lang="en-US" dirty="0"/>
              <a:t> </a:t>
            </a:r>
            <a:r>
              <a:rPr lang="en-US" dirty="0" err="1"/>
              <a:t>presenti</a:t>
            </a:r>
            <a:r>
              <a:rPr lang="en-US" dirty="0"/>
              <a:t> </a:t>
            </a:r>
            <a:r>
              <a:rPr lang="en-US" dirty="0" err="1"/>
              <a:t>disi</a:t>
            </a:r>
            <a:r>
              <a:rPr lang="en-US" dirty="0"/>
              <a:t> </a:t>
            </a:r>
            <a:r>
              <a:rPr lang="en-US" dirty="0" err="1"/>
              <a:t>Gado</a:t>
            </a:r>
            <a:r>
              <a:rPr lang="en-US" dirty="0"/>
              <a:t> </a:t>
            </a:r>
            <a:r>
              <a:rPr lang="en-US" dirty="0" err="1"/>
              <a:t>gi</a:t>
            </a:r>
            <a:r>
              <a:rPr lang="en-US" dirty="0"/>
              <a:t> </a:t>
            </a:r>
            <a:r>
              <a:rPr lang="en-US" dirty="0" err="1" smtClean="0"/>
              <a:t>wi</a:t>
            </a:r>
            <a:r>
              <a:rPr lang="en-US" dirty="0" smtClean="0"/>
              <a:t> foe </a:t>
            </a:r>
            <a:r>
              <a:rPr lang="en-US" dirty="0" err="1" smtClean="0"/>
              <a:t>bouw</a:t>
            </a:r>
            <a:r>
              <a:rPr lang="en-US" dirty="0" smtClean="0"/>
              <a:t> </a:t>
            </a:r>
            <a:r>
              <a:rPr lang="en-US" dirty="0" err="1" smtClean="0"/>
              <a:t>da</a:t>
            </a:r>
            <a:r>
              <a:rPr lang="en-US" dirty="0" smtClean="0"/>
              <a:t> </a:t>
            </a:r>
            <a:r>
              <a:rPr lang="en-US" dirty="0" err="1" smtClean="0"/>
              <a:t>kerki</a:t>
            </a:r>
            <a:r>
              <a:rPr lang="en-US" dirty="0" smtClean="0"/>
              <a:t> foe </a:t>
            </a:r>
            <a:r>
              <a:rPr lang="en-US" dirty="0" err="1" smtClean="0"/>
              <a:t>Gado</a:t>
            </a:r>
            <a:r>
              <a:rPr lang="en-US" dirty="0" smtClean="0"/>
              <a:t> op</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F4B5F6-D9E3-4B91-A6FB-E21C6A03BA88}"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0E32968D-1AEE-4E69-918B-D34EC0035A56}" type="slidenum">
              <a:rPr lang="en-US"/>
              <a:pPr lvl="1"/>
              <a:t>38</a:t>
            </a:fld>
            <a:endParaRPr lang="en-US">
              <a:latin typeface="Times New Roman" pitchFamily="18" charset="0"/>
            </a:endParaRPr>
          </a:p>
        </p:txBody>
      </p:sp>
      <p:sp>
        <p:nvSpPr>
          <p:cNvPr id="82946" name="Rectangle 2"/>
          <p:cNvSpPr>
            <a:spLocks noGrp="1" noChangeArrowheads="1"/>
          </p:cNvSpPr>
          <p:nvPr>
            <p:ph type="title"/>
          </p:nvPr>
        </p:nvSpPr>
        <p:spPr/>
        <p:txBody>
          <a:bodyPr/>
          <a:lstStyle/>
          <a:p>
            <a:r>
              <a:rPr lang="en-US"/>
              <a:t>Sori troe lobi te joe wroko…</a:t>
            </a:r>
          </a:p>
        </p:txBody>
      </p:sp>
      <p:sp>
        <p:nvSpPr>
          <p:cNvPr id="82947" name="Rectangle 3"/>
          <p:cNvSpPr>
            <a:spLocks noGrp="1" noChangeArrowheads="1"/>
          </p:cNvSpPr>
          <p:nvPr>
            <p:ph type="body" idx="1"/>
          </p:nvPr>
        </p:nvSpPr>
        <p:spPr/>
        <p:txBody>
          <a:bodyPr/>
          <a:lstStyle/>
          <a:p>
            <a:r>
              <a:rPr lang="en-US" b="1" dirty="0"/>
              <a:t>Rom. 12:9. </a:t>
            </a:r>
            <a:r>
              <a:rPr lang="en-US" b="1" dirty="0" err="1"/>
              <a:t>Meki</a:t>
            </a:r>
            <a:r>
              <a:rPr lang="en-US" b="1" dirty="0"/>
              <a:t> </a:t>
            </a:r>
            <a:r>
              <a:rPr lang="en-US" b="1" dirty="0" err="1"/>
              <a:t>wi</a:t>
            </a:r>
            <a:r>
              <a:rPr lang="en-US" b="1" dirty="0"/>
              <a:t> no </a:t>
            </a:r>
            <a:r>
              <a:rPr lang="en-US" b="1" dirty="0" err="1"/>
              <a:t>lobi</a:t>
            </a:r>
            <a:r>
              <a:rPr lang="en-US" b="1" dirty="0"/>
              <a:t> </a:t>
            </a:r>
            <a:r>
              <a:rPr lang="en-US" b="1" dirty="0" err="1"/>
              <a:t>na</a:t>
            </a:r>
            <a:r>
              <a:rPr lang="en-US" b="1" dirty="0"/>
              <a:t> wan </a:t>
            </a:r>
            <a:r>
              <a:rPr lang="en-US" b="1" dirty="0" err="1"/>
              <a:t>kori-fasi</a:t>
            </a:r>
            <a:r>
              <a:rPr lang="en-US" b="1" dirty="0"/>
              <a:t>. Abi </a:t>
            </a:r>
            <a:r>
              <a:rPr lang="en-US" b="1" dirty="0" err="1"/>
              <a:t>hatibron</a:t>
            </a:r>
            <a:r>
              <a:rPr lang="en-US" b="1" dirty="0"/>
              <a:t> </a:t>
            </a:r>
            <a:r>
              <a:rPr lang="en-US" b="1" dirty="0" err="1"/>
              <a:t>na</a:t>
            </a:r>
            <a:r>
              <a:rPr lang="en-US" b="1" dirty="0"/>
              <a:t> </a:t>
            </a:r>
            <a:r>
              <a:rPr lang="en-US" b="1" dirty="0" err="1"/>
              <a:t>tapoe</a:t>
            </a:r>
            <a:r>
              <a:rPr lang="en-US" b="1" dirty="0"/>
              <a:t> </a:t>
            </a:r>
            <a:r>
              <a:rPr lang="en-US" b="1" dirty="0" err="1"/>
              <a:t>ogridoe</a:t>
            </a:r>
            <a:r>
              <a:rPr lang="en-US" b="1" dirty="0"/>
              <a:t>, en </a:t>
            </a:r>
            <a:r>
              <a:rPr lang="en-US" b="1" dirty="0" err="1"/>
              <a:t>hanga</a:t>
            </a:r>
            <a:r>
              <a:rPr lang="en-US" b="1" dirty="0"/>
              <a:t> </a:t>
            </a:r>
            <a:r>
              <a:rPr lang="en-US" b="1" dirty="0" err="1"/>
              <a:t>nanga</a:t>
            </a:r>
            <a:r>
              <a:rPr lang="en-US" b="1" dirty="0"/>
              <a:t> </a:t>
            </a:r>
            <a:r>
              <a:rPr lang="en-US" b="1" dirty="0" err="1"/>
              <a:t>dem</a:t>
            </a:r>
            <a:r>
              <a:rPr lang="en-US" b="1" dirty="0"/>
              <a:t> </a:t>
            </a:r>
            <a:r>
              <a:rPr lang="en-US" b="1" dirty="0" err="1"/>
              <a:t>sani</a:t>
            </a:r>
            <a:r>
              <a:rPr lang="en-US" b="1" dirty="0"/>
              <a:t> </a:t>
            </a:r>
            <a:r>
              <a:rPr lang="en-US" b="1" dirty="0" err="1"/>
              <a:t>disi</a:t>
            </a:r>
            <a:r>
              <a:rPr lang="en-US" b="1" dirty="0"/>
              <a:t> de </a:t>
            </a:r>
            <a:r>
              <a:rPr lang="en-US" b="1" dirty="0" err="1"/>
              <a:t>boen</a:t>
            </a:r>
            <a:r>
              <a:rPr lang="en-US" b="1" dirty="0"/>
              <a:t>. 10. </a:t>
            </a:r>
            <a:r>
              <a:rPr lang="en-US" b="1" dirty="0" err="1"/>
              <a:t>Sori</a:t>
            </a:r>
            <a:r>
              <a:rPr lang="en-US" b="1" dirty="0"/>
              <a:t> </a:t>
            </a:r>
            <a:r>
              <a:rPr lang="en-US" b="1" dirty="0" err="1"/>
              <a:t>lobi</a:t>
            </a:r>
            <a:r>
              <a:rPr lang="en-US" b="1" dirty="0"/>
              <a:t> wan </a:t>
            </a:r>
            <a:r>
              <a:rPr lang="en-US" b="1" dirty="0" err="1"/>
              <a:t>na</a:t>
            </a:r>
            <a:r>
              <a:rPr lang="en-US" b="1" dirty="0"/>
              <a:t> </a:t>
            </a:r>
            <a:r>
              <a:rPr lang="en-US" b="1" dirty="0" err="1"/>
              <a:t>trawan</a:t>
            </a:r>
            <a:r>
              <a:rPr lang="en-US" b="1" dirty="0"/>
              <a:t> </a:t>
            </a:r>
            <a:r>
              <a:rPr lang="en-US" b="1" dirty="0" err="1"/>
              <a:t>nanga</a:t>
            </a:r>
            <a:r>
              <a:rPr lang="en-US" b="1" dirty="0"/>
              <a:t> </a:t>
            </a:r>
            <a:r>
              <a:rPr lang="en-US" b="1" dirty="0" err="1"/>
              <a:t>brada-lobi</a:t>
            </a:r>
            <a:r>
              <a:rPr lang="en-US" b="1" dirty="0"/>
              <a:t>; </a:t>
            </a:r>
            <a:r>
              <a:rPr lang="en-US" b="1" dirty="0" err="1"/>
              <a:t>gi</a:t>
            </a:r>
            <a:r>
              <a:rPr lang="en-US" b="1" dirty="0"/>
              <a:t> </a:t>
            </a:r>
            <a:r>
              <a:rPr lang="en-US" b="1" dirty="0" err="1"/>
              <a:t>trawan</a:t>
            </a:r>
            <a:r>
              <a:rPr lang="en-US" b="1" dirty="0"/>
              <a:t> </a:t>
            </a:r>
            <a:r>
              <a:rPr lang="en-US" b="1" dirty="0" err="1"/>
              <a:t>bigi</a:t>
            </a:r>
            <a:r>
              <a:rPr lang="en-US" b="1" dirty="0"/>
              <a:t> </a:t>
            </a:r>
            <a:r>
              <a:rPr lang="en-US" b="1" dirty="0" err="1"/>
              <a:t>nem</a:t>
            </a:r>
            <a:r>
              <a:rPr lang="en-US" b="1" dirty="0"/>
              <a:t>;</a:t>
            </a:r>
            <a:r>
              <a:rPr lang="en-US" dirty="0"/>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Wroko</a:t>
            </a:r>
            <a:r>
              <a:rPr lang="en-US" dirty="0" smtClean="0"/>
              <a:t> </a:t>
            </a:r>
            <a:r>
              <a:rPr lang="en-US" dirty="0" err="1" smtClean="0"/>
              <a:t>nanga</a:t>
            </a:r>
            <a:r>
              <a:rPr lang="en-US" dirty="0" smtClean="0"/>
              <a:t> </a:t>
            </a:r>
            <a:r>
              <a:rPr lang="en-US" dirty="0" err="1" smtClean="0"/>
              <a:t>lobi</a:t>
            </a:r>
            <a:endParaRPr lang="en-US" dirty="0"/>
          </a:p>
        </p:txBody>
      </p:sp>
      <p:sp>
        <p:nvSpPr>
          <p:cNvPr id="3" name="Content Placeholder 2"/>
          <p:cNvSpPr>
            <a:spLocks noGrp="1"/>
          </p:cNvSpPr>
          <p:nvPr>
            <p:ph idx="1"/>
          </p:nvPr>
        </p:nvSpPr>
        <p:spPr>
          <a:xfrm>
            <a:off x="0" y="2017713"/>
            <a:ext cx="8955088" cy="4114800"/>
          </a:xfrm>
        </p:spPr>
        <p:txBody>
          <a:bodyPr/>
          <a:lstStyle/>
          <a:p>
            <a:r>
              <a:rPr lang="en-US" dirty="0" err="1" smtClean="0"/>
              <a:t>Lobi</a:t>
            </a:r>
            <a:r>
              <a:rPr lang="en-US" dirty="0" smtClean="0"/>
              <a:t> – no </a:t>
            </a:r>
            <a:r>
              <a:rPr lang="en-US" dirty="0" err="1" smtClean="0"/>
              <a:t>kori</a:t>
            </a:r>
            <a:r>
              <a:rPr lang="en-US" dirty="0" smtClean="0"/>
              <a:t>; a </a:t>
            </a:r>
            <a:r>
              <a:rPr lang="en-US" dirty="0" err="1" smtClean="0"/>
              <a:t>moesoe</a:t>
            </a:r>
            <a:r>
              <a:rPr lang="en-US" dirty="0" smtClean="0"/>
              <a:t> de </a:t>
            </a:r>
            <a:r>
              <a:rPr lang="en-US" dirty="0" err="1" smtClean="0"/>
              <a:t>troe</a:t>
            </a:r>
            <a:r>
              <a:rPr lang="en-US" dirty="0" smtClean="0"/>
              <a:t> </a:t>
            </a:r>
            <a:r>
              <a:rPr lang="en-US" dirty="0" err="1" smtClean="0"/>
              <a:t>lobi</a:t>
            </a:r>
            <a:endParaRPr lang="en-US" dirty="0" smtClean="0"/>
          </a:p>
          <a:p>
            <a:r>
              <a:rPr lang="en-US" dirty="0" err="1" smtClean="0"/>
              <a:t>Gi</a:t>
            </a:r>
            <a:r>
              <a:rPr lang="en-US" dirty="0" smtClean="0"/>
              <a:t> </a:t>
            </a:r>
            <a:r>
              <a:rPr lang="en-US" dirty="0" err="1" smtClean="0"/>
              <a:t>trawan</a:t>
            </a:r>
            <a:r>
              <a:rPr lang="en-US" dirty="0" smtClean="0"/>
              <a:t> </a:t>
            </a:r>
            <a:r>
              <a:rPr lang="en-US" dirty="0" err="1" smtClean="0"/>
              <a:t>bigi</a:t>
            </a:r>
            <a:r>
              <a:rPr lang="en-US" dirty="0" smtClean="0"/>
              <a:t> </a:t>
            </a:r>
            <a:r>
              <a:rPr lang="en-US" dirty="0" err="1" smtClean="0"/>
              <a:t>nem</a:t>
            </a:r>
            <a:endParaRPr lang="en-US" dirty="0" smtClean="0"/>
          </a:p>
          <a:p>
            <a:r>
              <a:rPr lang="en-US" dirty="0" smtClean="0"/>
              <a:t>Hori </a:t>
            </a:r>
            <a:r>
              <a:rPr lang="en-US" dirty="0" err="1" smtClean="0"/>
              <a:t>nanga</a:t>
            </a:r>
            <a:r>
              <a:rPr lang="en-US" dirty="0" smtClean="0"/>
              <a:t> </a:t>
            </a:r>
            <a:r>
              <a:rPr lang="en-US" dirty="0" err="1" smtClean="0"/>
              <a:t>boen</a:t>
            </a:r>
            <a:r>
              <a:rPr lang="en-US" dirty="0" smtClean="0"/>
              <a:t>, no </a:t>
            </a:r>
            <a:r>
              <a:rPr lang="en-US" dirty="0" err="1" smtClean="0"/>
              <a:t>hori</a:t>
            </a:r>
            <a:r>
              <a:rPr lang="en-US" dirty="0" smtClean="0"/>
              <a:t> </a:t>
            </a:r>
            <a:r>
              <a:rPr lang="en-US" dirty="0" err="1" smtClean="0"/>
              <a:t>nanga</a:t>
            </a:r>
            <a:r>
              <a:rPr lang="en-US" dirty="0" smtClean="0"/>
              <a:t> </a:t>
            </a:r>
            <a:r>
              <a:rPr lang="en-US" dirty="0" err="1" smtClean="0"/>
              <a:t>ogri</a:t>
            </a:r>
            <a:endParaRPr lang="en-US" dirty="0" smtClean="0"/>
          </a:p>
          <a:p>
            <a:r>
              <a:rPr lang="en-US" dirty="0" smtClean="0"/>
              <a:t>A de </a:t>
            </a:r>
            <a:r>
              <a:rPr lang="en-US" dirty="0" err="1" smtClean="0"/>
              <a:t>belangrijk</a:t>
            </a:r>
            <a:r>
              <a:rPr lang="en-US" dirty="0" smtClean="0"/>
              <a:t> </a:t>
            </a:r>
            <a:r>
              <a:rPr lang="en-US" dirty="0" err="1" smtClean="0"/>
              <a:t>dati</a:t>
            </a:r>
            <a:r>
              <a:rPr lang="en-US" dirty="0" smtClean="0"/>
              <a:t> </a:t>
            </a:r>
            <a:r>
              <a:rPr lang="en-US" dirty="0" err="1" smtClean="0"/>
              <a:t>lobi</a:t>
            </a:r>
            <a:r>
              <a:rPr lang="en-US" dirty="0" smtClean="0"/>
              <a:t> de </a:t>
            </a:r>
            <a:r>
              <a:rPr lang="en-US" dirty="0" err="1" smtClean="0"/>
              <a:t>da</a:t>
            </a:r>
            <a:r>
              <a:rPr lang="en-US" dirty="0" smtClean="0"/>
              <a:t> basis foe </a:t>
            </a:r>
            <a:r>
              <a:rPr lang="en-US" dirty="0" err="1" smtClean="0"/>
              <a:t>joe</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jeje-presenti</a:t>
            </a:r>
            <a:r>
              <a:rPr lang="en-US" dirty="0" smtClean="0"/>
              <a:t>.  </a:t>
            </a:r>
            <a:r>
              <a:rPr lang="en-US" dirty="0" err="1" smtClean="0"/>
              <a:t>Wi</a:t>
            </a:r>
            <a:r>
              <a:rPr lang="en-US" dirty="0" smtClean="0"/>
              <a:t> </a:t>
            </a:r>
            <a:r>
              <a:rPr lang="en-US" dirty="0" err="1" smtClean="0"/>
              <a:t>feni</a:t>
            </a:r>
            <a:r>
              <a:rPr lang="en-US" dirty="0" smtClean="0"/>
              <a:t> </a:t>
            </a:r>
            <a:r>
              <a:rPr lang="en-US" dirty="0" err="1" smtClean="0"/>
              <a:t>disi</a:t>
            </a:r>
            <a:r>
              <a:rPr lang="en-US" dirty="0" smtClean="0"/>
              <a:t> </a:t>
            </a:r>
            <a:r>
              <a:rPr lang="en-US" dirty="0" err="1" smtClean="0"/>
              <a:t>na</a:t>
            </a:r>
            <a:r>
              <a:rPr lang="en-US" dirty="0" smtClean="0"/>
              <a:t> ala 4 </a:t>
            </a:r>
            <a:r>
              <a:rPr lang="en-US" dirty="0" err="1" smtClean="0"/>
              <a:t>presi</a:t>
            </a:r>
            <a:r>
              <a:rPr lang="en-US" dirty="0" smtClean="0"/>
              <a:t> foe </a:t>
            </a:r>
            <a:r>
              <a:rPr lang="en-US" dirty="0" err="1" smtClean="0"/>
              <a:t>da</a:t>
            </a:r>
            <a:r>
              <a:rPr lang="en-US" dirty="0" smtClean="0"/>
              <a:t> </a:t>
            </a:r>
            <a:r>
              <a:rPr lang="en-US" dirty="0" err="1" smtClean="0"/>
              <a:t>jeje-presenti</a:t>
            </a:r>
            <a:r>
              <a:rPr lang="en-US" dirty="0" smtClean="0"/>
              <a:t>.  Moro </a:t>
            </a:r>
            <a:r>
              <a:rPr lang="en-US" dirty="0" err="1" smtClean="0"/>
              <a:t>fara</a:t>
            </a:r>
            <a:r>
              <a:rPr lang="en-US" dirty="0" smtClean="0"/>
              <a:t>, </a:t>
            </a:r>
            <a:r>
              <a:rPr lang="en-US" dirty="0" err="1" smtClean="0"/>
              <a:t>lobi</a:t>
            </a:r>
            <a:r>
              <a:rPr lang="en-US" dirty="0" smtClean="0"/>
              <a:t> de </a:t>
            </a:r>
            <a:r>
              <a:rPr lang="en-US" dirty="0" err="1" smtClean="0"/>
              <a:t>da</a:t>
            </a:r>
            <a:r>
              <a:rPr lang="en-US" dirty="0" smtClean="0"/>
              <a:t> basis </a:t>
            </a:r>
            <a:r>
              <a:rPr lang="en-US" dirty="0" err="1" smtClean="0"/>
              <a:t>froktoe</a:t>
            </a:r>
            <a:r>
              <a:rPr lang="en-US" dirty="0" smtClean="0"/>
              <a:t> foe </a:t>
            </a:r>
            <a:r>
              <a:rPr lang="en-US" dirty="0" err="1" smtClean="0"/>
              <a:t>da</a:t>
            </a:r>
            <a:r>
              <a:rPr lang="en-US" dirty="0" smtClean="0"/>
              <a:t> Santa </a:t>
            </a:r>
            <a:r>
              <a:rPr lang="en-US" dirty="0" err="1" smtClean="0"/>
              <a:t>Jeje</a:t>
            </a:r>
            <a:r>
              <a:rPr lang="en-US" dirty="0" smtClean="0"/>
              <a:t>, </a:t>
            </a:r>
            <a:r>
              <a:rPr lang="en-US" dirty="0" err="1" smtClean="0"/>
              <a:t>disi</a:t>
            </a:r>
            <a:r>
              <a:rPr lang="en-US" dirty="0" smtClean="0"/>
              <a:t> </a:t>
            </a:r>
            <a:r>
              <a:rPr lang="en-US" dirty="0" err="1" smtClean="0"/>
              <a:t>gi</a:t>
            </a:r>
            <a:r>
              <a:rPr lang="en-US" dirty="0" smtClean="0"/>
              <a:t> </a:t>
            </a:r>
            <a:r>
              <a:rPr lang="en-US" dirty="0" err="1" smtClean="0"/>
              <a:t>wi</a:t>
            </a:r>
            <a:r>
              <a:rPr lang="en-US" dirty="0" smtClean="0"/>
              <a:t> power foe </a:t>
            </a:r>
            <a:r>
              <a:rPr lang="en-US" dirty="0" err="1" smtClean="0"/>
              <a:t>wroko</a:t>
            </a:r>
            <a:endParaRPr lang="en-US" dirty="0" smtClean="0"/>
          </a:p>
          <a:p>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71EC04B-30ED-4095-A511-39DA9316C258}"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D59CB375-4A78-4A2D-99B8-6906D2E6EAF5}" type="slidenum">
              <a:rPr lang="en-US"/>
              <a:pPr lvl="1"/>
              <a:t>4</a:t>
            </a:fld>
            <a:endParaRPr lang="en-US">
              <a:latin typeface="Times New Roman" pitchFamily="18" charset="0"/>
            </a:endParaRPr>
          </a:p>
        </p:txBody>
      </p:sp>
      <p:sp>
        <p:nvSpPr>
          <p:cNvPr id="349186" name="Rectangle 2"/>
          <p:cNvSpPr>
            <a:spLocks noGrp="1" noChangeArrowheads="1"/>
          </p:cNvSpPr>
          <p:nvPr>
            <p:ph type="title"/>
          </p:nvPr>
        </p:nvSpPr>
        <p:spPr/>
        <p:txBody>
          <a:bodyPr/>
          <a:lstStyle/>
          <a:p>
            <a:r>
              <a:rPr lang="en-US"/>
              <a:t>Wan groepoe de ete…</a:t>
            </a:r>
          </a:p>
        </p:txBody>
      </p:sp>
      <p:sp>
        <p:nvSpPr>
          <p:cNvPr id="349187" name="Rectangle 3"/>
          <p:cNvSpPr>
            <a:spLocks noGrp="1" noChangeArrowheads="1"/>
          </p:cNvSpPr>
          <p:nvPr>
            <p:ph type="body" idx="1"/>
          </p:nvPr>
        </p:nvSpPr>
        <p:spPr>
          <a:xfrm>
            <a:off x="0" y="1665288"/>
            <a:ext cx="9144000" cy="4114800"/>
          </a:xfrm>
        </p:spPr>
        <p:txBody>
          <a:bodyPr/>
          <a:lstStyle/>
          <a:p>
            <a:pPr>
              <a:lnSpc>
                <a:spcPct val="80000"/>
              </a:lnSpc>
            </a:pPr>
            <a:r>
              <a:rPr lang="en-US" b="1" dirty="0"/>
              <a:t>Rom. 11:3. </a:t>
            </a:r>
            <a:r>
              <a:rPr lang="en-US" b="1" dirty="0" err="1"/>
              <a:t>Masra</a:t>
            </a:r>
            <a:r>
              <a:rPr lang="en-US" b="1" dirty="0"/>
              <a:t>, </a:t>
            </a:r>
            <a:r>
              <a:rPr lang="en-US" b="1" dirty="0" err="1"/>
              <a:t>dem</a:t>
            </a:r>
            <a:r>
              <a:rPr lang="en-US" b="1" dirty="0"/>
              <a:t> </a:t>
            </a:r>
            <a:r>
              <a:rPr lang="en-US" b="1" dirty="0" err="1"/>
              <a:t>ben</a:t>
            </a:r>
            <a:r>
              <a:rPr lang="en-US" b="1" dirty="0"/>
              <a:t> </a:t>
            </a:r>
            <a:r>
              <a:rPr lang="en-US" b="1" dirty="0" err="1"/>
              <a:t>kiri</a:t>
            </a:r>
            <a:r>
              <a:rPr lang="en-US" b="1" dirty="0"/>
              <a:t> Joe </a:t>
            </a:r>
            <a:r>
              <a:rPr lang="en-US" b="1" dirty="0" err="1"/>
              <a:t>profeti</a:t>
            </a:r>
            <a:r>
              <a:rPr lang="en-US" b="1" dirty="0"/>
              <a:t>, en </a:t>
            </a:r>
            <a:r>
              <a:rPr lang="en-US" b="1" dirty="0" err="1"/>
              <a:t>dem</a:t>
            </a:r>
            <a:r>
              <a:rPr lang="en-US" b="1" dirty="0"/>
              <a:t> </a:t>
            </a:r>
            <a:r>
              <a:rPr lang="en-US" b="1" dirty="0" err="1"/>
              <a:t>ben</a:t>
            </a:r>
            <a:r>
              <a:rPr lang="en-US" b="1" dirty="0"/>
              <a:t> </a:t>
            </a:r>
            <a:r>
              <a:rPr lang="en-US" b="1" dirty="0" err="1"/>
              <a:t>diki</a:t>
            </a:r>
            <a:r>
              <a:rPr lang="en-US" b="1" dirty="0"/>
              <a:t> Joe </a:t>
            </a:r>
            <a:r>
              <a:rPr lang="en-US" b="1" dirty="0" err="1"/>
              <a:t>altari</a:t>
            </a:r>
            <a:r>
              <a:rPr lang="en-US" b="1" dirty="0"/>
              <a:t> foe </a:t>
            </a:r>
            <a:r>
              <a:rPr lang="en-US" b="1" dirty="0" err="1"/>
              <a:t>pori</a:t>
            </a:r>
            <a:r>
              <a:rPr lang="en-US" b="1" dirty="0"/>
              <a:t> </a:t>
            </a:r>
            <a:r>
              <a:rPr lang="en-US" b="1" dirty="0" err="1"/>
              <a:t>dem</a:t>
            </a:r>
            <a:r>
              <a:rPr lang="en-US" b="1" dirty="0"/>
              <a:t>; en mi </a:t>
            </a:r>
            <a:r>
              <a:rPr lang="en-US" b="1" dirty="0" err="1"/>
              <a:t>wawan</a:t>
            </a:r>
            <a:r>
              <a:rPr lang="en-US" b="1" dirty="0"/>
              <a:t> tan </a:t>
            </a:r>
            <a:r>
              <a:rPr lang="en-US" b="1" dirty="0" err="1"/>
              <a:t>abra</a:t>
            </a:r>
            <a:r>
              <a:rPr lang="en-US" b="1" dirty="0"/>
              <a:t>, en </a:t>
            </a:r>
            <a:r>
              <a:rPr lang="en-US" b="1" dirty="0" err="1"/>
              <a:t>dem</a:t>
            </a:r>
            <a:r>
              <a:rPr lang="en-US" b="1" dirty="0"/>
              <a:t> </a:t>
            </a:r>
            <a:r>
              <a:rPr lang="en-US" b="1" dirty="0" err="1"/>
              <a:t>soekoe</a:t>
            </a:r>
            <a:r>
              <a:rPr lang="en-US" b="1" dirty="0"/>
              <a:t> foe </a:t>
            </a:r>
            <a:r>
              <a:rPr lang="en-US" b="1" dirty="0" err="1"/>
              <a:t>kiri</a:t>
            </a:r>
            <a:r>
              <a:rPr lang="en-US" b="1" dirty="0"/>
              <a:t> mi.4. Ma </a:t>
            </a:r>
            <a:r>
              <a:rPr lang="en-US" b="1" dirty="0" err="1"/>
              <a:t>fa</a:t>
            </a:r>
            <a:r>
              <a:rPr lang="en-US" b="1" dirty="0"/>
              <a:t> </a:t>
            </a:r>
            <a:r>
              <a:rPr lang="en-US" b="1" dirty="0" err="1"/>
              <a:t>Gado</a:t>
            </a:r>
            <a:r>
              <a:rPr lang="en-US" b="1" dirty="0"/>
              <a:t> </a:t>
            </a:r>
            <a:r>
              <a:rPr lang="en-US" b="1" dirty="0" err="1"/>
              <a:t>ben</a:t>
            </a:r>
            <a:r>
              <a:rPr lang="en-US" b="1" dirty="0"/>
              <a:t> </a:t>
            </a:r>
            <a:r>
              <a:rPr lang="en-US" b="1" dirty="0" err="1"/>
              <a:t>piki</a:t>
            </a:r>
            <a:r>
              <a:rPr lang="en-US" b="1" dirty="0"/>
              <a:t> hem?</a:t>
            </a:r>
            <a:r>
              <a:rPr lang="en-US" b="1" i="1" dirty="0"/>
              <a:t> A </a:t>
            </a:r>
            <a:r>
              <a:rPr lang="en-US" b="1" i="1" dirty="0" err="1"/>
              <a:t>ben</a:t>
            </a:r>
            <a:r>
              <a:rPr lang="en-US" b="1" i="1" dirty="0"/>
              <a:t> </a:t>
            </a:r>
            <a:r>
              <a:rPr lang="en-US" b="1" i="1" dirty="0" err="1"/>
              <a:t>taki</a:t>
            </a:r>
            <a:r>
              <a:rPr lang="en-US" b="1" i="1" dirty="0"/>
              <a:t>: </a:t>
            </a:r>
            <a:r>
              <a:rPr lang="en-US" b="1" dirty="0"/>
              <a:t>Mi </a:t>
            </a:r>
            <a:r>
              <a:rPr lang="en-US" b="1" dirty="0" err="1"/>
              <a:t>ben</a:t>
            </a:r>
            <a:r>
              <a:rPr lang="en-US" b="1" dirty="0"/>
              <a:t> </a:t>
            </a:r>
            <a:r>
              <a:rPr lang="en-US" b="1" dirty="0" err="1"/>
              <a:t>kibri</a:t>
            </a:r>
            <a:r>
              <a:rPr lang="en-US" b="1" dirty="0"/>
              <a:t> </a:t>
            </a:r>
            <a:r>
              <a:rPr lang="en-US" b="1" dirty="0" err="1"/>
              <a:t>sebi</a:t>
            </a:r>
            <a:r>
              <a:rPr lang="en-US" b="1" dirty="0"/>
              <a:t> </a:t>
            </a:r>
            <a:r>
              <a:rPr lang="en-US" b="1" dirty="0" err="1"/>
              <a:t>doesoen</a:t>
            </a:r>
            <a:r>
              <a:rPr lang="en-US" b="1" dirty="0"/>
              <a:t> </a:t>
            </a:r>
            <a:r>
              <a:rPr lang="en-US" b="1" dirty="0" err="1"/>
              <a:t>mansoema</a:t>
            </a:r>
            <a:r>
              <a:rPr lang="en-US" b="1" dirty="0"/>
              <a:t> </a:t>
            </a:r>
            <a:r>
              <a:rPr lang="en-US" b="1" dirty="0" err="1"/>
              <a:t>gi</a:t>
            </a:r>
            <a:r>
              <a:rPr lang="en-US" b="1" dirty="0"/>
              <a:t> </a:t>
            </a:r>
            <a:r>
              <a:rPr lang="en-US" b="1" dirty="0" err="1"/>
              <a:t>Misrefi</a:t>
            </a:r>
            <a:r>
              <a:rPr lang="en-US" b="1" dirty="0"/>
              <a:t> </a:t>
            </a:r>
            <a:r>
              <a:rPr lang="en-US" b="1" dirty="0" err="1"/>
              <a:t>disi</a:t>
            </a:r>
            <a:r>
              <a:rPr lang="en-US" b="1" dirty="0"/>
              <a:t> no </a:t>
            </a:r>
            <a:r>
              <a:rPr lang="en-US" b="1" dirty="0" err="1"/>
              <a:t>ben</a:t>
            </a:r>
            <a:r>
              <a:rPr lang="en-US" b="1" dirty="0"/>
              <a:t> </a:t>
            </a:r>
            <a:r>
              <a:rPr lang="en-US" b="1" dirty="0" err="1"/>
              <a:t>boigi</a:t>
            </a:r>
            <a:r>
              <a:rPr lang="en-US" b="1" dirty="0"/>
              <a:t> </a:t>
            </a:r>
            <a:r>
              <a:rPr lang="en-US" b="1" dirty="0" err="1"/>
              <a:t>kindi</a:t>
            </a:r>
            <a:r>
              <a:rPr lang="en-US" b="1" dirty="0"/>
              <a:t> </a:t>
            </a:r>
            <a:r>
              <a:rPr lang="en-US" b="1" dirty="0" err="1"/>
              <a:t>gi</a:t>
            </a:r>
            <a:r>
              <a:rPr lang="en-US" b="1" dirty="0"/>
              <a:t> Baäl.5. So </a:t>
            </a:r>
            <a:r>
              <a:rPr lang="en-US" b="1" dirty="0" err="1"/>
              <a:t>srefi</a:t>
            </a:r>
            <a:r>
              <a:rPr lang="en-US" b="1" dirty="0"/>
              <a:t> </a:t>
            </a:r>
            <a:r>
              <a:rPr lang="en-US" b="1" dirty="0" err="1"/>
              <a:t>dan</a:t>
            </a:r>
            <a:r>
              <a:rPr lang="en-US" b="1" dirty="0"/>
              <a:t> </a:t>
            </a:r>
            <a:r>
              <a:rPr lang="en-US" b="1" dirty="0" err="1"/>
              <a:t>na</a:t>
            </a:r>
            <a:r>
              <a:rPr lang="en-US" b="1" dirty="0"/>
              <a:t> </a:t>
            </a:r>
            <a:r>
              <a:rPr lang="en-US" b="1" dirty="0" err="1"/>
              <a:t>da</a:t>
            </a:r>
            <a:r>
              <a:rPr lang="en-US" b="1" dirty="0"/>
              <a:t> tem </a:t>
            </a:r>
            <a:r>
              <a:rPr lang="en-US" b="1" dirty="0" err="1"/>
              <a:t>disi</a:t>
            </a:r>
            <a:r>
              <a:rPr lang="en-US" b="1" dirty="0"/>
              <a:t> toe </a:t>
            </a:r>
            <a:r>
              <a:rPr lang="en-US" b="1" dirty="0">
                <a:solidFill>
                  <a:schemeClr val="accent2"/>
                </a:solidFill>
              </a:rPr>
              <a:t>wan </a:t>
            </a:r>
            <a:r>
              <a:rPr lang="en-US" b="1" dirty="0" err="1">
                <a:solidFill>
                  <a:schemeClr val="accent2"/>
                </a:solidFill>
              </a:rPr>
              <a:t>groepoe</a:t>
            </a:r>
            <a:r>
              <a:rPr lang="en-US" b="1" dirty="0">
                <a:solidFill>
                  <a:schemeClr val="accent2"/>
                </a:solidFill>
              </a:rPr>
              <a:t> </a:t>
            </a:r>
            <a:r>
              <a:rPr lang="en-US" b="1" dirty="0" err="1">
                <a:solidFill>
                  <a:schemeClr val="accent2"/>
                </a:solidFill>
              </a:rPr>
              <a:t>libi</a:t>
            </a:r>
            <a:r>
              <a:rPr lang="en-US" b="1" dirty="0">
                <a:solidFill>
                  <a:schemeClr val="accent2"/>
                </a:solidFill>
              </a:rPr>
              <a:t> </a:t>
            </a:r>
            <a:r>
              <a:rPr lang="en-US" b="1" dirty="0" err="1">
                <a:solidFill>
                  <a:schemeClr val="accent2"/>
                </a:solidFill>
              </a:rPr>
              <a:t>abra</a:t>
            </a:r>
            <a:r>
              <a:rPr lang="en-US" b="1" dirty="0">
                <a:solidFill>
                  <a:schemeClr val="accent2"/>
                </a:solidFill>
              </a:rPr>
              <a:t> </a:t>
            </a:r>
            <a:r>
              <a:rPr lang="en-US" b="1" dirty="0" err="1">
                <a:solidFill>
                  <a:schemeClr val="accent2"/>
                </a:solidFill>
              </a:rPr>
              <a:t>disi</a:t>
            </a:r>
            <a:r>
              <a:rPr lang="en-US" b="1" dirty="0">
                <a:solidFill>
                  <a:schemeClr val="accent2"/>
                </a:solidFill>
              </a:rPr>
              <a:t> A </a:t>
            </a:r>
            <a:r>
              <a:rPr lang="en-US" b="1" dirty="0" err="1">
                <a:solidFill>
                  <a:schemeClr val="accent2"/>
                </a:solidFill>
              </a:rPr>
              <a:t>ben</a:t>
            </a:r>
            <a:r>
              <a:rPr lang="en-US" b="1" dirty="0">
                <a:solidFill>
                  <a:schemeClr val="accent2"/>
                </a:solidFill>
              </a:rPr>
              <a:t> </a:t>
            </a:r>
            <a:r>
              <a:rPr lang="en-US" b="1" dirty="0" err="1">
                <a:solidFill>
                  <a:schemeClr val="accent2"/>
                </a:solidFill>
              </a:rPr>
              <a:t>verkisi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gnade</a:t>
            </a:r>
            <a:r>
              <a:rPr lang="en-US" b="1" dirty="0"/>
              <a:t>.</a:t>
            </a:r>
          </a:p>
          <a:p>
            <a:pPr>
              <a:lnSpc>
                <a:spcPct val="80000"/>
              </a:lnSpc>
            </a:pPr>
            <a:r>
              <a:rPr lang="en-US" b="1" dirty="0"/>
              <a:t>Wan </a:t>
            </a:r>
            <a:r>
              <a:rPr lang="en-US" b="1" dirty="0" err="1"/>
              <a:t>groepoe</a:t>
            </a:r>
            <a:r>
              <a:rPr lang="en-US" b="1" dirty="0"/>
              <a:t> de </a:t>
            </a:r>
            <a:r>
              <a:rPr lang="en-US" b="1" dirty="0" err="1"/>
              <a:t>nanga</a:t>
            </a:r>
            <a:r>
              <a:rPr lang="en-US" b="1" dirty="0"/>
              <a:t> </a:t>
            </a:r>
            <a:r>
              <a:rPr lang="en-US" b="1" dirty="0" err="1"/>
              <a:t>gnade</a:t>
            </a:r>
            <a:endParaRPr lang="en-US"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EBFF88-9860-4991-90E6-DE82DCA1CF4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B8B67EC5-AFDE-4E51-B0D8-ACF3E466A5A2}" type="slidenum">
              <a:rPr lang="en-US"/>
              <a:pPr lvl="1"/>
              <a:t>40</a:t>
            </a:fld>
            <a:endParaRPr lang="en-US">
              <a:latin typeface="Times New Roman" pitchFamily="18" charset="0"/>
            </a:endParaRPr>
          </a:p>
        </p:txBody>
      </p:sp>
      <p:sp>
        <p:nvSpPr>
          <p:cNvPr id="83970" name="Rectangle 2"/>
          <p:cNvSpPr>
            <a:spLocks noGrp="1" noChangeArrowheads="1"/>
          </p:cNvSpPr>
          <p:nvPr>
            <p:ph type="title"/>
          </p:nvPr>
        </p:nvSpPr>
        <p:spPr/>
        <p:txBody>
          <a:bodyPr/>
          <a:lstStyle/>
          <a:p>
            <a:r>
              <a:rPr lang="en-US"/>
              <a:t>Wantoe vermane</a:t>
            </a:r>
          </a:p>
        </p:txBody>
      </p:sp>
      <p:sp>
        <p:nvSpPr>
          <p:cNvPr id="83971" name="Rectangle 3"/>
          <p:cNvSpPr>
            <a:spLocks noGrp="1" noChangeArrowheads="1"/>
          </p:cNvSpPr>
          <p:nvPr>
            <p:ph type="body" idx="1"/>
          </p:nvPr>
        </p:nvSpPr>
        <p:spPr/>
        <p:txBody>
          <a:bodyPr/>
          <a:lstStyle/>
          <a:p>
            <a:r>
              <a:rPr lang="en-US" b="1" dirty="0" err="1"/>
              <a:t>Romeini</a:t>
            </a:r>
            <a:r>
              <a:rPr lang="en-US" b="1" dirty="0"/>
              <a:t> 12:11. No de wan </a:t>
            </a:r>
            <a:r>
              <a:rPr lang="en-US" b="1" dirty="0" err="1"/>
              <a:t>lesiman</a:t>
            </a:r>
            <a:r>
              <a:rPr lang="en-US" b="1" dirty="0"/>
              <a:t> </a:t>
            </a:r>
            <a:r>
              <a:rPr lang="en-US" b="1" dirty="0" err="1"/>
              <a:t>na</a:t>
            </a:r>
            <a:r>
              <a:rPr lang="en-US" b="1" dirty="0"/>
              <a:t> </a:t>
            </a:r>
            <a:r>
              <a:rPr lang="en-US" b="1" dirty="0" err="1"/>
              <a:t>ini</a:t>
            </a:r>
            <a:r>
              <a:rPr lang="en-US" b="1" dirty="0"/>
              <a:t> </a:t>
            </a:r>
            <a:r>
              <a:rPr lang="en-US" b="1" dirty="0" err="1"/>
              <a:t>wroko</a:t>
            </a:r>
            <a:r>
              <a:rPr lang="en-US" b="1" dirty="0"/>
              <a:t>; </a:t>
            </a:r>
            <a:r>
              <a:rPr lang="en-US" b="1" dirty="0" err="1"/>
              <a:t>abi</a:t>
            </a:r>
            <a:r>
              <a:rPr lang="en-US" b="1" dirty="0"/>
              <a:t> </a:t>
            </a:r>
            <a:r>
              <a:rPr lang="en-US" b="1" dirty="0" err="1"/>
              <a:t>faja-hati</a:t>
            </a:r>
            <a:r>
              <a:rPr lang="en-US" b="1" dirty="0"/>
              <a:t> </a:t>
            </a:r>
            <a:r>
              <a:rPr lang="en-US" b="1" dirty="0" err="1"/>
              <a:t>na</a:t>
            </a:r>
            <a:r>
              <a:rPr lang="en-US" b="1" dirty="0"/>
              <a:t> </a:t>
            </a:r>
            <a:r>
              <a:rPr lang="en-US" b="1" dirty="0" err="1"/>
              <a:t>ini</a:t>
            </a:r>
            <a:r>
              <a:rPr lang="en-US" b="1" dirty="0"/>
              <a:t> </a:t>
            </a:r>
            <a:r>
              <a:rPr lang="en-US" b="1" dirty="0" err="1"/>
              <a:t>oen</a:t>
            </a:r>
            <a:r>
              <a:rPr lang="en-US" b="1" dirty="0"/>
              <a:t> </a:t>
            </a:r>
            <a:r>
              <a:rPr lang="en-US" b="1" dirty="0" err="1"/>
              <a:t>jeje</a:t>
            </a:r>
            <a:r>
              <a:rPr lang="en-US" b="1" dirty="0"/>
              <a:t>, en </a:t>
            </a:r>
            <a:r>
              <a:rPr lang="en-US" b="1" dirty="0" err="1"/>
              <a:t>dini</a:t>
            </a:r>
            <a:r>
              <a:rPr lang="en-US" b="1" dirty="0"/>
              <a:t> </a:t>
            </a:r>
            <a:r>
              <a:rPr lang="en-US" b="1" dirty="0" err="1"/>
              <a:t>Masra</a:t>
            </a:r>
            <a:r>
              <a:rPr lang="en-US" b="1" dirty="0"/>
              <a:t>; 12. </a:t>
            </a:r>
            <a:r>
              <a:rPr lang="en-US" b="1" dirty="0" err="1"/>
              <a:t>Prisiri</a:t>
            </a:r>
            <a:r>
              <a:rPr lang="en-US" b="1" dirty="0"/>
              <a:t> </a:t>
            </a:r>
            <a:r>
              <a:rPr lang="en-US" b="1" dirty="0" err="1"/>
              <a:t>na</a:t>
            </a:r>
            <a:r>
              <a:rPr lang="en-US" b="1" dirty="0"/>
              <a:t> </a:t>
            </a:r>
            <a:r>
              <a:rPr lang="en-US" b="1" dirty="0" err="1"/>
              <a:t>ini</a:t>
            </a:r>
            <a:r>
              <a:rPr lang="en-US" b="1" dirty="0"/>
              <a:t> </a:t>
            </a:r>
            <a:r>
              <a:rPr lang="en-US" b="1" dirty="0" err="1"/>
              <a:t>hopoe</a:t>
            </a:r>
            <a:r>
              <a:rPr lang="en-US" b="1" dirty="0"/>
              <a:t>; </a:t>
            </a:r>
            <a:r>
              <a:rPr lang="en-US" b="1" dirty="0" err="1"/>
              <a:t>abi</a:t>
            </a:r>
            <a:r>
              <a:rPr lang="en-US" b="1" dirty="0"/>
              <a:t> </a:t>
            </a:r>
            <a:r>
              <a:rPr lang="en-US" b="1" dirty="0" err="1"/>
              <a:t>pasensi</a:t>
            </a:r>
            <a:r>
              <a:rPr lang="en-US" b="1" dirty="0"/>
              <a:t> </a:t>
            </a:r>
            <a:r>
              <a:rPr lang="en-US" b="1" dirty="0" err="1"/>
              <a:t>na</a:t>
            </a:r>
            <a:r>
              <a:rPr lang="en-US" b="1" dirty="0"/>
              <a:t> </a:t>
            </a:r>
            <a:r>
              <a:rPr lang="en-US" b="1" dirty="0" err="1"/>
              <a:t>ini</a:t>
            </a:r>
            <a:r>
              <a:rPr lang="en-US" b="1" dirty="0"/>
              <a:t> </a:t>
            </a:r>
            <a:r>
              <a:rPr lang="en-US" b="1" dirty="0" err="1"/>
              <a:t>trobi</a:t>
            </a:r>
            <a:r>
              <a:rPr lang="en-US" b="1" dirty="0"/>
              <a:t>; </a:t>
            </a:r>
            <a:r>
              <a:rPr lang="en-US" b="1" dirty="0" err="1"/>
              <a:t>begi</a:t>
            </a:r>
            <a:r>
              <a:rPr lang="en-US" b="1" dirty="0"/>
              <a:t> </a:t>
            </a:r>
            <a:r>
              <a:rPr lang="en-US" b="1" dirty="0" err="1"/>
              <a:t>dorodoro</a:t>
            </a:r>
            <a:r>
              <a:rPr lang="en-US" b="1" dirty="0"/>
              <a:t>; 13. </a:t>
            </a:r>
            <a:r>
              <a:rPr lang="en-US" b="1" dirty="0" err="1"/>
              <a:t>Gi</a:t>
            </a:r>
            <a:r>
              <a:rPr lang="en-US" b="1" dirty="0"/>
              <a:t> </a:t>
            </a:r>
            <a:r>
              <a:rPr lang="en-US" b="1" dirty="0" err="1"/>
              <a:t>dem</a:t>
            </a:r>
            <a:r>
              <a:rPr lang="en-US" b="1" dirty="0"/>
              <a:t> </a:t>
            </a:r>
            <a:r>
              <a:rPr lang="en-US" b="1" dirty="0" err="1"/>
              <a:t>santawan</a:t>
            </a:r>
            <a:r>
              <a:rPr lang="en-US" b="1" dirty="0"/>
              <a:t> san </a:t>
            </a:r>
            <a:r>
              <a:rPr lang="en-US" b="1" dirty="0" err="1"/>
              <a:t>dem</a:t>
            </a:r>
            <a:r>
              <a:rPr lang="en-US" b="1" dirty="0"/>
              <a:t> </a:t>
            </a:r>
            <a:r>
              <a:rPr lang="en-US" b="1" dirty="0" err="1"/>
              <a:t>abi</a:t>
            </a:r>
            <a:r>
              <a:rPr lang="en-US" b="1" dirty="0"/>
              <a:t> </a:t>
            </a:r>
            <a:r>
              <a:rPr lang="en-US" b="1" dirty="0" err="1"/>
              <a:t>fanowdoe</a:t>
            </a:r>
            <a:r>
              <a:rPr lang="en-US" b="1" dirty="0"/>
              <a:t>; </a:t>
            </a:r>
            <a:r>
              <a:rPr lang="en-US" b="1" dirty="0" err="1"/>
              <a:t>lobi</a:t>
            </a:r>
            <a:r>
              <a:rPr lang="en-US" b="1" dirty="0"/>
              <a:t> foe </a:t>
            </a:r>
            <a:r>
              <a:rPr lang="en-US" b="1" dirty="0" err="1"/>
              <a:t>teki</a:t>
            </a:r>
            <a:r>
              <a:rPr lang="en-US" b="1" dirty="0"/>
              <a:t> </a:t>
            </a:r>
            <a:r>
              <a:rPr lang="en-US" b="1" dirty="0" err="1"/>
              <a:t>soema</a:t>
            </a:r>
            <a:r>
              <a:rPr lang="en-US" b="1" dirty="0"/>
              <a:t> </a:t>
            </a:r>
            <a:r>
              <a:rPr lang="en-US" b="1" dirty="0" err="1"/>
              <a:t>na</a:t>
            </a:r>
            <a:r>
              <a:rPr lang="en-US" b="1" dirty="0"/>
              <a:t> </a:t>
            </a:r>
            <a:r>
              <a:rPr lang="en-US" b="1" dirty="0" err="1"/>
              <a:t>ini</a:t>
            </a:r>
            <a:r>
              <a:rPr lang="en-US" b="1" dirty="0"/>
              <a:t> </a:t>
            </a:r>
            <a:r>
              <a:rPr lang="en-US" b="1" dirty="0" err="1"/>
              <a:t>oen</a:t>
            </a:r>
            <a:r>
              <a:rPr lang="en-US" b="1" dirty="0"/>
              <a:t> </a:t>
            </a:r>
            <a:r>
              <a:rPr lang="en-US" b="1" dirty="0" err="1"/>
              <a:t>oso</a:t>
            </a:r>
            <a:r>
              <a:rPr lang="en-US" b="1"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Wroko</a:t>
            </a:r>
            <a:r>
              <a:rPr lang="en-US" dirty="0" smtClean="0"/>
              <a:t> </a:t>
            </a:r>
            <a:r>
              <a:rPr lang="en-US" dirty="0" err="1" smtClean="0"/>
              <a:t>tranga</a:t>
            </a:r>
            <a:r>
              <a:rPr lang="en-US" dirty="0" smtClean="0"/>
              <a:t> </a:t>
            </a:r>
            <a:r>
              <a:rPr lang="en-US" dirty="0" err="1" smtClean="0"/>
              <a:t>gi</a:t>
            </a:r>
            <a:r>
              <a:rPr lang="en-US" dirty="0" smtClean="0"/>
              <a:t> </a:t>
            </a:r>
            <a:r>
              <a:rPr lang="en-US" dirty="0" err="1" smtClean="0"/>
              <a:t>Gado</a:t>
            </a:r>
            <a:endParaRPr lang="en-US" dirty="0"/>
          </a:p>
        </p:txBody>
      </p:sp>
      <p:sp>
        <p:nvSpPr>
          <p:cNvPr id="3" name="Content Placeholder 2"/>
          <p:cNvSpPr>
            <a:spLocks noGrp="1"/>
          </p:cNvSpPr>
          <p:nvPr>
            <p:ph idx="1"/>
          </p:nvPr>
        </p:nvSpPr>
        <p:spPr/>
        <p:txBody>
          <a:bodyPr/>
          <a:lstStyle/>
          <a:p>
            <a:r>
              <a:rPr lang="en-US" dirty="0" err="1" smtClean="0"/>
              <a:t>Versi</a:t>
            </a:r>
            <a:r>
              <a:rPr lang="en-US" dirty="0" smtClean="0"/>
              <a:t> 11 </a:t>
            </a:r>
            <a:r>
              <a:rPr lang="en-US" dirty="0" err="1" smtClean="0"/>
              <a:t>taki</a:t>
            </a:r>
            <a:r>
              <a:rPr lang="en-US" dirty="0" smtClean="0"/>
              <a:t> foe </a:t>
            </a:r>
            <a:r>
              <a:rPr lang="en-US" dirty="0" err="1" smtClean="0"/>
              <a:t>faja-hati</a:t>
            </a:r>
            <a:r>
              <a:rPr lang="en-US" dirty="0" smtClean="0"/>
              <a:t> </a:t>
            </a:r>
            <a:r>
              <a:rPr lang="en-US" dirty="0" err="1" smtClean="0"/>
              <a:t>gi</a:t>
            </a:r>
            <a:r>
              <a:rPr lang="en-US" dirty="0" smtClean="0"/>
              <a:t> </a:t>
            </a:r>
            <a:r>
              <a:rPr lang="en-US" dirty="0" err="1" smtClean="0"/>
              <a:t>Gado</a:t>
            </a:r>
            <a:r>
              <a:rPr lang="en-US" dirty="0" smtClean="0"/>
              <a:t>, en no </a:t>
            </a:r>
            <a:r>
              <a:rPr lang="en-US" dirty="0" err="1" smtClean="0"/>
              <a:t>soso</a:t>
            </a:r>
            <a:r>
              <a:rPr lang="en-US" dirty="0" smtClean="0"/>
              <a:t> </a:t>
            </a:r>
            <a:r>
              <a:rPr lang="en-US" dirty="0" err="1" smtClean="0"/>
              <a:t>na</a:t>
            </a:r>
            <a:r>
              <a:rPr lang="en-US" dirty="0" smtClean="0"/>
              <a:t> </a:t>
            </a:r>
            <a:r>
              <a:rPr lang="en-US" dirty="0" err="1" smtClean="0"/>
              <a:t>bizness</a:t>
            </a:r>
            <a:r>
              <a:rPr lang="en-US" dirty="0" smtClean="0"/>
              <a:t> </a:t>
            </a:r>
            <a:r>
              <a:rPr lang="en-US" dirty="0" err="1" smtClean="0"/>
              <a:t>wroko</a:t>
            </a:r>
            <a:r>
              <a:rPr lang="en-US" dirty="0" smtClean="0"/>
              <a:t>.</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3225A6-A6F9-4AE1-B87C-C84C0284B9A9}"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606CF3F9-ABD2-467E-A1A5-9854C0937C15}" type="slidenum">
              <a:rPr lang="en-US"/>
              <a:pPr lvl="1"/>
              <a:t>42</a:t>
            </a:fld>
            <a:endParaRPr lang="en-US">
              <a:latin typeface="Times New Roman" pitchFamily="18" charset="0"/>
            </a:endParaRPr>
          </a:p>
        </p:txBody>
      </p:sp>
      <p:sp>
        <p:nvSpPr>
          <p:cNvPr id="84994" name="Rectangle 2"/>
          <p:cNvSpPr>
            <a:spLocks noGrp="1" noChangeArrowheads="1"/>
          </p:cNvSpPr>
          <p:nvPr>
            <p:ph type="title"/>
          </p:nvPr>
        </p:nvSpPr>
        <p:spPr/>
        <p:txBody>
          <a:bodyPr/>
          <a:lstStyle/>
          <a:p>
            <a:r>
              <a:rPr lang="en-US"/>
              <a:t>Wantoe vermane</a:t>
            </a:r>
          </a:p>
        </p:txBody>
      </p:sp>
      <p:sp>
        <p:nvSpPr>
          <p:cNvPr id="84995" name="Rectangle 3"/>
          <p:cNvSpPr>
            <a:spLocks noGrp="1" noChangeArrowheads="1"/>
          </p:cNvSpPr>
          <p:nvPr>
            <p:ph type="body" idx="1"/>
          </p:nvPr>
        </p:nvSpPr>
        <p:spPr/>
        <p:txBody>
          <a:bodyPr/>
          <a:lstStyle/>
          <a:p>
            <a:pPr>
              <a:lnSpc>
                <a:spcPct val="80000"/>
              </a:lnSpc>
            </a:pPr>
            <a:r>
              <a:rPr lang="en-US" b="1" dirty="0"/>
              <a:t>Rom. 12:14. </a:t>
            </a:r>
            <a:r>
              <a:rPr lang="en-US" b="1" dirty="0" err="1"/>
              <a:t>Blesi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vervolgoe</a:t>
            </a:r>
            <a:r>
              <a:rPr lang="en-US" b="1" dirty="0"/>
              <a:t> </a:t>
            </a:r>
            <a:r>
              <a:rPr lang="en-US" b="1" dirty="0" err="1"/>
              <a:t>oen</a:t>
            </a:r>
            <a:r>
              <a:rPr lang="en-US" b="1" dirty="0"/>
              <a:t>; </a:t>
            </a:r>
            <a:r>
              <a:rPr lang="en-US" b="1" dirty="0" err="1"/>
              <a:t>blesi</a:t>
            </a:r>
            <a:r>
              <a:rPr lang="en-US" b="1" dirty="0"/>
              <a:t> </a:t>
            </a:r>
            <a:r>
              <a:rPr lang="en-US" b="1" dirty="0" err="1"/>
              <a:t>dem</a:t>
            </a:r>
            <a:r>
              <a:rPr lang="en-US" b="1" dirty="0"/>
              <a:t>, en no </a:t>
            </a:r>
            <a:r>
              <a:rPr lang="en-US" b="1" dirty="0" err="1"/>
              <a:t>floekoe</a:t>
            </a:r>
            <a:r>
              <a:rPr lang="en-US" b="1" dirty="0"/>
              <a:t> </a:t>
            </a:r>
            <a:r>
              <a:rPr lang="en-US" b="1" dirty="0" smtClean="0"/>
              <a:t>dem.15</a:t>
            </a:r>
            <a:r>
              <a:rPr lang="en-US" b="1" dirty="0"/>
              <a:t>. </a:t>
            </a:r>
            <a:r>
              <a:rPr lang="en-US" b="1" dirty="0" err="1"/>
              <a:t>Prisiri</a:t>
            </a:r>
            <a:r>
              <a:rPr lang="en-US" b="1" dirty="0"/>
              <a:t> </a:t>
            </a:r>
            <a:r>
              <a:rPr lang="en-US" b="1" dirty="0" err="1"/>
              <a:t>nanga</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prisiri</a:t>
            </a:r>
            <a:r>
              <a:rPr lang="en-US" b="1" dirty="0"/>
              <a:t>, en </a:t>
            </a:r>
            <a:r>
              <a:rPr lang="en-US" b="1" dirty="0" err="1"/>
              <a:t>krei</a:t>
            </a:r>
            <a:r>
              <a:rPr lang="en-US" b="1" dirty="0"/>
              <a:t> </a:t>
            </a:r>
            <a:r>
              <a:rPr lang="en-US" b="1" dirty="0" err="1"/>
              <a:t>nanga</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smtClean="0"/>
              <a:t>krei.16</a:t>
            </a:r>
            <a:r>
              <a:rPr lang="en-US" b="1" dirty="0"/>
              <a:t>. Abi wan </a:t>
            </a:r>
            <a:r>
              <a:rPr lang="en-US" b="1" dirty="0" err="1"/>
              <a:t>prakseri</a:t>
            </a:r>
            <a:r>
              <a:rPr lang="en-US" b="1" dirty="0"/>
              <a:t> </a:t>
            </a:r>
            <a:r>
              <a:rPr lang="en-US" b="1" dirty="0" err="1"/>
              <a:t>nanga</a:t>
            </a:r>
            <a:r>
              <a:rPr lang="en-US" b="1" dirty="0"/>
              <a:t> </a:t>
            </a:r>
            <a:r>
              <a:rPr lang="en-US" b="1" dirty="0" err="1"/>
              <a:t>makandra</a:t>
            </a:r>
            <a:r>
              <a:rPr lang="en-US" b="1" dirty="0"/>
              <a:t>. No </a:t>
            </a:r>
            <a:r>
              <a:rPr lang="en-US" b="1" dirty="0" err="1"/>
              <a:t>soekoe</a:t>
            </a:r>
            <a:r>
              <a:rPr lang="en-US" b="1" dirty="0"/>
              <a:t> </a:t>
            </a:r>
            <a:r>
              <a:rPr lang="en-US" b="1" dirty="0" err="1"/>
              <a:t>bigi</a:t>
            </a:r>
            <a:r>
              <a:rPr lang="en-US" b="1" dirty="0"/>
              <a:t> </a:t>
            </a:r>
            <a:r>
              <a:rPr lang="en-US" b="1" dirty="0" err="1"/>
              <a:t>sani</a:t>
            </a:r>
            <a:r>
              <a:rPr lang="en-US" b="1" dirty="0"/>
              <a:t>, ma </a:t>
            </a:r>
            <a:r>
              <a:rPr lang="en-US" b="1" dirty="0" err="1"/>
              <a:t>moksi</a:t>
            </a:r>
            <a:r>
              <a:rPr lang="en-US" b="1" dirty="0"/>
              <a:t> </a:t>
            </a:r>
            <a:r>
              <a:rPr lang="en-US" b="1" dirty="0" err="1"/>
              <a:t>nanga</a:t>
            </a:r>
            <a:r>
              <a:rPr lang="en-US" b="1" dirty="0"/>
              <a:t> </a:t>
            </a:r>
            <a:r>
              <a:rPr lang="en-US" b="1" dirty="0" err="1"/>
              <a:t>dem</a:t>
            </a:r>
            <a:r>
              <a:rPr lang="en-US" b="1" dirty="0"/>
              <a:t> </a:t>
            </a:r>
            <a:r>
              <a:rPr lang="en-US" b="1" dirty="0" err="1"/>
              <a:t>lagi</a:t>
            </a:r>
            <a:r>
              <a:rPr lang="en-US" b="1" dirty="0"/>
              <a:t> </a:t>
            </a:r>
            <a:r>
              <a:rPr lang="en-US" b="1" dirty="0" err="1"/>
              <a:t>soema</a:t>
            </a:r>
            <a:r>
              <a:rPr lang="en-US" b="1" dirty="0"/>
              <a:t>. No </a:t>
            </a:r>
            <a:r>
              <a:rPr lang="en-US" b="1" dirty="0" err="1"/>
              <a:t>loekoe</a:t>
            </a:r>
            <a:r>
              <a:rPr lang="en-US" b="1" dirty="0"/>
              <a:t> </a:t>
            </a:r>
            <a:r>
              <a:rPr lang="en-US" b="1" dirty="0" err="1"/>
              <a:t>na</a:t>
            </a:r>
            <a:r>
              <a:rPr lang="en-US" b="1" dirty="0"/>
              <a:t> </a:t>
            </a:r>
            <a:r>
              <a:rPr lang="en-US" b="1" dirty="0" err="1"/>
              <a:t>oensrefi</a:t>
            </a:r>
            <a:r>
              <a:rPr lang="en-US" b="1" dirty="0"/>
              <a:t> </a:t>
            </a:r>
            <a:r>
              <a:rPr lang="en-US" b="1" dirty="0" err="1"/>
              <a:t>leki</a:t>
            </a:r>
            <a:r>
              <a:rPr lang="en-US" b="1" dirty="0"/>
              <a:t> </a:t>
            </a:r>
            <a:r>
              <a:rPr lang="en-US" b="1" dirty="0" err="1"/>
              <a:t>bigi</a:t>
            </a:r>
            <a:r>
              <a:rPr lang="en-US" b="1" dirty="0"/>
              <a:t> </a:t>
            </a:r>
            <a:r>
              <a:rPr lang="en-US" b="1" dirty="0" err="1"/>
              <a:t>koniman</a:t>
            </a:r>
            <a:r>
              <a:rPr lang="en-US" b="1" dirty="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Wini</a:t>
            </a:r>
            <a:r>
              <a:rPr lang="en-US" dirty="0" smtClean="0"/>
              <a:t> </a:t>
            </a:r>
            <a:r>
              <a:rPr lang="en-US" dirty="0" err="1" smtClean="0"/>
              <a:t>dem</a:t>
            </a:r>
            <a:r>
              <a:rPr lang="en-US" dirty="0" smtClean="0"/>
              <a:t> </a:t>
            </a:r>
            <a:r>
              <a:rPr lang="en-US" dirty="0" err="1" smtClean="0"/>
              <a:t>feanti</a:t>
            </a:r>
            <a:r>
              <a:rPr lang="en-US" dirty="0" smtClean="0"/>
              <a:t> I</a:t>
            </a:r>
            <a:endParaRPr lang="en-US" dirty="0"/>
          </a:p>
        </p:txBody>
      </p:sp>
      <p:sp>
        <p:nvSpPr>
          <p:cNvPr id="3" name="Content Placeholder 2"/>
          <p:cNvSpPr>
            <a:spLocks noGrp="1"/>
          </p:cNvSpPr>
          <p:nvPr>
            <p:ph idx="1"/>
          </p:nvPr>
        </p:nvSpPr>
        <p:spPr/>
        <p:txBody>
          <a:bodyPr/>
          <a:lstStyle/>
          <a:p>
            <a:r>
              <a:rPr lang="en-US" dirty="0" err="1" smtClean="0"/>
              <a:t>Normaal</a:t>
            </a:r>
            <a:r>
              <a:rPr lang="en-US" dirty="0" smtClean="0"/>
              <a:t> </a:t>
            </a:r>
            <a:r>
              <a:rPr lang="en-US" dirty="0" err="1" smtClean="0"/>
              <a:t>wi</a:t>
            </a:r>
            <a:r>
              <a:rPr lang="en-US" dirty="0" smtClean="0"/>
              <a:t> </a:t>
            </a:r>
            <a:r>
              <a:rPr lang="en-US" dirty="0" err="1" smtClean="0"/>
              <a:t>wani</a:t>
            </a:r>
            <a:r>
              <a:rPr lang="en-US" dirty="0" smtClean="0"/>
              <a:t> </a:t>
            </a:r>
            <a:r>
              <a:rPr lang="en-US" dirty="0" err="1" smtClean="0"/>
              <a:t>floekoe</a:t>
            </a:r>
            <a:r>
              <a:rPr lang="en-US" dirty="0" smtClean="0"/>
              <a:t> </a:t>
            </a:r>
            <a:r>
              <a:rPr lang="en-US" dirty="0" err="1" smtClean="0"/>
              <a:t>dem</a:t>
            </a:r>
            <a:r>
              <a:rPr lang="en-US" dirty="0" smtClean="0"/>
              <a:t> </a:t>
            </a:r>
            <a:r>
              <a:rPr lang="en-US" dirty="0" err="1" smtClean="0"/>
              <a:t>feanti</a:t>
            </a:r>
            <a:r>
              <a:rPr lang="en-US" dirty="0" smtClean="0"/>
              <a:t>; </a:t>
            </a:r>
            <a:r>
              <a:rPr lang="en-US" dirty="0" err="1" smtClean="0"/>
              <a:t>dja</a:t>
            </a:r>
            <a:r>
              <a:rPr lang="en-US" dirty="0" smtClean="0"/>
              <a:t> </a:t>
            </a:r>
            <a:r>
              <a:rPr lang="en-US" dirty="0" err="1" smtClean="0"/>
              <a:t>wi</a:t>
            </a:r>
            <a:r>
              <a:rPr lang="en-US" dirty="0" smtClean="0"/>
              <a:t> </a:t>
            </a:r>
            <a:r>
              <a:rPr lang="en-US" dirty="0" err="1" smtClean="0"/>
              <a:t>si</a:t>
            </a:r>
            <a:r>
              <a:rPr lang="en-US" dirty="0" smtClean="0"/>
              <a:t> </a:t>
            </a:r>
            <a:r>
              <a:rPr lang="en-US" dirty="0" err="1" smtClean="0"/>
              <a:t>dati</a:t>
            </a:r>
            <a:r>
              <a:rPr lang="en-US" dirty="0" smtClean="0"/>
              <a:t> </a:t>
            </a:r>
            <a:r>
              <a:rPr lang="en-US" dirty="0" err="1" smtClean="0"/>
              <a:t>wi</a:t>
            </a:r>
            <a:r>
              <a:rPr lang="en-US" dirty="0" smtClean="0"/>
              <a:t> </a:t>
            </a:r>
            <a:r>
              <a:rPr lang="en-US" dirty="0" err="1" smtClean="0"/>
              <a:t>moesoe</a:t>
            </a:r>
            <a:r>
              <a:rPr lang="en-US" dirty="0" smtClean="0"/>
              <a:t> </a:t>
            </a:r>
            <a:r>
              <a:rPr lang="en-US" dirty="0" err="1" smtClean="0"/>
              <a:t>blesi</a:t>
            </a:r>
            <a:r>
              <a:rPr lang="en-US" dirty="0" smtClean="0"/>
              <a:t> </a:t>
            </a:r>
            <a:r>
              <a:rPr lang="en-US" dirty="0" err="1" smtClean="0"/>
              <a:t>dem</a:t>
            </a:r>
            <a:endParaRPr lang="en-US" dirty="0" smtClean="0"/>
          </a:p>
          <a:p>
            <a:r>
              <a:rPr lang="en-US" dirty="0" err="1" smtClean="0"/>
              <a:t>Wi</a:t>
            </a:r>
            <a:r>
              <a:rPr lang="en-US" dirty="0" smtClean="0"/>
              <a:t> </a:t>
            </a:r>
            <a:r>
              <a:rPr lang="en-US" dirty="0" err="1" smtClean="0"/>
              <a:t>moesoe</a:t>
            </a:r>
            <a:r>
              <a:rPr lang="en-US" dirty="0" smtClean="0"/>
              <a:t> </a:t>
            </a:r>
            <a:r>
              <a:rPr lang="en-US" dirty="0" err="1" smtClean="0"/>
              <a:t>abi</a:t>
            </a:r>
            <a:r>
              <a:rPr lang="en-US" dirty="0" smtClean="0"/>
              <a:t> </a:t>
            </a:r>
            <a:r>
              <a:rPr lang="en-US" dirty="0" err="1" smtClean="0"/>
              <a:t>troe</a:t>
            </a:r>
            <a:r>
              <a:rPr lang="en-US" dirty="0" smtClean="0"/>
              <a:t> </a:t>
            </a:r>
            <a:r>
              <a:rPr lang="en-US" dirty="0" err="1" smtClean="0"/>
              <a:t>firi</a:t>
            </a:r>
            <a:r>
              <a:rPr lang="en-US" dirty="0" smtClean="0"/>
              <a:t> </a:t>
            </a:r>
            <a:r>
              <a:rPr lang="en-US" dirty="0" err="1" smtClean="0"/>
              <a:t>gi</a:t>
            </a:r>
            <a:r>
              <a:rPr lang="en-US" dirty="0" smtClean="0"/>
              <a:t> </a:t>
            </a:r>
            <a:r>
              <a:rPr lang="en-US" dirty="0" err="1" smtClean="0"/>
              <a:t>dem</a:t>
            </a:r>
            <a:r>
              <a:rPr lang="en-US" dirty="0" smtClean="0"/>
              <a:t> </a:t>
            </a:r>
            <a:r>
              <a:rPr lang="en-US" dirty="0" err="1" smtClean="0"/>
              <a:t>trawan</a:t>
            </a:r>
            <a:r>
              <a:rPr lang="en-US" dirty="0" smtClean="0"/>
              <a:t> </a:t>
            </a:r>
            <a:r>
              <a:rPr lang="en-US" dirty="0" err="1" smtClean="0"/>
              <a:t>na</a:t>
            </a:r>
            <a:r>
              <a:rPr lang="en-US" dirty="0" smtClean="0"/>
              <a:t> </a:t>
            </a:r>
            <a:r>
              <a:rPr lang="en-US" dirty="0" err="1" smtClean="0"/>
              <a:t>ini</a:t>
            </a:r>
            <a:r>
              <a:rPr lang="en-US" dirty="0" smtClean="0"/>
              <a:t> </a:t>
            </a:r>
            <a:r>
              <a:rPr lang="en-US" dirty="0" err="1" smtClean="0"/>
              <a:t>bribi</a:t>
            </a:r>
            <a:endParaRPr lang="en-US" dirty="0" smtClean="0"/>
          </a:p>
          <a:p>
            <a:r>
              <a:rPr lang="en-US" dirty="0" err="1" smtClean="0"/>
              <a:t>Wi</a:t>
            </a:r>
            <a:r>
              <a:rPr lang="en-US" dirty="0" smtClean="0"/>
              <a:t> </a:t>
            </a:r>
            <a:r>
              <a:rPr lang="en-US" dirty="0" err="1" smtClean="0"/>
              <a:t>moesoe</a:t>
            </a:r>
            <a:r>
              <a:rPr lang="en-US" dirty="0" smtClean="0"/>
              <a:t> </a:t>
            </a:r>
            <a:r>
              <a:rPr lang="en-US" dirty="0" err="1" smtClean="0"/>
              <a:t>soekoe</a:t>
            </a:r>
            <a:r>
              <a:rPr lang="en-US" dirty="0" smtClean="0"/>
              <a:t> </a:t>
            </a:r>
            <a:r>
              <a:rPr lang="en-US" dirty="0" err="1" smtClean="0"/>
              <a:t>eenheid</a:t>
            </a:r>
            <a:endParaRPr lang="en-US" dirty="0" smtClean="0"/>
          </a:p>
          <a:p>
            <a:r>
              <a:rPr lang="en-US" dirty="0" err="1" smtClean="0"/>
              <a:t>Wi</a:t>
            </a:r>
            <a:r>
              <a:rPr lang="en-US" dirty="0" smtClean="0"/>
              <a:t> no </a:t>
            </a:r>
            <a:r>
              <a:rPr lang="en-US" dirty="0" err="1" smtClean="0"/>
              <a:t>moesoe</a:t>
            </a:r>
            <a:r>
              <a:rPr lang="en-US" dirty="0" smtClean="0"/>
              <a:t> </a:t>
            </a:r>
            <a:r>
              <a:rPr lang="en-US" dirty="0" err="1" smtClean="0"/>
              <a:t>prodo</a:t>
            </a:r>
            <a:r>
              <a:rPr lang="en-US" dirty="0" smtClean="0"/>
              <a:t> </a:t>
            </a:r>
            <a:r>
              <a:rPr lang="en-US" dirty="0" err="1" smtClean="0"/>
              <a:t>leki</a:t>
            </a:r>
            <a:r>
              <a:rPr lang="en-US" dirty="0" smtClean="0"/>
              <a:t> </a:t>
            </a:r>
            <a:r>
              <a:rPr lang="en-US" dirty="0" err="1" smtClean="0"/>
              <a:t>wi</a:t>
            </a:r>
            <a:r>
              <a:rPr lang="en-US" dirty="0" smtClean="0"/>
              <a:t> de </a:t>
            </a:r>
            <a:r>
              <a:rPr lang="en-US" dirty="0" err="1" smtClean="0"/>
              <a:t>boen</a:t>
            </a:r>
            <a:r>
              <a:rPr lang="en-US" dirty="0" smtClean="0"/>
              <a:t> </a:t>
            </a:r>
            <a:r>
              <a:rPr lang="en-US" dirty="0" err="1" smtClean="0"/>
              <a:t>moro</a:t>
            </a:r>
            <a:r>
              <a:rPr lang="en-US" dirty="0" smtClean="0"/>
              <a:t> </a:t>
            </a:r>
            <a:r>
              <a:rPr lang="en-US" dirty="0" err="1" smtClean="0"/>
              <a:t>leki</a:t>
            </a:r>
            <a:r>
              <a:rPr lang="en-US" dirty="0" smtClean="0"/>
              <a:t> </a:t>
            </a:r>
            <a:r>
              <a:rPr lang="en-US" dirty="0" err="1" smtClean="0"/>
              <a:t>trawan</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729B7B9-C2E6-4D8B-B863-DC21289AF996}" type="datetime1">
              <a:rPr lang="en-US" smtClean="0"/>
              <a:t>3/22/2010</a:t>
            </a:fld>
            <a:endParaRPr lang="en-US" dirty="0"/>
          </a:p>
        </p:txBody>
      </p:sp>
      <p:sp>
        <p:nvSpPr>
          <p:cNvPr id="5" name="Footer Placeholder 4"/>
          <p:cNvSpPr>
            <a:spLocks noGrp="1"/>
          </p:cNvSpPr>
          <p:nvPr>
            <p:ph type="ftr" sz="quarter" idx="11"/>
          </p:nvPr>
        </p:nvSpPr>
        <p:spPr/>
        <p:txBody>
          <a:bodyPr/>
          <a:lstStyle/>
          <a:p>
            <a:r>
              <a:rPr lang="it-IT" dirty="0" smtClean="0"/>
              <a:t>ABI Module 9 Romeini III</a:t>
            </a:r>
            <a:endParaRPr lang="en-US" dirty="0"/>
          </a:p>
        </p:txBody>
      </p:sp>
      <p:sp>
        <p:nvSpPr>
          <p:cNvPr id="6" name="Slide Number Placeholder 5"/>
          <p:cNvSpPr>
            <a:spLocks noGrp="1"/>
          </p:cNvSpPr>
          <p:nvPr>
            <p:ph type="sldNum" sz="quarter" idx="12"/>
          </p:nvPr>
        </p:nvSpPr>
        <p:spPr/>
        <p:txBody>
          <a:bodyPr/>
          <a:lstStyle/>
          <a:p>
            <a:pPr lvl="1"/>
            <a:fld id="{EC081D2E-33B0-4C55-89B6-1A2C7E519E2F}" type="slidenum">
              <a:rPr lang="en-US"/>
              <a:pPr lvl="1"/>
              <a:t>44</a:t>
            </a:fld>
            <a:endParaRPr lang="en-US" dirty="0">
              <a:latin typeface="Times New Roman" pitchFamily="18" charset="0"/>
            </a:endParaRPr>
          </a:p>
        </p:txBody>
      </p:sp>
      <p:sp>
        <p:nvSpPr>
          <p:cNvPr id="86018" name="Rectangle 2"/>
          <p:cNvSpPr>
            <a:spLocks noGrp="1" noChangeArrowheads="1"/>
          </p:cNvSpPr>
          <p:nvPr>
            <p:ph type="title"/>
          </p:nvPr>
        </p:nvSpPr>
        <p:spPr/>
        <p:txBody>
          <a:bodyPr/>
          <a:lstStyle/>
          <a:p>
            <a:r>
              <a:rPr lang="en-US" dirty="0" err="1"/>
              <a:t>Fa</a:t>
            </a:r>
            <a:r>
              <a:rPr lang="en-US" dirty="0"/>
              <a:t> foe </a:t>
            </a:r>
            <a:r>
              <a:rPr lang="en-US" dirty="0" err="1"/>
              <a:t>wini</a:t>
            </a:r>
            <a:r>
              <a:rPr lang="en-US" dirty="0"/>
              <a:t> </a:t>
            </a:r>
            <a:r>
              <a:rPr lang="en-US" dirty="0" err="1"/>
              <a:t>dem</a:t>
            </a:r>
            <a:r>
              <a:rPr lang="en-US" dirty="0"/>
              <a:t> </a:t>
            </a:r>
            <a:r>
              <a:rPr lang="en-US" dirty="0" err="1"/>
              <a:t>feanti</a:t>
            </a:r>
            <a:endParaRPr lang="en-US" dirty="0"/>
          </a:p>
        </p:txBody>
      </p:sp>
      <p:sp>
        <p:nvSpPr>
          <p:cNvPr id="86019" name="Rectangle 3"/>
          <p:cNvSpPr>
            <a:spLocks noGrp="1" noChangeArrowheads="1"/>
          </p:cNvSpPr>
          <p:nvPr>
            <p:ph type="body" idx="1"/>
          </p:nvPr>
        </p:nvSpPr>
        <p:spPr/>
        <p:txBody>
          <a:bodyPr/>
          <a:lstStyle/>
          <a:p>
            <a:r>
              <a:rPr lang="en-US" b="1" dirty="0"/>
              <a:t>Rom. 12:17. No </a:t>
            </a:r>
            <a:r>
              <a:rPr lang="en-US" b="1" dirty="0" err="1"/>
              <a:t>pai</a:t>
            </a:r>
            <a:r>
              <a:rPr lang="en-US" b="1" dirty="0"/>
              <a:t> no wan </a:t>
            </a:r>
            <a:r>
              <a:rPr lang="en-US" b="1" dirty="0" err="1"/>
              <a:t>soema</a:t>
            </a:r>
            <a:r>
              <a:rPr lang="en-US" b="1" dirty="0"/>
              <a:t> </a:t>
            </a:r>
            <a:r>
              <a:rPr lang="en-US" b="1" dirty="0" err="1"/>
              <a:t>ogri</a:t>
            </a:r>
            <a:r>
              <a:rPr lang="en-US" b="1" dirty="0"/>
              <a:t> foe </a:t>
            </a:r>
            <a:r>
              <a:rPr lang="en-US" b="1" dirty="0" err="1"/>
              <a:t>ogri</a:t>
            </a:r>
            <a:r>
              <a:rPr lang="en-US" b="1" dirty="0"/>
              <a:t> </a:t>
            </a:r>
            <a:r>
              <a:rPr lang="en-US" b="1" dirty="0" err="1"/>
              <a:t>baka</a:t>
            </a:r>
            <a:r>
              <a:rPr lang="en-US" b="1" dirty="0"/>
              <a:t>. </a:t>
            </a:r>
            <a:r>
              <a:rPr lang="en-US" b="1" dirty="0" err="1"/>
              <a:t>Gi</a:t>
            </a:r>
            <a:r>
              <a:rPr lang="en-US" b="1" dirty="0"/>
              <a:t> </a:t>
            </a:r>
            <a:r>
              <a:rPr lang="en-US" b="1" dirty="0" err="1"/>
              <a:t>sani</a:t>
            </a:r>
            <a:r>
              <a:rPr lang="en-US" b="1" dirty="0"/>
              <a:t> </a:t>
            </a:r>
            <a:r>
              <a:rPr lang="en-US" b="1" dirty="0" err="1"/>
              <a:t>disi</a:t>
            </a:r>
            <a:r>
              <a:rPr lang="en-US" b="1" dirty="0"/>
              <a:t> de </a:t>
            </a:r>
            <a:r>
              <a:rPr lang="en-US" b="1" dirty="0" err="1"/>
              <a:t>boen</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ai</a:t>
            </a:r>
            <a:r>
              <a:rPr lang="en-US" b="1" dirty="0"/>
              <a:t> foe ala </a:t>
            </a:r>
            <a:r>
              <a:rPr lang="en-US" b="1" dirty="0" err="1"/>
              <a:t>soema</a:t>
            </a:r>
            <a:r>
              <a:rPr lang="en-US" b="1" dirty="0"/>
              <a:t>.</a:t>
            </a:r>
          </a:p>
          <a:p>
            <a:r>
              <a:rPr lang="en-US" b="1" dirty="0"/>
              <a:t>18. </a:t>
            </a:r>
            <a:r>
              <a:rPr lang="en-US" b="1" dirty="0" err="1"/>
              <a:t>Efoe</a:t>
            </a:r>
            <a:r>
              <a:rPr lang="en-US" b="1" dirty="0"/>
              <a:t> a </a:t>
            </a:r>
            <a:r>
              <a:rPr lang="en-US" b="1" dirty="0" err="1"/>
              <a:t>kan</a:t>
            </a:r>
            <a:r>
              <a:rPr lang="en-US" b="1" dirty="0"/>
              <a:t>, so </a:t>
            </a:r>
            <a:r>
              <a:rPr lang="en-US" b="1" dirty="0" err="1"/>
              <a:t>foeroe</a:t>
            </a:r>
            <a:r>
              <a:rPr lang="en-US" b="1" dirty="0"/>
              <a:t> </a:t>
            </a:r>
            <a:r>
              <a:rPr lang="en-US" b="1" dirty="0" err="1"/>
              <a:t>leki</a:t>
            </a:r>
            <a:r>
              <a:rPr lang="en-US" b="1" dirty="0"/>
              <a:t> </a:t>
            </a:r>
            <a:r>
              <a:rPr lang="en-US" b="1" dirty="0" err="1"/>
              <a:t>oen</a:t>
            </a:r>
            <a:r>
              <a:rPr lang="en-US" b="1" dirty="0"/>
              <a:t> </a:t>
            </a:r>
            <a:r>
              <a:rPr lang="en-US" b="1" dirty="0" err="1"/>
              <a:t>kan</a:t>
            </a:r>
            <a:r>
              <a:rPr lang="en-US" b="1" dirty="0"/>
              <a:t>, </a:t>
            </a:r>
            <a:r>
              <a:rPr lang="en-US" b="1" dirty="0" err="1"/>
              <a:t>libi</a:t>
            </a:r>
            <a:r>
              <a:rPr lang="en-US" b="1" dirty="0"/>
              <a:t> </a:t>
            </a:r>
            <a:r>
              <a:rPr lang="en-US" b="1" dirty="0" err="1"/>
              <a:t>nanga</a:t>
            </a:r>
            <a:r>
              <a:rPr lang="en-US" b="1" dirty="0"/>
              <a:t> </a:t>
            </a:r>
            <a:r>
              <a:rPr lang="en-US" b="1" dirty="0" err="1"/>
              <a:t>vrede</a:t>
            </a:r>
            <a:r>
              <a:rPr lang="en-US" b="1" dirty="0"/>
              <a:t> </a:t>
            </a:r>
            <a:r>
              <a:rPr lang="en-US" b="1" dirty="0" err="1"/>
              <a:t>nanga</a:t>
            </a:r>
            <a:r>
              <a:rPr lang="en-US" b="1" dirty="0"/>
              <a:t> ala </a:t>
            </a:r>
            <a:r>
              <a:rPr lang="en-US" b="1" dirty="0" err="1"/>
              <a:t>soema</a:t>
            </a:r>
            <a:r>
              <a:rPr lang="en-US" b="1" dirty="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Wini</a:t>
            </a:r>
            <a:r>
              <a:rPr lang="en-US" dirty="0" smtClean="0"/>
              <a:t> </a:t>
            </a:r>
            <a:r>
              <a:rPr lang="en-US" dirty="0" err="1" smtClean="0"/>
              <a:t>dem</a:t>
            </a:r>
            <a:r>
              <a:rPr lang="en-US" dirty="0" smtClean="0"/>
              <a:t> </a:t>
            </a:r>
            <a:r>
              <a:rPr lang="en-US" dirty="0" err="1" smtClean="0"/>
              <a:t>feanti</a:t>
            </a:r>
            <a:endParaRPr lang="en-US" dirty="0"/>
          </a:p>
        </p:txBody>
      </p:sp>
      <p:sp>
        <p:nvSpPr>
          <p:cNvPr id="3" name="Content Placeholder 2"/>
          <p:cNvSpPr>
            <a:spLocks noGrp="1"/>
          </p:cNvSpPr>
          <p:nvPr>
            <p:ph idx="1"/>
          </p:nvPr>
        </p:nvSpPr>
        <p:spPr/>
        <p:txBody>
          <a:bodyPr/>
          <a:lstStyle/>
          <a:p>
            <a:r>
              <a:rPr lang="en-US" dirty="0" smtClean="0"/>
              <a:t>Foe </a:t>
            </a:r>
            <a:r>
              <a:rPr lang="en-US" dirty="0" err="1" smtClean="0"/>
              <a:t>pai</a:t>
            </a:r>
            <a:r>
              <a:rPr lang="en-US" dirty="0" smtClean="0"/>
              <a:t> </a:t>
            </a:r>
            <a:r>
              <a:rPr lang="en-US" dirty="0" err="1" smtClean="0"/>
              <a:t>ogri</a:t>
            </a:r>
            <a:r>
              <a:rPr lang="en-US" dirty="0" smtClean="0"/>
              <a:t> foe </a:t>
            </a:r>
            <a:r>
              <a:rPr lang="en-US" dirty="0" err="1" smtClean="0"/>
              <a:t>ogri</a:t>
            </a:r>
            <a:r>
              <a:rPr lang="en-US" dirty="0" smtClean="0"/>
              <a:t> </a:t>
            </a:r>
            <a:r>
              <a:rPr lang="en-US" dirty="0" err="1" smtClean="0"/>
              <a:t>baka</a:t>
            </a:r>
            <a:r>
              <a:rPr lang="en-US" dirty="0" smtClean="0"/>
              <a:t> de </a:t>
            </a:r>
            <a:r>
              <a:rPr lang="en-US" dirty="0" err="1" smtClean="0"/>
              <a:t>gewoon</a:t>
            </a:r>
            <a:r>
              <a:rPr lang="en-US" dirty="0" smtClean="0"/>
              <a:t> </a:t>
            </a:r>
            <a:r>
              <a:rPr lang="en-US" dirty="0" err="1" smtClean="0"/>
              <a:t>gi</a:t>
            </a:r>
            <a:r>
              <a:rPr lang="en-US" dirty="0" smtClean="0"/>
              <a:t> </a:t>
            </a:r>
            <a:r>
              <a:rPr lang="en-US" dirty="0" err="1" smtClean="0"/>
              <a:t>libisoema</a:t>
            </a:r>
            <a:r>
              <a:rPr lang="en-US" dirty="0" smtClean="0"/>
              <a:t>.  Foe </a:t>
            </a:r>
            <a:r>
              <a:rPr lang="en-US" dirty="0" err="1" smtClean="0"/>
              <a:t>pai</a:t>
            </a:r>
            <a:r>
              <a:rPr lang="en-US" dirty="0" smtClean="0"/>
              <a:t> </a:t>
            </a:r>
            <a:r>
              <a:rPr lang="en-US" dirty="0" err="1" smtClean="0"/>
              <a:t>ogri</a:t>
            </a:r>
            <a:r>
              <a:rPr lang="en-US" dirty="0" smtClean="0"/>
              <a:t> foe </a:t>
            </a:r>
            <a:r>
              <a:rPr lang="en-US" dirty="0" err="1" smtClean="0"/>
              <a:t>boen</a:t>
            </a:r>
            <a:r>
              <a:rPr lang="en-US" dirty="0" smtClean="0"/>
              <a:t> </a:t>
            </a:r>
            <a:r>
              <a:rPr lang="en-US" dirty="0" err="1" smtClean="0"/>
              <a:t>poti</a:t>
            </a:r>
            <a:r>
              <a:rPr lang="en-US" dirty="0" smtClean="0"/>
              <a:t> </a:t>
            </a:r>
            <a:r>
              <a:rPr lang="en-US" dirty="0" err="1" smtClean="0"/>
              <a:t>wi</a:t>
            </a:r>
            <a:r>
              <a:rPr lang="en-US" dirty="0" smtClean="0"/>
              <a:t>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a:t>
            </a:r>
            <a:r>
              <a:rPr lang="en-US" dirty="0" err="1" smtClean="0"/>
              <a:t>floekoe</a:t>
            </a:r>
            <a:r>
              <a:rPr lang="en-US" dirty="0" smtClean="0"/>
              <a:t> foe </a:t>
            </a:r>
            <a:r>
              <a:rPr lang="en-US" dirty="0" err="1" smtClean="0"/>
              <a:t>Gado</a:t>
            </a:r>
            <a:r>
              <a:rPr lang="en-US" dirty="0" smtClean="0"/>
              <a:t>.</a:t>
            </a:r>
          </a:p>
          <a:p>
            <a:r>
              <a:rPr lang="en-US" dirty="0" smtClean="0"/>
              <a:t>Ma foe </a:t>
            </a:r>
            <a:r>
              <a:rPr lang="en-US" dirty="0" err="1" smtClean="0"/>
              <a:t>pai</a:t>
            </a:r>
            <a:r>
              <a:rPr lang="en-US" dirty="0" smtClean="0"/>
              <a:t> </a:t>
            </a:r>
            <a:r>
              <a:rPr lang="en-US" dirty="0" err="1" smtClean="0"/>
              <a:t>boen</a:t>
            </a:r>
            <a:r>
              <a:rPr lang="en-US" dirty="0" smtClean="0"/>
              <a:t> </a:t>
            </a:r>
            <a:r>
              <a:rPr lang="en-US" dirty="0" err="1" smtClean="0"/>
              <a:t>baka</a:t>
            </a:r>
            <a:r>
              <a:rPr lang="en-US" dirty="0" smtClean="0"/>
              <a:t> </a:t>
            </a:r>
            <a:r>
              <a:rPr lang="en-US" dirty="0" err="1" smtClean="0"/>
              <a:t>na</a:t>
            </a:r>
            <a:r>
              <a:rPr lang="en-US" dirty="0" smtClean="0"/>
              <a:t> </a:t>
            </a:r>
            <a:r>
              <a:rPr lang="en-US" dirty="0" err="1" smtClean="0"/>
              <a:t>presi</a:t>
            </a:r>
            <a:r>
              <a:rPr lang="en-US" dirty="0" smtClean="0"/>
              <a:t> foe </a:t>
            </a:r>
            <a:r>
              <a:rPr lang="en-US" dirty="0" err="1" smtClean="0"/>
              <a:t>ogri</a:t>
            </a:r>
            <a:r>
              <a:rPr lang="en-US" dirty="0" smtClean="0"/>
              <a:t> </a:t>
            </a:r>
            <a:r>
              <a:rPr lang="en-US" dirty="0" err="1" smtClean="0"/>
              <a:t>sori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Gado</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libi</a:t>
            </a:r>
            <a:endParaRPr lang="en-US" dirty="0" smtClean="0"/>
          </a:p>
          <a:p>
            <a:r>
              <a:rPr lang="en-US" dirty="0" err="1" smtClean="0"/>
              <a:t>Som</a:t>
            </a:r>
            <a:r>
              <a:rPr lang="en-US" dirty="0" smtClean="0"/>
              <a:t> </a:t>
            </a:r>
            <a:r>
              <a:rPr lang="en-US" dirty="0" err="1" smtClean="0"/>
              <a:t>soema</a:t>
            </a:r>
            <a:r>
              <a:rPr lang="en-US" dirty="0" smtClean="0"/>
              <a:t> no </a:t>
            </a:r>
            <a:r>
              <a:rPr lang="en-US" dirty="0" err="1" smtClean="0"/>
              <a:t>wani</a:t>
            </a:r>
            <a:r>
              <a:rPr lang="en-US" dirty="0" smtClean="0"/>
              <a:t> </a:t>
            </a:r>
            <a:r>
              <a:rPr lang="en-US" dirty="0" err="1" smtClean="0"/>
              <a:t>vrede</a:t>
            </a:r>
            <a:r>
              <a:rPr lang="en-US" dirty="0" smtClean="0"/>
              <a:t>, en </a:t>
            </a:r>
            <a:r>
              <a:rPr lang="en-US" dirty="0" err="1" smtClean="0"/>
              <a:t>joe</a:t>
            </a:r>
            <a:r>
              <a:rPr lang="en-US" dirty="0" smtClean="0"/>
              <a:t> no man doe </a:t>
            </a:r>
            <a:r>
              <a:rPr lang="en-US" dirty="0" err="1" smtClean="0"/>
              <a:t>noti</a:t>
            </a:r>
            <a:r>
              <a:rPr lang="en-US" dirty="0" smtClean="0"/>
              <a:t> – ma </a:t>
            </a:r>
            <a:r>
              <a:rPr lang="en-US" dirty="0" err="1" smtClean="0"/>
              <a:t>wi</a:t>
            </a:r>
            <a:r>
              <a:rPr lang="en-US" dirty="0" smtClean="0"/>
              <a:t> </a:t>
            </a:r>
            <a:r>
              <a:rPr lang="en-US" dirty="0" err="1" smtClean="0"/>
              <a:t>moesoe</a:t>
            </a:r>
            <a:r>
              <a:rPr lang="en-US" dirty="0" smtClean="0"/>
              <a:t> </a:t>
            </a:r>
            <a:r>
              <a:rPr lang="en-US" dirty="0" err="1" smtClean="0"/>
              <a:t>meki</a:t>
            </a:r>
            <a:r>
              <a:rPr lang="en-US" dirty="0" smtClean="0"/>
              <a:t> </a:t>
            </a:r>
            <a:r>
              <a:rPr lang="en-US" dirty="0" err="1" smtClean="0"/>
              <a:t>moeiti</a:t>
            </a:r>
            <a:r>
              <a:rPr lang="en-US" dirty="0" smtClean="0"/>
              <a:t> foe </a:t>
            </a:r>
            <a:r>
              <a:rPr lang="en-US" dirty="0" err="1" smtClean="0"/>
              <a:t>tjari</a:t>
            </a:r>
            <a:r>
              <a:rPr lang="en-US" dirty="0" smtClean="0"/>
              <a:t> </a:t>
            </a:r>
            <a:r>
              <a:rPr lang="en-US" dirty="0" err="1" smtClean="0"/>
              <a:t>vrede</a:t>
            </a:r>
            <a:r>
              <a:rPr lang="en-US" dirty="0" smtClean="0"/>
              <a:t> </a:t>
            </a:r>
            <a:r>
              <a:rPr lang="en-US" dirty="0" err="1" smtClean="0"/>
              <a:t>kom</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81834F2-9A80-4DAD-900D-B1270AFF1BA6}"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C22CB36-176A-4A06-BE09-D58AD6CF3313}" type="slidenum">
              <a:rPr lang="en-US"/>
              <a:pPr lvl="1"/>
              <a:t>46</a:t>
            </a:fld>
            <a:endParaRPr lang="en-US">
              <a:latin typeface="Times New Roman" pitchFamily="18" charset="0"/>
            </a:endParaRPr>
          </a:p>
        </p:txBody>
      </p:sp>
      <p:sp>
        <p:nvSpPr>
          <p:cNvPr id="88066" name="Rectangle 2"/>
          <p:cNvSpPr>
            <a:spLocks noGrp="1" noChangeArrowheads="1"/>
          </p:cNvSpPr>
          <p:nvPr>
            <p:ph type="title"/>
          </p:nvPr>
        </p:nvSpPr>
        <p:spPr/>
        <p:txBody>
          <a:bodyPr/>
          <a:lstStyle/>
          <a:p>
            <a:r>
              <a:rPr lang="en-US"/>
              <a:t>No teki revensi</a:t>
            </a:r>
          </a:p>
        </p:txBody>
      </p:sp>
      <p:sp>
        <p:nvSpPr>
          <p:cNvPr id="88067" name="Rectangle 3"/>
          <p:cNvSpPr>
            <a:spLocks noGrp="1" noChangeArrowheads="1"/>
          </p:cNvSpPr>
          <p:nvPr>
            <p:ph type="body" idx="1"/>
          </p:nvPr>
        </p:nvSpPr>
        <p:spPr/>
        <p:txBody>
          <a:bodyPr/>
          <a:lstStyle/>
          <a:p>
            <a:r>
              <a:rPr lang="en-US" b="1"/>
              <a:t>Rom. 12:19. Lobiwan, oensrefi no moesoe teki revensi, ma poti oen hatibron na wan sei, bikasi a de skrifi taki: Da revensi de foe Mi; Mi sa pai baka: so Masra de taki.</a:t>
            </a:r>
          </a:p>
          <a:p>
            <a:r>
              <a:rPr lang="en-US" b="1"/>
              <a:t>Revensi de da wroko foe Gado</a:t>
            </a:r>
          </a:p>
          <a:p>
            <a:r>
              <a:rPr lang="en-US" b="1"/>
              <a:t>Hem wawan kan doe dati na ini da juisti manieri</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877D77-BAF1-4AE1-B0D5-AFB1F30AA59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D1D33AF-08B4-4FA8-B9EE-3A3ABC22DC09}" type="slidenum">
              <a:rPr lang="en-US"/>
              <a:pPr lvl="1"/>
              <a:t>47</a:t>
            </a:fld>
            <a:endParaRPr lang="en-US">
              <a:latin typeface="Times New Roman" pitchFamily="18" charset="0"/>
            </a:endParaRPr>
          </a:p>
        </p:txBody>
      </p:sp>
      <p:sp>
        <p:nvSpPr>
          <p:cNvPr id="87042" name="Rectangle 2"/>
          <p:cNvSpPr>
            <a:spLocks noGrp="1" noChangeArrowheads="1"/>
          </p:cNvSpPr>
          <p:nvPr>
            <p:ph type="title"/>
          </p:nvPr>
        </p:nvSpPr>
        <p:spPr/>
        <p:txBody>
          <a:bodyPr/>
          <a:lstStyle/>
          <a:p>
            <a:r>
              <a:rPr lang="en-US" sz="4000"/>
              <a:t>Fa foe wini feanti – nanga boen!</a:t>
            </a:r>
          </a:p>
        </p:txBody>
      </p:sp>
      <p:sp>
        <p:nvSpPr>
          <p:cNvPr id="87043" name="Rectangle 3"/>
          <p:cNvSpPr>
            <a:spLocks noGrp="1" noChangeArrowheads="1"/>
          </p:cNvSpPr>
          <p:nvPr>
            <p:ph type="body" idx="1"/>
          </p:nvPr>
        </p:nvSpPr>
        <p:spPr/>
        <p:txBody>
          <a:bodyPr/>
          <a:lstStyle/>
          <a:p>
            <a:r>
              <a:rPr lang="en-US" b="1" dirty="0"/>
              <a:t>Rom. 12:20. Foe </a:t>
            </a:r>
            <a:r>
              <a:rPr lang="en-US" b="1" dirty="0" err="1"/>
              <a:t>dat'ede</a:t>
            </a:r>
            <a:r>
              <a:rPr lang="en-US" b="1" dirty="0"/>
              <a:t> </a:t>
            </a:r>
            <a:r>
              <a:rPr lang="en-US" b="1" dirty="0" err="1"/>
              <a:t>efoe</a:t>
            </a:r>
            <a:r>
              <a:rPr lang="en-US" b="1" dirty="0"/>
              <a:t> </a:t>
            </a:r>
            <a:r>
              <a:rPr lang="en-US" b="1" dirty="0" err="1"/>
              <a:t>joe</a:t>
            </a:r>
            <a:r>
              <a:rPr lang="en-US" b="1" dirty="0"/>
              <a:t> </a:t>
            </a:r>
            <a:r>
              <a:rPr lang="en-US" b="1" dirty="0" err="1"/>
              <a:t>feanti</a:t>
            </a:r>
            <a:r>
              <a:rPr lang="en-US" b="1" dirty="0"/>
              <a:t> </a:t>
            </a:r>
            <a:r>
              <a:rPr lang="en-US" b="1" dirty="0" err="1"/>
              <a:t>abi</a:t>
            </a:r>
            <a:r>
              <a:rPr lang="en-US" b="1" dirty="0"/>
              <a:t> </a:t>
            </a:r>
            <a:r>
              <a:rPr lang="en-US" b="1" dirty="0" err="1"/>
              <a:t>angribere</a:t>
            </a:r>
            <a:r>
              <a:rPr lang="en-US" b="1" dirty="0"/>
              <a:t>, </a:t>
            </a:r>
            <a:r>
              <a:rPr lang="en-US" b="1" dirty="0" err="1"/>
              <a:t>gi</a:t>
            </a:r>
            <a:r>
              <a:rPr lang="en-US" b="1" dirty="0"/>
              <a:t> hem wan </a:t>
            </a:r>
            <a:r>
              <a:rPr lang="en-US" b="1" dirty="0" err="1"/>
              <a:t>sani</a:t>
            </a:r>
            <a:r>
              <a:rPr lang="en-US" b="1" dirty="0"/>
              <a:t> foe </a:t>
            </a:r>
            <a:r>
              <a:rPr lang="en-US" b="1" dirty="0" err="1"/>
              <a:t>njan</a:t>
            </a:r>
            <a:r>
              <a:rPr lang="en-US" b="1" dirty="0"/>
              <a:t>; </a:t>
            </a:r>
            <a:r>
              <a:rPr lang="en-US" b="1" dirty="0" err="1"/>
              <a:t>efoe</a:t>
            </a:r>
            <a:r>
              <a:rPr lang="en-US" b="1" dirty="0"/>
              <a:t> a </a:t>
            </a:r>
            <a:r>
              <a:rPr lang="en-US" b="1" dirty="0" err="1"/>
              <a:t>abi</a:t>
            </a:r>
            <a:r>
              <a:rPr lang="en-US" b="1" dirty="0"/>
              <a:t> </a:t>
            </a:r>
            <a:r>
              <a:rPr lang="en-US" b="1" dirty="0" err="1"/>
              <a:t>dreiwatra</a:t>
            </a:r>
            <a:r>
              <a:rPr lang="en-US" b="1" dirty="0"/>
              <a:t>, </a:t>
            </a:r>
            <a:r>
              <a:rPr lang="en-US" b="1" dirty="0" err="1"/>
              <a:t>gi</a:t>
            </a:r>
            <a:r>
              <a:rPr lang="en-US" b="1" dirty="0"/>
              <a:t> hem wan </a:t>
            </a:r>
            <a:r>
              <a:rPr lang="en-US" b="1" dirty="0" err="1"/>
              <a:t>sani</a:t>
            </a:r>
            <a:r>
              <a:rPr lang="en-US" b="1" dirty="0"/>
              <a:t> foe </a:t>
            </a:r>
            <a:r>
              <a:rPr lang="en-US" b="1" dirty="0" err="1"/>
              <a:t>dringi</a:t>
            </a:r>
            <a:r>
              <a:rPr lang="en-US" b="1" dirty="0"/>
              <a:t>; </a:t>
            </a:r>
            <a:r>
              <a:rPr lang="en-US" b="1" dirty="0" err="1"/>
              <a:t>bikasi</a:t>
            </a:r>
            <a:r>
              <a:rPr lang="en-US" b="1" dirty="0"/>
              <a:t> </a:t>
            </a:r>
            <a:r>
              <a:rPr lang="en-US" b="1" dirty="0" err="1"/>
              <a:t>te</a:t>
            </a:r>
            <a:r>
              <a:rPr lang="en-US" b="1" dirty="0"/>
              <a:t> </a:t>
            </a:r>
            <a:r>
              <a:rPr lang="en-US" b="1" dirty="0" err="1"/>
              <a:t>joe</a:t>
            </a:r>
            <a:r>
              <a:rPr lang="en-US" b="1" dirty="0"/>
              <a:t> doe so, </a:t>
            </a:r>
            <a:r>
              <a:rPr lang="en-US" b="1" dirty="0" err="1"/>
              <a:t>joe</a:t>
            </a:r>
            <a:r>
              <a:rPr lang="en-US" b="1" dirty="0"/>
              <a:t> </a:t>
            </a:r>
            <a:r>
              <a:rPr lang="en-US" b="1" dirty="0" err="1"/>
              <a:t>sa</a:t>
            </a:r>
            <a:r>
              <a:rPr lang="en-US" b="1" dirty="0"/>
              <a:t> </a:t>
            </a:r>
            <a:r>
              <a:rPr lang="en-US" b="1" dirty="0" err="1"/>
              <a:t>poti</a:t>
            </a:r>
            <a:r>
              <a:rPr lang="en-US" b="1" dirty="0"/>
              <a:t> wan </a:t>
            </a:r>
            <a:r>
              <a:rPr lang="en-US" b="1" dirty="0" err="1"/>
              <a:t>hipi</a:t>
            </a:r>
            <a:r>
              <a:rPr lang="en-US" b="1" dirty="0"/>
              <a:t> </a:t>
            </a:r>
            <a:r>
              <a:rPr lang="en-US" b="1" dirty="0" err="1"/>
              <a:t>libi</a:t>
            </a:r>
            <a:r>
              <a:rPr lang="en-US" b="1" dirty="0"/>
              <a:t> </a:t>
            </a:r>
            <a:r>
              <a:rPr lang="en-US" b="1" dirty="0" err="1"/>
              <a:t>krofaja</a:t>
            </a:r>
            <a:r>
              <a:rPr lang="en-US" b="1" dirty="0"/>
              <a:t> </a:t>
            </a:r>
            <a:r>
              <a:rPr lang="en-US" b="1" dirty="0" err="1"/>
              <a:t>na</a:t>
            </a:r>
            <a:r>
              <a:rPr lang="en-US" b="1" dirty="0"/>
              <a:t> hem </a:t>
            </a:r>
            <a:r>
              <a:rPr lang="en-US" b="1" dirty="0" err="1"/>
              <a:t>hede</a:t>
            </a:r>
            <a:r>
              <a:rPr lang="en-US" b="1" dirty="0"/>
              <a:t> </a:t>
            </a:r>
            <a:r>
              <a:rPr lang="en-US" b="1" dirty="0" err="1" smtClean="0"/>
              <a:t>tapoe</a:t>
            </a:r>
            <a:r>
              <a:rPr lang="en-US" b="1" dirty="0" smtClean="0"/>
              <a:t>. 21</a:t>
            </a:r>
            <a:r>
              <a:rPr lang="en-US" b="1" dirty="0"/>
              <a:t>. </a:t>
            </a:r>
            <a:r>
              <a:rPr lang="en-US" b="1" dirty="0">
                <a:solidFill>
                  <a:schemeClr val="accent2"/>
                </a:solidFill>
              </a:rPr>
              <a:t>No </a:t>
            </a:r>
            <a:r>
              <a:rPr lang="en-US" b="1" dirty="0" err="1">
                <a:solidFill>
                  <a:schemeClr val="accent2"/>
                </a:solidFill>
              </a:rPr>
              <a:t>meki</a:t>
            </a:r>
            <a:r>
              <a:rPr lang="en-US" b="1" dirty="0">
                <a:solidFill>
                  <a:schemeClr val="accent2"/>
                </a:solidFill>
              </a:rPr>
              <a:t> </a:t>
            </a:r>
            <a:r>
              <a:rPr lang="en-US" b="1" dirty="0" err="1">
                <a:solidFill>
                  <a:schemeClr val="accent2"/>
                </a:solidFill>
              </a:rPr>
              <a:t>ogri</a:t>
            </a:r>
            <a:r>
              <a:rPr lang="en-US" b="1" dirty="0">
                <a:solidFill>
                  <a:schemeClr val="accent2"/>
                </a:solidFill>
              </a:rPr>
              <a:t> </a:t>
            </a:r>
            <a:r>
              <a:rPr lang="en-US" b="1" dirty="0" err="1">
                <a:solidFill>
                  <a:schemeClr val="accent2"/>
                </a:solidFill>
              </a:rPr>
              <a:t>wini</a:t>
            </a:r>
            <a:r>
              <a:rPr lang="en-US" b="1" dirty="0">
                <a:solidFill>
                  <a:schemeClr val="accent2"/>
                </a:solidFill>
              </a:rPr>
              <a:t> </a:t>
            </a:r>
            <a:r>
              <a:rPr lang="en-US" b="1" dirty="0" err="1">
                <a:solidFill>
                  <a:schemeClr val="accent2"/>
                </a:solidFill>
              </a:rPr>
              <a:t>oen</a:t>
            </a:r>
            <a:r>
              <a:rPr lang="en-US" b="1" dirty="0">
                <a:solidFill>
                  <a:schemeClr val="accent2"/>
                </a:solidFill>
              </a:rPr>
              <a:t>, ma </a:t>
            </a:r>
            <a:r>
              <a:rPr lang="en-US" b="1" dirty="0" err="1">
                <a:solidFill>
                  <a:schemeClr val="accent2"/>
                </a:solidFill>
              </a:rPr>
              <a:t>wini</a:t>
            </a:r>
            <a:r>
              <a:rPr lang="en-US" b="1" dirty="0">
                <a:solidFill>
                  <a:schemeClr val="accent2"/>
                </a:solidFill>
              </a:rPr>
              <a:t> </a:t>
            </a:r>
            <a:r>
              <a:rPr lang="en-US" b="1" dirty="0" err="1">
                <a:solidFill>
                  <a:schemeClr val="accent2"/>
                </a:solidFill>
              </a:rPr>
              <a:t>ogri</a:t>
            </a:r>
            <a:r>
              <a:rPr lang="en-US" b="1" dirty="0">
                <a:solidFill>
                  <a:schemeClr val="accent2"/>
                </a:solidFill>
              </a:rPr>
              <a:t> </a:t>
            </a:r>
            <a:r>
              <a:rPr lang="en-US" b="1" dirty="0" err="1">
                <a:solidFill>
                  <a:schemeClr val="accent2"/>
                </a:solidFill>
              </a:rPr>
              <a:t>nanga</a:t>
            </a:r>
            <a:r>
              <a:rPr lang="en-US" b="1" dirty="0">
                <a:solidFill>
                  <a:schemeClr val="accent2"/>
                </a:solidFill>
              </a:rPr>
              <a:t> </a:t>
            </a:r>
            <a:r>
              <a:rPr lang="en-US" b="1" dirty="0" err="1">
                <a:solidFill>
                  <a:schemeClr val="accent2"/>
                </a:solidFill>
              </a:rPr>
              <a:t>boen</a:t>
            </a:r>
            <a:r>
              <a:rPr lang="en-US" b="1" dirty="0">
                <a:solidFill>
                  <a:schemeClr val="accent2"/>
                </a:solidFill>
              </a:rPr>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besti</a:t>
            </a:r>
            <a:r>
              <a:rPr lang="en-US" dirty="0" smtClean="0"/>
              <a:t> </a:t>
            </a:r>
            <a:r>
              <a:rPr lang="en-US" dirty="0" err="1" smtClean="0"/>
              <a:t>fasi</a:t>
            </a:r>
            <a:r>
              <a:rPr lang="en-US" dirty="0" smtClean="0"/>
              <a:t> foe </a:t>
            </a:r>
            <a:r>
              <a:rPr lang="en-US" dirty="0" err="1" smtClean="0"/>
              <a:t>wini</a:t>
            </a:r>
            <a:r>
              <a:rPr lang="en-US" dirty="0" smtClean="0"/>
              <a:t> </a:t>
            </a:r>
            <a:r>
              <a:rPr lang="en-US" dirty="0" err="1" smtClean="0"/>
              <a:t>joe</a:t>
            </a:r>
            <a:r>
              <a:rPr lang="en-US" dirty="0" smtClean="0"/>
              <a:t> </a:t>
            </a:r>
            <a:r>
              <a:rPr lang="en-US" dirty="0" err="1" smtClean="0"/>
              <a:t>feanti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beste</a:t>
            </a:r>
            <a:r>
              <a:rPr lang="en-US" dirty="0" smtClean="0"/>
              <a:t> </a:t>
            </a:r>
            <a:r>
              <a:rPr lang="en-US" dirty="0" err="1" smtClean="0"/>
              <a:t>fasi</a:t>
            </a:r>
            <a:r>
              <a:rPr lang="en-US" dirty="0" smtClean="0"/>
              <a:t> foe </a:t>
            </a:r>
            <a:r>
              <a:rPr lang="en-US" dirty="0" err="1" smtClean="0"/>
              <a:t>wini</a:t>
            </a:r>
            <a:r>
              <a:rPr lang="en-US" dirty="0" smtClean="0"/>
              <a:t> </a:t>
            </a:r>
            <a:r>
              <a:rPr lang="en-US" dirty="0" err="1" smtClean="0"/>
              <a:t>joe</a:t>
            </a:r>
            <a:r>
              <a:rPr lang="en-US" dirty="0" smtClean="0"/>
              <a:t> </a:t>
            </a:r>
            <a:r>
              <a:rPr lang="en-US" dirty="0" err="1" smtClean="0"/>
              <a:t>feanti</a:t>
            </a:r>
            <a:r>
              <a:rPr lang="en-US" dirty="0" smtClean="0"/>
              <a:t> no de foe </a:t>
            </a:r>
            <a:r>
              <a:rPr lang="en-US" dirty="0" err="1" smtClean="0"/>
              <a:t>druk</a:t>
            </a:r>
            <a:r>
              <a:rPr lang="en-US" dirty="0" smtClean="0"/>
              <a:t> hem </a:t>
            </a:r>
            <a:r>
              <a:rPr lang="en-US" dirty="0" err="1" smtClean="0"/>
              <a:t>na</a:t>
            </a:r>
            <a:r>
              <a:rPr lang="en-US" dirty="0" smtClean="0"/>
              <a:t> </a:t>
            </a:r>
            <a:r>
              <a:rPr lang="en-US" dirty="0" err="1" smtClean="0"/>
              <a:t>ondro</a:t>
            </a:r>
            <a:r>
              <a:rPr lang="en-US" dirty="0" smtClean="0"/>
              <a:t>, ma foe </a:t>
            </a:r>
            <a:r>
              <a:rPr lang="en-US" dirty="0" err="1" smtClean="0"/>
              <a:t>wroko</a:t>
            </a:r>
            <a:r>
              <a:rPr lang="en-US" dirty="0" smtClean="0"/>
              <a:t> so wan </a:t>
            </a:r>
            <a:r>
              <a:rPr lang="en-US" dirty="0" err="1" smtClean="0"/>
              <a:t>fasi</a:t>
            </a:r>
            <a:r>
              <a:rPr lang="en-US" dirty="0" smtClean="0"/>
              <a:t> </a:t>
            </a:r>
            <a:r>
              <a:rPr lang="en-US" dirty="0" err="1" smtClean="0"/>
              <a:t>dati</a:t>
            </a:r>
            <a:r>
              <a:rPr lang="en-US" dirty="0" smtClean="0"/>
              <a:t> </a:t>
            </a:r>
            <a:r>
              <a:rPr lang="en-US" dirty="0" err="1" smtClean="0"/>
              <a:t>joe</a:t>
            </a:r>
            <a:r>
              <a:rPr lang="en-US" dirty="0" smtClean="0"/>
              <a:t> </a:t>
            </a:r>
            <a:r>
              <a:rPr lang="en-US" dirty="0" err="1" smtClean="0"/>
              <a:t>tron</a:t>
            </a:r>
            <a:r>
              <a:rPr lang="en-US" dirty="0" smtClean="0"/>
              <a:t> </a:t>
            </a:r>
            <a:r>
              <a:rPr lang="en-US" dirty="0" err="1" smtClean="0"/>
              <a:t>mati</a:t>
            </a:r>
            <a:r>
              <a:rPr lang="en-US" dirty="0" smtClean="0"/>
              <a:t> </a:t>
            </a:r>
            <a:r>
              <a:rPr lang="en-US" dirty="0" err="1" smtClean="0"/>
              <a:t>doro</a:t>
            </a:r>
            <a:r>
              <a:rPr lang="en-US" dirty="0" smtClean="0"/>
              <a:t> </a:t>
            </a:r>
            <a:r>
              <a:rPr lang="en-US" dirty="0" err="1" smtClean="0"/>
              <a:t>da</a:t>
            </a:r>
            <a:r>
              <a:rPr lang="en-US" dirty="0" smtClean="0"/>
              <a:t> </a:t>
            </a:r>
            <a:r>
              <a:rPr lang="en-US" dirty="0" err="1" smtClean="0"/>
              <a:t>lobi</a:t>
            </a:r>
            <a:r>
              <a:rPr lang="en-US" dirty="0" smtClean="0"/>
              <a:t> </a:t>
            </a:r>
            <a:r>
              <a:rPr lang="en-US" dirty="0" err="1" smtClean="0"/>
              <a:t>disi</a:t>
            </a:r>
            <a:r>
              <a:rPr lang="en-US" dirty="0" smtClean="0"/>
              <a:t> </a:t>
            </a:r>
            <a:r>
              <a:rPr lang="en-US" dirty="0" err="1" smtClean="0"/>
              <a:t>joe</a:t>
            </a:r>
            <a:r>
              <a:rPr lang="en-US" dirty="0" smtClean="0"/>
              <a:t> </a:t>
            </a:r>
            <a:r>
              <a:rPr lang="en-US" dirty="0" err="1" smtClean="0"/>
              <a:t>sori</a:t>
            </a:r>
            <a:endParaRPr lang="en-US" dirty="0" smtClean="0"/>
          </a:p>
          <a:p>
            <a:r>
              <a:rPr lang="en-US" dirty="0" err="1" smtClean="0"/>
              <a:t>Disi</a:t>
            </a:r>
            <a:r>
              <a:rPr lang="en-US" dirty="0" smtClean="0"/>
              <a:t> </a:t>
            </a:r>
            <a:r>
              <a:rPr lang="en-US" dirty="0" err="1" smtClean="0"/>
              <a:t>sori</a:t>
            </a:r>
            <a:r>
              <a:rPr lang="en-US" dirty="0" smtClean="0"/>
              <a:t> </a:t>
            </a:r>
            <a:r>
              <a:rPr lang="en-US" dirty="0" err="1" smtClean="0"/>
              <a:t>dati</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ben</a:t>
            </a:r>
            <a:r>
              <a:rPr lang="en-US" dirty="0" smtClean="0"/>
              <a:t> doe Hem </a:t>
            </a:r>
            <a:r>
              <a:rPr lang="en-US" dirty="0" err="1" smtClean="0"/>
              <a:t>wroko</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libi</a:t>
            </a:r>
            <a:r>
              <a:rPr lang="en-US" dirty="0" smtClean="0"/>
              <a:t>,  en foe </a:t>
            </a:r>
            <a:r>
              <a:rPr lang="en-US" dirty="0" err="1" smtClean="0"/>
              <a:t>troe</a:t>
            </a:r>
            <a:r>
              <a:rPr lang="en-US" dirty="0" smtClean="0"/>
              <a:t>, </a:t>
            </a:r>
            <a:r>
              <a:rPr lang="en-US" dirty="0" err="1" smtClean="0"/>
              <a:t>wi</a:t>
            </a:r>
            <a:r>
              <a:rPr lang="en-US" dirty="0" smtClean="0"/>
              <a:t> de wan </a:t>
            </a:r>
            <a:r>
              <a:rPr lang="en-US" dirty="0" err="1" smtClean="0"/>
              <a:t>njoen</a:t>
            </a:r>
            <a:r>
              <a:rPr lang="en-US" dirty="0" smtClean="0"/>
              <a:t> </a:t>
            </a:r>
            <a:r>
              <a:rPr lang="en-US" dirty="0" err="1" smtClean="0"/>
              <a:t>schepping</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E221AD6-7480-4275-8310-10164FDF4A35}"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8AB15E71-38DD-4F87-9C37-E8D4D089D76F}" type="slidenum">
              <a:rPr lang="en-US"/>
              <a:pPr lvl="1"/>
              <a:t>49</a:t>
            </a:fld>
            <a:endParaRPr lang="en-US">
              <a:latin typeface="Times New Roman" pitchFamily="18" charset="0"/>
            </a:endParaRPr>
          </a:p>
        </p:txBody>
      </p:sp>
      <p:sp>
        <p:nvSpPr>
          <p:cNvPr id="90114" name="Rectangle 2"/>
          <p:cNvSpPr>
            <a:spLocks noGrp="1" noChangeArrowheads="1"/>
          </p:cNvSpPr>
          <p:nvPr>
            <p:ph type="title"/>
          </p:nvPr>
        </p:nvSpPr>
        <p:spPr/>
        <p:txBody>
          <a:bodyPr/>
          <a:lstStyle/>
          <a:p>
            <a:r>
              <a:rPr lang="en-US"/>
              <a:t>Saka na lanti ondro</a:t>
            </a:r>
          </a:p>
        </p:txBody>
      </p:sp>
      <p:sp>
        <p:nvSpPr>
          <p:cNvPr id="90115" name="Rectangle 3"/>
          <p:cNvSpPr>
            <a:spLocks noGrp="1" noChangeArrowheads="1"/>
          </p:cNvSpPr>
          <p:nvPr>
            <p:ph type="body" idx="1"/>
          </p:nvPr>
        </p:nvSpPr>
        <p:spPr>
          <a:xfrm>
            <a:off x="0" y="1981200"/>
            <a:ext cx="9144000" cy="4114800"/>
          </a:xfrm>
        </p:spPr>
        <p:txBody>
          <a:bodyPr/>
          <a:lstStyle/>
          <a:p>
            <a:r>
              <a:rPr lang="en-US" b="1" dirty="0"/>
              <a:t>Rom. 13:1. </a:t>
            </a:r>
            <a:r>
              <a:rPr lang="en-US" b="1" dirty="0" err="1"/>
              <a:t>Ibri</a:t>
            </a:r>
            <a:r>
              <a:rPr lang="en-US" b="1" dirty="0"/>
              <a:t> </a:t>
            </a:r>
            <a:r>
              <a:rPr lang="en-US" b="1" dirty="0" err="1"/>
              <a:t>soema</a:t>
            </a:r>
            <a:r>
              <a:rPr lang="en-US" b="1" dirty="0"/>
              <a:t> </a:t>
            </a:r>
            <a:r>
              <a:rPr lang="en-US" b="1" dirty="0" err="1"/>
              <a:t>moesoe</a:t>
            </a:r>
            <a:r>
              <a:rPr lang="en-US" b="1" dirty="0"/>
              <a:t> </a:t>
            </a:r>
            <a:r>
              <a:rPr lang="en-US" b="1" dirty="0" err="1"/>
              <a:t>saka</a:t>
            </a:r>
            <a:r>
              <a:rPr lang="en-US" b="1" dirty="0"/>
              <a:t> </a:t>
            </a:r>
            <a:r>
              <a:rPr lang="en-US" b="1" dirty="0" err="1"/>
              <a:t>na</a:t>
            </a:r>
            <a:r>
              <a:rPr lang="en-US" b="1" dirty="0"/>
              <a:t> </a:t>
            </a:r>
            <a:r>
              <a:rPr lang="en-US" b="1" dirty="0" err="1"/>
              <a:t>dem</a:t>
            </a:r>
            <a:r>
              <a:rPr lang="en-US" b="1" dirty="0"/>
              <a:t> </a:t>
            </a:r>
            <a:r>
              <a:rPr lang="en-US" b="1" dirty="0" err="1"/>
              <a:t>lanti</a:t>
            </a:r>
            <a:r>
              <a:rPr lang="en-US" b="1" dirty="0"/>
              <a:t> </a:t>
            </a:r>
            <a:r>
              <a:rPr lang="en-US" b="1" dirty="0" err="1"/>
              <a:t>makti</a:t>
            </a:r>
            <a:r>
              <a:rPr lang="en-US" b="1" dirty="0"/>
              <a:t> </a:t>
            </a:r>
            <a:r>
              <a:rPr lang="en-US" b="1" dirty="0" err="1"/>
              <a:t>ondro</a:t>
            </a:r>
            <a:r>
              <a:rPr lang="en-US" b="1" dirty="0"/>
              <a:t>. </a:t>
            </a:r>
            <a:r>
              <a:rPr lang="en-US" b="1" dirty="0" err="1"/>
              <a:t>Bikasi</a:t>
            </a:r>
            <a:r>
              <a:rPr lang="en-US" b="1" dirty="0"/>
              <a:t> no wan </a:t>
            </a:r>
            <a:r>
              <a:rPr lang="en-US" b="1" dirty="0" err="1"/>
              <a:t>makti</a:t>
            </a:r>
            <a:r>
              <a:rPr lang="en-US" b="1" dirty="0"/>
              <a:t> de </a:t>
            </a:r>
            <a:r>
              <a:rPr lang="en-US" b="1" dirty="0" err="1"/>
              <a:t>boiti</a:t>
            </a:r>
            <a:r>
              <a:rPr lang="en-US" b="1" dirty="0"/>
              <a:t> foe </a:t>
            </a:r>
            <a:r>
              <a:rPr lang="en-US" b="1" dirty="0" err="1"/>
              <a:t>Gado</a:t>
            </a:r>
            <a:r>
              <a:rPr lang="en-US" b="1" dirty="0"/>
              <a:t>; </a:t>
            </a:r>
            <a:r>
              <a:rPr lang="en-US" b="1" dirty="0" err="1"/>
              <a:t>Gado</a:t>
            </a:r>
            <a:r>
              <a:rPr lang="en-US" b="1" dirty="0"/>
              <a:t> </a:t>
            </a:r>
            <a:r>
              <a:rPr lang="en-US" b="1" dirty="0" err="1"/>
              <a:t>seti</a:t>
            </a:r>
            <a:r>
              <a:rPr lang="en-US" b="1" dirty="0"/>
              <a:t> </a:t>
            </a:r>
            <a:r>
              <a:rPr lang="en-US" b="1" dirty="0" err="1"/>
              <a:t>dem</a:t>
            </a:r>
            <a:r>
              <a:rPr lang="en-US" b="1" dirty="0"/>
              <a:t> </a:t>
            </a:r>
            <a:r>
              <a:rPr lang="en-US" b="1" dirty="0" err="1"/>
              <a:t>makti</a:t>
            </a:r>
            <a:r>
              <a:rPr lang="en-US" b="1" dirty="0"/>
              <a:t> </a:t>
            </a:r>
            <a:r>
              <a:rPr lang="en-US" b="1" dirty="0" err="1"/>
              <a:t>disi</a:t>
            </a:r>
            <a:r>
              <a:rPr lang="en-US" b="1" dirty="0"/>
              <a:t> de.2. Foe </a:t>
            </a:r>
            <a:r>
              <a:rPr lang="en-US" b="1" dirty="0" err="1"/>
              <a:t>dat'ede</a:t>
            </a:r>
            <a:r>
              <a:rPr lang="en-US" b="1" dirty="0"/>
              <a:t> </a:t>
            </a:r>
            <a:r>
              <a:rPr lang="en-US" b="1" dirty="0" err="1"/>
              <a:t>ibri</a:t>
            </a:r>
            <a:r>
              <a:rPr lang="en-US" b="1" dirty="0"/>
              <a:t> </a:t>
            </a:r>
            <a:r>
              <a:rPr lang="en-US" b="1" dirty="0" err="1"/>
              <a:t>soema</a:t>
            </a:r>
            <a:r>
              <a:rPr lang="en-US" b="1" dirty="0"/>
              <a:t> </a:t>
            </a:r>
            <a:r>
              <a:rPr lang="en-US" b="1" dirty="0" err="1"/>
              <a:t>disi</a:t>
            </a:r>
            <a:r>
              <a:rPr lang="en-US" b="1" dirty="0"/>
              <a:t> no </a:t>
            </a:r>
            <a:r>
              <a:rPr lang="en-US" b="1" dirty="0" err="1"/>
              <a:t>wani</a:t>
            </a:r>
            <a:r>
              <a:rPr lang="en-US" b="1" dirty="0"/>
              <a:t> </a:t>
            </a:r>
            <a:r>
              <a:rPr lang="en-US" b="1" dirty="0" err="1"/>
              <a:t>saka</a:t>
            </a:r>
            <a:r>
              <a:rPr lang="en-US" b="1" dirty="0"/>
              <a:t> </a:t>
            </a:r>
            <a:r>
              <a:rPr lang="en-US" b="1" dirty="0" err="1"/>
              <a:t>na</a:t>
            </a:r>
            <a:r>
              <a:rPr lang="en-US" b="1" dirty="0"/>
              <a:t> </a:t>
            </a:r>
            <a:r>
              <a:rPr lang="en-US" b="1" dirty="0" err="1"/>
              <a:t>da</a:t>
            </a:r>
            <a:r>
              <a:rPr lang="en-US" b="1" dirty="0"/>
              <a:t> </a:t>
            </a:r>
            <a:r>
              <a:rPr lang="en-US" b="1" dirty="0" err="1"/>
              <a:t>makti</a:t>
            </a:r>
            <a:r>
              <a:rPr lang="en-US" b="1" dirty="0"/>
              <a:t> </a:t>
            </a:r>
            <a:r>
              <a:rPr lang="en-US" b="1" dirty="0" err="1"/>
              <a:t>ondro</a:t>
            </a:r>
            <a:r>
              <a:rPr lang="en-US" b="1" dirty="0"/>
              <a:t>, hem no </a:t>
            </a:r>
            <a:r>
              <a:rPr lang="en-US" b="1" dirty="0" err="1"/>
              <a:t>wani</a:t>
            </a:r>
            <a:r>
              <a:rPr lang="en-US" b="1" dirty="0"/>
              <a:t> </a:t>
            </a:r>
            <a:r>
              <a:rPr lang="en-US" b="1" dirty="0" err="1"/>
              <a:t>saka</a:t>
            </a:r>
            <a:r>
              <a:rPr lang="en-US" b="1" dirty="0"/>
              <a:t> </a:t>
            </a:r>
            <a:r>
              <a:rPr lang="en-US" b="1" dirty="0" err="1"/>
              <a:t>na</a:t>
            </a:r>
            <a:r>
              <a:rPr lang="en-US" b="1" dirty="0"/>
              <a:t> </a:t>
            </a:r>
            <a:r>
              <a:rPr lang="en-US" b="1" dirty="0" err="1"/>
              <a:t>ondro</a:t>
            </a:r>
            <a:r>
              <a:rPr lang="en-US" b="1" dirty="0"/>
              <a:t> san </a:t>
            </a:r>
            <a:r>
              <a:rPr lang="en-US" b="1" dirty="0" err="1"/>
              <a:t>Gado</a:t>
            </a:r>
            <a:r>
              <a:rPr lang="en-US" b="1" dirty="0"/>
              <a:t> </a:t>
            </a:r>
            <a:r>
              <a:rPr lang="en-US" b="1" dirty="0" err="1"/>
              <a:t>seti</a:t>
            </a:r>
            <a:r>
              <a:rPr lang="en-US" b="1" dirty="0"/>
              <a:t> </a:t>
            </a:r>
            <a:r>
              <a:rPr lang="en-US" b="1" dirty="0" err="1"/>
              <a:t>kaba</a:t>
            </a:r>
            <a:r>
              <a:rPr lang="en-US" b="1" dirty="0"/>
              <a:t>; en </a:t>
            </a:r>
            <a:r>
              <a:rPr lang="en-US" b="1" dirty="0" err="1"/>
              <a:t>dem</a:t>
            </a:r>
            <a:r>
              <a:rPr lang="en-US" b="1" dirty="0"/>
              <a:t> </a:t>
            </a:r>
            <a:r>
              <a:rPr lang="en-US" b="1" dirty="0" err="1"/>
              <a:t>soema</a:t>
            </a:r>
            <a:r>
              <a:rPr lang="en-US" b="1" dirty="0"/>
              <a:t> </a:t>
            </a:r>
            <a:r>
              <a:rPr lang="en-US" b="1" dirty="0" err="1"/>
              <a:t>disi</a:t>
            </a:r>
            <a:r>
              <a:rPr lang="en-US" b="1" dirty="0"/>
              <a:t> doe so </a:t>
            </a:r>
            <a:r>
              <a:rPr lang="en-US" b="1" dirty="0" err="1"/>
              <a:t>sa</a:t>
            </a:r>
            <a:r>
              <a:rPr lang="en-US" b="1" dirty="0"/>
              <a:t> </a:t>
            </a:r>
            <a:r>
              <a:rPr lang="en-US" b="1" dirty="0" err="1"/>
              <a:t>tjari</a:t>
            </a:r>
            <a:r>
              <a:rPr lang="en-US" b="1" dirty="0"/>
              <a:t> wan </a:t>
            </a:r>
            <a:r>
              <a:rPr lang="en-US" b="1" dirty="0" err="1"/>
              <a:t>vonisi</a:t>
            </a:r>
            <a:r>
              <a:rPr lang="en-US" b="1" dirty="0"/>
              <a:t> </a:t>
            </a:r>
            <a:r>
              <a:rPr lang="en-US" b="1" dirty="0" err="1"/>
              <a:t>kom</a:t>
            </a:r>
            <a:r>
              <a:rPr lang="en-US" b="1" dirty="0"/>
              <a:t> </a:t>
            </a:r>
            <a:r>
              <a:rPr lang="en-US" b="1" dirty="0" err="1"/>
              <a:t>na</a:t>
            </a:r>
            <a:r>
              <a:rPr lang="en-US" b="1" dirty="0"/>
              <a:t> </a:t>
            </a:r>
            <a:r>
              <a:rPr lang="en-US" b="1" dirty="0" err="1"/>
              <a:t>demsrefi</a:t>
            </a:r>
            <a:r>
              <a:rPr lang="en-US" b="1" dirty="0"/>
              <a:t> </a:t>
            </a:r>
            <a:r>
              <a:rPr lang="en-US" b="1" dirty="0" err="1" smtClean="0"/>
              <a:t>tapoe</a:t>
            </a:r>
            <a:r>
              <a:rPr lang="en-US" b="1" dirty="0" smtClean="0"/>
              <a:t>.</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71EC04B-30ED-4095-A511-39DA9316C258}"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D59CB375-4A78-4A2D-99B8-6906D2E6EAF5}" type="slidenum">
              <a:rPr lang="en-US"/>
              <a:pPr lvl="1"/>
              <a:t>5</a:t>
            </a:fld>
            <a:endParaRPr lang="en-US">
              <a:latin typeface="Times New Roman" pitchFamily="18" charset="0"/>
            </a:endParaRPr>
          </a:p>
        </p:txBody>
      </p:sp>
      <p:sp>
        <p:nvSpPr>
          <p:cNvPr id="349186" name="Rectangle 2"/>
          <p:cNvSpPr>
            <a:spLocks noGrp="1" noChangeArrowheads="1"/>
          </p:cNvSpPr>
          <p:nvPr>
            <p:ph type="title"/>
          </p:nvPr>
        </p:nvSpPr>
        <p:spPr/>
        <p:txBody>
          <a:bodyPr/>
          <a:lstStyle/>
          <a:p>
            <a:r>
              <a:rPr lang="en-US"/>
              <a:t>Wan groepoe de ete…</a:t>
            </a:r>
          </a:p>
        </p:txBody>
      </p:sp>
      <p:sp>
        <p:nvSpPr>
          <p:cNvPr id="349187" name="Rectangle 3"/>
          <p:cNvSpPr>
            <a:spLocks noGrp="1" noChangeArrowheads="1"/>
          </p:cNvSpPr>
          <p:nvPr>
            <p:ph type="body" idx="1"/>
          </p:nvPr>
        </p:nvSpPr>
        <p:spPr>
          <a:xfrm>
            <a:off x="0" y="1665288"/>
            <a:ext cx="9144000" cy="4114800"/>
          </a:xfrm>
        </p:spPr>
        <p:txBody>
          <a:bodyPr/>
          <a:lstStyle/>
          <a:p>
            <a:pPr>
              <a:lnSpc>
                <a:spcPct val="80000"/>
              </a:lnSpc>
            </a:pPr>
            <a:r>
              <a:rPr lang="en-US" b="1" dirty="0" err="1" smtClean="0"/>
              <a:t>Nogmaals</a:t>
            </a:r>
            <a:r>
              <a:rPr lang="en-US" b="1" dirty="0" smtClean="0"/>
              <a:t> </a:t>
            </a:r>
            <a:r>
              <a:rPr lang="en-US" b="1" dirty="0" err="1" smtClean="0"/>
              <a:t>Paulus</a:t>
            </a:r>
            <a:r>
              <a:rPr lang="en-US" b="1" dirty="0" smtClean="0"/>
              <a:t> </a:t>
            </a:r>
            <a:r>
              <a:rPr lang="en-US" b="1" dirty="0" err="1" smtClean="0"/>
              <a:t>sori</a:t>
            </a:r>
            <a:r>
              <a:rPr lang="en-US" b="1" dirty="0" smtClean="0"/>
              <a:t> </a:t>
            </a:r>
            <a:r>
              <a:rPr lang="en-US" b="1" dirty="0" err="1" smtClean="0"/>
              <a:t>da</a:t>
            </a:r>
            <a:r>
              <a:rPr lang="en-US" b="1" dirty="0" smtClean="0"/>
              <a:t> </a:t>
            </a:r>
            <a:r>
              <a:rPr lang="en-US" b="1" dirty="0" err="1" smtClean="0"/>
              <a:t>srefi</a:t>
            </a:r>
            <a:r>
              <a:rPr lang="en-US" b="1" dirty="0" smtClean="0"/>
              <a:t> </a:t>
            </a:r>
            <a:r>
              <a:rPr lang="en-US" b="1" dirty="0" err="1" smtClean="0"/>
              <a:t>sani</a:t>
            </a:r>
            <a:r>
              <a:rPr lang="en-US" b="1" dirty="0" smtClean="0"/>
              <a:t>.  </a:t>
            </a:r>
            <a:r>
              <a:rPr lang="en-US" b="1" dirty="0" err="1" smtClean="0"/>
              <a:t>Gado</a:t>
            </a:r>
            <a:r>
              <a:rPr lang="en-US" b="1" dirty="0" smtClean="0"/>
              <a:t> no </a:t>
            </a:r>
            <a:r>
              <a:rPr lang="en-US" b="1" dirty="0" err="1" smtClean="0"/>
              <a:t>wroko</a:t>
            </a:r>
            <a:r>
              <a:rPr lang="en-US" b="1" dirty="0" smtClean="0"/>
              <a:t> </a:t>
            </a:r>
            <a:r>
              <a:rPr lang="en-US" b="1" dirty="0" err="1" smtClean="0"/>
              <a:t>nanga</a:t>
            </a:r>
            <a:r>
              <a:rPr lang="en-US" b="1" dirty="0" smtClean="0"/>
              <a:t> ala </a:t>
            </a:r>
            <a:r>
              <a:rPr lang="en-US" b="1" dirty="0" err="1" smtClean="0"/>
              <a:t>dem</a:t>
            </a:r>
            <a:r>
              <a:rPr lang="en-US" b="1" dirty="0" smtClean="0"/>
              <a:t> </a:t>
            </a:r>
            <a:r>
              <a:rPr lang="en-US" b="1" dirty="0" err="1" smtClean="0"/>
              <a:t>Djoe</a:t>
            </a:r>
            <a:r>
              <a:rPr lang="en-US" b="1" dirty="0" smtClean="0"/>
              <a:t> </a:t>
            </a:r>
            <a:r>
              <a:rPr lang="en-US" b="1" dirty="0" err="1" smtClean="0"/>
              <a:t>gelijk</a:t>
            </a:r>
            <a:r>
              <a:rPr lang="en-US" b="1" dirty="0" smtClean="0"/>
              <a:t> </a:t>
            </a:r>
            <a:r>
              <a:rPr lang="en-US" b="1" dirty="0" err="1" smtClean="0"/>
              <a:t>alwasi</a:t>
            </a:r>
            <a:r>
              <a:rPr lang="en-US" b="1" dirty="0" smtClean="0"/>
              <a:t> </a:t>
            </a:r>
            <a:r>
              <a:rPr lang="en-US" b="1" dirty="0" err="1" smtClean="0"/>
              <a:t>dem</a:t>
            </a:r>
            <a:r>
              <a:rPr lang="en-US" b="1" dirty="0" smtClean="0"/>
              <a:t> no </a:t>
            </a:r>
            <a:r>
              <a:rPr lang="en-US" b="1" dirty="0" err="1" smtClean="0"/>
              <a:t>bribi</a:t>
            </a:r>
            <a:r>
              <a:rPr lang="en-US" b="1" dirty="0" smtClean="0"/>
              <a:t>, ma </a:t>
            </a:r>
            <a:r>
              <a:rPr lang="en-US" b="1" dirty="0" err="1" smtClean="0"/>
              <a:t>dem</a:t>
            </a:r>
            <a:r>
              <a:rPr lang="en-US" b="1" dirty="0" smtClean="0"/>
              <a:t> </a:t>
            </a:r>
            <a:r>
              <a:rPr lang="en-US" b="1" dirty="0" err="1" smtClean="0"/>
              <a:t>pramisi</a:t>
            </a:r>
            <a:r>
              <a:rPr lang="en-US" b="1" dirty="0" smtClean="0"/>
              <a:t> </a:t>
            </a:r>
            <a:r>
              <a:rPr lang="en-US" b="1" dirty="0" err="1" smtClean="0"/>
              <a:t>kom</a:t>
            </a:r>
            <a:r>
              <a:rPr lang="en-US" b="1" dirty="0" smtClean="0"/>
              <a:t> </a:t>
            </a:r>
            <a:r>
              <a:rPr lang="en-US" b="1" dirty="0" err="1" smtClean="0"/>
              <a:t>tapoe</a:t>
            </a:r>
            <a:r>
              <a:rPr lang="en-US" b="1" dirty="0" smtClean="0"/>
              <a:t> </a:t>
            </a:r>
            <a:r>
              <a:rPr lang="en-US" b="1" dirty="0" err="1" smtClean="0"/>
              <a:t>dem</a:t>
            </a:r>
            <a:r>
              <a:rPr lang="en-US" b="1" dirty="0" smtClean="0"/>
              <a:t> </a:t>
            </a:r>
            <a:r>
              <a:rPr lang="en-US" b="1" dirty="0" err="1" smtClean="0"/>
              <a:t>bribiwan</a:t>
            </a:r>
            <a:r>
              <a:rPr lang="en-US" b="1" dirty="0" smtClean="0"/>
              <a:t>.</a:t>
            </a:r>
          </a:p>
          <a:p>
            <a:pPr>
              <a:lnSpc>
                <a:spcPct val="80000"/>
              </a:lnSpc>
            </a:pPr>
            <a:r>
              <a:rPr lang="en-US" b="1" dirty="0" err="1" smtClean="0"/>
              <a:t>Wi</a:t>
            </a:r>
            <a:r>
              <a:rPr lang="en-US" b="1" dirty="0" smtClean="0"/>
              <a:t> </a:t>
            </a:r>
            <a:r>
              <a:rPr lang="en-US" b="1" dirty="0" err="1" smtClean="0"/>
              <a:t>si</a:t>
            </a:r>
            <a:r>
              <a:rPr lang="en-US" b="1" dirty="0" smtClean="0"/>
              <a:t> wan </a:t>
            </a:r>
            <a:r>
              <a:rPr lang="en-US" b="1" dirty="0" err="1" smtClean="0"/>
              <a:t>voorbeeld</a:t>
            </a:r>
            <a:r>
              <a:rPr lang="en-US" b="1" dirty="0" smtClean="0"/>
              <a:t> </a:t>
            </a:r>
            <a:r>
              <a:rPr lang="en-US" b="1" dirty="0" err="1" smtClean="0"/>
              <a:t>nanga</a:t>
            </a:r>
            <a:r>
              <a:rPr lang="en-US" b="1" dirty="0" smtClean="0"/>
              <a:t> </a:t>
            </a:r>
            <a:r>
              <a:rPr lang="en-US" b="1" dirty="0" err="1" smtClean="0"/>
              <a:t>Elia</a:t>
            </a:r>
            <a:r>
              <a:rPr lang="en-US" b="1" dirty="0" smtClean="0"/>
              <a:t>, </a:t>
            </a:r>
            <a:r>
              <a:rPr lang="en-US" b="1" dirty="0" err="1" smtClean="0"/>
              <a:t>disi</a:t>
            </a:r>
            <a:r>
              <a:rPr lang="en-US" b="1" dirty="0" smtClean="0"/>
              <a:t> </a:t>
            </a:r>
            <a:r>
              <a:rPr lang="en-US" b="1" dirty="0" err="1" smtClean="0"/>
              <a:t>ben</a:t>
            </a:r>
            <a:r>
              <a:rPr lang="en-US" b="1" dirty="0" smtClean="0"/>
              <a:t> </a:t>
            </a:r>
            <a:r>
              <a:rPr lang="en-US" b="1" dirty="0" err="1" smtClean="0"/>
              <a:t>taki</a:t>
            </a:r>
            <a:r>
              <a:rPr lang="en-US" b="1" dirty="0" smtClean="0"/>
              <a:t> </a:t>
            </a:r>
            <a:r>
              <a:rPr lang="en-US" b="1" dirty="0" err="1" smtClean="0"/>
              <a:t>dati</a:t>
            </a:r>
            <a:r>
              <a:rPr lang="en-US" b="1" dirty="0" smtClean="0"/>
              <a:t> no wan </a:t>
            </a:r>
            <a:r>
              <a:rPr lang="en-US" b="1" dirty="0" err="1" smtClean="0"/>
              <a:t>bribiwan</a:t>
            </a:r>
            <a:r>
              <a:rPr lang="en-US" b="1" dirty="0" smtClean="0"/>
              <a:t> de </a:t>
            </a:r>
            <a:r>
              <a:rPr lang="en-US" b="1" dirty="0" err="1" smtClean="0"/>
              <a:t>na</a:t>
            </a:r>
            <a:r>
              <a:rPr lang="en-US" b="1" dirty="0" smtClean="0"/>
              <a:t> </a:t>
            </a:r>
            <a:r>
              <a:rPr lang="en-US" b="1" dirty="0" err="1" smtClean="0"/>
              <a:t>ini</a:t>
            </a:r>
            <a:r>
              <a:rPr lang="en-US" b="1" dirty="0" smtClean="0"/>
              <a:t> Israel </a:t>
            </a:r>
            <a:r>
              <a:rPr lang="en-US" b="1" dirty="0" err="1" smtClean="0"/>
              <a:t>boiti</a:t>
            </a:r>
            <a:r>
              <a:rPr lang="en-US" b="1" dirty="0" smtClean="0"/>
              <a:t> hem.  Ma </a:t>
            </a:r>
            <a:r>
              <a:rPr lang="en-US" b="1" dirty="0" err="1" smtClean="0"/>
              <a:t>Gado</a:t>
            </a:r>
            <a:r>
              <a:rPr lang="en-US" b="1" dirty="0" smtClean="0"/>
              <a:t> </a:t>
            </a:r>
            <a:r>
              <a:rPr lang="en-US" b="1" dirty="0" err="1" smtClean="0"/>
              <a:t>ben</a:t>
            </a:r>
            <a:r>
              <a:rPr lang="en-US" b="1" dirty="0" smtClean="0"/>
              <a:t> </a:t>
            </a:r>
            <a:r>
              <a:rPr lang="en-US" b="1" dirty="0" err="1" smtClean="0"/>
              <a:t>sori</a:t>
            </a:r>
            <a:r>
              <a:rPr lang="en-US" b="1" dirty="0" smtClean="0"/>
              <a:t> hem </a:t>
            </a:r>
            <a:r>
              <a:rPr lang="en-US" b="1" dirty="0" err="1" smtClean="0"/>
              <a:t>dati</a:t>
            </a:r>
            <a:r>
              <a:rPr lang="en-US" b="1" dirty="0" smtClean="0"/>
              <a:t> wan 7000 </a:t>
            </a:r>
            <a:r>
              <a:rPr lang="en-US" b="1" dirty="0" err="1" smtClean="0"/>
              <a:t>bribiwan</a:t>
            </a:r>
            <a:r>
              <a:rPr lang="en-US" b="1" dirty="0" smtClean="0"/>
              <a:t> </a:t>
            </a:r>
            <a:r>
              <a:rPr lang="en-US" b="1" dirty="0" err="1" smtClean="0"/>
              <a:t>ben</a:t>
            </a:r>
            <a:r>
              <a:rPr lang="en-US" b="1" dirty="0" smtClean="0"/>
              <a:t> de </a:t>
            </a:r>
            <a:r>
              <a:rPr lang="en-US" b="1" dirty="0" err="1" smtClean="0"/>
              <a:t>ete</a:t>
            </a:r>
            <a:r>
              <a:rPr lang="en-US" b="1" dirty="0" smtClean="0"/>
              <a:t>.</a:t>
            </a:r>
            <a:endParaRPr lang="en-US" b="1" dirty="0"/>
          </a:p>
          <a:p>
            <a:pPr>
              <a:lnSpc>
                <a:spcPct val="80000"/>
              </a:lnSpc>
            </a:pPr>
            <a:r>
              <a:rPr lang="en-US" b="1" dirty="0"/>
              <a:t>Wan </a:t>
            </a:r>
            <a:r>
              <a:rPr lang="en-US" b="1" dirty="0" err="1"/>
              <a:t>groepoe</a:t>
            </a:r>
            <a:r>
              <a:rPr lang="en-US" b="1" dirty="0"/>
              <a:t> de </a:t>
            </a:r>
            <a:r>
              <a:rPr lang="en-US" b="1" dirty="0" err="1"/>
              <a:t>nanga</a:t>
            </a:r>
            <a:r>
              <a:rPr lang="en-US" b="1" dirty="0"/>
              <a:t> </a:t>
            </a:r>
            <a:r>
              <a:rPr lang="en-US" b="1" dirty="0" err="1" smtClean="0"/>
              <a:t>gnade</a:t>
            </a:r>
            <a:r>
              <a:rPr lang="en-US" b="1" dirty="0" smtClean="0"/>
              <a:t> de, en </a:t>
            </a:r>
            <a:r>
              <a:rPr lang="en-US" b="1" dirty="0" err="1" smtClean="0"/>
              <a:t>Gado</a:t>
            </a:r>
            <a:r>
              <a:rPr lang="en-US" b="1" dirty="0" smtClean="0"/>
              <a:t> </a:t>
            </a:r>
            <a:r>
              <a:rPr lang="en-US" b="1" dirty="0" err="1" smtClean="0"/>
              <a:t>sa</a:t>
            </a:r>
            <a:r>
              <a:rPr lang="en-US" b="1" dirty="0" smtClean="0"/>
              <a:t> </a:t>
            </a:r>
            <a:r>
              <a:rPr lang="en-US" b="1" dirty="0" err="1" smtClean="0"/>
              <a:t>wroko</a:t>
            </a:r>
            <a:r>
              <a:rPr lang="en-US" b="1" dirty="0" smtClean="0"/>
              <a:t> </a:t>
            </a:r>
            <a:r>
              <a:rPr lang="en-US" b="1" dirty="0" err="1" smtClean="0"/>
              <a:t>nanga</a:t>
            </a:r>
            <a:r>
              <a:rPr lang="en-US" b="1" dirty="0" smtClean="0"/>
              <a:t> </a:t>
            </a:r>
            <a:r>
              <a:rPr lang="en-US" b="1" dirty="0" err="1" smtClean="0"/>
              <a:t>dem</a:t>
            </a:r>
            <a:r>
              <a:rPr lang="en-US" b="1" dirty="0" smtClean="0"/>
              <a:t> </a:t>
            </a:r>
            <a:endParaRPr lang="en-US"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18DDF38-3503-4DBF-98C4-3B3220285B51}"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37E3196D-811B-487A-A7E1-AF780DB7F33D}" type="slidenum">
              <a:rPr lang="en-US"/>
              <a:pPr lvl="1"/>
              <a:t>50</a:t>
            </a:fld>
            <a:endParaRPr lang="en-US">
              <a:latin typeface="Times New Roman" pitchFamily="18" charset="0"/>
            </a:endParaRPr>
          </a:p>
        </p:txBody>
      </p:sp>
      <p:sp>
        <p:nvSpPr>
          <p:cNvPr id="91138" name="Rectangle 2"/>
          <p:cNvSpPr>
            <a:spLocks noGrp="1" noChangeArrowheads="1"/>
          </p:cNvSpPr>
          <p:nvPr>
            <p:ph type="title"/>
          </p:nvPr>
        </p:nvSpPr>
        <p:spPr/>
        <p:txBody>
          <a:bodyPr/>
          <a:lstStyle/>
          <a:p>
            <a:r>
              <a:rPr lang="en-US"/>
              <a:t>Saka na lanti ondro</a:t>
            </a:r>
          </a:p>
        </p:txBody>
      </p:sp>
      <p:sp>
        <p:nvSpPr>
          <p:cNvPr id="91139" name="Rectangle 3"/>
          <p:cNvSpPr>
            <a:spLocks noGrp="1" noChangeArrowheads="1"/>
          </p:cNvSpPr>
          <p:nvPr>
            <p:ph type="body" idx="1"/>
          </p:nvPr>
        </p:nvSpPr>
        <p:spPr/>
        <p:txBody>
          <a:bodyPr/>
          <a:lstStyle/>
          <a:p>
            <a:r>
              <a:rPr lang="en-US"/>
              <a:t>Rome ben de da lanti disi ben hori dem Djoe na wan sortoe katibo</a:t>
            </a:r>
          </a:p>
          <a:p>
            <a:r>
              <a:rPr lang="en-US"/>
              <a:t>Nero ben de lau, en a ben de da keizer</a:t>
            </a:r>
          </a:p>
          <a:p>
            <a:r>
              <a:rPr lang="en-US"/>
              <a:t>Dem ben kiri omeni bribiwan so-maar</a:t>
            </a:r>
          </a:p>
          <a:p>
            <a:r>
              <a:rPr lang="en-US"/>
              <a:t>Ma tokoe Paulus respeki lanti</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99CBC6-3CAA-4F7C-8A33-CE593D6EE80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F29C9249-415B-411E-AD44-139B7BD67809}" type="slidenum">
              <a:rPr lang="en-US"/>
              <a:pPr lvl="1"/>
              <a:t>51</a:t>
            </a:fld>
            <a:endParaRPr lang="en-US">
              <a:latin typeface="Times New Roman" pitchFamily="18" charset="0"/>
            </a:endParaRPr>
          </a:p>
        </p:txBody>
      </p:sp>
      <p:sp>
        <p:nvSpPr>
          <p:cNvPr id="92162" name="Rectangle 2"/>
          <p:cNvSpPr>
            <a:spLocks noGrp="1" noChangeArrowheads="1"/>
          </p:cNvSpPr>
          <p:nvPr>
            <p:ph type="title"/>
          </p:nvPr>
        </p:nvSpPr>
        <p:spPr/>
        <p:txBody>
          <a:bodyPr/>
          <a:lstStyle/>
          <a:p>
            <a:r>
              <a:rPr lang="en-US"/>
              <a:t>Saka na lanti ondro</a:t>
            </a:r>
          </a:p>
        </p:txBody>
      </p:sp>
      <p:sp>
        <p:nvSpPr>
          <p:cNvPr id="92163" name="Rectangle 3"/>
          <p:cNvSpPr>
            <a:spLocks noGrp="1" noChangeArrowheads="1"/>
          </p:cNvSpPr>
          <p:nvPr>
            <p:ph type="body" idx="1"/>
          </p:nvPr>
        </p:nvSpPr>
        <p:spPr/>
        <p:txBody>
          <a:bodyPr/>
          <a:lstStyle/>
          <a:p>
            <a:pPr>
              <a:lnSpc>
                <a:spcPct val="80000"/>
              </a:lnSpc>
            </a:pPr>
            <a:r>
              <a:rPr lang="en-US" dirty="0" err="1"/>
              <a:t>Paulus</a:t>
            </a:r>
            <a:r>
              <a:rPr lang="en-US" dirty="0"/>
              <a:t> no </a:t>
            </a:r>
            <a:r>
              <a:rPr lang="en-US" dirty="0" err="1"/>
              <a:t>ben</a:t>
            </a:r>
            <a:r>
              <a:rPr lang="en-US" dirty="0"/>
              <a:t> </a:t>
            </a:r>
            <a:r>
              <a:rPr lang="en-US" dirty="0" err="1"/>
              <a:t>wani</a:t>
            </a:r>
            <a:r>
              <a:rPr lang="en-US" dirty="0"/>
              <a:t> </a:t>
            </a:r>
            <a:r>
              <a:rPr lang="en-US" dirty="0" err="1"/>
              <a:t>kosi</a:t>
            </a:r>
            <a:r>
              <a:rPr lang="en-US" dirty="0"/>
              <a:t> </a:t>
            </a:r>
            <a:r>
              <a:rPr lang="en-US" dirty="0" err="1"/>
              <a:t>da</a:t>
            </a:r>
            <a:r>
              <a:rPr lang="en-US" dirty="0"/>
              <a:t> </a:t>
            </a:r>
            <a:r>
              <a:rPr lang="en-US" dirty="0" err="1" smtClean="0"/>
              <a:t>hoge-priester</a:t>
            </a:r>
            <a:r>
              <a:rPr lang="en-US" dirty="0" smtClean="0"/>
              <a:t> </a:t>
            </a:r>
            <a:r>
              <a:rPr lang="en-US" dirty="0"/>
              <a:t>toe foe </a:t>
            </a:r>
            <a:r>
              <a:rPr lang="en-US" dirty="0" err="1"/>
              <a:t>dem</a:t>
            </a:r>
            <a:r>
              <a:rPr lang="en-US" dirty="0"/>
              <a:t> </a:t>
            </a:r>
            <a:r>
              <a:rPr lang="en-US" dirty="0" err="1"/>
              <a:t>Djoe</a:t>
            </a:r>
            <a:r>
              <a:rPr lang="en-US" dirty="0"/>
              <a:t>, </a:t>
            </a:r>
            <a:r>
              <a:rPr lang="en-US" dirty="0" err="1"/>
              <a:t>alwasi</a:t>
            </a:r>
            <a:r>
              <a:rPr lang="en-US" dirty="0"/>
              <a:t> a </a:t>
            </a:r>
            <a:r>
              <a:rPr lang="en-US" dirty="0" err="1"/>
              <a:t>ben</a:t>
            </a:r>
            <a:r>
              <a:rPr lang="en-US" dirty="0"/>
              <a:t> </a:t>
            </a:r>
            <a:r>
              <a:rPr lang="en-US" dirty="0" err="1"/>
              <a:t>meki</a:t>
            </a:r>
            <a:r>
              <a:rPr lang="en-US" dirty="0"/>
              <a:t> </a:t>
            </a:r>
            <a:r>
              <a:rPr lang="en-US" dirty="0" err="1"/>
              <a:t>bigi</a:t>
            </a:r>
            <a:r>
              <a:rPr lang="en-US" dirty="0"/>
              <a:t> </a:t>
            </a:r>
            <a:r>
              <a:rPr lang="en-US" dirty="0" err="1"/>
              <a:t>foutoe</a:t>
            </a:r>
            <a:endParaRPr lang="en-US" dirty="0"/>
          </a:p>
          <a:p>
            <a:pPr>
              <a:lnSpc>
                <a:spcPct val="80000"/>
              </a:lnSpc>
            </a:pPr>
            <a:r>
              <a:rPr lang="en-US" dirty="0"/>
              <a:t>A </a:t>
            </a:r>
            <a:r>
              <a:rPr lang="en-US" dirty="0" err="1"/>
              <a:t>ben</a:t>
            </a:r>
            <a:r>
              <a:rPr lang="en-US" dirty="0"/>
              <a:t> </a:t>
            </a:r>
            <a:r>
              <a:rPr lang="en-US" dirty="0" err="1"/>
              <a:t>respeki</a:t>
            </a:r>
            <a:r>
              <a:rPr lang="en-US" dirty="0"/>
              <a:t> </a:t>
            </a:r>
            <a:r>
              <a:rPr lang="en-US" dirty="0" err="1"/>
              <a:t>da</a:t>
            </a:r>
            <a:r>
              <a:rPr lang="en-US" dirty="0"/>
              <a:t> </a:t>
            </a:r>
            <a:r>
              <a:rPr lang="en-US" dirty="0" err="1"/>
              <a:t>positie</a:t>
            </a:r>
            <a:r>
              <a:rPr lang="en-US" dirty="0"/>
              <a:t> foe </a:t>
            </a:r>
            <a:r>
              <a:rPr lang="en-US" dirty="0" err="1"/>
              <a:t>dem</a:t>
            </a:r>
            <a:r>
              <a:rPr lang="en-US" dirty="0"/>
              <a:t> </a:t>
            </a:r>
            <a:r>
              <a:rPr lang="en-US" dirty="0" err="1"/>
              <a:t>leider</a:t>
            </a:r>
            <a:r>
              <a:rPr lang="en-US" dirty="0"/>
              <a:t>, </a:t>
            </a:r>
            <a:r>
              <a:rPr lang="en-US" dirty="0" err="1"/>
              <a:t>alwasi</a:t>
            </a:r>
            <a:r>
              <a:rPr lang="en-US" dirty="0"/>
              <a:t> </a:t>
            </a:r>
            <a:r>
              <a:rPr lang="en-US" dirty="0" err="1"/>
              <a:t>som</a:t>
            </a:r>
            <a:r>
              <a:rPr lang="en-US" dirty="0"/>
              <a:t> </a:t>
            </a:r>
            <a:r>
              <a:rPr lang="en-US" dirty="0" err="1"/>
              <a:t>leisi</a:t>
            </a:r>
            <a:r>
              <a:rPr lang="en-US" dirty="0"/>
              <a:t> </a:t>
            </a:r>
            <a:r>
              <a:rPr lang="en-US" dirty="0" err="1"/>
              <a:t>da</a:t>
            </a:r>
            <a:r>
              <a:rPr lang="en-US" dirty="0"/>
              <a:t> </a:t>
            </a:r>
            <a:r>
              <a:rPr lang="en-US" dirty="0" err="1"/>
              <a:t>leider</a:t>
            </a:r>
            <a:r>
              <a:rPr lang="en-US" dirty="0"/>
              <a:t> </a:t>
            </a:r>
            <a:r>
              <a:rPr lang="en-US" dirty="0" err="1"/>
              <a:t>srefi</a:t>
            </a:r>
            <a:r>
              <a:rPr lang="en-US" dirty="0"/>
              <a:t> no </a:t>
            </a:r>
            <a:r>
              <a:rPr lang="en-US" dirty="0" err="1"/>
              <a:t>ben</a:t>
            </a:r>
            <a:r>
              <a:rPr lang="en-US" dirty="0"/>
              <a:t> de </a:t>
            </a:r>
            <a:r>
              <a:rPr lang="en-US" dirty="0" err="1"/>
              <a:t>waarti</a:t>
            </a:r>
            <a:r>
              <a:rPr lang="en-US" dirty="0"/>
              <a:t> foe </a:t>
            </a:r>
            <a:r>
              <a:rPr lang="en-US" dirty="0" err="1"/>
              <a:t>respeki</a:t>
            </a:r>
            <a:endParaRPr lang="en-US" dirty="0"/>
          </a:p>
          <a:p>
            <a:pPr>
              <a:lnSpc>
                <a:spcPct val="80000"/>
              </a:lnSpc>
            </a:pPr>
            <a:r>
              <a:rPr lang="en-US" dirty="0" err="1"/>
              <a:t>Paulus</a:t>
            </a:r>
            <a:r>
              <a:rPr lang="en-US" dirty="0"/>
              <a:t> </a:t>
            </a:r>
            <a:r>
              <a:rPr lang="en-US" dirty="0" err="1"/>
              <a:t>sabi</a:t>
            </a:r>
            <a:r>
              <a:rPr lang="en-US" dirty="0"/>
              <a:t> </a:t>
            </a:r>
            <a:r>
              <a:rPr lang="en-US" dirty="0" err="1"/>
              <a:t>dati</a:t>
            </a:r>
            <a:r>
              <a:rPr lang="en-US" dirty="0"/>
              <a:t> </a:t>
            </a:r>
            <a:r>
              <a:rPr lang="en-US" dirty="0" err="1"/>
              <a:t>Gado</a:t>
            </a:r>
            <a:r>
              <a:rPr lang="en-US" dirty="0"/>
              <a:t> de </a:t>
            </a:r>
            <a:r>
              <a:rPr lang="en-US" dirty="0" err="1"/>
              <a:t>Gado</a:t>
            </a:r>
            <a:r>
              <a:rPr lang="en-US" dirty="0"/>
              <a:t>, en a </a:t>
            </a:r>
            <a:r>
              <a:rPr lang="en-US" dirty="0" err="1"/>
              <a:t>kan</a:t>
            </a:r>
            <a:r>
              <a:rPr lang="en-US" dirty="0"/>
              <a:t> </a:t>
            </a:r>
            <a:r>
              <a:rPr lang="en-US" dirty="0" err="1"/>
              <a:t>vertrouw</a:t>
            </a:r>
            <a:r>
              <a:rPr lang="en-US" dirty="0"/>
              <a:t> </a:t>
            </a:r>
            <a:r>
              <a:rPr lang="en-US" dirty="0" err="1"/>
              <a:t>tapoe</a:t>
            </a:r>
            <a:r>
              <a:rPr lang="en-US" dirty="0"/>
              <a:t> Hem foe </a:t>
            </a:r>
            <a:r>
              <a:rPr lang="en-US" dirty="0" err="1"/>
              <a:t>poeroe</a:t>
            </a:r>
            <a:r>
              <a:rPr lang="en-US" dirty="0"/>
              <a:t> </a:t>
            </a:r>
            <a:r>
              <a:rPr lang="en-US" dirty="0" err="1"/>
              <a:t>lanti</a:t>
            </a:r>
            <a:r>
              <a:rPr lang="en-US" dirty="0"/>
              <a:t> </a:t>
            </a:r>
            <a:r>
              <a:rPr lang="en-US" dirty="0" err="1"/>
              <a:t>efoe</a:t>
            </a:r>
            <a:r>
              <a:rPr lang="en-US" dirty="0"/>
              <a:t> a de </a:t>
            </a:r>
            <a:r>
              <a:rPr lang="en-US" dirty="0" err="1"/>
              <a:t>fanowdoe</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B91F125-CD82-4DEC-A327-71D0E448B3D9}"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B95BDA52-C0B6-4D12-BF8B-4910D968F931}" type="slidenum">
              <a:rPr lang="en-US"/>
              <a:pPr lvl="1"/>
              <a:t>52</a:t>
            </a:fld>
            <a:endParaRPr lang="en-US">
              <a:latin typeface="Times New Roman" pitchFamily="18" charset="0"/>
            </a:endParaRPr>
          </a:p>
        </p:txBody>
      </p:sp>
      <p:sp>
        <p:nvSpPr>
          <p:cNvPr id="93186" name="Rectangle 2"/>
          <p:cNvSpPr>
            <a:spLocks noGrp="1" noChangeArrowheads="1"/>
          </p:cNvSpPr>
          <p:nvPr>
            <p:ph type="title"/>
          </p:nvPr>
        </p:nvSpPr>
        <p:spPr/>
        <p:txBody>
          <a:bodyPr/>
          <a:lstStyle/>
          <a:p>
            <a:r>
              <a:rPr lang="en-US"/>
              <a:t>Wi relatie nanga grontapoe</a:t>
            </a:r>
          </a:p>
        </p:txBody>
      </p:sp>
      <p:sp>
        <p:nvSpPr>
          <p:cNvPr id="93187" name="Rectangle 3"/>
          <p:cNvSpPr>
            <a:spLocks noGrp="1" noChangeArrowheads="1"/>
          </p:cNvSpPr>
          <p:nvPr>
            <p:ph type="body" idx="1"/>
          </p:nvPr>
        </p:nvSpPr>
        <p:spPr/>
        <p:txBody>
          <a:bodyPr/>
          <a:lstStyle/>
          <a:p>
            <a:r>
              <a:rPr lang="en-US"/>
              <a:t>Wi no moesoe lobi hem systeem</a:t>
            </a:r>
          </a:p>
          <a:p>
            <a:r>
              <a:rPr lang="en-US"/>
              <a:t>Wi no moesoe gersi hem fasi</a:t>
            </a:r>
          </a:p>
          <a:p>
            <a:r>
              <a:rPr lang="en-US"/>
              <a:t>Ma wi moesoe respeki hem wet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D453E84-567A-4A33-A77B-94DB8E7925EC}"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9CF5C6D-AEFA-4CC8-BDE6-C2D2A5C1ED68}" type="slidenum">
              <a:rPr lang="en-US"/>
              <a:pPr lvl="1"/>
              <a:t>53</a:t>
            </a:fld>
            <a:endParaRPr lang="en-US">
              <a:latin typeface="Times New Roman" pitchFamily="18" charset="0"/>
            </a:endParaRPr>
          </a:p>
        </p:txBody>
      </p:sp>
      <p:sp>
        <p:nvSpPr>
          <p:cNvPr id="94210" name="Rectangle 2"/>
          <p:cNvSpPr>
            <a:spLocks noGrp="1" noChangeArrowheads="1"/>
          </p:cNvSpPr>
          <p:nvPr>
            <p:ph type="title"/>
          </p:nvPr>
        </p:nvSpPr>
        <p:spPr/>
        <p:txBody>
          <a:bodyPr/>
          <a:lstStyle/>
          <a:p>
            <a:r>
              <a:rPr lang="en-US" sz="4000"/>
              <a:t>San disi taki te lanti de immoreel</a:t>
            </a:r>
          </a:p>
        </p:txBody>
      </p:sp>
      <p:sp>
        <p:nvSpPr>
          <p:cNvPr id="94211" name="Rectangle 3"/>
          <p:cNvSpPr>
            <a:spLocks noGrp="1" noChangeArrowheads="1"/>
          </p:cNvSpPr>
          <p:nvPr>
            <p:ph type="body" idx="1"/>
          </p:nvPr>
        </p:nvSpPr>
        <p:spPr/>
        <p:txBody>
          <a:bodyPr/>
          <a:lstStyle/>
          <a:p>
            <a:r>
              <a:rPr lang="en-US"/>
              <a:t>Dan joe no gi jesi na da wet moro – leki Petrus ben doe nanga da Sanhedrin, disi ben taigi dem foe no preiki Kristus moro – wi moesoe arki Gado moro leki libisoema</a:t>
            </a:r>
          </a:p>
          <a:p>
            <a:r>
              <a:rPr lang="en-US"/>
              <a:t>En joe de bereid foe pai da prijs efoe joe kisi strafoe</a:t>
            </a:r>
          </a:p>
          <a:p>
            <a:r>
              <a:rPr lang="en-US"/>
              <a:t>Omeni soema ben tron martelaar so wan fasi</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749179-2060-4B27-ABA0-4A0523C7E921}"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9550E5F-B0D2-4AFE-A14A-4AD94955F3B4}" type="slidenum">
              <a:rPr lang="en-US"/>
              <a:pPr lvl="1"/>
              <a:t>54</a:t>
            </a:fld>
            <a:endParaRPr lang="en-US">
              <a:latin typeface="Times New Roman" pitchFamily="18" charset="0"/>
            </a:endParaRPr>
          </a:p>
        </p:txBody>
      </p:sp>
      <p:sp>
        <p:nvSpPr>
          <p:cNvPr id="95234" name="Rectangle 2"/>
          <p:cNvSpPr>
            <a:spLocks noGrp="1" noChangeArrowheads="1"/>
          </p:cNvSpPr>
          <p:nvPr>
            <p:ph type="title"/>
          </p:nvPr>
        </p:nvSpPr>
        <p:spPr/>
        <p:txBody>
          <a:bodyPr/>
          <a:lstStyle/>
          <a:p>
            <a:r>
              <a:rPr lang="en-US"/>
              <a:t>Da doel foe lanti</a:t>
            </a:r>
          </a:p>
        </p:txBody>
      </p:sp>
      <p:sp>
        <p:nvSpPr>
          <p:cNvPr id="95235" name="Rectangle 3"/>
          <p:cNvSpPr>
            <a:spLocks noGrp="1" noChangeArrowheads="1"/>
          </p:cNvSpPr>
          <p:nvPr>
            <p:ph type="body" idx="1"/>
          </p:nvPr>
        </p:nvSpPr>
        <p:spPr>
          <a:xfrm>
            <a:off x="533400" y="2017713"/>
            <a:ext cx="8421688" cy="4114800"/>
          </a:xfrm>
        </p:spPr>
        <p:txBody>
          <a:bodyPr/>
          <a:lstStyle/>
          <a:p>
            <a:r>
              <a:rPr lang="en-US" b="1" dirty="0"/>
              <a:t>Rom. 13:3. </a:t>
            </a:r>
            <a:r>
              <a:rPr lang="en-US" b="1" dirty="0" err="1"/>
              <a:t>Bikasi</a:t>
            </a:r>
            <a:r>
              <a:rPr lang="en-US" b="1" dirty="0"/>
              <a:t> </a:t>
            </a:r>
            <a:r>
              <a:rPr lang="en-US" b="1" dirty="0" err="1"/>
              <a:t>lanti</a:t>
            </a:r>
            <a:r>
              <a:rPr lang="en-US" b="1" dirty="0"/>
              <a:t> </a:t>
            </a:r>
            <a:r>
              <a:rPr lang="en-US" b="1" dirty="0" err="1"/>
              <a:t>makti</a:t>
            </a:r>
            <a:r>
              <a:rPr lang="en-US" b="1" dirty="0"/>
              <a:t> no de </a:t>
            </a:r>
            <a:r>
              <a:rPr lang="en-US" b="1" dirty="0" err="1"/>
              <a:t>agensi</a:t>
            </a:r>
            <a:r>
              <a:rPr lang="en-US" b="1" dirty="0"/>
              <a:t> </a:t>
            </a:r>
            <a:r>
              <a:rPr lang="en-US" b="1" dirty="0" err="1"/>
              <a:t>boen</a:t>
            </a:r>
            <a:r>
              <a:rPr lang="en-US" b="1" dirty="0"/>
              <a:t> </a:t>
            </a:r>
            <a:r>
              <a:rPr lang="en-US" b="1" dirty="0" err="1"/>
              <a:t>wroko</a:t>
            </a:r>
            <a:r>
              <a:rPr lang="en-US" b="1" dirty="0"/>
              <a:t>, ma </a:t>
            </a:r>
            <a:r>
              <a:rPr lang="en-US" b="1" dirty="0" err="1"/>
              <a:t>agensi</a:t>
            </a:r>
            <a:r>
              <a:rPr lang="en-US" b="1" dirty="0"/>
              <a:t> </a:t>
            </a:r>
            <a:r>
              <a:rPr lang="en-US" b="1" dirty="0" err="1"/>
              <a:t>ogridoe</a:t>
            </a:r>
            <a:r>
              <a:rPr lang="en-US" b="1" dirty="0"/>
              <a:t>. Joe no </a:t>
            </a:r>
            <a:r>
              <a:rPr lang="en-US" b="1" dirty="0" err="1"/>
              <a:t>sa</a:t>
            </a:r>
            <a:r>
              <a:rPr lang="en-US" b="1" dirty="0"/>
              <a:t> </a:t>
            </a:r>
            <a:r>
              <a:rPr lang="en-US" b="1" dirty="0" err="1"/>
              <a:t>wani</a:t>
            </a:r>
            <a:r>
              <a:rPr lang="en-US" b="1" dirty="0"/>
              <a:t> </a:t>
            </a:r>
            <a:r>
              <a:rPr lang="en-US" b="1" dirty="0" err="1"/>
              <a:t>frede</a:t>
            </a:r>
            <a:r>
              <a:rPr lang="en-US" b="1" dirty="0"/>
              <a:t> </a:t>
            </a:r>
            <a:r>
              <a:rPr lang="en-US" b="1" dirty="0" err="1"/>
              <a:t>da</a:t>
            </a:r>
            <a:r>
              <a:rPr lang="en-US" b="1" dirty="0"/>
              <a:t> </a:t>
            </a:r>
            <a:r>
              <a:rPr lang="en-US" b="1" dirty="0" err="1"/>
              <a:t>makti</a:t>
            </a:r>
            <a:r>
              <a:rPr lang="en-US" b="1" dirty="0"/>
              <a:t> </a:t>
            </a:r>
            <a:r>
              <a:rPr lang="en-US" b="1" dirty="0" err="1"/>
              <a:t>dan</a:t>
            </a:r>
            <a:r>
              <a:rPr lang="en-US" b="1" dirty="0"/>
              <a:t>? Doe san </a:t>
            </a:r>
            <a:r>
              <a:rPr lang="en-US" b="1" dirty="0" err="1"/>
              <a:t>disi</a:t>
            </a:r>
            <a:r>
              <a:rPr lang="en-US" b="1" dirty="0"/>
              <a:t> de </a:t>
            </a:r>
            <a:r>
              <a:rPr lang="en-US" b="1" dirty="0" err="1"/>
              <a:t>boen</a:t>
            </a:r>
            <a:r>
              <a:rPr lang="en-US" b="1" dirty="0"/>
              <a:t>, en </a:t>
            </a:r>
            <a:r>
              <a:rPr lang="en-US" b="1" dirty="0" err="1"/>
              <a:t>joe</a:t>
            </a:r>
            <a:r>
              <a:rPr lang="en-US" b="1" dirty="0"/>
              <a:t> </a:t>
            </a:r>
            <a:r>
              <a:rPr lang="en-US" b="1" dirty="0" err="1"/>
              <a:t>sa</a:t>
            </a:r>
            <a:r>
              <a:rPr lang="en-US" b="1" dirty="0"/>
              <a:t> </a:t>
            </a:r>
            <a:r>
              <a:rPr lang="en-US" b="1" dirty="0" err="1"/>
              <a:t>kisi</a:t>
            </a:r>
            <a:r>
              <a:rPr lang="en-US" b="1" dirty="0"/>
              <a:t> </a:t>
            </a:r>
            <a:r>
              <a:rPr lang="en-US" b="1" dirty="0" err="1"/>
              <a:t>prijse</a:t>
            </a:r>
            <a:r>
              <a:rPr lang="en-US" b="1" dirty="0"/>
              <a:t> foe </a:t>
            </a:r>
            <a:r>
              <a:rPr lang="en-US" b="1" dirty="0" err="1"/>
              <a:t>dem</a:t>
            </a:r>
            <a:r>
              <a:rPr lang="en-US" b="1" dirty="0" smtClean="0"/>
              <a:t>. 4</a:t>
            </a:r>
            <a:r>
              <a:rPr lang="en-US" b="1" dirty="0"/>
              <a:t>. </a:t>
            </a:r>
            <a:r>
              <a:rPr lang="en-US" b="1" dirty="0" err="1"/>
              <a:t>Bikasi</a:t>
            </a:r>
            <a:r>
              <a:rPr lang="en-US" b="1" dirty="0"/>
              <a:t> a de </a:t>
            </a:r>
            <a:r>
              <a:rPr lang="en-US" b="1" dirty="0" err="1"/>
              <a:t>da</a:t>
            </a:r>
            <a:r>
              <a:rPr lang="en-US" b="1" dirty="0"/>
              <a:t> </a:t>
            </a:r>
            <a:r>
              <a:rPr lang="en-US" b="1" dirty="0" err="1"/>
              <a:t>dinari</a:t>
            </a:r>
            <a:r>
              <a:rPr lang="en-US" b="1" dirty="0"/>
              <a:t> foe </a:t>
            </a:r>
            <a:r>
              <a:rPr lang="en-US" b="1" dirty="0" err="1"/>
              <a:t>Gado</a:t>
            </a:r>
            <a:r>
              <a:rPr lang="en-US" b="1" dirty="0"/>
              <a:t> foe doe </a:t>
            </a:r>
            <a:r>
              <a:rPr lang="en-US" b="1" dirty="0" err="1"/>
              <a:t>boen</a:t>
            </a:r>
            <a:r>
              <a:rPr lang="en-US" b="1" dirty="0"/>
              <a:t> </a:t>
            </a:r>
            <a:r>
              <a:rPr lang="en-US" b="1" dirty="0" err="1"/>
              <a:t>na</a:t>
            </a:r>
            <a:r>
              <a:rPr lang="en-US" b="1" dirty="0"/>
              <a:t> </a:t>
            </a:r>
            <a:r>
              <a:rPr lang="en-US" b="1" dirty="0" err="1"/>
              <a:t>joe</a:t>
            </a:r>
            <a:r>
              <a:rPr lang="en-US" b="1" dirty="0"/>
              <a:t>. </a:t>
            </a:r>
          </a:p>
          <a:p>
            <a:r>
              <a:rPr lang="en-US" b="1" dirty="0" err="1"/>
              <a:t>Lanti</a:t>
            </a:r>
            <a:r>
              <a:rPr lang="en-US" b="1" dirty="0"/>
              <a:t> de foe </a:t>
            </a:r>
            <a:r>
              <a:rPr lang="en-US" b="1" dirty="0" err="1"/>
              <a:t>bouw</a:t>
            </a:r>
            <a:r>
              <a:rPr lang="en-US" b="1" dirty="0"/>
              <a:t> op </a:t>
            </a:r>
            <a:r>
              <a:rPr lang="en-US" b="1" dirty="0" err="1"/>
              <a:t>boen</a:t>
            </a:r>
            <a:r>
              <a:rPr lang="en-US" b="1" dirty="0"/>
              <a:t> </a:t>
            </a:r>
            <a:r>
              <a:rPr lang="en-US" b="1" dirty="0" err="1"/>
              <a:t>wroko</a:t>
            </a:r>
            <a:r>
              <a:rPr lang="en-US" b="1" dirty="0"/>
              <a:t>, en foe de </a:t>
            </a:r>
            <a:r>
              <a:rPr lang="en-US" b="1" dirty="0" err="1"/>
              <a:t>agensi</a:t>
            </a:r>
            <a:r>
              <a:rPr lang="en-US" b="1" dirty="0"/>
              <a:t> </a:t>
            </a:r>
            <a:r>
              <a:rPr lang="en-US" b="1" dirty="0" err="1"/>
              <a:t>ogridoe</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C88A820-7F8F-4D4D-8F34-5522FB422359}"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565DE94C-B401-4258-8F4C-63D3B5713576}" type="slidenum">
              <a:rPr lang="en-US"/>
              <a:pPr lvl="1"/>
              <a:t>55</a:t>
            </a:fld>
            <a:endParaRPr lang="en-US">
              <a:latin typeface="Times New Roman" pitchFamily="18" charset="0"/>
            </a:endParaRPr>
          </a:p>
        </p:txBody>
      </p:sp>
      <p:sp>
        <p:nvSpPr>
          <p:cNvPr id="96258" name="Rectangle 2"/>
          <p:cNvSpPr>
            <a:spLocks noGrp="1" noChangeArrowheads="1"/>
          </p:cNvSpPr>
          <p:nvPr>
            <p:ph type="title"/>
          </p:nvPr>
        </p:nvSpPr>
        <p:spPr/>
        <p:txBody>
          <a:bodyPr/>
          <a:lstStyle/>
          <a:p>
            <a:r>
              <a:rPr lang="en-US"/>
              <a:t>Da doel foe lanti</a:t>
            </a:r>
          </a:p>
        </p:txBody>
      </p:sp>
      <p:sp>
        <p:nvSpPr>
          <p:cNvPr id="96259" name="Rectangle 3"/>
          <p:cNvSpPr>
            <a:spLocks noGrp="1" noChangeArrowheads="1"/>
          </p:cNvSpPr>
          <p:nvPr>
            <p:ph type="body" idx="1"/>
          </p:nvPr>
        </p:nvSpPr>
        <p:spPr>
          <a:xfrm>
            <a:off x="533400" y="2017713"/>
            <a:ext cx="8421688" cy="4114800"/>
          </a:xfrm>
        </p:spPr>
        <p:txBody>
          <a:bodyPr/>
          <a:lstStyle/>
          <a:p>
            <a:pPr>
              <a:lnSpc>
                <a:spcPct val="80000"/>
              </a:lnSpc>
            </a:pPr>
            <a:r>
              <a:rPr lang="en-US" b="1"/>
              <a:t>Rom. 13:4b Ma efoe joe doe da sani disi de ogri, dan joe moesoe frede; bikasi a no tjari da howroe foe soso; bikasi a de da dinari foe Gado, wan revensi-man foe sori hatibron na tapoe da soema disi doe ogri. </a:t>
            </a:r>
          </a:p>
          <a:p>
            <a:pPr>
              <a:lnSpc>
                <a:spcPct val="80000"/>
              </a:lnSpc>
            </a:pPr>
            <a:r>
              <a:rPr lang="en-US" b="1"/>
              <a:t>Gado poti lanti foe poti wan sortoe rem tapoe ogridoe</a:t>
            </a:r>
          </a:p>
          <a:p>
            <a:pPr>
              <a:lnSpc>
                <a:spcPct val="80000"/>
              </a:lnSpc>
            </a:pPr>
            <a:r>
              <a:rPr lang="en-US" b="1"/>
              <a:t>Joe moesoe frede hem efoe joe doe ogri</a:t>
            </a:r>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6953D3-F230-4710-8FC3-4EAF9B9CE403}"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5231A6F-311E-49FE-A8D4-54D60E1E06B3}" type="slidenum">
              <a:rPr lang="en-US"/>
              <a:pPr lvl="1"/>
              <a:t>56</a:t>
            </a:fld>
            <a:endParaRPr lang="en-US">
              <a:latin typeface="Times New Roman" pitchFamily="18" charset="0"/>
            </a:endParaRPr>
          </a:p>
        </p:txBody>
      </p:sp>
      <p:sp>
        <p:nvSpPr>
          <p:cNvPr id="97282" name="Rectangle 2"/>
          <p:cNvSpPr>
            <a:spLocks noGrp="1" noChangeArrowheads="1"/>
          </p:cNvSpPr>
          <p:nvPr>
            <p:ph type="title"/>
          </p:nvPr>
        </p:nvSpPr>
        <p:spPr/>
        <p:txBody>
          <a:bodyPr/>
          <a:lstStyle/>
          <a:p>
            <a:r>
              <a:rPr lang="en-US" sz="4000"/>
              <a:t>Gado ben poti lanti baka da zondoe floedoe</a:t>
            </a:r>
          </a:p>
        </p:txBody>
      </p:sp>
      <p:sp>
        <p:nvSpPr>
          <p:cNvPr id="97283" name="Rectangle 3"/>
          <p:cNvSpPr>
            <a:spLocks noGrp="1" noChangeArrowheads="1"/>
          </p:cNvSpPr>
          <p:nvPr>
            <p:ph type="body" idx="1"/>
          </p:nvPr>
        </p:nvSpPr>
        <p:spPr/>
        <p:txBody>
          <a:bodyPr/>
          <a:lstStyle/>
          <a:p>
            <a:r>
              <a:rPr lang="en-US" dirty="0"/>
              <a:t>A </a:t>
            </a:r>
            <a:r>
              <a:rPr lang="en-US" dirty="0" err="1"/>
              <a:t>ben</a:t>
            </a:r>
            <a:r>
              <a:rPr lang="en-US" dirty="0"/>
              <a:t> </a:t>
            </a:r>
            <a:r>
              <a:rPr lang="en-US" dirty="0" err="1"/>
              <a:t>poti</a:t>
            </a:r>
            <a:r>
              <a:rPr lang="en-US" dirty="0"/>
              <a:t> hem foe </a:t>
            </a:r>
            <a:r>
              <a:rPr lang="en-US" dirty="0" err="1"/>
              <a:t>poti</a:t>
            </a:r>
            <a:r>
              <a:rPr lang="en-US" dirty="0"/>
              <a:t> wan </a:t>
            </a:r>
            <a:r>
              <a:rPr lang="en-US" dirty="0" err="1"/>
              <a:t>sortoe</a:t>
            </a:r>
            <a:r>
              <a:rPr lang="en-US" dirty="0"/>
              <a:t> order </a:t>
            </a:r>
            <a:r>
              <a:rPr lang="en-US" dirty="0" err="1"/>
              <a:t>bikasi</a:t>
            </a:r>
            <a:r>
              <a:rPr lang="en-US" dirty="0"/>
              <a:t> </a:t>
            </a:r>
            <a:r>
              <a:rPr lang="en-US" dirty="0" err="1"/>
              <a:t>ibri</a:t>
            </a:r>
            <a:r>
              <a:rPr lang="en-US" dirty="0"/>
              <a:t> </a:t>
            </a:r>
            <a:r>
              <a:rPr lang="en-US" dirty="0" err="1"/>
              <a:t>soema</a:t>
            </a:r>
            <a:r>
              <a:rPr lang="en-US" dirty="0"/>
              <a:t> </a:t>
            </a:r>
            <a:r>
              <a:rPr lang="en-US" dirty="0" err="1"/>
              <a:t>ben</a:t>
            </a:r>
            <a:r>
              <a:rPr lang="en-US" dirty="0"/>
              <a:t> doe san a </a:t>
            </a:r>
            <a:r>
              <a:rPr lang="en-US" dirty="0" err="1"/>
              <a:t>ben</a:t>
            </a:r>
            <a:r>
              <a:rPr lang="en-US" dirty="0"/>
              <a:t> </a:t>
            </a:r>
            <a:r>
              <a:rPr lang="en-US" dirty="0" err="1"/>
              <a:t>feni</a:t>
            </a:r>
            <a:r>
              <a:rPr lang="en-US" dirty="0"/>
              <a:t> </a:t>
            </a:r>
            <a:r>
              <a:rPr lang="en-US" dirty="0" err="1"/>
              <a:t>boen</a:t>
            </a:r>
            <a:r>
              <a:rPr lang="en-US" dirty="0"/>
              <a:t> </a:t>
            </a:r>
            <a:r>
              <a:rPr lang="en-US" dirty="0" err="1"/>
              <a:t>na</a:t>
            </a:r>
            <a:r>
              <a:rPr lang="en-US" dirty="0"/>
              <a:t> </a:t>
            </a:r>
            <a:r>
              <a:rPr lang="en-US" dirty="0" err="1"/>
              <a:t>ini</a:t>
            </a:r>
            <a:r>
              <a:rPr lang="en-US" dirty="0"/>
              <a:t> hem </a:t>
            </a:r>
            <a:r>
              <a:rPr lang="en-US" dirty="0" err="1"/>
              <a:t>egi</a:t>
            </a:r>
            <a:r>
              <a:rPr lang="en-US" dirty="0"/>
              <a:t> </a:t>
            </a:r>
            <a:r>
              <a:rPr lang="en-US" dirty="0" err="1"/>
              <a:t>ai</a:t>
            </a:r>
            <a:endParaRPr lang="en-US" dirty="0"/>
          </a:p>
          <a:p>
            <a:r>
              <a:rPr lang="en-US" dirty="0"/>
              <a:t>Nanga </a:t>
            </a:r>
            <a:r>
              <a:rPr lang="en-US" dirty="0" err="1"/>
              <a:t>wi</a:t>
            </a:r>
            <a:r>
              <a:rPr lang="en-US" dirty="0"/>
              <a:t> </a:t>
            </a:r>
            <a:r>
              <a:rPr lang="en-US" dirty="0" err="1"/>
              <a:t>owroe</a:t>
            </a:r>
            <a:r>
              <a:rPr lang="en-US" dirty="0"/>
              <a:t> </a:t>
            </a:r>
            <a:r>
              <a:rPr lang="en-US" dirty="0" err="1"/>
              <a:t>natuur</a:t>
            </a:r>
            <a:r>
              <a:rPr lang="en-US" dirty="0"/>
              <a:t>, </a:t>
            </a:r>
            <a:r>
              <a:rPr lang="en-US" dirty="0" err="1"/>
              <a:t>disi</a:t>
            </a:r>
            <a:r>
              <a:rPr lang="en-US" dirty="0"/>
              <a:t> </a:t>
            </a:r>
            <a:r>
              <a:rPr lang="en-US" dirty="0" err="1"/>
              <a:t>sa</a:t>
            </a:r>
            <a:r>
              <a:rPr lang="en-US" dirty="0"/>
              <a:t> de wan chaos – wan </a:t>
            </a:r>
            <a:r>
              <a:rPr lang="en-US" dirty="0" smtClean="0"/>
              <a:t>ramp</a:t>
            </a:r>
          </a:p>
          <a:p>
            <a:r>
              <a:rPr lang="en-US" dirty="0" err="1" smtClean="0"/>
              <a:t>Dus</a:t>
            </a:r>
            <a:r>
              <a:rPr lang="en-US" dirty="0" smtClean="0"/>
              <a:t> </a:t>
            </a:r>
            <a:r>
              <a:rPr lang="en-US" dirty="0" err="1" smtClean="0"/>
              <a:t>wi</a:t>
            </a:r>
            <a:r>
              <a:rPr lang="en-US" dirty="0" smtClean="0"/>
              <a:t> </a:t>
            </a:r>
            <a:r>
              <a:rPr lang="en-US" dirty="0" err="1" smtClean="0"/>
              <a:t>moesoe</a:t>
            </a:r>
            <a:r>
              <a:rPr lang="en-US" dirty="0" smtClean="0"/>
              <a:t> </a:t>
            </a:r>
            <a:r>
              <a:rPr lang="en-US" dirty="0" err="1" smtClean="0"/>
              <a:t>gi</a:t>
            </a:r>
            <a:r>
              <a:rPr lang="en-US" dirty="0" smtClean="0"/>
              <a:t> </a:t>
            </a:r>
            <a:r>
              <a:rPr lang="en-US" dirty="0" err="1" smtClean="0"/>
              <a:t>jesi</a:t>
            </a:r>
            <a:r>
              <a:rPr lang="en-US" dirty="0" smtClean="0"/>
              <a:t> en </a:t>
            </a:r>
            <a:r>
              <a:rPr lang="en-US" dirty="0" err="1" smtClean="0"/>
              <a:t>wroko</a:t>
            </a:r>
            <a:r>
              <a:rPr lang="en-US" dirty="0" smtClean="0"/>
              <a:t> foe doe </a:t>
            </a:r>
            <a:r>
              <a:rPr lang="en-US" dirty="0" err="1" smtClean="0"/>
              <a:t>boen</a:t>
            </a:r>
            <a:r>
              <a:rPr lang="en-US" dirty="0" smtClean="0"/>
              <a:t> </a:t>
            </a:r>
            <a:r>
              <a:rPr lang="en-US" dirty="0" err="1" smtClean="0"/>
              <a:t>gi</a:t>
            </a:r>
            <a:r>
              <a:rPr lang="en-US" dirty="0" smtClean="0"/>
              <a:t> </a:t>
            </a:r>
            <a:r>
              <a:rPr lang="en-US" dirty="0" err="1" smtClean="0"/>
              <a:t>ibri</a:t>
            </a:r>
            <a:r>
              <a:rPr lang="en-US" dirty="0" smtClean="0"/>
              <a:t> </a:t>
            </a:r>
            <a:r>
              <a:rPr lang="en-US" dirty="0" err="1" smtClean="0"/>
              <a:t>soema</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A6B10B9-AA83-44E7-8A0E-BD33D478E6DA}"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973F4532-A9A8-4059-BE81-DA95DC6F29C8}" type="slidenum">
              <a:rPr lang="en-US"/>
              <a:pPr lvl="1"/>
              <a:t>57</a:t>
            </a:fld>
            <a:endParaRPr lang="en-US">
              <a:latin typeface="Times New Roman" pitchFamily="18" charset="0"/>
            </a:endParaRPr>
          </a:p>
        </p:txBody>
      </p:sp>
      <p:sp>
        <p:nvSpPr>
          <p:cNvPr id="98306" name="Rectangle 2"/>
          <p:cNvSpPr>
            <a:spLocks noGrp="1" noChangeArrowheads="1"/>
          </p:cNvSpPr>
          <p:nvPr>
            <p:ph type="title"/>
          </p:nvPr>
        </p:nvSpPr>
        <p:spPr/>
        <p:txBody>
          <a:bodyPr/>
          <a:lstStyle/>
          <a:p>
            <a:r>
              <a:rPr lang="en-US"/>
              <a:t>Pai joe lantimoni</a:t>
            </a:r>
          </a:p>
        </p:txBody>
      </p:sp>
      <p:sp>
        <p:nvSpPr>
          <p:cNvPr id="98307" name="Rectangle 3"/>
          <p:cNvSpPr>
            <a:spLocks noGrp="1" noChangeArrowheads="1"/>
          </p:cNvSpPr>
          <p:nvPr>
            <p:ph type="body" idx="1"/>
          </p:nvPr>
        </p:nvSpPr>
        <p:spPr>
          <a:xfrm>
            <a:off x="228600" y="2017713"/>
            <a:ext cx="8726488" cy="4114800"/>
          </a:xfrm>
        </p:spPr>
        <p:txBody>
          <a:bodyPr/>
          <a:lstStyle/>
          <a:p>
            <a:pPr>
              <a:lnSpc>
                <a:spcPct val="80000"/>
              </a:lnSpc>
            </a:pPr>
            <a:r>
              <a:rPr lang="en-US" sz="2800" b="1" dirty="0"/>
              <a:t>Rom. 13:5. Foe </a:t>
            </a:r>
            <a:r>
              <a:rPr lang="en-US" sz="2800" b="1" dirty="0" err="1"/>
              <a:t>dat'ede</a:t>
            </a:r>
            <a:r>
              <a:rPr lang="en-US" sz="2800" b="1" dirty="0"/>
              <a:t> </a:t>
            </a:r>
            <a:r>
              <a:rPr lang="en-US" sz="2800" b="1" dirty="0" err="1"/>
              <a:t>joe</a:t>
            </a:r>
            <a:r>
              <a:rPr lang="en-US" sz="2800" b="1" dirty="0"/>
              <a:t> </a:t>
            </a:r>
            <a:r>
              <a:rPr lang="en-US" sz="2800" b="1" dirty="0" err="1"/>
              <a:t>moesoe</a:t>
            </a:r>
            <a:r>
              <a:rPr lang="en-US" sz="2800" b="1" dirty="0"/>
              <a:t> </a:t>
            </a:r>
            <a:r>
              <a:rPr lang="en-US" sz="2800" b="1" dirty="0" err="1"/>
              <a:t>saka</a:t>
            </a:r>
            <a:r>
              <a:rPr lang="en-US" sz="2800" b="1" dirty="0"/>
              <a:t> </a:t>
            </a:r>
            <a:r>
              <a:rPr lang="en-US" sz="2800" b="1" dirty="0" err="1"/>
              <a:t>na</a:t>
            </a:r>
            <a:r>
              <a:rPr lang="en-US" sz="2800" b="1" dirty="0"/>
              <a:t> </a:t>
            </a:r>
            <a:r>
              <a:rPr lang="en-US" sz="2800" b="1" dirty="0" err="1"/>
              <a:t>ondro</a:t>
            </a:r>
            <a:r>
              <a:rPr lang="en-US" sz="2800" b="1" dirty="0"/>
              <a:t>, no foe </a:t>
            </a:r>
            <a:r>
              <a:rPr lang="en-US" sz="2800" b="1" dirty="0" err="1"/>
              <a:t>hatibron</a:t>
            </a:r>
            <a:r>
              <a:rPr lang="en-US" sz="2800" b="1" dirty="0"/>
              <a:t> </a:t>
            </a:r>
            <a:r>
              <a:rPr lang="en-US" sz="2800" b="1" dirty="0" err="1"/>
              <a:t>ede</a:t>
            </a:r>
            <a:r>
              <a:rPr lang="en-US" sz="2800" b="1" dirty="0"/>
              <a:t> </a:t>
            </a:r>
            <a:r>
              <a:rPr lang="en-US" sz="2800" b="1" dirty="0" err="1"/>
              <a:t>nomo</a:t>
            </a:r>
            <a:r>
              <a:rPr lang="en-US" sz="2800" b="1" dirty="0"/>
              <a:t>, ma foe </a:t>
            </a:r>
            <a:r>
              <a:rPr lang="en-US" sz="2800" b="1" dirty="0" err="1"/>
              <a:t>joe</a:t>
            </a:r>
            <a:r>
              <a:rPr lang="en-US" sz="2800" b="1" dirty="0"/>
              <a:t> </a:t>
            </a:r>
            <a:r>
              <a:rPr lang="en-US" sz="2800" b="1" dirty="0" err="1"/>
              <a:t>konsensi</a:t>
            </a:r>
            <a:r>
              <a:rPr lang="en-US" sz="2800" b="1" dirty="0"/>
              <a:t> </a:t>
            </a:r>
            <a:r>
              <a:rPr lang="en-US" sz="2800" b="1" dirty="0" err="1"/>
              <a:t>ede</a:t>
            </a:r>
            <a:r>
              <a:rPr lang="en-US" sz="2800" b="1" dirty="0"/>
              <a:t> toe. 6. Foe </a:t>
            </a:r>
            <a:r>
              <a:rPr lang="en-US" sz="2800" b="1" dirty="0" err="1"/>
              <a:t>dat'ede</a:t>
            </a:r>
            <a:r>
              <a:rPr lang="en-US" sz="2800" b="1" dirty="0"/>
              <a:t> </a:t>
            </a:r>
            <a:r>
              <a:rPr lang="en-US" sz="2800" b="1" dirty="0" err="1"/>
              <a:t>joe</a:t>
            </a:r>
            <a:r>
              <a:rPr lang="en-US" sz="2800" b="1" dirty="0"/>
              <a:t> </a:t>
            </a:r>
            <a:r>
              <a:rPr lang="en-US" sz="2800" b="1" dirty="0" err="1"/>
              <a:t>moesoe</a:t>
            </a:r>
            <a:r>
              <a:rPr lang="en-US" sz="2800" b="1" dirty="0"/>
              <a:t> </a:t>
            </a:r>
            <a:r>
              <a:rPr lang="en-US" sz="2800" b="1" dirty="0" err="1"/>
              <a:t>pai</a:t>
            </a:r>
            <a:r>
              <a:rPr lang="en-US" sz="2800" b="1" dirty="0"/>
              <a:t> </a:t>
            </a:r>
            <a:r>
              <a:rPr lang="en-US" sz="2800" b="1" dirty="0" err="1"/>
              <a:t>lantimoni</a:t>
            </a:r>
            <a:r>
              <a:rPr lang="en-US" sz="2800" b="1" dirty="0"/>
              <a:t> toe; </a:t>
            </a:r>
            <a:r>
              <a:rPr lang="en-US" sz="2800" b="1" dirty="0" err="1"/>
              <a:t>bikasi</a:t>
            </a:r>
            <a:r>
              <a:rPr lang="en-US" sz="2800" b="1" dirty="0"/>
              <a:t> </a:t>
            </a:r>
            <a:r>
              <a:rPr lang="en-US" sz="2800" b="1" dirty="0" err="1"/>
              <a:t>dem</a:t>
            </a:r>
            <a:r>
              <a:rPr lang="en-US" sz="2800" b="1" dirty="0"/>
              <a:t> de </a:t>
            </a:r>
            <a:r>
              <a:rPr lang="en-US" sz="2800" b="1" dirty="0" err="1"/>
              <a:t>dinari</a:t>
            </a:r>
            <a:r>
              <a:rPr lang="en-US" sz="2800" b="1" dirty="0"/>
              <a:t> foe </a:t>
            </a:r>
            <a:r>
              <a:rPr lang="en-US" sz="2800" b="1" dirty="0" err="1"/>
              <a:t>Gado</a:t>
            </a:r>
            <a:r>
              <a:rPr lang="en-US" sz="2800" b="1" dirty="0"/>
              <a:t>, en </a:t>
            </a:r>
            <a:r>
              <a:rPr lang="en-US" sz="2800" b="1" dirty="0" err="1"/>
              <a:t>dem</a:t>
            </a:r>
            <a:r>
              <a:rPr lang="en-US" sz="2800" b="1" dirty="0"/>
              <a:t> </a:t>
            </a:r>
            <a:r>
              <a:rPr lang="en-US" sz="2800" b="1" dirty="0" err="1"/>
              <a:t>wroko</a:t>
            </a:r>
            <a:r>
              <a:rPr lang="en-US" sz="2800" b="1" dirty="0"/>
              <a:t> </a:t>
            </a:r>
            <a:r>
              <a:rPr lang="en-US" sz="2800" b="1" dirty="0" err="1"/>
              <a:t>dorodoro</a:t>
            </a:r>
            <a:r>
              <a:rPr lang="en-US" sz="2800" b="1" dirty="0"/>
              <a:t> foe doe </a:t>
            </a:r>
            <a:r>
              <a:rPr lang="en-US" sz="2800" b="1" dirty="0" err="1"/>
              <a:t>da</a:t>
            </a:r>
            <a:r>
              <a:rPr lang="en-US" sz="2800" b="1" dirty="0"/>
              <a:t> </a:t>
            </a:r>
            <a:r>
              <a:rPr lang="en-US" sz="2800" b="1" dirty="0" err="1"/>
              <a:t>sani</a:t>
            </a:r>
            <a:r>
              <a:rPr lang="en-US" sz="2800" b="1" dirty="0"/>
              <a:t> disi.7. Foe </a:t>
            </a:r>
            <a:r>
              <a:rPr lang="en-US" sz="2800" b="1" dirty="0" err="1"/>
              <a:t>dat'ede</a:t>
            </a:r>
            <a:r>
              <a:rPr lang="en-US" sz="2800" b="1" dirty="0"/>
              <a:t> </a:t>
            </a:r>
            <a:r>
              <a:rPr lang="en-US" sz="2800" b="1" dirty="0" err="1"/>
              <a:t>gi</a:t>
            </a:r>
            <a:r>
              <a:rPr lang="en-US" sz="2800" b="1" dirty="0"/>
              <a:t> ala </a:t>
            </a:r>
            <a:r>
              <a:rPr lang="en-US" sz="2800" b="1" dirty="0" err="1"/>
              <a:t>soema</a:t>
            </a:r>
            <a:r>
              <a:rPr lang="en-US" sz="2800" b="1" dirty="0"/>
              <a:t> san </a:t>
            </a:r>
            <a:r>
              <a:rPr lang="en-US" sz="2800" b="1" dirty="0" err="1"/>
              <a:t>dem</a:t>
            </a:r>
            <a:r>
              <a:rPr lang="en-US" sz="2800" b="1" dirty="0"/>
              <a:t> </a:t>
            </a:r>
            <a:r>
              <a:rPr lang="en-US" sz="2800" b="1" dirty="0" err="1"/>
              <a:t>moesoe</a:t>
            </a:r>
            <a:r>
              <a:rPr lang="en-US" sz="2800" b="1" dirty="0"/>
              <a:t> </a:t>
            </a:r>
            <a:r>
              <a:rPr lang="en-US" sz="2800" b="1" dirty="0" err="1"/>
              <a:t>kisi</a:t>
            </a:r>
            <a:r>
              <a:rPr lang="en-US" sz="2800" b="1" dirty="0"/>
              <a:t>; </a:t>
            </a:r>
            <a:r>
              <a:rPr lang="en-US" sz="2800" b="1" dirty="0" err="1"/>
              <a:t>lantimoni</a:t>
            </a:r>
            <a:r>
              <a:rPr lang="en-US" sz="2800" b="1" dirty="0"/>
              <a:t> </a:t>
            </a:r>
            <a:r>
              <a:rPr lang="en-US" sz="2800" b="1" dirty="0" err="1"/>
              <a:t>na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moesoe</a:t>
            </a:r>
            <a:r>
              <a:rPr lang="en-US" sz="2800" b="1" dirty="0"/>
              <a:t> </a:t>
            </a:r>
            <a:r>
              <a:rPr lang="en-US" sz="2800" b="1" dirty="0" err="1"/>
              <a:t>kisi</a:t>
            </a:r>
            <a:r>
              <a:rPr lang="en-US" sz="2800" b="1" dirty="0"/>
              <a:t> </a:t>
            </a:r>
            <a:r>
              <a:rPr lang="en-US" sz="2800" b="1" dirty="0" err="1"/>
              <a:t>lantimoni</a:t>
            </a:r>
            <a:r>
              <a:rPr lang="en-US" sz="2800" b="1" dirty="0"/>
              <a:t>; </a:t>
            </a:r>
            <a:r>
              <a:rPr lang="en-US" sz="2800" b="1" dirty="0" err="1"/>
              <a:t>hedemoni</a:t>
            </a:r>
            <a:r>
              <a:rPr lang="en-US" sz="2800" b="1" dirty="0"/>
              <a:t> </a:t>
            </a:r>
            <a:r>
              <a:rPr lang="en-US" sz="2800" b="1" dirty="0" err="1"/>
              <a:t>na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moesoe</a:t>
            </a:r>
            <a:r>
              <a:rPr lang="en-US" sz="2800" b="1" dirty="0"/>
              <a:t> </a:t>
            </a:r>
            <a:r>
              <a:rPr lang="en-US" sz="2800" b="1" dirty="0" err="1"/>
              <a:t>kisi</a:t>
            </a:r>
            <a:r>
              <a:rPr lang="en-US" sz="2800" b="1" dirty="0"/>
              <a:t> </a:t>
            </a:r>
            <a:r>
              <a:rPr lang="en-US" sz="2800" b="1" dirty="0" err="1"/>
              <a:t>hedemoni</a:t>
            </a:r>
            <a:r>
              <a:rPr lang="en-US" sz="2800" b="1" dirty="0"/>
              <a:t>; </a:t>
            </a:r>
            <a:r>
              <a:rPr lang="en-US" sz="2800" b="1" dirty="0" err="1"/>
              <a:t>frede</a:t>
            </a:r>
            <a:r>
              <a:rPr lang="en-US" sz="2800" b="1" dirty="0"/>
              <a:t> </a:t>
            </a:r>
            <a:r>
              <a:rPr lang="en-US" sz="2800" b="1" dirty="0" err="1"/>
              <a:t>na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joe</a:t>
            </a:r>
            <a:r>
              <a:rPr lang="en-US" sz="2800" b="1" dirty="0"/>
              <a:t> </a:t>
            </a:r>
            <a:r>
              <a:rPr lang="en-US" sz="2800" b="1" dirty="0" err="1"/>
              <a:t>moesoe</a:t>
            </a:r>
            <a:r>
              <a:rPr lang="en-US" sz="2800" b="1" dirty="0"/>
              <a:t> </a:t>
            </a:r>
            <a:r>
              <a:rPr lang="en-US" sz="2800" b="1" dirty="0" err="1"/>
              <a:t>frede</a:t>
            </a:r>
            <a:r>
              <a:rPr lang="en-US" sz="2800" b="1" dirty="0"/>
              <a:t>; </a:t>
            </a:r>
            <a:r>
              <a:rPr lang="en-US" sz="2800" b="1" dirty="0" err="1"/>
              <a:t>bigi</a:t>
            </a:r>
            <a:r>
              <a:rPr lang="en-US" sz="2800" b="1" dirty="0"/>
              <a:t> </a:t>
            </a:r>
            <a:r>
              <a:rPr lang="en-US" sz="2800" b="1" dirty="0" err="1"/>
              <a:t>nem</a:t>
            </a:r>
            <a:r>
              <a:rPr lang="en-US" sz="2800" b="1" dirty="0"/>
              <a:t> </a:t>
            </a:r>
            <a:r>
              <a:rPr lang="en-US" sz="2800" b="1" dirty="0" err="1"/>
              <a:t>na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joe</a:t>
            </a:r>
            <a:r>
              <a:rPr lang="en-US" sz="2800" b="1" dirty="0"/>
              <a:t> </a:t>
            </a:r>
            <a:r>
              <a:rPr lang="en-US" sz="2800" b="1" dirty="0" err="1"/>
              <a:t>moesoe</a:t>
            </a:r>
            <a:r>
              <a:rPr lang="en-US" sz="2800" b="1" dirty="0"/>
              <a:t> </a:t>
            </a:r>
            <a:r>
              <a:rPr lang="en-US" sz="2800" b="1" dirty="0" err="1"/>
              <a:t>gi</a:t>
            </a:r>
            <a:r>
              <a:rPr lang="en-US" sz="2800" b="1" dirty="0"/>
              <a:t> </a:t>
            </a:r>
            <a:r>
              <a:rPr lang="en-US" sz="2800" b="1" dirty="0" err="1"/>
              <a:t>bigi</a:t>
            </a:r>
            <a:r>
              <a:rPr lang="en-US" sz="2800" b="1" dirty="0"/>
              <a:t> </a:t>
            </a:r>
            <a:r>
              <a:rPr lang="en-US" sz="2800" b="1" dirty="0" err="1"/>
              <a:t>nem</a:t>
            </a:r>
            <a:r>
              <a:rPr lang="en-US" sz="2800" b="1" dirty="0"/>
              <a:t>.</a:t>
            </a:r>
          </a:p>
          <a:p>
            <a:pPr>
              <a:lnSpc>
                <a:spcPct val="80000"/>
              </a:lnSpc>
            </a:pPr>
            <a:endParaRPr lang="en-US" sz="28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48DD3E-4D10-4F9C-BBDC-071C7EB1BCF6}"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03B156E-D821-46EE-8BD0-3B8696B302E1}" type="slidenum">
              <a:rPr lang="en-US"/>
              <a:pPr lvl="1"/>
              <a:t>58</a:t>
            </a:fld>
            <a:endParaRPr lang="en-US">
              <a:latin typeface="Times New Roman" pitchFamily="18" charset="0"/>
            </a:endParaRPr>
          </a:p>
        </p:txBody>
      </p:sp>
      <p:sp>
        <p:nvSpPr>
          <p:cNvPr id="99330" name="Rectangle 2"/>
          <p:cNvSpPr>
            <a:spLocks noGrp="1" noChangeArrowheads="1"/>
          </p:cNvSpPr>
          <p:nvPr>
            <p:ph type="title"/>
          </p:nvPr>
        </p:nvSpPr>
        <p:spPr/>
        <p:txBody>
          <a:bodyPr/>
          <a:lstStyle/>
          <a:p>
            <a:r>
              <a:rPr lang="en-US"/>
              <a:t>Joe abi frantwoortoe</a:t>
            </a:r>
          </a:p>
        </p:txBody>
      </p:sp>
      <p:sp>
        <p:nvSpPr>
          <p:cNvPr id="99331" name="Rectangle 3"/>
          <p:cNvSpPr>
            <a:spLocks noGrp="1" noChangeArrowheads="1"/>
          </p:cNvSpPr>
          <p:nvPr>
            <p:ph type="body" idx="1"/>
          </p:nvPr>
        </p:nvSpPr>
        <p:spPr/>
        <p:txBody>
          <a:bodyPr/>
          <a:lstStyle/>
          <a:p>
            <a:r>
              <a:rPr lang="en-US"/>
              <a:t>Pai lantimoni na lanti</a:t>
            </a:r>
          </a:p>
          <a:p>
            <a:r>
              <a:rPr lang="en-US"/>
              <a:t>Pai hedemoni disi joe moesoe pai</a:t>
            </a:r>
          </a:p>
          <a:p>
            <a:r>
              <a:rPr lang="en-US"/>
              <a:t>Frede da soema joe moesoe frede</a:t>
            </a:r>
          </a:p>
          <a:p>
            <a:r>
              <a:rPr lang="en-US"/>
              <a:t>Gi bigi nem na da soema disi moesoe kisi bigi nem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CECE91-E28C-4FC0-8A66-082DD4BDC12D}"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7EC082D4-12CF-49A0-A06D-5976CABC93AC}" type="slidenum">
              <a:rPr lang="en-US"/>
              <a:pPr lvl="1"/>
              <a:t>59</a:t>
            </a:fld>
            <a:endParaRPr lang="en-US">
              <a:latin typeface="Times New Roman" pitchFamily="18" charset="0"/>
            </a:endParaRPr>
          </a:p>
        </p:txBody>
      </p:sp>
      <p:sp>
        <p:nvSpPr>
          <p:cNvPr id="100354" name="Rectangle 2"/>
          <p:cNvSpPr>
            <a:spLocks noGrp="1" noChangeArrowheads="1"/>
          </p:cNvSpPr>
          <p:nvPr>
            <p:ph type="title"/>
          </p:nvPr>
        </p:nvSpPr>
        <p:spPr/>
        <p:txBody>
          <a:bodyPr/>
          <a:lstStyle/>
          <a:p>
            <a:r>
              <a:rPr lang="en-US"/>
              <a:t>Wan paiman – lobi</a:t>
            </a:r>
          </a:p>
        </p:txBody>
      </p:sp>
      <p:sp>
        <p:nvSpPr>
          <p:cNvPr id="100355" name="Rectangle 3"/>
          <p:cNvSpPr>
            <a:spLocks noGrp="1" noChangeArrowheads="1"/>
          </p:cNvSpPr>
          <p:nvPr>
            <p:ph type="body" idx="1"/>
          </p:nvPr>
        </p:nvSpPr>
        <p:spPr/>
        <p:txBody>
          <a:bodyPr/>
          <a:lstStyle/>
          <a:p>
            <a:pPr>
              <a:lnSpc>
                <a:spcPct val="80000"/>
              </a:lnSpc>
            </a:pPr>
            <a:r>
              <a:rPr lang="en-US" sz="2800" b="1"/>
              <a:t>Rom. 13:8. Joe no moesoe abi foe pai soema iniwan sani baka, boiti foe lobi makandra; bikasi da soema disi de lobi trawan ben hori da wet</a:t>
            </a:r>
          </a:p>
          <a:p>
            <a:pPr>
              <a:lnSpc>
                <a:spcPct val="80000"/>
              </a:lnSpc>
            </a:pPr>
            <a:r>
              <a:rPr lang="en-US" sz="2800" b="1"/>
              <a:t>Disi no taki dati joe no moesoe leni, ma dati efoe joe leni, joe moesoe pai baka…</a:t>
            </a:r>
          </a:p>
          <a:p>
            <a:pPr>
              <a:lnSpc>
                <a:spcPct val="80000"/>
              </a:lnSpc>
            </a:pPr>
            <a:r>
              <a:rPr lang="en-US" sz="2800" b="1"/>
              <a:t>Ete wan leisi wi si dati lobi hori da wet</a:t>
            </a:r>
          </a:p>
          <a:p>
            <a:pPr lvl="1">
              <a:lnSpc>
                <a:spcPct val="90000"/>
              </a:lnSpc>
            </a:pPr>
            <a:r>
              <a:rPr lang="en-US" sz="2400" b="1"/>
              <a:t>Lobi Gado nanga joe heri hati, tranga, sieli en prakseri</a:t>
            </a:r>
          </a:p>
          <a:p>
            <a:pPr lvl="1">
              <a:lnSpc>
                <a:spcPct val="90000"/>
              </a:lnSpc>
            </a:pPr>
            <a:r>
              <a:rPr lang="en-US" sz="2400" b="1"/>
              <a:t>Lobi joe naaste leki joe lobi joesrefi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8352F02-4D84-46DE-8821-891893CDD8CA}"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7946C975-271A-43D0-8299-C2DC7F9C5979}" type="slidenum">
              <a:rPr lang="en-US"/>
              <a:pPr lvl="1"/>
              <a:t>6</a:t>
            </a:fld>
            <a:endParaRPr lang="en-US">
              <a:latin typeface="Times New Roman" pitchFamily="18" charset="0"/>
            </a:endParaRPr>
          </a:p>
        </p:txBody>
      </p:sp>
      <p:sp>
        <p:nvSpPr>
          <p:cNvPr id="350210" name="Rectangle 2"/>
          <p:cNvSpPr>
            <a:spLocks noGrp="1" noChangeArrowheads="1"/>
          </p:cNvSpPr>
          <p:nvPr>
            <p:ph type="title"/>
          </p:nvPr>
        </p:nvSpPr>
        <p:spPr/>
        <p:txBody>
          <a:bodyPr/>
          <a:lstStyle/>
          <a:p>
            <a:r>
              <a:rPr lang="en-US"/>
              <a:t>Gnade no de nanga wroko</a:t>
            </a:r>
          </a:p>
        </p:txBody>
      </p:sp>
      <p:sp>
        <p:nvSpPr>
          <p:cNvPr id="350211" name="Rectangle 3"/>
          <p:cNvSpPr>
            <a:spLocks noGrp="1" noChangeArrowheads="1"/>
          </p:cNvSpPr>
          <p:nvPr>
            <p:ph type="body" idx="1"/>
          </p:nvPr>
        </p:nvSpPr>
        <p:spPr/>
        <p:txBody>
          <a:bodyPr/>
          <a:lstStyle/>
          <a:p>
            <a:r>
              <a:rPr lang="en-US" b="1" dirty="0"/>
              <a:t>Rom. 11:6. En </a:t>
            </a:r>
            <a:r>
              <a:rPr lang="en-US" b="1" dirty="0" err="1"/>
              <a:t>efoe</a:t>
            </a:r>
            <a:r>
              <a:rPr lang="en-US" b="1" dirty="0"/>
              <a:t> a de </a:t>
            </a:r>
            <a:r>
              <a:rPr lang="en-US" b="1" dirty="0" err="1"/>
              <a:t>nanga</a:t>
            </a:r>
            <a:r>
              <a:rPr lang="en-US" b="1" dirty="0"/>
              <a:t> </a:t>
            </a:r>
            <a:r>
              <a:rPr lang="en-US" b="1" dirty="0" err="1"/>
              <a:t>gnade</a:t>
            </a:r>
            <a:r>
              <a:rPr lang="en-US" b="1" dirty="0"/>
              <a:t>, </a:t>
            </a:r>
            <a:r>
              <a:rPr lang="en-US" b="1" dirty="0" err="1"/>
              <a:t>dan</a:t>
            </a:r>
            <a:r>
              <a:rPr lang="en-US" b="1" dirty="0"/>
              <a:t> a no de </a:t>
            </a:r>
            <a:r>
              <a:rPr lang="en-US" b="1" dirty="0" err="1"/>
              <a:t>nanga</a:t>
            </a:r>
            <a:r>
              <a:rPr lang="en-US" b="1" dirty="0"/>
              <a:t> </a:t>
            </a:r>
            <a:r>
              <a:rPr lang="en-US" b="1" dirty="0" err="1"/>
              <a:t>wroko</a:t>
            </a:r>
            <a:r>
              <a:rPr lang="en-US" b="1" dirty="0"/>
              <a:t> </a:t>
            </a:r>
            <a:r>
              <a:rPr lang="en-US" b="1" dirty="0" err="1"/>
              <a:t>moro</a:t>
            </a:r>
            <a:r>
              <a:rPr lang="en-US" b="1" dirty="0"/>
              <a:t>; </a:t>
            </a:r>
            <a:r>
              <a:rPr lang="en-US" b="1" dirty="0" err="1"/>
              <a:t>noso</a:t>
            </a:r>
            <a:r>
              <a:rPr lang="en-US" b="1" dirty="0"/>
              <a:t> </a:t>
            </a:r>
            <a:r>
              <a:rPr lang="en-US" b="1" dirty="0" err="1"/>
              <a:t>gnade</a:t>
            </a:r>
            <a:r>
              <a:rPr lang="en-US" b="1" dirty="0"/>
              <a:t> no de </a:t>
            </a:r>
            <a:r>
              <a:rPr lang="en-US" b="1" dirty="0" err="1"/>
              <a:t>gnade</a:t>
            </a:r>
            <a:r>
              <a:rPr lang="en-US" b="1" dirty="0"/>
              <a:t> </a:t>
            </a:r>
            <a:r>
              <a:rPr lang="en-US" b="1" dirty="0" err="1"/>
              <a:t>moro</a:t>
            </a:r>
            <a:r>
              <a:rPr lang="en-US" b="1" dirty="0"/>
              <a:t>. Ma </a:t>
            </a:r>
            <a:r>
              <a:rPr lang="en-US" b="1" dirty="0" err="1"/>
              <a:t>efoe</a:t>
            </a:r>
            <a:r>
              <a:rPr lang="en-US" b="1" dirty="0"/>
              <a:t> a de </a:t>
            </a:r>
            <a:r>
              <a:rPr lang="en-US" b="1" dirty="0" err="1"/>
              <a:t>nanga</a:t>
            </a:r>
            <a:r>
              <a:rPr lang="en-US" b="1" dirty="0"/>
              <a:t> </a:t>
            </a:r>
            <a:r>
              <a:rPr lang="en-US" b="1" dirty="0" err="1"/>
              <a:t>wroko</a:t>
            </a:r>
            <a:r>
              <a:rPr lang="en-US" b="1" dirty="0"/>
              <a:t>, </a:t>
            </a:r>
            <a:r>
              <a:rPr lang="en-US" b="1" dirty="0" err="1"/>
              <a:t>dan</a:t>
            </a:r>
            <a:r>
              <a:rPr lang="en-US" b="1" dirty="0"/>
              <a:t> a no de </a:t>
            </a:r>
            <a:r>
              <a:rPr lang="en-US" b="1" dirty="0" err="1"/>
              <a:t>nanga</a:t>
            </a:r>
            <a:r>
              <a:rPr lang="en-US" b="1" dirty="0"/>
              <a:t> </a:t>
            </a:r>
            <a:r>
              <a:rPr lang="en-US" b="1" dirty="0" err="1"/>
              <a:t>gnade</a:t>
            </a:r>
            <a:r>
              <a:rPr lang="en-US" b="1" dirty="0"/>
              <a:t> </a:t>
            </a:r>
            <a:r>
              <a:rPr lang="en-US" b="1" dirty="0" err="1"/>
              <a:t>moro</a:t>
            </a:r>
            <a:r>
              <a:rPr lang="en-US" b="1" dirty="0"/>
              <a:t>; </a:t>
            </a:r>
            <a:r>
              <a:rPr lang="en-US" b="1" dirty="0" err="1"/>
              <a:t>noso</a:t>
            </a:r>
            <a:r>
              <a:rPr lang="en-US" b="1" dirty="0"/>
              <a:t> </a:t>
            </a:r>
            <a:r>
              <a:rPr lang="en-US" b="1" dirty="0" err="1"/>
              <a:t>wroko</a:t>
            </a:r>
            <a:r>
              <a:rPr lang="en-US" b="1" dirty="0"/>
              <a:t> no de </a:t>
            </a:r>
            <a:r>
              <a:rPr lang="en-US" b="1" dirty="0" err="1"/>
              <a:t>wroko</a:t>
            </a:r>
            <a:r>
              <a:rPr lang="en-US" b="1" dirty="0"/>
              <a:t> </a:t>
            </a:r>
            <a:r>
              <a:rPr lang="en-US" b="1" dirty="0" err="1"/>
              <a:t>moro</a:t>
            </a:r>
            <a:r>
              <a:rPr lang="en-US" b="1" dirty="0" smtClean="0"/>
              <a:t>. </a:t>
            </a:r>
          </a:p>
          <a:p>
            <a:r>
              <a:rPr lang="en-US" b="1" dirty="0" err="1" smtClean="0"/>
              <a:t>Gnade</a:t>
            </a:r>
            <a:r>
              <a:rPr lang="en-US" b="1" dirty="0" smtClean="0"/>
              <a:t> </a:t>
            </a:r>
            <a:r>
              <a:rPr lang="en-US" b="1" dirty="0" err="1" smtClean="0"/>
              <a:t>nanga</a:t>
            </a:r>
            <a:r>
              <a:rPr lang="en-US" b="1" dirty="0" smtClean="0"/>
              <a:t> </a:t>
            </a:r>
            <a:r>
              <a:rPr lang="en-US" b="1" dirty="0" err="1" smtClean="0"/>
              <a:t>wroko</a:t>
            </a:r>
            <a:r>
              <a:rPr lang="en-US" b="1" dirty="0" smtClean="0"/>
              <a:t> de </a:t>
            </a:r>
            <a:r>
              <a:rPr lang="en-US" b="1" dirty="0" err="1" smtClean="0"/>
              <a:t>tegen</a:t>
            </a:r>
            <a:r>
              <a:rPr lang="en-US" b="1" dirty="0" smtClean="0"/>
              <a:t> </a:t>
            </a:r>
            <a:r>
              <a:rPr lang="en-US" b="1" dirty="0" err="1" smtClean="0"/>
              <a:t>elkaar</a:t>
            </a:r>
            <a:r>
              <a:rPr lang="en-US" b="1" dirty="0" smtClean="0"/>
              <a:t>.  A de wan </a:t>
            </a:r>
            <a:r>
              <a:rPr lang="en-US" b="1" dirty="0" err="1" smtClean="0"/>
              <a:t>efoe</a:t>
            </a:r>
            <a:r>
              <a:rPr lang="en-US" b="1" dirty="0" smtClean="0"/>
              <a:t> </a:t>
            </a:r>
            <a:r>
              <a:rPr lang="en-US" b="1" dirty="0" err="1" smtClean="0"/>
              <a:t>da</a:t>
            </a:r>
            <a:r>
              <a:rPr lang="en-US" b="1" dirty="0" smtClean="0"/>
              <a:t> </a:t>
            </a:r>
            <a:r>
              <a:rPr lang="en-US" b="1" dirty="0" err="1" smtClean="0"/>
              <a:t>trawan</a:t>
            </a:r>
            <a:endParaRPr lang="en-US" b="1"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BE4DC3-DEF3-47BF-B126-C2B2AFDA0E8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433F3960-A3AF-4636-8F27-A83D4CD1C32E}" type="slidenum">
              <a:rPr lang="en-US"/>
              <a:pPr lvl="1"/>
              <a:t>60</a:t>
            </a:fld>
            <a:endParaRPr lang="en-US">
              <a:latin typeface="Times New Roman" pitchFamily="18" charset="0"/>
            </a:endParaRPr>
          </a:p>
        </p:txBody>
      </p:sp>
      <p:sp>
        <p:nvSpPr>
          <p:cNvPr id="101378" name="Rectangle 2"/>
          <p:cNvSpPr>
            <a:spLocks noGrp="1" noChangeArrowheads="1"/>
          </p:cNvSpPr>
          <p:nvPr>
            <p:ph type="title"/>
          </p:nvPr>
        </p:nvSpPr>
        <p:spPr/>
        <p:txBody>
          <a:bodyPr/>
          <a:lstStyle/>
          <a:p>
            <a:r>
              <a:rPr lang="en-US" sz="4000"/>
              <a:t>Lobi hori da wet… doro da krakti foe da Santa Jeje</a:t>
            </a:r>
          </a:p>
        </p:txBody>
      </p:sp>
      <p:sp>
        <p:nvSpPr>
          <p:cNvPr id="101379" name="Rectangle 3"/>
          <p:cNvSpPr>
            <a:spLocks noGrp="1" noChangeArrowheads="1"/>
          </p:cNvSpPr>
          <p:nvPr>
            <p:ph type="body" idx="1"/>
          </p:nvPr>
        </p:nvSpPr>
        <p:spPr>
          <a:xfrm>
            <a:off x="0" y="2017713"/>
            <a:ext cx="8955088" cy="4114800"/>
          </a:xfrm>
        </p:spPr>
        <p:txBody>
          <a:bodyPr/>
          <a:lstStyle/>
          <a:p>
            <a:r>
              <a:rPr lang="en-US" b="1" dirty="0"/>
              <a:t>Rom. 13:9. </a:t>
            </a:r>
            <a:r>
              <a:rPr lang="en-US" b="1" dirty="0" err="1"/>
              <a:t>Bikasi</a:t>
            </a:r>
            <a:r>
              <a:rPr lang="en-US" b="1" dirty="0"/>
              <a:t> </a:t>
            </a:r>
            <a:r>
              <a:rPr lang="en-US" b="1" i="1" dirty="0" err="1"/>
              <a:t>dem</a:t>
            </a:r>
            <a:r>
              <a:rPr lang="en-US" b="1" i="1" dirty="0"/>
              <a:t> wet </a:t>
            </a:r>
            <a:r>
              <a:rPr lang="en-US" b="1" i="1" dirty="0" err="1"/>
              <a:t>leki</a:t>
            </a:r>
            <a:r>
              <a:rPr lang="en-US" b="1" dirty="0"/>
              <a:t> </a:t>
            </a:r>
            <a:r>
              <a:rPr lang="en-US" b="1" dirty="0" err="1"/>
              <a:t>disi</a:t>
            </a:r>
            <a:r>
              <a:rPr lang="en-US" b="1" dirty="0"/>
              <a:t>: Joe no </a:t>
            </a:r>
            <a:r>
              <a:rPr lang="en-US" b="1" dirty="0" err="1"/>
              <a:t>moesoe</a:t>
            </a:r>
            <a:r>
              <a:rPr lang="en-US" b="1" dirty="0"/>
              <a:t> </a:t>
            </a:r>
            <a:r>
              <a:rPr lang="en-US" b="1" dirty="0" err="1"/>
              <a:t>soeta</a:t>
            </a:r>
            <a:r>
              <a:rPr lang="en-US" b="1" dirty="0"/>
              <a:t>; </a:t>
            </a:r>
            <a:r>
              <a:rPr lang="en-US" b="1" dirty="0" err="1"/>
              <a:t>joe</a:t>
            </a:r>
            <a:r>
              <a:rPr lang="en-US" b="1" dirty="0"/>
              <a:t> no </a:t>
            </a:r>
            <a:r>
              <a:rPr lang="en-US" b="1" dirty="0" err="1"/>
              <a:t>moesoe</a:t>
            </a:r>
            <a:r>
              <a:rPr lang="en-US" b="1" dirty="0"/>
              <a:t> </a:t>
            </a:r>
            <a:r>
              <a:rPr lang="en-US" b="1" dirty="0" err="1"/>
              <a:t>kiri</a:t>
            </a:r>
            <a:r>
              <a:rPr lang="en-US" b="1" dirty="0"/>
              <a:t>; </a:t>
            </a:r>
            <a:r>
              <a:rPr lang="en-US" b="1" dirty="0" err="1"/>
              <a:t>joe</a:t>
            </a:r>
            <a:r>
              <a:rPr lang="en-US" b="1" dirty="0"/>
              <a:t> no </a:t>
            </a:r>
            <a:r>
              <a:rPr lang="en-US" b="1" dirty="0" err="1"/>
              <a:t>moesoe</a:t>
            </a:r>
            <a:r>
              <a:rPr lang="en-US" b="1" dirty="0"/>
              <a:t> </a:t>
            </a:r>
            <a:r>
              <a:rPr lang="en-US" b="1" dirty="0" err="1"/>
              <a:t>foefoeroe</a:t>
            </a:r>
            <a:r>
              <a:rPr lang="en-US" b="1" dirty="0"/>
              <a:t>; </a:t>
            </a:r>
            <a:r>
              <a:rPr lang="en-US" b="1" dirty="0" err="1"/>
              <a:t>joe</a:t>
            </a:r>
            <a:r>
              <a:rPr lang="en-US" b="1" dirty="0"/>
              <a:t> no </a:t>
            </a:r>
            <a:r>
              <a:rPr lang="en-US" b="1" dirty="0" err="1"/>
              <a:t>moesoe</a:t>
            </a:r>
            <a:r>
              <a:rPr lang="en-US" b="1" dirty="0"/>
              <a:t> </a:t>
            </a:r>
            <a:r>
              <a:rPr lang="en-US" b="1" dirty="0" err="1"/>
              <a:t>gi</a:t>
            </a:r>
            <a:r>
              <a:rPr lang="en-US" b="1" dirty="0"/>
              <a:t> </a:t>
            </a:r>
            <a:r>
              <a:rPr lang="en-US" b="1" dirty="0" err="1"/>
              <a:t>falsi</a:t>
            </a:r>
            <a:r>
              <a:rPr lang="en-US" b="1" dirty="0"/>
              <a:t> </a:t>
            </a:r>
            <a:r>
              <a:rPr lang="en-US" b="1" dirty="0" err="1"/>
              <a:t>getuigi</a:t>
            </a:r>
            <a:r>
              <a:rPr lang="en-US" b="1" dirty="0"/>
              <a:t>; </a:t>
            </a:r>
            <a:r>
              <a:rPr lang="en-US" b="1" dirty="0" err="1"/>
              <a:t>joe</a:t>
            </a:r>
            <a:r>
              <a:rPr lang="en-US" b="1" dirty="0"/>
              <a:t> no </a:t>
            </a:r>
            <a:r>
              <a:rPr lang="en-US" b="1" dirty="0" err="1"/>
              <a:t>moesoe</a:t>
            </a:r>
            <a:r>
              <a:rPr lang="en-US" b="1" dirty="0"/>
              <a:t> </a:t>
            </a:r>
            <a:r>
              <a:rPr lang="en-US" b="1" dirty="0" err="1"/>
              <a:t>abi</a:t>
            </a:r>
            <a:r>
              <a:rPr lang="en-US" b="1" dirty="0"/>
              <a:t> </a:t>
            </a:r>
            <a:r>
              <a:rPr lang="en-US" b="1" dirty="0" err="1"/>
              <a:t>bigi-ai</a:t>
            </a:r>
            <a:r>
              <a:rPr lang="en-US" b="1" dirty="0"/>
              <a:t> en </a:t>
            </a:r>
            <a:r>
              <a:rPr lang="en-US" b="1" dirty="0" err="1"/>
              <a:t>ibri</a:t>
            </a:r>
            <a:r>
              <a:rPr lang="en-US" b="1" dirty="0"/>
              <a:t> </a:t>
            </a:r>
            <a:r>
              <a:rPr lang="en-US" b="1" dirty="0" err="1"/>
              <a:t>tra</a:t>
            </a:r>
            <a:r>
              <a:rPr lang="en-US" b="1" dirty="0"/>
              <a:t> </a:t>
            </a:r>
            <a:r>
              <a:rPr lang="en-US" b="1" dirty="0" err="1"/>
              <a:t>komanderi</a:t>
            </a:r>
            <a:r>
              <a:rPr lang="en-US" b="1" dirty="0"/>
              <a:t>; </a:t>
            </a:r>
            <a:r>
              <a:rPr lang="en-US" b="1" dirty="0" err="1"/>
              <a:t>dem</a:t>
            </a:r>
            <a:r>
              <a:rPr lang="en-US" b="1" dirty="0"/>
              <a:t> </a:t>
            </a:r>
            <a:r>
              <a:rPr lang="en-US" b="1" dirty="0" err="1"/>
              <a:t>alamala</a:t>
            </a:r>
            <a:r>
              <a:rPr lang="en-US" b="1" dirty="0"/>
              <a:t> </a:t>
            </a:r>
            <a:r>
              <a:rPr lang="en-US" b="1" dirty="0" err="1"/>
              <a:t>kom</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taki</a:t>
            </a:r>
            <a:r>
              <a:rPr lang="en-US" b="1" dirty="0"/>
              <a:t> </a:t>
            </a:r>
            <a:r>
              <a:rPr lang="en-US" b="1" dirty="0" err="1"/>
              <a:t>disi</a:t>
            </a:r>
            <a:r>
              <a:rPr lang="en-US" b="1" dirty="0"/>
              <a:t>, </a:t>
            </a:r>
            <a:r>
              <a:rPr lang="en-US" b="1" dirty="0" err="1"/>
              <a:t>taki</a:t>
            </a:r>
            <a:r>
              <a:rPr lang="en-US" b="1" dirty="0"/>
              <a:t>: </a:t>
            </a:r>
            <a:r>
              <a:rPr lang="en-US" b="1" dirty="0">
                <a:solidFill>
                  <a:schemeClr val="accent2"/>
                </a:solidFill>
              </a:rPr>
              <a:t>Joe </a:t>
            </a:r>
            <a:r>
              <a:rPr lang="en-US" b="1" dirty="0" err="1">
                <a:solidFill>
                  <a:schemeClr val="accent2"/>
                </a:solidFill>
              </a:rPr>
              <a:t>sa</a:t>
            </a:r>
            <a:r>
              <a:rPr lang="en-US" b="1" dirty="0">
                <a:solidFill>
                  <a:schemeClr val="accent2"/>
                </a:solidFill>
              </a:rPr>
              <a:t> </a:t>
            </a:r>
            <a:r>
              <a:rPr lang="en-US" b="1" dirty="0" err="1">
                <a:solidFill>
                  <a:schemeClr val="accent2"/>
                </a:solidFill>
              </a:rPr>
              <a:t>lobi</a:t>
            </a:r>
            <a:r>
              <a:rPr lang="en-US" b="1" dirty="0">
                <a:solidFill>
                  <a:schemeClr val="accent2"/>
                </a:solidFill>
              </a:rPr>
              <a:t> </a:t>
            </a:r>
            <a:r>
              <a:rPr lang="en-US" b="1" dirty="0" err="1">
                <a:solidFill>
                  <a:schemeClr val="accent2"/>
                </a:solidFill>
              </a:rPr>
              <a:t>joe</a:t>
            </a:r>
            <a:r>
              <a:rPr lang="en-US" b="1" dirty="0">
                <a:solidFill>
                  <a:schemeClr val="accent2"/>
                </a:solidFill>
              </a:rPr>
              <a:t> </a:t>
            </a:r>
            <a:r>
              <a:rPr lang="en-US" b="1" dirty="0" err="1">
                <a:solidFill>
                  <a:schemeClr val="accent2"/>
                </a:solidFill>
              </a:rPr>
              <a:t>naaste</a:t>
            </a:r>
            <a:r>
              <a:rPr lang="en-US" b="1" dirty="0">
                <a:solidFill>
                  <a:schemeClr val="accent2"/>
                </a:solidFill>
              </a:rPr>
              <a:t> so </a:t>
            </a:r>
            <a:r>
              <a:rPr lang="en-US" b="1" dirty="0" err="1">
                <a:solidFill>
                  <a:schemeClr val="accent2"/>
                </a:solidFill>
              </a:rPr>
              <a:t>leki</a:t>
            </a:r>
            <a:r>
              <a:rPr lang="en-US" b="1" dirty="0">
                <a:solidFill>
                  <a:schemeClr val="accent2"/>
                </a:solidFill>
              </a:rPr>
              <a:t> </a:t>
            </a:r>
            <a:r>
              <a:rPr lang="en-US" b="1" dirty="0" err="1">
                <a:solidFill>
                  <a:schemeClr val="accent2"/>
                </a:solidFill>
              </a:rPr>
              <a:t>joe</a:t>
            </a:r>
            <a:r>
              <a:rPr lang="en-US" b="1" dirty="0">
                <a:solidFill>
                  <a:schemeClr val="accent2"/>
                </a:solidFill>
              </a:rPr>
              <a:t> </a:t>
            </a:r>
            <a:r>
              <a:rPr lang="en-US" b="1" dirty="0" err="1">
                <a:solidFill>
                  <a:schemeClr val="accent2"/>
                </a:solidFill>
              </a:rPr>
              <a:t>lobi</a:t>
            </a:r>
            <a:r>
              <a:rPr lang="en-US" b="1" dirty="0">
                <a:solidFill>
                  <a:schemeClr val="accent2"/>
                </a:solidFill>
              </a:rPr>
              <a:t> </a:t>
            </a:r>
            <a:r>
              <a:rPr lang="en-US" b="1" dirty="0" err="1">
                <a:solidFill>
                  <a:schemeClr val="accent2"/>
                </a:solidFill>
              </a:rPr>
              <a:t>joesrefi</a:t>
            </a:r>
            <a:r>
              <a:rPr lang="en-US" b="1" dirty="0"/>
              <a:t>.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BE4DC3-DEF3-47BF-B126-C2B2AFDA0E8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433F3960-A3AF-4636-8F27-A83D4CD1C32E}" type="slidenum">
              <a:rPr lang="en-US"/>
              <a:pPr lvl="1"/>
              <a:t>61</a:t>
            </a:fld>
            <a:endParaRPr lang="en-US">
              <a:latin typeface="Times New Roman" pitchFamily="18" charset="0"/>
            </a:endParaRPr>
          </a:p>
        </p:txBody>
      </p:sp>
      <p:sp>
        <p:nvSpPr>
          <p:cNvPr id="101378" name="Rectangle 2"/>
          <p:cNvSpPr>
            <a:spLocks noGrp="1" noChangeArrowheads="1"/>
          </p:cNvSpPr>
          <p:nvPr>
            <p:ph type="title"/>
          </p:nvPr>
        </p:nvSpPr>
        <p:spPr/>
        <p:txBody>
          <a:bodyPr/>
          <a:lstStyle/>
          <a:p>
            <a:r>
              <a:rPr lang="en-US" sz="4000"/>
              <a:t>Lobi hori da wet… doro da krakti foe da Santa Jeje</a:t>
            </a:r>
          </a:p>
        </p:txBody>
      </p:sp>
      <p:sp>
        <p:nvSpPr>
          <p:cNvPr id="101379" name="Rectangle 3"/>
          <p:cNvSpPr>
            <a:spLocks noGrp="1" noChangeArrowheads="1"/>
          </p:cNvSpPr>
          <p:nvPr>
            <p:ph type="body" idx="1"/>
          </p:nvPr>
        </p:nvSpPr>
        <p:spPr/>
        <p:txBody>
          <a:bodyPr/>
          <a:lstStyle/>
          <a:p>
            <a:r>
              <a:rPr lang="en-US" b="1" dirty="0"/>
              <a:t>Rom. </a:t>
            </a:r>
            <a:r>
              <a:rPr lang="en-US" b="1" dirty="0" smtClean="0"/>
              <a:t>13:10</a:t>
            </a:r>
            <a:r>
              <a:rPr lang="en-US" b="1" dirty="0"/>
              <a:t>. </a:t>
            </a:r>
            <a:r>
              <a:rPr lang="en-US" b="1" dirty="0" err="1"/>
              <a:t>Lobi</a:t>
            </a:r>
            <a:r>
              <a:rPr lang="en-US" b="1" dirty="0"/>
              <a:t> no doe </a:t>
            </a:r>
            <a:r>
              <a:rPr lang="en-US" b="1" dirty="0" err="1"/>
              <a:t>ogri</a:t>
            </a:r>
            <a:r>
              <a:rPr lang="en-US" b="1" dirty="0"/>
              <a:t> </a:t>
            </a:r>
            <a:r>
              <a:rPr lang="en-US" b="1" dirty="0" err="1"/>
              <a:t>na</a:t>
            </a:r>
            <a:r>
              <a:rPr lang="en-US" b="1" dirty="0"/>
              <a:t> hem </a:t>
            </a:r>
            <a:r>
              <a:rPr lang="en-US" b="1" dirty="0" err="1"/>
              <a:t>naaste</a:t>
            </a:r>
            <a:r>
              <a:rPr lang="en-US" b="1" dirty="0"/>
              <a:t>; foe </a:t>
            </a:r>
            <a:r>
              <a:rPr lang="en-US" b="1" dirty="0" err="1"/>
              <a:t>dat'ede</a:t>
            </a:r>
            <a:r>
              <a:rPr lang="en-US" b="1" dirty="0"/>
              <a:t> </a:t>
            </a:r>
            <a:r>
              <a:rPr lang="en-US" b="1" dirty="0" err="1"/>
              <a:t>nanga</a:t>
            </a:r>
            <a:r>
              <a:rPr lang="en-US" b="1" dirty="0"/>
              <a:t> </a:t>
            </a:r>
            <a:r>
              <a:rPr lang="en-US" b="1" dirty="0" err="1"/>
              <a:t>lobi</a:t>
            </a:r>
            <a:r>
              <a:rPr lang="en-US" b="1" dirty="0"/>
              <a:t> </a:t>
            </a:r>
            <a:r>
              <a:rPr lang="en-US" b="1" dirty="0" err="1"/>
              <a:t>joe</a:t>
            </a:r>
            <a:r>
              <a:rPr lang="en-US" b="1" dirty="0"/>
              <a:t> </a:t>
            </a:r>
            <a:r>
              <a:rPr lang="en-US" b="1" dirty="0" err="1"/>
              <a:t>hori</a:t>
            </a:r>
            <a:r>
              <a:rPr lang="en-US" b="1" dirty="0"/>
              <a:t> </a:t>
            </a:r>
            <a:r>
              <a:rPr lang="en-US" b="1" dirty="0" err="1"/>
              <a:t>da</a:t>
            </a:r>
            <a:r>
              <a:rPr lang="en-US" b="1" dirty="0"/>
              <a:t> wet</a:t>
            </a:r>
            <a:r>
              <a:rPr lang="en-US" b="1" dirty="0" smtClean="0"/>
              <a:t>.</a:t>
            </a:r>
          </a:p>
          <a:p>
            <a:r>
              <a:rPr lang="en-US" b="1" dirty="0" err="1" smtClean="0"/>
              <a:t>Wi</a:t>
            </a:r>
            <a:r>
              <a:rPr lang="en-US" b="1" dirty="0" smtClean="0"/>
              <a:t> </a:t>
            </a:r>
            <a:r>
              <a:rPr lang="en-US" b="1" dirty="0" err="1" smtClean="0"/>
              <a:t>sabi</a:t>
            </a:r>
            <a:r>
              <a:rPr lang="en-US" b="1" dirty="0" smtClean="0"/>
              <a:t> </a:t>
            </a:r>
            <a:r>
              <a:rPr lang="en-US" b="1" dirty="0" err="1" smtClean="0"/>
              <a:t>dati</a:t>
            </a:r>
            <a:r>
              <a:rPr lang="en-US" b="1" dirty="0" smtClean="0"/>
              <a:t> </a:t>
            </a:r>
            <a:r>
              <a:rPr lang="en-US" b="1" dirty="0" err="1" smtClean="0"/>
              <a:t>versi</a:t>
            </a:r>
            <a:r>
              <a:rPr lang="en-US" b="1" dirty="0" smtClean="0"/>
              <a:t> 9, </a:t>
            </a:r>
            <a:r>
              <a:rPr lang="en-US" b="1" dirty="0" err="1" smtClean="0"/>
              <a:t>da</a:t>
            </a:r>
            <a:r>
              <a:rPr lang="en-US" b="1" dirty="0" smtClean="0"/>
              <a:t> “</a:t>
            </a:r>
            <a:r>
              <a:rPr lang="en-US" b="1" dirty="0" err="1" smtClean="0"/>
              <a:t>gouden</a:t>
            </a:r>
            <a:r>
              <a:rPr lang="en-US" b="1" dirty="0" smtClean="0"/>
              <a:t> </a:t>
            </a:r>
            <a:r>
              <a:rPr lang="en-US" b="1" dirty="0" err="1" smtClean="0"/>
              <a:t>regel</a:t>
            </a:r>
            <a:r>
              <a:rPr lang="en-US" b="1" dirty="0" smtClean="0"/>
              <a:t>” – de wan </a:t>
            </a:r>
            <a:r>
              <a:rPr lang="en-US" b="1" dirty="0" err="1" smtClean="0"/>
              <a:t>samenvatting</a:t>
            </a:r>
            <a:r>
              <a:rPr lang="en-US" b="1" dirty="0" smtClean="0"/>
              <a:t> foe </a:t>
            </a:r>
            <a:r>
              <a:rPr lang="en-US" b="1" dirty="0" err="1" smtClean="0"/>
              <a:t>da</a:t>
            </a:r>
            <a:r>
              <a:rPr lang="en-US" b="1" dirty="0" smtClean="0"/>
              <a:t> </a:t>
            </a:r>
            <a:r>
              <a:rPr lang="en-US" b="1" dirty="0" err="1" smtClean="0"/>
              <a:t>tweede</a:t>
            </a:r>
            <a:r>
              <a:rPr lang="en-US" b="1" dirty="0" smtClean="0"/>
              <a:t> </a:t>
            </a:r>
            <a:r>
              <a:rPr lang="en-US" b="1" dirty="0" err="1" smtClean="0"/>
              <a:t>tafra</a:t>
            </a:r>
            <a:r>
              <a:rPr lang="en-US" b="1" dirty="0" smtClean="0"/>
              <a:t> foe </a:t>
            </a:r>
            <a:r>
              <a:rPr lang="en-US" b="1" dirty="0" err="1" smtClean="0"/>
              <a:t>da</a:t>
            </a:r>
            <a:r>
              <a:rPr lang="en-US" b="1" dirty="0" smtClean="0"/>
              <a:t> wet – </a:t>
            </a:r>
            <a:r>
              <a:rPr lang="en-US" b="1" dirty="0" err="1" smtClean="0"/>
              <a:t>fa</a:t>
            </a:r>
            <a:r>
              <a:rPr lang="en-US" b="1" dirty="0" smtClean="0"/>
              <a:t> </a:t>
            </a:r>
            <a:r>
              <a:rPr lang="en-US" b="1" dirty="0" err="1" smtClean="0"/>
              <a:t>wi</a:t>
            </a:r>
            <a:r>
              <a:rPr lang="en-US" b="1" dirty="0" smtClean="0"/>
              <a:t> </a:t>
            </a:r>
            <a:r>
              <a:rPr lang="en-US" b="1" dirty="0" err="1" smtClean="0"/>
              <a:t>moesoe</a:t>
            </a:r>
            <a:r>
              <a:rPr lang="en-US" b="1" dirty="0" smtClean="0"/>
              <a:t> </a:t>
            </a:r>
            <a:r>
              <a:rPr lang="en-US" b="1" dirty="0" err="1" smtClean="0"/>
              <a:t>wroko</a:t>
            </a:r>
            <a:r>
              <a:rPr lang="en-US" b="1" dirty="0" smtClean="0"/>
              <a:t> </a:t>
            </a:r>
            <a:r>
              <a:rPr lang="en-US" b="1" dirty="0" err="1" smtClean="0"/>
              <a:t>nanga</a:t>
            </a:r>
            <a:r>
              <a:rPr lang="en-US" b="1" dirty="0" smtClean="0"/>
              <a:t> </a:t>
            </a:r>
            <a:r>
              <a:rPr lang="en-US" b="1" dirty="0" err="1" smtClean="0"/>
              <a:t>wi</a:t>
            </a:r>
            <a:r>
              <a:rPr lang="en-US" b="1" dirty="0" smtClean="0"/>
              <a:t> </a:t>
            </a:r>
            <a:r>
              <a:rPr lang="en-US" b="1" dirty="0" err="1" smtClean="0"/>
              <a:t>naaste</a:t>
            </a:r>
            <a:endParaRPr lang="en-US" b="1"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D82110-E280-4D76-BE11-BC6F15375879}"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3DEFB835-E860-4133-B7E9-469EA5DEFB31}" type="slidenum">
              <a:rPr lang="en-US"/>
              <a:pPr lvl="1"/>
              <a:t>62</a:t>
            </a:fld>
            <a:endParaRPr lang="en-US">
              <a:latin typeface="Times New Roman" pitchFamily="18" charset="0"/>
            </a:endParaRPr>
          </a:p>
        </p:txBody>
      </p:sp>
      <p:sp>
        <p:nvSpPr>
          <p:cNvPr id="102402" name="Rectangle 2"/>
          <p:cNvSpPr>
            <a:spLocks noGrp="1" noChangeArrowheads="1"/>
          </p:cNvSpPr>
          <p:nvPr>
            <p:ph type="title"/>
          </p:nvPr>
        </p:nvSpPr>
        <p:spPr/>
        <p:txBody>
          <a:bodyPr/>
          <a:lstStyle/>
          <a:p>
            <a:r>
              <a:rPr lang="en-US"/>
              <a:t>A de tem foe wiki </a:t>
            </a:r>
          </a:p>
        </p:txBody>
      </p:sp>
      <p:sp>
        <p:nvSpPr>
          <p:cNvPr id="102403" name="Rectangle 3"/>
          <p:cNvSpPr>
            <a:spLocks noGrp="1" noChangeArrowheads="1"/>
          </p:cNvSpPr>
          <p:nvPr>
            <p:ph type="body" idx="1"/>
          </p:nvPr>
        </p:nvSpPr>
        <p:spPr>
          <a:xfrm>
            <a:off x="0" y="2017713"/>
            <a:ext cx="8955088" cy="4114800"/>
          </a:xfrm>
        </p:spPr>
        <p:txBody>
          <a:bodyPr/>
          <a:lstStyle/>
          <a:p>
            <a:r>
              <a:rPr lang="en-US" b="1" dirty="0"/>
              <a:t>Rom. 13:11. En </a:t>
            </a:r>
            <a:r>
              <a:rPr lang="en-US" b="1" dirty="0" err="1"/>
              <a:t>joe</a:t>
            </a:r>
            <a:r>
              <a:rPr lang="en-US" b="1" dirty="0"/>
              <a:t> </a:t>
            </a:r>
            <a:r>
              <a:rPr lang="en-US" b="1" dirty="0" err="1"/>
              <a:t>sabi</a:t>
            </a:r>
            <a:r>
              <a:rPr lang="en-US" b="1" dirty="0"/>
              <a:t> </a:t>
            </a:r>
            <a:r>
              <a:rPr lang="en-US" b="1" dirty="0" err="1"/>
              <a:t>da</a:t>
            </a:r>
            <a:r>
              <a:rPr lang="en-US" b="1" dirty="0"/>
              <a:t> tem, </a:t>
            </a:r>
            <a:r>
              <a:rPr lang="en-US" b="1" dirty="0" err="1"/>
              <a:t>dati</a:t>
            </a:r>
            <a:r>
              <a:rPr lang="en-US" b="1" dirty="0"/>
              <a:t> a de </a:t>
            </a:r>
            <a:r>
              <a:rPr lang="en-US" b="1" dirty="0" err="1"/>
              <a:t>da</a:t>
            </a:r>
            <a:r>
              <a:rPr lang="en-US" b="1" dirty="0"/>
              <a:t> tem foe wiki </a:t>
            </a:r>
            <a:r>
              <a:rPr lang="en-US" b="1" dirty="0" err="1"/>
              <a:t>komopo</a:t>
            </a:r>
            <a:r>
              <a:rPr lang="en-US" b="1" dirty="0"/>
              <a:t> foe </a:t>
            </a:r>
            <a:r>
              <a:rPr lang="en-US" b="1" dirty="0" err="1"/>
              <a:t>sribi</a:t>
            </a:r>
            <a:r>
              <a:rPr lang="en-US" b="1" dirty="0"/>
              <a:t>; </a:t>
            </a:r>
            <a:r>
              <a:rPr lang="en-US" b="1" dirty="0" err="1"/>
              <a:t>bikasi</a:t>
            </a:r>
            <a:r>
              <a:rPr lang="en-US" b="1" dirty="0"/>
              <a:t> now </a:t>
            </a:r>
            <a:r>
              <a:rPr lang="en-US" b="1" dirty="0" err="1"/>
              <a:t>da</a:t>
            </a:r>
            <a:r>
              <a:rPr lang="en-US" b="1" dirty="0"/>
              <a:t> </a:t>
            </a:r>
            <a:r>
              <a:rPr lang="en-US" b="1" dirty="0" err="1"/>
              <a:t>verloesoe</a:t>
            </a:r>
            <a:r>
              <a:rPr lang="en-US" b="1" dirty="0"/>
              <a:t> foe </a:t>
            </a:r>
            <a:r>
              <a:rPr lang="en-US" b="1" dirty="0" err="1"/>
              <a:t>wi</a:t>
            </a:r>
            <a:r>
              <a:rPr lang="en-US" b="1" dirty="0"/>
              <a:t> </a:t>
            </a:r>
            <a:r>
              <a:rPr lang="en-US" b="1" dirty="0" err="1"/>
              <a:t>kom</a:t>
            </a:r>
            <a:r>
              <a:rPr lang="en-US" b="1" dirty="0"/>
              <a:t> </a:t>
            </a:r>
            <a:r>
              <a:rPr lang="en-US" b="1" dirty="0" err="1"/>
              <a:t>moro</a:t>
            </a:r>
            <a:r>
              <a:rPr lang="en-US" b="1" dirty="0"/>
              <a:t> </a:t>
            </a:r>
            <a:r>
              <a:rPr lang="en-US" b="1" dirty="0" err="1"/>
              <a:t>krosibei</a:t>
            </a:r>
            <a:r>
              <a:rPr lang="en-US" b="1" dirty="0"/>
              <a:t> </a:t>
            </a:r>
            <a:r>
              <a:rPr lang="en-US" b="1" dirty="0" err="1"/>
              <a:t>leki</a:t>
            </a:r>
            <a:r>
              <a:rPr lang="en-US" b="1" dirty="0"/>
              <a:t> </a:t>
            </a:r>
            <a:r>
              <a:rPr lang="en-US" b="1" dirty="0" err="1"/>
              <a:t>di</a:t>
            </a:r>
            <a:r>
              <a:rPr lang="en-US" b="1" dirty="0"/>
              <a:t> </a:t>
            </a:r>
            <a:r>
              <a:rPr lang="en-US" b="1" dirty="0" err="1"/>
              <a:t>wi</a:t>
            </a:r>
            <a:r>
              <a:rPr lang="en-US" b="1" dirty="0"/>
              <a:t> </a:t>
            </a:r>
            <a:r>
              <a:rPr lang="en-US" b="1" dirty="0" err="1"/>
              <a:t>ben</a:t>
            </a:r>
            <a:r>
              <a:rPr lang="en-US" b="1" dirty="0"/>
              <a:t> </a:t>
            </a:r>
            <a:r>
              <a:rPr lang="en-US" b="1" dirty="0" err="1"/>
              <a:t>kom</a:t>
            </a:r>
            <a:r>
              <a:rPr lang="en-US" b="1" dirty="0"/>
              <a:t> </a:t>
            </a:r>
            <a:r>
              <a:rPr lang="en-US" b="1" dirty="0" err="1"/>
              <a:t>na</a:t>
            </a:r>
            <a:r>
              <a:rPr lang="en-US" b="1" dirty="0"/>
              <a:t> </a:t>
            </a:r>
            <a:r>
              <a:rPr lang="en-US" b="1" dirty="0" err="1"/>
              <a:t>bribi</a:t>
            </a:r>
            <a:r>
              <a:rPr lang="en-US" b="1" dirty="0"/>
              <a:t> </a:t>
            </a:r>
            <a:r>
              <a:rPr lang="en-US" b="1" dirty="0" err="1"/>
              <a:t>fosi</a:t>
            </a:r>
            <a:r>
              <a:rPr lang="en-US" b="1" dirty="0"/>
              <a:t>. 12. </a:t>
            </a:r>
            <a:r>
              <a:rPr lang="en-US" b="1" dirty="0" err="1"/>
              <a:t>Da</a:t>
            </a:r>
            <a:r>
              <a:rPr lang="en-US" b="1" dirty="0"/>
              <a:t> </a:t>
            </a:r>
            <a:r>
              <a:rPr lang="en-US" b="1" dirty="0" err="1"/>
              <a:t>neti</a:t>
            </a:r>
            <a:r>
              <a:rPr lang="en-US" b="1" dirty="0"/>
              <a:t> </a:t>
            </a:r>
            <a:r>
              <a:rPr lang="en-US" b="1" dirty="0" err="1"/>
              <a:t>kom</a:t>
            </a:r>
            <a:r>
              <a:rPr lang="en-US" b="1" dirty="0"/>
              <a:t> </a:t>
            </a:r>
            <a:r>
              <a:rPr lang="en-US" b="1" dirty="0" err="1"/>
              <a:t>na</a:t>
            </a:r>
            <a:r>
              <a:rPr lang="en-US" b="1" dirty="0"/>
              <a:t> </a:t>
            </a:r>
            <a:r>
              <a:rPr lang="en-US" b="1" dirty="0" err="1"/>
              <a:t>kaba</a:t>
            </a:r>
            <a:r>
              <a:rPr lang="en-US" b="1" dirty="0"/>
              <a:t>; </a:t>
            </a:r>
            <a:r>
              <a:rPr lang="en-US" b="1" dirty="0" err="1"/>
              <a:t>moesoedei</a:t>
            </a:r>
            <a:r>
              <a:rPr lang="en-US" b="1" dirty="0"/>
              <a:t> de </a:t>
            </a:r>
            <a:r>
              <a:rPr lang="en-US" b="1" dirty="0" err="1"/>
              <a:t>krosibei</a:t>
            </a:r>
            <a:r>
              <a:rPr lang="en-US" b="1" dirty="0"/>
              <a:t>; foe </a:t>
            </a:r>
            <a:r>
              <a:rPr lang="en-US" b="1" dirty="0" err="1"/>
              <a:t>dat'ede</a:t>
            </a:r>
            <a:r>
              <a:rPr lang="en-US" b="1" dirty="0"/>
              <a:t> </a:t>
            </a:r>
            <a:r>
              <a:rPr lang="en-US" b="1" dirty="0" err="1"/>
              <a:t>meki</a:t>
            </a:r>
            <a:r>
              <a:rPr lang="en-US" b="1" dirty="0"/>
              <a:t> </a:t>
            </a:r>
            <a:r>
              <a:rPr lang="en-US" b="1" dirty="0" err="1"/>
              <a:t>wi</a:t>
            </a:r>
            <a:r>
              <a:rPr lang="en-US" b="1" dirty="0"/>
              <a:t> </a:t>
            </a:r>
            <a:r>
              <a:rPr lang="en-US" b="1" dirty="0" err="1"/>
              <a:t>trowe</a:t>
            </a:r>
            <a:r>
              <a:rPr lang="en-US" b="1" dirty="0"/>
              <a:t> </a:t>
            </a:r>
            <a:r>
              <a:rPr lang="en-US" b="1" dirty="0" err="1"/>
              <a:t>dem</a:t>
            </a:r>
            <a:r>
              <a:rPr lang="en-US" b="1" dirty="0"/>
              <a:t> </a:t>
            </a:r>
            <a:r>
              <a:rPr lang="en-US" b="1" dirty="0" err="1"/>
              <a:t>wroko</a:t>
            </a:r>
            <a:r>
              <a:rPr lang="en-US" b="1" dirty="0"/>
              <a:t> foe </a:t>
            </a:r>
            <a:r>
              <a:rPr lang="en-US" b="1" dirty="0" err="1"/>
              <a:t>doengroe</a:t>
            </a:r>
            <a:r>
              <a:rPr lang="en-US" b="1" dirty="0"/>
              <a:t>, en </a:t>
            </a:r>
            <a:r>
              <a:rPr lang="en-US" b="1" dirty="0" err="1"/>
              <a:t>meki</a:t>
            </a:r>
            <a:r>
              <a:rPr lang="en-US" b="1" dirty="0"/>
              <a:t> </a:t>
            </a:r>
            <a:r>
              <a:rPr lang="en-US" b="1" dirty="0" err="1"/>
              <a:t>wi</a:t>
            </a:r>
            <a:r>
              <a:rPr lang="en-US" b="1" dirty="0"/>
              <a:t> </a:t>
            </a:r>
            <a:r>
              <a:rPr lang="en-US" b="1" dirty="0" err="1"/>
              <a:t>weri</a:t>
            </a:r>
            <a:r>
              <a:rPr lang="en-US" b="1" dirty="0"/>
              <a:t> </a:t>
            </a:r>
            <a:r>
              <a:rPr lang="en-US" b="1" dirty="0" err="1"/>
              <a:t>da</a:t>
            </a:r>
            <a:r>
              <a:rPr lang="en-US" b="1" dirty="0"/>
              <a:t> </a:t>
            </a:r>
            <a:r>
              <a:rPr lang="en-US" b="1" dirty="0" err="1"/>
              <a:t>feti-krosi</a:t>
            </a:r>
            <a:r>
              <a:rPr lang="en-US" b="1" dirty="0"/>
              <a:t> foe </a:t>
            </a:r>
            <a:r>
              <a:rPr lang="en-US" b="1" dirty="0" err="1"/>
              <a:t>leti</a:t>
            </a:r>
            <a:r>
              <a:rPr lang="en-US" b="1" dirty="0"/>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B463E0-2CF3-4E04-9AC2-F404EC3ED001}"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FD4E8BC-61F7-4F7A-A852-9D7742892181}" type="slidenum">
              <a:rPr lang="en-US"/>
              <a:pPr lvl="1"/>
              <a:t>63</a:t>
            </a:fld>
            <a:endParaRPr lang="en-US">
              <a:latin typeface="Times New Roman" pitchFamily="18" charset="0"/>
            </a:endParaRPr>
          </a:p>
        </p:txBody>
      </p:sp>
      <p:sp>
        <p:nvSpPr>
          <p:cNvPr id="103426" name="Rectangle 2"/>
          <p:cNvSpPr>
            <a:spLocks noGrp="1" noChangeArrowheads="1"/>
          </p:cNvSpPr>
          <p:nvPr>
            <p:ph type="title"/>
          </p:nvPr>
        </p:nvSpPr>
        <p:spPr/>
        <p:txBody>
          <a:bodyPr/>
          <a:lstStyle/>
          <a:p>
            <a:r>
              <a:rPr lang="en-US"/>
              <a:t>Wi no moesoe sribi moro</a:t>
            </a:r>
          </a:p>
        </p:txBody>
      </p:sp>
      <p:sp>
        <p:nvSpPr>
          <p:cNvPr id="103427" name="Rectangle 3"/>
          <p:cNvSpPr>
            <a:spLocks noGrp="1" noChangeArrowheads="1"/>
          </p:cNvSpPr>
          <p:nvPr>
            <p:ph type="body" idx="1"/>
          </p:nvPr>
        </p:nvSpPr>
        <p:spPr/>
        <p:txBody>
          <a:bodyPr/>
          <a:lstStyle/>
          <a:p>
            <a:r>
              <a:rPr lang="en-US" dirty="0" err="1"/>
              <a:t>Da</a:t>
            </a:r>
            <a:r>
              <a:rPr lang="en-US" dirty="0"/>
              <a:t> tem foe </a:t>
            </a:r>
            <a:r>
              <a:rPr lang="en-US" dirty="0" err="1"/>
              <a:t>verloesoe</a:t>
            </a:r>
            <a:r>
              <a:rPr lang="en-US" dirty="0"/>
              <a:t> </a:t>
            </a:r>
            <a:r>
              <a:rPr lang="en-US" dirty="0" err="1"/>
              <a:t>kom</a:t>
            </a:r>
            <a:r>
              <a:rPr lang="en-US" dirty="0"/>
              <a:t> </a:t>
            </a:r>
            <a:r>
              <a:rPr lang="en-US" dirty="0" err="1"/>
              <a:t>krosibei</a:t>
            </a:r>
            <a:endParaRPr lang="en-US" dirty="0"/>
          </a:p>
          <a:p>
            <a:r>
              <a:rPr lang="en-US" dirty="0" err="1"/>
              <a:t>Da</a:t>
            </a:r>
            <a:r>
              <a:rPr lang="en-US" dirty="0"/>
              <a:t> </a:t>
            </a:r>
            <a:r>
              <a:rPr lang="en-US" dirty="0" err="1"/>
              <a:t>neti</a:t>
            </a:r>
            <a:r>
              <a:rPr lang="en-US" dirty="0"/>
              <a:t> no de </a:t>
            </a:r>
            <a:r>
              <a:rPr lang="en-US" dirty="0" err="1"/>
              <a:t>moro</a:t>
            </a:r>
            <a:endParaRPr lang="en-US" dirty="0"/>
          </a:p>
          <a:p>
            <a:r>
              <a:rPr lang="en-US" dirty="0" err="1"/>
              <a:t>Moesoedei</a:t>
            </a:r>
            <a:r>
              <a:rPr lang="en-US" dirty="0"/>
              <a:t> de </a:t>
            </a:r>
            <a:r>
              <a:rPr lang="en-US" dirty="0" err="1"/>
              <a:t>kom</a:t>
            </a:r>
            <a:endParaRPr lang="en-US" dirty="0"/>
          </a:p>
          <a:p>
            <a:r>
              <a:rPr lang="en-US" dirty="0"/>
              <a:t>No </a:t>
            </a:r>
            <a:r>
              <a:rPr lang="en-US" dirty="0" err="1"/>
              <a:t>wroko</a:t>
            </a:r>
            <a:r>
              <a:rPr lang="en-US" dirty="0"/>
              <a:t> </a:t>
            </a:r>
            <a:r>
              <a:rPr lang="en-US" dirty="0" err="1"/>
              <a:t>leki</a:t>
            </a:r>
            <a:r>
              <a:rPr lang="en-US" dirty="0"/>
              <a:t> </a:t>
            </a:r>
            <a:r>
              <a:rPr lang="en-US" dirty="0" err="1"/>
              <a:t>joe</a:t>
            </a:r>
            <a:r>
              <a:rPr lang="en-US" dirty="0"/>
              <a:t> </a:t>
            </a:r>
            <a:r>
              <a:rPr lang="en-US" dirty="0" err="1"/>
              <a:t>waka</a:t>
            </a:r>
            <a:r>
              <a:rPr lang="en-US" dirty="0"/>
              <a:t> </a:t>
            </a:r>
            <a:r>
              <a:rPr lang="en-US" dirty="0" err="1"/>
              <a:t>na</a:t>
            </a:r>
            <a:r>
              <a:rPr lang="en-US" dirty="0"/>
              <a:t> </a:t>
            </a:r>
            <a:r>
              <a:rPr lang="en-US" dirty="0" err="1"/>
              <a:t>ini</a:t>
            </a:r>
            <a:r>
              <a:rPr lang="en-US" dirty="0"/>
              <a:t> </a:t>
            </a:r>
            <a:r>
              <a:rPr lang="en-US" dirty="0" err="1"/>
              <a:t>doengroe</a:t>
            </a:r>
            <a:r>
              <a:rPr lang="en-US" dirty="0"/>
              <a:t>, ma </a:t>
            </a:r>
            <a:r>
              <a:rPr lang="en-US" dirty="0" err="1"/>
              <a:t>na</a:t>
            </a:r>
            <a:r>
              <a:rPr lang="en-US" dirty="0"/>
              <a:t> </a:t>
            </a:r>
            <a:r>
              <a:rPr lang="en-US" dirty="0" err="1"/>
              <a:t>ini</a:t>
            </a:r>
            <a:r>
              <a:rPr lang="en-US" dirty="0"/>
              <a:t> </a:t>
            </a:r>
            <a:r>
              <a:rPr lang="en-US" dirty="0" err="1" smtClean="0"/>
              <a:t>leti</a:t>
            </a:r>
            <a:endParaRPr lang="en-US" dirty="0" smtClean="0"/>
          </a:p>
          <a:p>
            <a:r>
              <a:rPr lang="en-US" dirty="0" err="1" smtClean="0"/>
              <a:t>Wi</a:t>
            </a:r>
            <a:r>
              <a:rPr lang="en-US" dirty="0" smtClean="0"/>
              <a:t> </a:t>
            </a:r>
            <a:r>
              <a:rPr lang="en-US" dirty="0" err="1" smtClean="0"/>
              <a:t>moesoe</a:t>
            </a:r>
            <a:r>
              <a:rPr lang="en-US" dirty="0" smtClean="0"/>
              <a:t> de </a:t>
            </a:r>
            <a:r>
              <a:rPr lang="en-US" dirty="0" err="1" smtClean="0"/>
              <a:t>soldati</a:t>
            </a:r>
            <a:r>
              <a:rPr lang="en-US" dirty="0" smtClean="0"/>
              <a:t> </a:t>
            </a:r>
            <a:r>
              <a:rPr lang="en-US" dirty="0" err="1" smtClean="0"/>
              <a:t>disi</a:t>
            </a:r>
            <a:r>
              <a:rPr lang="en-US" dirty="0" smtClean="0"/>
              <a:t> </a:t>
            </a:r>
            <a:r>
              <a:rPr lang="en-US" dirty="0" err="1" smtClean="0"/>
              <a:t>weri</a:t>
            </a:r>
            <a:r>
              <a:rPr lang="en-US" dirty="0" smtClean="0"/>
              <a:t> </a:t>
            </a:r>
            <a:r>
              <a:rPr lang="en-US" dirty="0" err="1" smtClean="0"/>
              <a:t>da</a:t>
            </a:r>
            <a:r>
              <a:rPr lang="en-US" dirty="0" smtClean="0"/>
              <a:t> </a:t>
            </a:r>
            <a:r>
              <a:rPr lang="en-US" dirty="0" err="1" smtClean="0"/>
              <a:t>feti-krosi</a:t>
            </a:r>
            <a:r>
              <a:rPr lang="en-US" dirty="0" smtClean="0"/>
              <a:t> foe </a:t>
            </a:r>
            <a:r>
              <a:rPr lang="en-US" dirty="0" err="1" smtClean="0"/>
              <a:t>leti</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37008F-848A-4FC3-BA46-EA787B749E1C}"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817C5BAF-27F3-4461-BFF9-55B5FC69A623}" type="slidenum">
              <a:rPr lang="en-US"/>
              <a:pPr lvl="1"/>
              <a:t>64</a:t>
            </a:fld>
            <a:endParaRPr lang="en-US">
              <a:latin typeface="Times New Roman" pitchFamily="18" charset="0"/>
            </a:endParaRPr>
          </a:p>
        </p:txBody>
      </p:sp>
      <p:sp>
        <p:nvSpPr>
          <p:cNvPr id="104450" name="Rectangle 2"/>
          <p:cNvSpPr>
            <a:spLocks noGrp="1" noChangeArrowheads="1"/>
          </p:cNvSpPr>
          <p:nvPr>
            <p:ph type="title"/>
          </p:nvPr>
        </p:nvSpPr>
        <p:spPr/>
        <p:txBody>
          <a:bodyPr/>
          <a:lstStyle/>
          <a:p>
            <a:r>
              <a:rPr lang="en-US"/>
              <a:t>Fa wi moesoe waka</a:t>
            </a:r>
          </a:p>
        </p:txBody>
      </p:sp>
      <p:sp>
        <p:nvSpPr>
          <p:cNvPr id="104451" name="Rectangle 3"/>
          <p:cNvSpPr>
            <a:spLocks noGrp="1" noChangeArrowheads="1"/>
          </p:cNvSpPr>
          <p:nvPr>
            <p:ph type="body" idx="1"/>
          </p:nvPr>
        </p:nvSpPr>
        <p:spPr>
          <a:xfrm>
            <a:off x="682625" y="1628775"/>
            <a:ext cx="7772400" cy="4716463"/>
          </a:xfrm>
        </p:spPr>
        <p:txBody>
          <a:bodyPr/>
          <a:lstStyle/>
          <a:p>
            <a:pPr>
              <a:lnSpc>
                <a:spcPct val="80000"/>
              </a:lnSpc>
            </a:pPr>
            <a:r>
              <a:rPr lang="en-US" b="1" dirty="0"/>
              <a:t>Rom. 13:13. </a:t>
            </a:r>
            <a:r>
              <a:rPr lang="en-US" b="1" dirty="0" err="1"/>
              <a:t>Meki</a:t>
            </a:r>
            <a:r>
              <a:rPr lang="en-US" b="1" dirty="0"/>
              <a:t> </a:t>
            </a:r>
            <a:r>
              <a:rPr lang="en-US" b="1" dirty="0" err="1"/>
              <a:t>wi</a:t>
            </a:r>
            <a:r>
              <a:rPr lang="en-US" b="1" dirty="0"/>
              <a:t> </a:t>
            </a:r>
            <a:r>
              <a:rPr lang="en-US" b="1" dirty="0" err="1"/>
              <a:t>waka</a:t>
            </a:r>
            <a:r>
              <a:rPr lang="en-US" b="1" dirty="0"/>
              <a:t> </a:t>
            </a:r>
            <a:r>
              <a:rPr lang="en-US" b="1" dirty="0" err="1"/>
              <a:t>na</a:t>
            </a:r>
            <a:r>
              <a:rPr lang="en-US" b="1" dirty="0"/>
              <a:t> wan </a:t>
            </a:r>
            <a:r>
              <a:rPr lang="en-US" b="1" dirty="0" err="1"/>
              <a:t>krin</a:t>
            </a:r>
            <a:r>
              <a:rPr lang="en-US" b="1" dirty="0"/>
              <a:t> </a:t>
            </a:r>
            <a:r>
              <a:rPr lang="en-US" b="1" dirty="0" err="1"/>
              <a:t>fasi</a:t>
            </a:r>
            <a:r>
              <a:rPr lang="en-US" b="1" dirty="0"/>
              <a:t>, </a:t>
            </a:r>
            <a:r>
              <a:rPr lang="en-US" b="1" dirty="0" err="1"/>
              <a:t>leki</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dei</a:t>
            </a:r>
            <a:r>
              <a:rPr lang="en-US" b="1" dirty="0"/>
              <a:t>; no </a:t>
            </a:r>
            <a:r>
              <a:rPr lang="en-US" b="1" dirty="0" err="1"/>
              <a:t>meki</a:t>
            </a:r>
            <a:r>
              <a:rPr lang="en-US" b="1" dirty="0"/>
              <a:t> </a:t>
            </a:r>
            <a:r>
              <a:rPr lang="en-US" b="1" dirty="0" err="1"/>
              <a:t>wi</a:t>
            </a:r>
            <a:r>
              <a:rPr lang="en-US" b="1" dirty="0"/>
              <a:t> </a:t>
            </a:r>
            <a:r>
              <a:rPr lang="en-US" b="1" dirty="0" err="1"/>
              <a:t>njan</a:t>
            </a:r>
            <a:r>
              <a:rPr lang="en-US" b="1" dirty="0"/>
              <a:t> en </a:t>
            </a:r>
            <a:r>
              <a:rPr lang="en-US" b="1" dirty="0" err="1"/>
              <a:t>dringi</a:t>
            </a:r>
            <a:r>
              <a:rPr lang="en-US" b="1" dirty="0"/>
              <a:t> </a:t>
            </a:r>
            <a:r>
              <a:rPr lang="en-US" b="1" dirty="0" err="1"/>
              <a:t>pasa</a:t>
            </a:r>
            <a:r>
              <a:rPr lang="en-US" b="1" dirty="0"/>
              <a:t> </a:t>
            </a:r>
            <a:r>
              <a:rPr lang="en-US" b="1" dirty="0" err="1"/>
              <a:t>marki</a:t>
            </a:r>
            <a:r>
              <a:rPr lang="en-US" b="1" dirty="0"/>
              <a:t>; no </a:t>
            </a:r>
            <a:r>
              <a:rPr lang="en-US" b="1" dirty="0" err="1"/>
              <a:t>waka</a:t>
            </a:r>
            <a:r>
              <a:rPr lang="en-US" b="1" dirty="0"/>
              <a:t> </a:t>
            </a:r>
            <a:r>
              <a:rPr lang="en-US" b="1" dirty="0" err="1"/>
              <a:t>na</a:t>
            </a:r>
            <a:r>
              <a:rPr lang="en-US" b="1" dirty="0"/>
              <a:t> </a:t>
            </a:r>
            <a:r>
              <a:rPr lang="en-US" b="1" dirty="0" err="1"/>
              <a:t>ini</a:t>
            </a:r>
            <a:r>
              <a:rPr lang="en-US" b="1" dirty="0"/>
              <a:t> </a:t>
            </a:r>
            <a:r>
              <a:rPr lang="en-US" b="1" dirty="0" err="1"/>
              <a:t>lostoe</a:t>
            </a:r>
            <a:r>
              <a:rPr lang="en-US" b="1" dirty="0"/>
              <a:t> </a:t>
            </a:r>
            <a:r>
              <a:rPr lang="en-US" b="1" dirty="0" err="1"/>
              <a:t>nanga</a:t>
            </a:r>
            <a:r>
              <a:rPr lang="en-US" b="1" dirty="0"/>
              <a:t> </a:t>
            </a:r>
            <a:r>
              <a:rPr lang="en-US" b="1" dirty="0" err="1"/>
              <a:t>jajo-libi</a:t>
            </a:r>
            <a:r>
              <a:rPr lang="en-US" b="1" dirty="0"/>
              <a:t>; no </a:t>
            </a:r>
            <a:r>
              <a:rPr lang="en-US" b="1" dirty="0" err="1"/>
              <a:t>waka</a:t>
            </a:r>
            <a:r>
              <a:rPr lang="en-US" b="1" dirty="0"/>
              <a:t> </a:t>
            </a:r>
            <a:r>
              <a:rPr lang="en-US" b="1" dirty="0" err="1"/>
              <a:t>na</a:t>
            </a:r>
            <a:r>
              <a:rPr lang="en-US" b="1" dirty="0"/>
              <a:t> </a:t>
            </a:r>
            <a:r>
              <a:rPr lang="en-US" b="1" dirty="0" err="1"/>
              <a:t>ini</a:t>
            </a:r>
            <a:r>
              <a:rPr lang="en-US" b="1" dirty="0"/>
              <a:t> </a:t>
            </a:r>
            <a:r>
              <a:rPr lang="en-US" b="1" dirty="0" err="1"/>
              <a:t>stree</a:t>
            </a:r>
            <a:r>
              <a:rPr lang="en-US" b="1" dirty="0"/>
              <a:t> </a:t>
            </a:r>
            <a:r>
              <a:rPr lang="en-US" b="1" dirty="0" err="1"/>
              <a:t>nanga</a:t>
            </a:r>
            <a:r>
              <a:rPr lang="en-US" b="1" dirty="0"/>
              <a:t> </a:t>
            </a:r>
            <a:r>
              <a:rPr lang="en-US" b="1" dirty="0" err="1"/>
              <a:t>djaroesoe</a:t>
            </a:r>
            <a:r>
              <a:rPr lang="en-US" b="1" dirty="0"/>
              <a:t>. </a:t>
            </a:r>
          </a:p>
          <a:p>
            <a:pPr>
              <a:lnSpc>
                <a:spcPct val="80000"/>
              </a:lnSpc>
            </a:pPr>
            <a:r>
              <a:rPr lang="en-US" b="1" dirty="0">
                <a:solidFill>
                  <a:schemeClr val="accent2"/>
                </a:solidFill>
              </a:rPr>
              <a:t>No </a:t>
            </a:r>
            <a:r>
              <a:rPr lang="en-US" b="1" dirty="0" err="1">
                <a:solidFill>
                  <a:schemeClr val="accent2"/>
                </a:solidFill>
              </a:rPr>
              <a:t>njan</a:t>
            </a:r>
            <a:r>
              <a:rPr lang="en-US" b="1" dirty="0">
                <a:solidFill>
                  <a:schemeClr val="accent2"/>
                </a:solidFill>
              </a:rPr>
              <a:t> &amp; </a:t>
            </a:r>
            <a:r>
              <a:rPr lang="en-US" b="1" dirty="0" err="1">
                <a:solidFill>
                  <a:schemeClr val="accent2"/>
                </a:solidFill>
              </a:rPr>
              <a:t>dringi</a:t>
            </a:r>
            <a:r>
              <a:rPr lang="en-US" b="1" dirty="0">
                <a:solidFill>
                  <a:schemeClr val="accent2"/>
                </a:solidFill>
              </a:rPr>
              <a:t> </a:t>
            </a:r>
            <a:r>
              <a:rPr lang="en-US" b="1" dirty="0" err="1">
                <a:solidFill>
                  <a:schemeClr val="accent2"/>
                </a:solidFill>
              </a:rPr>
              <a:t>pasa</a:t>
            </a:r>
            <a:r>
              <a:rPr lang="en-US" b="1" dirty="0">
                <a:solidFill>
                  <a:schemeClr val="accent2"/>
                </a:solidFill>
              </a:rPr>
              <a:t> </a:t>
            </a:r>
            <a:r>
              <a:rPr lang="en-US" b="1" dirty="0" err="1">
                <a:solidFill>
                  <a:schemeClr val="accent2"/>
                </a:solidFill>
              </a:rPr>
              <a:t>marki</a:t>
            </a:r>
            <a:endParaRPr lang="en-US" b="1" dirty="0">
              <a:solidFill>
                <a:schemeClr val="accent2"/>
              </a:solidFill>
            </a:endParaRPr>
          </a:p>
          <a:p>
            <a:pPr>
              <a:lnSpc>
                <a:spcPct val="80000"/>
              </a:lnSpc>
            </a:pPr>
            <a:r>
              <a:rPr lang="en-US" b="1" dirty="0">
                <a:solidFill>
                  <a:schemeClr val="accent2"/>
                </a:solidFill>
              </a:rPr>
              <a:t>No </a:t>
            </a:r>
            <a:r>
              <a:rPr lang="en-US" b="1" dirty="0" err="1">
                <a:solidFill>
                  <a:schemeClr val="accent2"/>
                </a:solidFill>
              </a:rPr>
              <a:t>lostoe</a:t>
            </a:r>
            <a:endParaRPr lang="en-US" b="1" dirty="0">
              <a:solidFill>
                <a:schemeClr val="accent2"/>
              </a:solidFill>
            </a:endParaRPr>
          </a:p>
          <a:p>
            <a:pPr>
              <a:lnSpc>
                <a:spcPct val="80000"/>
              </a:lnSpc>
            </a:pPr>
            <a:r>
              <a:rPr lang="en-US" b="1" dirty="0">
                <a:solidFill>
                  <a:schemeClr val="accent2"/>
                </a:solidFill>
              </a:rPr>
              <a:t>No </a:t>
            </a:r>
            <a:r>
              <a:rPr lang="en-US" b="1" dirty="0" err="1">
                <a:solidFill>
                  <a:schemeClr val="accent2"/>
                </a:solidFill>
              </a:rPr>
              <a:t>jajo-libi</a:t>
            </a:r>
            <a:endParaRPr lang="en-US" b="1" dirty="0">
              <a:solidFill>
                <a:schemeClr val="accent2"/>
              </a:solidFill>
            </a:endParaRPr>
          </a:p>
          <a:p>
            <a:pPr>
              <a:lnSpc>
                <a:spcPct val="80000"/>
              </a:lnSpc>
            </a:pPr>
            <a:r>
              <a:rPr lang="en-US" b="1" dirty="0">
                <a:solidFill>
                  <a:schemeClr val="accent2"/>
                </a:solidFill>
              </a:rPr>
              <a:t>No </a:t>
            </a:r>
            <a:r>
              <a:rPr lang="en-US" b="1" dirty="0" err="1">
                <a:solidFill>
                  <a:schemeClr val="accent2"/>
                </a:solidFill>
              </a:rPr>
              <a:t>stree</a:t>
            </a:r>
            <a:endParaRPr lang="en-US" b="1" dirty="0">
              <a:solidFill>
                <a:schemeClr val="accent2"/>
              </a:solidFill>
            </a:endParaRPr>
          </a:p>
          <a:p>
            <a:pPr>
              <a:lnSpc>
                <a:spcPct val="80000"/>
              </a:lnSpc>
            </a:pPr>
            <a:r>
              <a:rPr lang="en-US" b="1" dirty="0">
                <a:solidFill>
                  <a:schemeClr val="accent2"/>
                </a:solidFill>
              </a:rPr>
              <a:t>No </a:t>
            </a:r>
            <a:r>
              <a:rPr lang="en-US" b="1" dirty="0" err="1">
                <a:solidFill>
                  <a:schemeClr val="accent2"/>
                </a:solidFill>
              </a:rPr>
              <a:t>djaroesoe</a:t>
            </a:r>
            <a:endParaRPr lang="en-US" b="1" dirty="0">
              <a:solidFill>
                <a:schemeClr val="accent2"/>
              </a:solidFill>
            </a:endParaRPr>
          </a:p>
          <a:p>
            <a:pPr>
              <a:lnSpc>
                <a:spcPct val="80000"/>
              </a:lnSpc>
            </a:pP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8DF7DD-E48C-4916-8986-FC8FD87CB28C}"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C960677A-3172-4C83-BFFE-605799A63D62}" type="slidenum">
              <a:rPr lang="en-US"/>
              <a:pPr lvl="1"/>
              <a:t>65</a:t>
            </a:fld>
            <a:endParaRPr lang="en-US">
              <a:latin typeface="Times New Roman" pitchFamily="18" charset="0"/>
            </a:endParaRPr>
          </a:p>
        </p:txBody>
      </p:sp>
      <p:sp>
        <p:nvSpPr>
          <p:cNvPr id="105474" name="Rectangle 2"/>
          <p:cNvSpPr>
            <a:spLocks noGrp="1" noChangeArrowheads="1"/>
          </p:cNvSpPr>
          <p:nvPr>
            <p:ph type="title"/>
          </p:nvPr>
        </p:nvSpPr>
        <p:spPr/>
        <p:txBody>
          <a:bodyPr/>
          <a:lstStyle/>
          <a:p>
            <a:r>
              <a:rPr lang="en-US"/>
              <a:t>Weri Jezus Kristus</a:t>
            </a:r>
          </a:p>
        </p:txBody>
      </p:sp>
      <p:sp>
        <p:nvSpPr>
          <p:cNvPr id="105475" name="Rectangle 3"/>
          <p:cNvSpPr>
            <a:spLocks noGrp="1" noChangeArrowheads="1"/>
          </p:cNvSpPr>
          <p:nvPr>
            <p:ph type="body" idx="1"/>
          </p:nvPr>
        </p:nvSpPr>
        <p:spPr/>
        <p:txBody>
          <a:bodyPr/>
          <a:lstStyle/>
          <a:p>
            <a:r>
              <a:rPr lang="en-US" b="1" dirty="0"/>
              <a:t>Rom. 13:14. Ma </a:t>
            </a:r>
            <a:r>
              <a:rPr lang="en-US" b="1" dirty="0" err="1"/>
              <a:t>weri</a:t>
            </a:r>
            <a:r>
              <a:rPr lang="en-US" b="1" dirty="0"/>
              <a:t> </a:t>
            </a:r>
            <a:r>
              <a:rPr lang="en-US" b="1" dirty="0" err="1"/>
              <a:t>Masra</a:t>
            </a:r>
            <a:r>
              <a:rPr lang="en-US" b="1" dirty="0"/>
              <a:t> </a:t>
            </a:r>
            <a:r>
              <a:rPr lang="en-US" b="1" dirty="0" err="1"/>
              <a:t>Jezus</a:t>
            </a:r>
            <a:r>
              <a:rPr lang="en-US" b="1" dirty="0"/>
              <a:t> </a:t>
            </a:r>
            <a:r>
              <a:rPr lang="en-US" b="1" dirty="0" err="1"/>
              <a:t>Kristus</a:t>
            </a:r>
            <a:r>
              <a:rPr lang="en-US" b="1" dirty="0"/>
              <a:t>, en no </a:t>
            </a:r>
            <a:r>
              <a:rPr lang="en-US" b="1" dirty="0" err="1"/>
              <a:t>gi</a:t>
            </a:r>
            <a:r>
              <a:rPr lang="en-US" b="1" dirty="0"/>
              <a:t> </a:t>
            </a:r>
            <a:r>
              <a:rPr lang="en-US" b="1" dirty="0" err="1"/>
              <a:t>pasi</a:t>
            </a:r>
            <a:r>
              <a:rPr lang="en-US" b="1" dirty="0"/>
              <a:t> </a:t>
            </a:r>
            <a:r>
              <a:rPr lang="en-US" b="1" dirty="0" err="1"/>
              <a:t>na</a:t>
            </a:r>
            <a:r>
              <a:rPr lang="en-US" b="1" dirty="0"/>
              <a:t> </a:t>
            </a:r>
            <a:r>
              <a:rPr lang="en-US" b="1" dirty="0" err="1"/>
              <a:t>da</a:t>
            </a:r>
            <a:r>
              <a:rPr lang="en-US" b="1" dirty="0"/>
              <a:t> skin, foe doe </a:t>
            </a:r>
            <a:r>
              <a:rPr lang="en-US" b="1" dirty="0" err="1"/>
              <a:t>dem</a:t>
            </a:r>
            <a:r>
              <a:rPr lang="en-US" b="1" dirty="0"/>
              <a:t> </a:t>
            </a:r>
            <a:r>
              <a:rPr lang="en-US" b="1" dirty="0" err="1"/>
              <a:t>lostoe</a:t>
            </a:r>
            <a:r>
              <a:rPr lang="en-US" b="1" dirty="0"/>
              <a:t> foe hem.</a:t>
            </a:r>
          </a:p>
          <a:p>
            <a:r>
              <a:rPr lang="en-US" b="1" dirty="0" err="1"/>
              <a:t>Weri</a:t>
            </a:r>
            <a:r>
              <a:rPr lang="en-US" b="1" dirty="0"/>
              <a:t> </a:t>
            </a:r>
            <a:r>
              <a:rPr lang="en-US" b="1" dirty="0" err="1"/>
              <a:t>Jezus</a:t>
            </a:r>
            <a:r>
              <a:rPr lang="en-US" b="1" dirty="0"/>
              <a:t> – </a:t>
            </a:r>
            <a:r>
              <a:rPr lang="en-US" b="1" dirty="0" err="1"/>
              <a:t>abi</a:t>
            </a:r>
            <a:r>
              <a:rPr lang="en-US" b="1" dirty="0"/>
              <a:t> Hem </a:t>
            </a:r>
            <a:r>
              <a:rPr lang="en-US" b="1" dirty="0" err="1"/>
              <a:t>libi</a:t>
            </a:r>
            <a:r>
              <a:rPr lang="en-US" b="1" dirty="0"/>
              <a:t> </a:t>
            </a:r>
            <a:r>
              <a:rPr lang="en-US" b="1" dirty="0" err="1"/>
              <a:t>sori</a:t>
            </a:r>
            <a:r>
              <a:rPr lang="en-US" b="1" dirty="0"/>
              <a:t> </a:t>
            </a:r>
            <a:r>
              <a:rPr lang="en-US" b="1" dirty="0" err="1" smtClean="0"/>
              <a:t>Hemsrefi</a:t>
            </a:r>
            <a:r>
              <a:rPr lang="en-US" b="1" dirty="0" smtClean="0"/>
              <a:t> </a:t>
            </a:r>
            <a:r>
              <a:rPr lang="en-US" b="1" dirty="0" err="1"/>
              <a:t>na</a:t>
            </a:r>
            <a:r>
              <a:rPr lang="en-US" b="1" dirty="0"/>
              <a:t> </a:t>
            </a:r>
            <a:r>
              <a:rPr lang="en-US" b="1" dirty="0" err="1"/>
              <a:t>wi</a:t>
            </a:r>
            <a:r>
              <a:rPr lang="en-US" b="1" dirty="0"/>
              <a:t> </a:t>
            </a:r>
            <a:r>
              <a:rPr lang="en-US" b="1" dirty="0" err="1" smtClean="0"/>
              <a:t>ini</a:t>
            </a:r>
            <a:r>
              <a:rPr lang="en-US" b="1" dirty="0" smtClean="0"/>
              <a:t>; </a:t>
            </a:r>
            <a:r>
              <a:rPr lang="en-US" b="1" dirty="0" err="1" smtClean="0"/>
              <a:t>dede</a:t>
            </a:r>
            <a:r>
              <a:rPr lang="en-US" b="1" dirty="0" smtClean="0"/>
              <a:t> </a:t>
            </a:r>
            <a:r>
              <a:rPr lang="en-US" b="1" dirty="0" err="1" smtClean="0"/>
              <a:t>gi</a:t>
            </a:r>
            <a:r>
              <a:rPr lang="en-US" b="1" dirty="0" smtClean="0"/>
              <a:t> </a:t>
            </a:r>
            <a:r>
              <a:rPr lang="en-US" b="1" dirty="0" err="1" smtClean="0"/>
              <a:t>wi</a:t>
            </a:r>
            <a:r>
              <a:rPr lang="en-US" b="1" dirty="0" smtClean="0"/>
              <a:t> </a:t>
            </a:r>
            <a:r>
              <a:rPr lang="en-US" b="1" dirty="0" err="1" smtClean="0"/>
              <a:t>owroe</a:t>
            </a:r>
            <a:r>
              <a:rPr lang="en-US" b="1" dirty="0" smtClean="0"/>
              <a:t> </a:t>
            </a:r>
            <a:r>
              <a:rPr lang="en-US" b="1" dirty="0" err="1" smtClean="0"/>
              <a:t>libi</a:t>
            </a:r>
            <a:endParaRPr lang="en-US" b="1" dirty="0"/>
          </a:p>
          <a:p>
            <a:r>
              <a:rPr lang="en-US" b="1" dirty="0"/>
              <a:t>No </a:t>
            </a:r>
            <a:r>
              <a:rPr lang="en-US" b="1" dirty="0" err="1"/>
              <a:t>gi</a:t>
            </a:r>
            <a:r>
              <a:rPr lang="en-US" b="1" dirty="0"/>
              <a:t> </a:t>
            </a:r>
            <a:r>
              <a:rPr lang="en-US" b="1" dirty="0" err="1"/>
              <a:t>pasi</a:t>
            </a:r>
            <a:r>
              <a:rPr lang="en-US" b="1" dirty="0"/>
              <a:t> </a:t>
            </a:r>
            <a:r>
              <a:rPr lang="en-US" b="1" dirty="0" err="1"/>
              <a:t>na</a:t>
            </a:r>
            <a:r>
              <a:rPr lang="en-US" b="1" dirty="0"/>
              <a:t> skin-</a:t>
            </a:r>
            <a:r>
              <a:rPr lang="en-US" b="1" dirty="0" err="1"/>
              <a:t>fasi</a:t>
            </a:r>
            <a:endParaRPr lang="en-US" b="1" dirty="0"/>
          </a:p>
          <a:p>
            <a:r>
              <a:rPr lang="en-US" b="1" dirty="0" err="1"/>
              <a:t>Weri</a:t>
            </a:r>
            <a:r>
              <a:rPr lang="en-US" b="1" dirty="0"/>
              <a:t> </a:t>
            </a:r>
            <a:r>
              <a:rPr lang="en-US" b="1" dirty="0" err="1"/>
              <a:t>Jezus</a:t>
            </a:r>
            <a:r>
              <a:rPr lang="en-US" b="1" dirty="0"/>
              <a:t> = </a:t>
            </a:r>
            <a:r>
              <a:rPr lang="en-US" b="1" dirty="0" err="1"/>
              <a:t>waka</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Jeje</a:t>
            </a:r>
            <a:endParaRPr lang="en-US" b="1" dirty="0"/>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338AA90-C2C9-4FBA-ABEC-B0015147E8EF}"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8BEAC86-E698-4B27-A0C9-4FC3C0A87962}" type="slidenum">
              <a:rPr lang="en-US"/>
              <a:pPr lvl="1"/>
              <a:t>66</a:t>
            </a:fld>
            <a:endParaRPr lang="en-US">
              <a:latin typeface="Times New Roman" pitchFamily="18" charset="0"/>
            </a:endParaRPr>
          </a:p>
        </p:txBody>
      </p:sp>
      <p:sp>
        <p:nvSpPr>
          <p:cNvPr id="106498" name="Rectangle 2"/>
          <p:cNvSpPr>
            <a:spLocks noGrp="1" noChangeArrowheads="1"/>
          </p:cNvSpPr>
          <p:nvPr>
            <p:ph type="title"/>
          </p:nvPr>
        </p:nvSpPr>
        <p:spPr/>
        <p:txBody>
          <a:bodyPr/>
          <a:lstStyle/>
          <a:p>
            <a:r>
              <a:rPr lang="en-US" sz="4000"/>
              <a:t>Te joe kan loekoe na wan sani toe fasi</a:t>
            </a:r>
          </a:p>
        </p:txBody>
      </p:sp>
      <p:sp>
        <p:nvSpPr>
          <p:cNvPr id="106499" name="Rectangle 3"/>
          <p:cNvSpPr>
            <a:spLocks noGrp="1" noChangeArrowheads="1"/>
          </p:cNvSpPr>
          <p:nvPr>
            <p:ph type="body" idx="1"/>
          </p:nvPr>
        </p:nvSpPr>
        <p:spPr>
          <a:xfrm>
            <a:off x="0" y="2017713"/>
            <a:ext cx="8955088" cy="4114800"/>
          </a:xfrm>
        </p:spPr>
        <p:txBody>
          <a:bodyPr/>
          <a:lstStyle/>
          <a:p>
            <a:pPr>
              <a:lnSpc>
                <a:spcPct val="80000"/>
              </a:lnSpc>
            </a:pPr>
            <a:r>
              <a:rPr lang="en-US" b="1" dirty="0"/>
              <a:t>Rom. 14:1. </a:t>
            </a:r>
            <a:r>
              <a:rPr lang="en-US" b="1" dirty="0" err="1"/>
              <a:t>Teki</a:t>
            </a:r>
            <a:r>
              <a:rPr lang="en-US" b="1" dirty="0"/>
              <a:t> </a:t>
            </a:r>
            <a:r>
              <a:rPr lang="en-US" b="1" dirty="0" err="1"/>
              <a:t>da</a:t>
            </a:r>
            <a:r>
              <a:rPr lang="en-US" b="1" dirty="0"/>
              <a:t> </a:t>
            </a:r>
            <a:r>
              <a:rPr lang="en-US" b="1" dirty="0" err="1"/>
              <a:t>soema</a:t>
            </a:r>
            <a:r>
              <a:rPr lang="en-US" b="1" dirty="0"/>
              <a:t> </a:t>
            </a:r>
            <a:r>
              <a:rPr lang="en-US" b="1" dirty="0" err="1"/>
              <a:t>na</a:t>
            </a:r>
            <a:r>
              <a:rPr lang="en-US" b="1" dirty="0"/>
              <a:t> </a:t>
            </a:r>
            <a:r>
              <a:rPr lang="en-US" b="1" dirty="0" err="1"/>
              <a:t>oen</a:t>
            </a:r>
            <a:r>
              <a:rPr lang="en-US" b="1" dirty="0"/>
              <a:t> </a:t>
            </a:r>
            <a:r>
              <a:rPr lang="en-US" b="1" dirty="0" err="1"/>
              <a:t>mindri</a:t>
            </a:r>
            <a:r>
              <a:rPr lang="en-US" b="1" dirty="0"/>
              <a:t> </a:t>
            </a:r>
            <a:r>
              <a:rPr lang="en-US" b="1" dirty="0" err="1"/>
              <a:t>disi</a:t>
            </a:r>
            <a:r>
              <a:rPr lang="en-US" b="1" dirty="0"/>
              <a:t> de </a:t>
            </a:r>
            <a:r>
              <a:rPr lang="en-US" b="1" dirty="0" err="1"/>
              <a:t>swaki</a:t>
            </a:r>
            <a:r>
              <a:rPr lang="en-US" b="1" dirty="0"/>
              <a:t> </a:t>
            </a:r>
            <a:r>
              <a:rPr lang="en-US" b="1" dirty="0" err="1"/>
              <a:t>na</a:t>
            </a:r>
            <a:r>
              <a:rPr lang="en-US" b="1" dirty="0"/>
              <a:t> </a:t>
            </a:r>
            <a:r>
              <a:rPr lang="en-US" b="1" dirty="0" err="1"/>
              <a:t>ini</a:t>
            </a:r>
            <a:r>
              <a:rPr lang="en-US" b="1" dirty="0"/>
              <a:t> </a:t>
            </a:r>
            <a:r>
              <a:rPr lang="en-US" b="1" dirty="0" err="1"/>
              <a:t>bribi</a:t>
            </a:r>
            <a:r>
              <a:rPr lang="en-US" b="1" dirty="0"/>
              <a:t>, ma no foe </a:t>
            </a:r>
            <a:r>
              <a:rPr lang="en-US" b="1" dirty="0" err="1"/>
              <a:t>stree</a:t>
            </a:r>
            <a:r>
              <a:rPr lang="en-US" b="1" dirty="0"/>
              <a:t> </a:t>
            </a:r>
            <a:r>
              <a:rPr lang="en-US" b="1" dirty="0" err="1"/>
              <a:t>abra</a:t>
            </a:r>
            <a:r>
              <a:rPr lang="en-US" b="1" dirty="0"/>
              <a:t> </a:t>
            </a:r>
            <a:r>
              <a:rPr lang="en-US" b="1" dirty="0" err="1"/>
              <a:t>sani</a:t>
            </a:r>
            <a:r>
              <a:rPr lang="en-US" b="1" dirty="0"/>
              <a:t> </a:t>
            </a:r>
            <a:r>
              <a:rPr lang="en-US" b="1" dirty="0" err="1"/>
              <a:t>disi</a:t>
            </a:r>
            <a:r>
              <a:rPr lang="en-US" b="1" dirty="0"/>
              <a:t> </a:t>
            </a:r>
            <a:r>
              <a:rPr lang="en-US" b="1" dirty="0" err="1"/>
              <a:t>oen</a:t>
            </a:r>
            <a:r>
              <a:rPr lang="en-US" b="1" dirty="0"/>
              <a:t> </a:t>
            </a:r>
            <a:r>
              <a:rPr lang="en-US" b="1" dirty="0" err="1"/>
              <a:t>kan</a:t>
            </a:r>
            <a:r>
              <a:rPr lang="en-US" b="1" dirty="0"/>
              <a:t> </a:t>
            </a:r>
            <a:r>
              <a:rPr lang="en-US" b="1" dirty="0" err="1"/>
              <a:t>loekoe</a:t>
            </a:r>
            <a:r>
              <a:rPr lang="en-US" b="1" dirty="0"/>
              <a:t> </a:t>
            </a:r>
            <a:r>
              <a:rPr lang="en-US" b="1" dirty="0" err="1"/>
              <a:t>na</a:t>
            </a:r>
            <a:r>
              <a:rPr lang="en-US" b="1" dirty="0"/>
              <a:t> toe </a:t>
            </a:r>
            <a:r>
              <a:rPr lang="en-US" b="1" dirty="0" err="1"/>
              <a:t>fasi</a:t>
            </a:r>
            <a:r>
              <a:rPr lang="en-US" b="1" dirty="0"/>
              <a:t>. 2. </a:t>
            </a:r>
            <a:r>
              <a:rPr lang="en-US" b="1" dirty="0" err="1"/>
              <a:t>Bikasi</a:t>
            </a:r>
            <a:r>
              <a:rPr lang="en-US" b="1" dirty="0"/>
              <a:t> wan </a:t>
            </a:r>
            <a:r>
              <a:rPr lang="en-US" b="1" dirty="0" err="1"/>
              <a:t>soema</a:t>
            </a:r>
            <a:r>
              <a:rPr lang="en-US" b="1" dirty="0"/>
              <a:t> </a:t>
            </a:r>
            <a:r>
              <a:rPr lang="en-US" b="1" dirty="0" err="1"/>
              <a:t>bribi</a:t>
            </a:r>
            <a:r>
              <a:rPr lang="en-US" b="1" dirty="0"/>
              <a:t> </a:t>
            </a:r>
            <a:r>
              <a:rPr lang="en-US" b="1" dirty="0" err="1"/>
              <a:t>dati</a:t>
            </a:r>
            <a:r>
              <a:rPr lang="en-US" b="1" dirty="0"/>
              <a:t> a </a:t>
            </a:r>
            <a:r>
              <a:rPr lang="en-US" b="1" dirty="0" err="1"/>
              <a:t>kan</a:t>
            </a:r>
            <a:r>
              <a:rPr lang="en-US" b="1" dirty="0"/>
              <a:t> </a:t>
            </a:r>
            <a:r>
              <a:rPr lang="en-US" b="1" dirty="0" err="1"/>
              <a:t>njan</a:t>
            </a:r>
            <a:r>
              <a:rPr lang="en-US" b="1" dirty="0"/>
              <a:t> </a:t>
            </a:r>
            <a:r>
              <a:rPr lang="en-US" b="1" dirty="0" err="1"/>
              <a:t>alasani</a:t>
            </a:r>
            <a:r>
              <a:rPr lang="en-US" b="1" dirty="0"/>
              <a:t>, ma </a:t>
            </a:r>
            <a:r>
              <a:rPr lang="en-US" b="1" dirty="0" err="1"/>
              <a:t>trawan</a:t>
            </a:r>
            <a:r>
              <a:rPr lang="en-US" b="1" dirty="0"/>
              <a:t>, </a:t>
            </a:r>
            <a:r>
              <a:rPr lang="en-US" b="1" dirty="0" err="1"/>
              <a:t>disi</a:t>
            </a:r>
            <a:r>
              <a:rPr lang="en-US" b="1" dirty="0"/>
              <a:t> de </a:t>
            </a:r>
            <a:r>
              <a:rPr lang="en-US" b="1" dirty="0" err="1"/>
              <a:t>swaki</a:t>
            </a:r>
            <a:r>
              <a:rPr lang="en-US" b="1" dirty="0"/>
              <a:t>, </a:t>
            </a:r>
            <a:r>
              <a:rPr lang="en-US" b="1" dirty="0" err="1"/>
              <a:t>njan</a:t>
            </a:r>
            <a:r>
              <a:rPr lang="en-US" b="1" dirty="0"/>
              <a:t> </a:t>
            </a:r>
            <a:r>
              <a:rPr lang="en-US" b="1" dirty="0" err="1"/>
              <a:t>groentoe</a:t>
            </a:r>
            <a:r>
              <a:rPr lang="en-US" b="1" dirty="0"/>
              <a:t> </a:t>
            </a:r>
            <a:r>
              <a:rPr lang="en-US" b="1" dirty="0" err="1"/>
              <a:t>nomo</a:t>
            </a:r>
            <a:r>
              <a:rPr lang="en-US" b="1" dirty="0"/>
              <a:t>.  3. </a:t>
            </a:r>
            <a:r>
              <a:rPr lang="en-US" b="1" dirty="0" err="1"/>
              <a:t>Meki</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njan</a:t>
            </a:r>
            <a:r>
              <a:rPr lang="en-US" b="1" dirty="0"/>
              <a:t> no </a:t>
            </a:r>
            <a:r>
              <a:rPr lang="en-US" b="1" dirty="0" err="1"/>
              <a:t>veragti</a:t>
            </a:r>
            <a:r>
              <a:rPr lang="en-US" b="1" dirty="0"/>
              <a:t> </a:t>
            </a:r>
            <a:r>
              <a:rPr lang="en-US" b="1" dirty="0" err="1"/>
              <a:t>da</a:t>
            </a:r>
            <a:r>
              <a:rPr lang="en-US" b="1" dirty="0"/>
              <a:t> </a:t>
            </a:r>
            <a:r>
              <a:rPr lang="en-US" b="1" dirty="0" err="1"/>
              <a:t>soema</a:t>
            </a:r>
            <a:r>
              <a:rPr lang="en-US" b="1" dirty="0"/>
              <a:t> </a:t>
            </a:r>
            <a:r>
              <a:rPr lang="en-US" b="1" dirty="0" err="1"/>
              <a:t>disi</a:t>
            </a:r>
            <a:r>
              <a:rPr lang="en-US" b="1" dirty="0"/>
              <a:t> no </a:t>
            </a:r>
            <a:r>
              <a:rPr lang="en-US" b="1" dirty="0" err="1"/>
              <a:t>njan</a:t>
            </a:r>
            <a:r>
              <a:rPr lang="en-US" b="1" dirty="0"/>
              <a:t>; en no </a:t>
            </a:r>
            <a:r>
              <a:rPr lang="en-US" b="1" dirty="0" err="1"/>
              <a:t>meki</a:t>
            </a:r>
            <a:r>
              <a:rPr lang="en-US" b="1" dirty="0"/>
              <a:t> </a:t>
            </a:r>
            <a:r>
              <a:rPr lang="en-US" b="1" dirty="0" err="1"/>
              <a:t>da</a:t>
            </a:r>
            <a:r>
              <a:rPr lang="en-US" b="1" dirty="0"/>
              <a:t> </a:t>
            </a:r>
            <a:r>
              <a:rPr lang="en-US" b="1" dirty="0" err="1"/>
              <a:t>soema</a:t>
            </a:r>
            <a:r>
              <a:rPr lang="en-US" b="1" dirty="0"/>
              <a:t> </a:t>
            </a:r>
            <a:r>
              <a:rPr lang="en-US" b="1" dirty="0" err="1"/>
              <a:t>disi</a:t>
            </a:r>
            <a:r>
              <a:rPr lang="en-US" b="1" dirty="0"/>
              <a:t> no </a:t>
            </a:r>
            <a:r>
              <a:rPr lang="en-US" b="1" dirty="0" err="1"/>
              <a:t>njan</a:t>
            </a:r>
            <a:r>
              <a:rPr lang="en-US" b="1" dirty="0"/>
              <a:t> </a:t>
            </a:r>
            <a:r>
              <a:rPr lang="en-US" b="1" dirty="0" err="1"/>
              <a:t>kroetoe</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njan</a:t>
            </a:r>
            <a:r>
              <a:rPr lang="en-US" b="1" dirty="0"/>
              <a:t>; </a:t>
            </a:r>
            <a:r>
              <a:rPr lang="en-US" b="1" dirty="0" err="1"/>
              <a:t>bikasi</a:t>
            </a:r>
            <a:r>
              <a:rPr lang="en-US" b="1" dirty="0"/>
              <a:t> </a:t>
            </a:r>
            <a:r>
              <a:rPr lang="en-US" b="1" dirty="0" err="1"/>
              <a:t>Gado</a:t>
            </a:r>
            <a:r>
              <a:rPr lang="en-US" b="1" dirty="0"/>
              <a:t> </a:t>
            </a:r>
            <a:r>
              <a:rPr lang="en-US" b="1" dirty="0" err="1"/>
              <a:t>ben</a:t>
            </a:r>
            <a:r>
              <a:rPr lang="en-US" b="1" dirty="0"/>
              <a:t> </a:t>
            </a:r>
            <a:r>
              <a:rPr lang="en-US" b="1" dirty="0" err="1"/>
              <a:t>teki</a:t>
            </a:r>
            <a:r>
              <a:rPr lang="en-US" b="1" dirty="0"/>
              <a:t> hem </a:t>
            </a:r>
            <a:r>
              <a:rPr lang="en-US" b="1" dirty="0" err="1"/>
              <a:t>kaba</a:t>
            </a:r>
            <a:r>
              <a:rPr lang="en-US" b="1" dirty="0"/>
              <a: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947B1E-1087-4ACA-8520-8BFD9493137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29AB3294-193A-4B6E-81E0-A07290A785F4}" type="slidenum">
              <a:rPr lang="en-US"/>
              <a:pPr lvl="1"/>
              <a:t>67</a:t>
            </a:fld>
            <a:endParaRPr lang="en-US">
              <a:latin typeface="Times New Roman" pitchFamily="18" charset="0"/>
            </a:endParaRPr>
          </a:p>
        </p:txBody>
      </p:sp>
      <p:sp>
        <p:nvSpPr>
          <p:cNvPr id="107522" name="Rectangle 2"/>
          <p:cNvSpPr>
            <a:spLocks noGrp="1" noChangeArrowheads="1"/>
          </p:cNvSpPr>
          <p:nvPr>
            <p:ph type="title"/>
          </p:nvPr>
        </p:nvSpPr>
        <p:spPr/>
        <p:txBody>
          <a:bodyPr/>
          <a:lstStyle/>
          <a:p>
            <a:r>
              <a:rPr lang="en-US"/>
              <a:t>Toe sani wi no moesoe doe</a:t>
            </a:r>
          </a:p>
        </p:txBody>
      </p:sp>
      <p:sp>
        <p:nvSpPr>
          <p:cNvPr id="107523" name="Rectangle 3"/>
          <p:cNvSpPr>
            <a:spLocks noGrp="1" noChangeArrowheads="1"/>
          </p:cNvSpPr>
          <p:nvPr>
            <p:ph type="body" idx="1"/>
          </p:nvPr>
        </p:nvSpPr>
        <p:spPr/>
        <p:txBody>
          <a:bodyPr/>
          <a:lstStyle/>
          <a:p>
            <a:r>
              <a:rPr lang="en-US" dirty="0" err="1"/>
              <a:t>Da</a:t>
            </a:r>
            <a:r>
              <a:rPr lang="en-US" dirty="0"/>
              <a:t> </a:t>
            </a:r>
            <a:r>
              <a:rPr lang="en-US" dirty="0" err="1"/>
              <a:t>soema</a:t>
            </a:r>
            <a:r>
              <a:rPr lang="en-US" dirty="0"/>
              <a:t> </a:t>
            </a:r>
            <a:r>
              <a:rPr lang="en-US" dirty="0" err="1"/>
              <a:t>disi</a:t>
            </a:r>
            <a:r>
              <a:rPr lang="en-US" dirty="0"/>
              <a:t> </a:t>
            </a:r>
            <a:r>
              <a:rPr lang="en-US" dirty="0" err="1"/>
              <a:t>njan</a:t>
            </a:r>
            <a:r>
              <a:rPr lang="en-US" dirty="0"/>
              <a:t> no </a:t>
            </a:r>
            <a:r>
              <a:rPr lang="en-US" dirty="0" err="1"/>
              <a:t>moesoe</a:t>
            </a:r>
            <a:r>
              <a:rPr lang="en-US" dirty="0"/>
              <a:t> </a:t>
            </a:r>
            <a:r>
              <a:rPr lang="en-US" dirty="0" err="1"/>
              <a:t>veragti</a:t>
            </a:r>
            <a:r>
              <a:rPr lang="en-US" dirty="0"/>
              <a:t> </a:t>
            </a:r>
            <a:r>
              <a:rPr lang="en-US" dirty="0" err="1"/>
              <a:t>da</a:t>
            </a:r>
            <a:r>
              <a:rPr lang="en-US" dirty="0"/>
              <a:t> </a:t>
            </a:r>
            <a:r>
              <a:rPr lang="en-US" dirty="0" err="1"/>
              <a:t>soema</a:t>
            </a:r>
            <a:r>
              <a:rPr lang="en-US" dirty="0"/>
              <a:t> </a:t>
            </a:r>
            <a:r>
              <a:rPr lang="en-US" dirty="0" err="1"/>
              <a:t>disi</a:t>
            </a:r>
            <a:r>
              <a:rPr lang="en-US" dirty="0"/>
              <a:t> no </a:t>
            </a:r>
            <a:r>
              <a:rPr lang="en-US" dirty="0" err="1"/>
              <a:t>njan</a:t>
            </a:r>
            <a:endParaRPr lang="en-US" dirty="0"/>
          </a:p>
          <a:p>
            <a:pPr lvl="1"/>
            <a:r>
              <a:rPr lang="en-US" dirty="0" err="1"/>
              <a:t>Loekoe</a:t>
            </a:r>
            <a:r>
              <a:rPr lang="en-US" dirty="0"/>
              <a:t> </a:t>
            </a:r>
            <a:r>
              <a:rPr lang="en-US" dirty="0" err="1"/>
              <a:t>na</a:t>
            </a:r>
            <a:r>
              <a:rPr lang="en-US" dirty="0"/>
              <a:t> hem </a:t>
            </a:r>
            <a:r>
              <a:rPr lang="en-US" dirty="0" err="1"/>
              <a:t>leki</a:t>
            </a:r>
            <a:r>
              <a:rPr lang="en-US" dirty="0"/>
              <a:t> wan </a:t>
            </a:r>
            <a:r>
              <a:rPr lang="en-US" dirty="0" err="1"/>
              <a:t>lauman</a:t>
            </a:r>
            <a:r>
              <a:rPr lang="en-US" dirty="0"/>
              <a:t>, </a:t>
            </a:r>
            <a:r>
              <a:rPr lang="en-US" dirty="0" err="1"/>
              <a:t>swaki</a:t>
            </a:r>
            <a:r>
              <a:rPr lang="en-US" dirty="0"/>
              <a:t>, </a:t>
            </a:r>
            <a:r>
              <a:rPr lang="en-US" dirty="0" err="1"/>
              <a:t>enz</a:t>
            </a:r>
            <a:r>
              <a:rPr lang="en-US" dirty="0"/>
              <a:t>.</a:t>
            </a:r>
          </a:p>
          <a:p>
            <a:r>
              <a:rPr lang="en-US" dirty="0" err="1"/>
              <a:t>Da</a:t>
            </a:r>
            <a:r>
              <a:rPr lang="en-US" dirty="0"/>
              <a:t> </a:t>
            </a:r>
            <a:r>
              <a:rPr lang="en-US" dirty="0" err="1"/>
              <a:t>soema</a:t>
            </a:r>
            <a:r>
              <a:rPr lang="en-US" dirty="0"/>
              <a:t> </a:t>
            </a:r>
            <a:r>
              <a:rPr lang="en-US" dirty="0" err="1"/>
              <a:t>disi</a:t>
            </a:r>
            <a:r>
              <a:rPr lang="en-US" dirty="0"/>
              <a:t> no </a:t>
            </a:r>
            <a:r>
              <a:rPr lang="en-US" dirty="0" err="1"/>
              <a:t>njan</a:t>
            </a:r>
            <a:r>
              <a:rPr lang="en-US" dirty="0"/>
              <a:t> no </a:t>
            </a:r>
            <a:r>
              <a:rPr lang="en-US" dirty="0" err="1"/>
              <a:t>moesoe</a:t>
            </a:r>
            <a:r>
              <a:rPr lang="en-US" dirty="0"/>
              <a:t> </a:t>
            </a:r>
            <a:r>
              <a:rPr lang="en-US" dirty="0" err="1"/>
              <a:t>kroetoe</a:t>
            </a:r>
            <a:r>
              <a:rPr lang="en-US" dirty="0"/>
              <a:t> </a:t>
            </a:r>
            <a:r>
              <a:rPr lang="en-US" dirty="0" err="1"/>
              <a:t>da</a:t>
            </a:r>
            <a:r>
              <a:rPr lang="en-US" dirty="0"/>
              <a:t> </a:t>
            </a:r>
            <a:r>
              <a:rPr lang="en-US" dirty="0" err="1"/>
              <a:t>soema</a:t>
            </a:r>
            <a:r>
              <a:rPr lang="en-US" dirty="0"/>
              <a:t> </a:t>
            </a:r>
            <a:r>
              <a:rPr lang="en-US" dirty="0" err="1"/>
              <a:t>disi</a:t>
            </a:r>
            <a:r>
              <a:rPr lang="en-US" dirty="0"/>
              <a:t> </a:t>
            </a:r>
            <a:r>
              <a:rPr lang="en-US" dirty="0" err="1"/>
              <a:t>njan</a:t>
            </a:r>
            <a:endParaRPr lang="en-US" dirty="0"/>
          </a:p>
          <a:p>
            <a:pPr lvl="1"/>
            <a:r>
              <a:rPr lang="en-US" dirty="0" err="1"/>
              <a:t>Loekoe</a:t>
            </a:r>
            <a:r>
              <a:rPr lang="en-US" dirty="0"/>
              <a:t> </a:t>
            </a:r>
            <a:r>
              <a:rPr lang="en-US" dirty="0" err="1"/>
              <a:t>na</a:t>
            </a:r>
            <a:r>
              <a:rPr lang="en-US" dirty="0"/>
              <a:t> hem </a:t>
            </a:r>
            <a:r>
              <a:rPr lang="en-US" dirty="0" err="1"/>
              <a:t>leki</a:t>
            </a:r>
            <a:r>
              <a:rPr lang="en-US" dirty="0"/>
              <a:t> wan </a:t>
            </a:r>
            <a:r>
              <a:rPr lang="en-US" dirty="0" err="1"/>
              <a:t>takroe</a:t>
            </a:r>
            <a:r>
              <a:rPr lang="en-US" dirty="0"/>
              <a:t> </a:t>
            </a:r>
            <a:r>
              <a:rPr lang="en-US" dirty="0" err="1"/>
              <a:t>soema</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takroe</a:t>
            </a:r>
            <a:r>
              <a:rPr lang="en-US" dirty="0" smtClean="0"/>
              <a:t> </a:t>
            </a:r>
            <a:r>
              <a:rPr lang="en-US" dirty="0" err="1" smtClean="0"/>
              <a:t>soema</a:t>
            </a:r>
            <a:r>
              <a:rPr lang="en-US" dirty="0" smtClean="0"/>
              <a:t> – Hem </a:t>
            </a:r>
            <a:r>
              <a:rPr lang="en-US" dirty="0" err="1" smtClean="0"/>
              <a:t>joe</a:t>
            </a:r>
            <a:r>
              <a:rPr lang="en-US" dirty="0" smtClean="0"/>
              <a:t> </a:t>
            </a:r>
            <a:r>
              <a:rPr lang="en-US" dirty="0" err="1" smtClean="0"/>
              <a:t>moesoe</a:t>
            </a:r>
            <a:r>
              <a:rPr lang="en-US" dirty="0" smtClean="0"/>
              <a:t> </a:t>
            </a:r>
            <a:r>
              <a:rPr lang="en-US" dirty="0" err="1" smtClean="0"/>
              <a:t>poti</a:t>
            </a:r>
            <a:r>
              <a:rPr lang="en-US" dirty="0" smtClean="0"/>
              <a:t> </a:t>
            </a:r>
            <a:r>
              <a:rPr lang="en-US" dirty="0" err="1" smtClean="0"/>
              <a:t>na</a:t>
            </a:r>
            <a:r>
              <a:rPr lang="en-US" dirty="0" smtClean="0"/>
              <a:t> wan </a:t>
            </a:r>
            <a:r>
              <a:rPr lang="en-US" dirty="0" err="1" smtClean="0"/>
              <a:t>sei</a:t>
            </a:r>
            <a:endParaRPr lang="en-US" dirty="0" smtClean="0"/>
          </a:p>
          <a:p>
            <a:r>
              <a:rPr lang="en-US" dirty="0" err="1" smtClean="0"/>
              <a:t>Da</a:t>
            </a:r>
            <a:r>
              <a:rPr lang="en-US" dirty="0" smtClean="0"/>
              <a:t> </a:t>
            </a:r>
            <a:r>
              <a:rPr lang="en-US" dirty="0" err="1" smtClean="0"/>
              <a:t>swaki</a:t>
            </a:r>
            <a:r>
              <a:rPr lang="en-US" dirty="0" smtClean="0"/>
              <a:t> </a:t>
            </a:r>
            <a:r>
              <a:rPr lang="en-US" dirty="0" err="1" smtClean="0"/>
              <a:t>soema</a:t>
            </a:r>
            <a:r>
              <a:rPr lang="en-US" dirty="0" smtClean="0"/>
              <a:t> </a:t>
            </a:r>
            <a:r>
              <a:rPr lang="en-US" dirty="0" err="1" smtClean="0"/>
              <a:t>disi</a:t>
            </a:r>
            <a:r>
              <a:rPr lang="en-US" dirty="0" smtClean="0"/>
              <a:t> no </a:t>
            </a:r>
            <a:r>
              <a:rPr lang="en-US" dirty="0" err="1" smtClean="0"/>
              <a:t>sabi</a:t>
            </a:r>
            <a:r>
              <a:rPr lang="en-US" dirty="0" smtClean="0"/>
              <a:t> </a:t>
            </a:r>
            <a:r>
              <a:rPr lang="en-US" dirty="0" err="1" smtClean="0"/>
              <a:t>moro</a:t>
            </a:r>
            <a:r>
              <a:rPr lang="en-US" dirty="0" smtClean="0"/>
              <a:t> </a:t>
            </a:r>
            <a:r>
              <a:rPr lang="en-US" dirty="0" err="1" smtClean="0"/>
              <a:t>boen</a:t>
            </a:r>
            <a:r>
              <a:rPr lang="en-US" dirty="0" smtClean="0"/>
              <a:t> – hem </a:t>
            </a:r>
            <a:r>
              <a:rPr lang="en-US" dirty="0" err="1" smtClean="0"/>
              <a:t>joe</a:t>
            </a:r>
            <a:r>
              <a:rPr lang="en-US" dirty="0" smtClean="0"/>
              <a:t> </a:t>
            </a:r>
            <a:r>
              <a:rPr lang="en-US" dirty="0" err="1" smtClean="0"/>
              <a:t>moesoe</a:t>
            </a:r>
            <a:r>
              <a:rPr lang="en-US" dirty="0" smtClean="0"/>
              <a:t> </a:t>
            </a:r>
            <a:r>
              <a:rPr lang="en-US" dirty="0" err="1" smtClean="0"/>
              <a:t>kibri</a:t>
            </a:r>
            <a:r>
              <a:rPr lang="en-US" dirty="0" smtClean="0"/>
              <a:t> so </a:t>
            </a:r>
            <a:r>
              <a:rPr lang="en-US" dirty="0" err="1" smtClean="0"/>
              <a:t>dati</a:t>
            </a:r>
            <a:r>
              <a:rPr lang="en-US" dirty="0" smtClean="0"/>
              <a:t> a no </a:t>
            </a:r>
            <a:r>
              <a:rPr lang="en-US" dirty="0" err="1" smtClean="0"/>
              <a:t>fadon</a:t>
            </a:r>
            <a:endParaRPr lang="en-US" dirty="0" smtClean="0"/>
          </a:p>
          <a:p>
            <a:r>
              <a:rPr lang="en-US" dirty="0" err="1" smtClean="0"/>
              <a:t>Wroko</a:t>
            </a:r>
            <a:r>
              <a:rPr lang="en-US" dirty="0" smtClean="0"/>
              <a:t> </a:t>
            </a:r>
            <a:r>
              <a:rPr lang="en-US" dirty="0" err="1" smtClean="0"/>
              <a:t>na</a:t>
            </a:r>
            <a:r>
              <a:rPr lang="en-US" dirty="0" smtClean="0"/>
              <a:t> </a:t>
            </a:r>
            <a:r>
              <a:rPr lang="en-US" dirty="0" err="1" smtClean="0"/>
              <a:t>da</a:t>
            </a:r>
            <a:r>
              <a:rPr lang="en-US" dirty="0" smtClean="0"/>
              <a:t> </a:t>
            </a:r>
            <a:r>
              <a:rPr lang="en-US" dirty="0" err="1" smtClean="0"/>
              <a:t>fasi</a:t>
            </a:r>
            <a:r>
              <a:rPr lang="en-US" dirty="0" smtClean="0"/>
              <a:t> </a:t>
            </a:r>
            <a:r>
              <a:rPr lang="en-US" dirty="0" err="1" smtClean="0"/>
              <a:t>disi</a:t>
            </a:r>
            <a:r>
              <a:rPr lang="en-US" dirty="0" smtClean="0"/>
              <a:t> </a:t>
            </a:r>
            <a:r>
              <a:rPr lang="en-US" dirty="0" err="1" smtClean="0"/>
              <a:t>joe</a:t>
            </a:r>
            <a:r>
              <a:rPr lang="en-US" dirty="0" smtClean="0"/>
              <a:t> </a:t>
            </a:r>
            <a:r>
              <a:rPr lang="en-US" dirty="0" err="1" smtClean="0"/>
              <a:t>bribi</a:t>
            </a:r>
            <a:r>
              <a:rPr lang="en-US" dirty="0" smtClean="0"/>
              <a:t> </a:t>
            </a:r>
            <a:r>
              <a:rPr lang="en-US" dirty="0" err="1" smtClean="0"/>
              <a:t>troe</a:t>
            </a:r>
            <a:r>
              <a:rPr lang="en-US" dirty="0" smtClean="0"/>
              <a:t> </a:t>
            </a:r>
            <a:r>
              <a:rPr lang="en-US" dirty="0" err="1" smtClean="0"/>
              <a:t>troe</a:t>
            </a:r>
            <a:r>
              <a:rPr lang="en-US" dirty="0" smtClean="0"/>
              <a:t> </a:t>
            </a:r>
            <a:r>
              <a:rPr lang="en-US" dirty="0" err="1" smtClean="0"/>
              <a:t>na</a:t>
            </a:r>
            <a:r>
              <a:rPr lang="en-US" dirty="0" smtClean="0"/>
              <a:t> </a:t>
            </a:r>
            <a:r>
              <a:rPr lang="en-US" dirty="0" err="1" smtClean="0"/>
              <a:t>ini</a:t>
            </a:r>
            <a:r>
              <a:rPr lang="en-US" dirty="0" smtClean="0"/>
              <a:t> </a:t>
            </a:r>
            <a:r>
              <a:rPr lang="en-US" dirty="0" err="1" smtClean="0"/>
              <a:t>joe</a:t>
            </a:r>
            <a:r>
              <a:rPr lang="en-US" dirty="0" smtClean="0"/>
              <a:t> </a:t>
            </a:r>
            <a:r>
              <a:rPr lang="en-US" dirty="0" err="1" smtClean="0"/>
              <a:t>egi</a:t>
            </a:r>
            <a:r>
              <a:rPr lang="en-US" dirty="0" smtClean="0"/>
              <a:t> </a:t>
            </a:r>
            <a:r>
              <a:rPr lang="en-US" dirty="0" err="1" smtClean="0"/>
              <a:t>prakseri</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4B61B2-1BDC-4A7F-98C6-6D426B3BAB96}"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002284F9-927F-4E40-8010-6A34F16F3E33}" type="slidenum">
              <a:rPr lang="en-US"/>
              <a:pPr lvl="1"/>
              <a:t>69</a:t>
            </a:fld>
            <a:endParaRPr lang="en-US">
              <a:latin typeface="Times New Roman" pitchFamily="18" charset="0"/>
            </a:endParaRPr>
          </a:p>
        </p:txBody>
      </p:sp>
      <p:sp>
        <p:nvSpPr>
          <p:cNvPr id="108546" name="Rectangle 2"/>
          <p:cNvSpPr>
            <a:spLocks noGrp="1" noChangeArrowheads="1"/>
          </p:cNvSpPr>
          <p:nvPr>
            <p:ph type="title"/>
          </p:nvPr>
        </p:nvSpPr>
        <p:spPr/>
        <p:txBody>
          <a:bodyPr/>
          <a:lstStyle/>
          <a:p>
            <a:r>
              <a:rPr lang="en-US" sz="4000"/>
              <a:t>No tron kroetoeman foe joe naaste</a:t>
            </a:r>
          </a:p>
        </p:txBody>
      </p:sp>
      <p:sp>
        <p:nvSpPr>
          <p:cNvPr id="108547" name="Rectangle 3"/>
          <p:cNvSpPr>
            <a:spLocks noGrp="1" noChangeArrowheads="1"/>
          </p:cNvSpPr>
          <p:nvPr>
            <p:ph type="body" idx="1"/>
          </p:nvPr>
        </p:nvSpPr>
        <p:spPr/>
        <p:txBody>
          <a:bodyPr/>
          <a:lstStyle/>
          <a:p>
            <a:pPr>
              <a:lnSpc>
                <a:spcPct val="80000"/>
              </a:lnSpc>
            </a:pPr>
            <a:r>
              <a:rPr lang="en-US" b="1"/>
              <a:t>Rom. 14:4. Soema na joe disi de kroetoe da dinari foe wan tra soema? Na hem egi masra a sa tanapoe efoe fadon. Ja, en a sa tanapoe, bikasi Gado abi krakti foe meki hem tanapoe. </a:t>
            </a:r>
          </a:p>
          <a:p>
            <a:pPr>
              <a:lnSpc>
                <a:spcPct val="80000"/>
              </a:lnSpc>
            </a:pPr>
            <a:r>
              <a:rPr lang="en-US" b="1"/>
              <a:t>Eindelijk da dinari abi direkt frantwoortoe na hem masra</a:t>
            </a:r>
          </a:p>
          <a:p>
            <a:pPr>
              <a:lnSpc>
                <a:spcPct val="80000"/>
              </a:lnSpc>
            </a:pPr>
            <a:r>
              <a:rPr lang="en-US" b="1"/>
              <a:t>Hem masra de da soema disi moesoe prisiri nanga hem…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8352F02-4D84-46DE-8821-891893CDD8CA}" type="datetime1">
              <a:rPr lang="en-US" smtClean="0"/>
              <a:pPr/>
              <a:t>3/22/2010</a:t>
            </a:fld>
            <a:endParaRPr lang="en-US"/>
          </a:p>
        </p:txBody>
      </p:sp>
      <p:sp>
        <p:nvSpPr>
          <p:cNvPr id="5" name="Footer Placeholder 4"/>
          <p:cNvSpPr>
            <a:spLocks noGrp="1"/>
          </p:cNvSpPr>
          <p:nvPr>
            <p:ph type="ftr" sz="quarter" idx="11"/>
          </p:nvPr>
        </p:nvSpPr>
        <p:spPr/>
        <p:txBody>
          <a:bodyPr/>
          <a:lstStyle/>
          <a:p>
            <a:r>
              <a:rPr lang="da-DK" smtClean="0"/>
              <a:t>ABI Mod 9 - Romeini II</a:t>
            </a:r>
            <a:endParaRPr lang="en-US"/>
          </a:p>
        </p:txBody>
      </p:sp>
      <p:sp>
        <p:nvSpPr>
          <p:cNvPr id="6" name="Slide Number Placeholder 5"/>
          <p:cNvSpPr>
            <a:spLocks noGrp="1"/>
          </p:cNvSpPr>
          <p:nvPr>
            <p:ph type="sldNum" sz="quarter" idx="12"/>
          </p:nvPr>
        </p:nvSpPr>
        <p:spPr/>
        <p:txBody>
          <a:bodyPr/>
          <a:lstStyle/>
          <a:p>
            <a:pPr lvl="1"/>
            <a:fld id="{7946C975-271A-43D0-8299-C2DC7F9C5979}" type="slidenum">
              <a:rPr lang="en-US"/>
              <a:pPr lvl="1"/>
              <a:t>7</a:t>
            </a:fld>
            <a:endParaRPr lang="en-US">
              <a:latin typeface="Times New Roman" pitchFamily="18" charset="0"/>
            </a:endParaRPr>
          </a:p>
        </p:txBody>
      </p:sp>
      <p:sp>
        <p:nvSpPr>
          <p:cNvPr id="350210" name="Rectangle 2"/>
          <p:cNvSpPr>
            <a:spLocks noGrp="1" noChangeArrowheads="1"/>
          </p:cNvSpPr>
          <p:nvPr>
            <p:ph type="title"/>
          </p:nvPr>
        </p:nvSpPr>
        <p:spPr/>
        <p:txBody>
          <a:bodyPr/>
          <a:lstStyle/>
          <a:p>
            <a:r>
              <a:rPr lang="en-US"/>
              <a:t>Gnade no de nanga wroko</a:t>
            </a:r>
          </a:p>
        </p:txBody>
      </p:sp>
      <p:sp>
        <p:nvSpPr>
          <p:cNvPr id="350211" name="Rectangle 3"/>
          <p:cNvSpPr>
            <a:spLocks noGrp="1" noChangeArrowheads="1"/>
          </p:cNvSpPr>
          <p:nvPr>
            <p:ph type="body" idx="1"/>
          </p:nvPr>
        </p:nvSpPr>
        <p:spPr/>
        <p:txBody>
          <a:bodyPr/>
          <a:lstStyle/>
          <a:p>
            <a:r>
              <a:rPr lang="en-US" b="1" dirty="0"/>
              <a:t>Rom. </a:t>
            </a:r>
            <a:r>
              <a:rPr lang="en-US" b="1" dirty="0" smtClean="0"/>
              <a:t>11:7</a:t>
            </a:r>
            <a:r>
              <a:rPr lang="en-US" b="1" dirty="0"/>
              <a:t>. San </a:t>
            </a:r>
            <a:r>
              <a:rPr lang="en-US" b="1" dirty="0" err="1"/>
              <a:t>disi</a:t>
            </a:r>
            <a:r>
              <a:rPr lang="en-US" b="1" dirty="0"/>
              <a:t> </a:t>
            </a:r>
            <a:r>
              <a:rPr lang="en-US" b="1" dirty="0" err="1"/>
              <a:t>wani</a:t>
            </a:r>
            <a:r>
              <a:rPr lang="en-US" b="1" dirty="0"/>
              <a:t> </a:t>
            </a:r>
            <a:r>
              <a:rPr lang="en-US" b="1" dirty="0" err="1"/>
              <a:t>taki</a:t>
            </a:r>
            <a:r>
              <a:rPr lang="en-US" b="1" dirty="0"/>
              <a:t> </a:t>
            </a:r>
            <a:r>
              <a:rPr lang="en-US" b="1" dirty="0" err="1"/>
              <a:t>dan</a:t>
            </a:r>
            <a:r>
              <a:rPr lang="en-US" b="1" dirty="0"/>
              <a:t>? </a:t>
            </a:r>
            <a:r>
              <a:rPr lang="en-US" b="1" dirty="0" err="1"/>
              <a:t>Israël</a:t>
            </a:r>
            <a:r>
              <a:rPr lang="en-US" b="1" dirty="0"/>
              <a:t> no </a:t>
            </a:r>
            <a:r>
              <a:rPr lang="en-US" b="1" dirty="0" err="1"/>
              <a:t>ben</a:t>
            </a:r>
            <a:r>
              <a:rPr lang="en-US" b="1" dirty="0"/>
              <a:t> </a:t>
            </a:r>
            <a:r>
              <a:rPr lang="en-US" b="1" dirty="0" err="1"/>
              <a:t>kisi</a:t>
            </a:r>
            <a:r>
              <a:rPr lang="en-US" b="1" dirty="0"/>
              <a:t> </a:t>
            </a:r>
            <a:r>
              <a:rPr lang="en-US" b="1" dirty="0" err="1"/>
              <a:t>da</a:t>
            </a:r>
            <a:r>
              <a:rPr lang="en-US" b="1" dirty="0"/>
              <a:t> </a:t>
            </a:r>
            <a:r>
              <a:rPr lang="en-US" b="1" dirty="0" err="1"/>
              <a:t>sani</a:t>
            </a:r>
            <a:r>
              <a:rPr lang="en-US" b="1" dirty="0"/>
              <a:t> </a:t>
            </a:r>
            <a:r>
              <a:rPr lang="en-US" b="1" dirty="0" err="1"/>
              <a:t>disi</a:t>
            </a:r>
            <a:r>
              <a:rPr lang="en-US" b="1" dirty="0"/>
              <a:t> a </a:t>
            </a:r>
            <a:r>
              <a:rPr lang="en-US" b="1" dirty="0" err="1"/>
              <a:t>ben</a:t>
            </a:r>
            <a:r>
              <a:rPr lang="en-US" b="1" dirty="0"/>
              <a:t> </a:t>
            </a:r>
            <a:r>
              <a:rPr lang="en-US" b="1" dirty="0" err="1"/>
              <a:t>soekoe</a:t>
            </a:r>
            <a:r>
              <a:rPr lang="en-US" b="1" dirty="0"/>
              <a:t>; ma </a:t>
            </a:r>
            <a:r>
              <a:rPr lang="en-US" b="1" dirty="0" err="1"/>
              <a:t>dem</a:t>
            </a:r>
            <a:r>
              <a:rPr lang="en-US" b="1" dirty="0"/>
              <a:t> </a:t>
            </a:r>
            <a:r>
              <a:rPr lang="en-US" b="1" dirty="0" err="1"/>
              <a:t>soema</a:t>
            </a:r>
            <a:r>
              <a:rPr lang="en-US" b="1" dirty="0"/>
              <a:t> </a:t>
            </a:r>
            <a:r>
              <a:rPr lang="en-US" b="1" dirty="0" err="1"/>
              <a:t>disi</a:t>
            </a:r>
            <a:r>
              <a:rPr lang="en-US" b="1" dirty="0"/>
              <a:t> A </a:t>
            </a:r>
            <a:r>
              <a:rPr lang="en-US" b="1" dirty="0" err="1"/>
              <a:t>ben</a:t>
            </a:r>
            <a:r>
              <a:rPr lang="en-US" b="1" dirty="0"/>
              <a:t> </a:t>
            </a:r>
            <a:r>
              <a:rPr lang="en-US" b="1" dirty="0" err="1"/>
              <a:t>verkisi</a:t>
            </a:r>
            <a:r>
              <a:rPr lang="en-US" b="1" dirty="0"/>
              <a:t> </a:t>
            </a:r>
            <a:r>
              <a:rPr lang="en-US" b="1" dirty="0" err="1"/>
              <a:t>ben</a:t>
            </a:r>
            <a:r>
              <a:rPr lang="en-US" b="1" dirty="0"/>
              <a:t> </a:t>
            </a:r>
            <a:r>
              <a:rPr lang="en-US" b="1" dirty="0" err="1"/>
              <a:t>kisi</a:t>
            </a:r>
            <a:r>
              <a:rPr lang="en-US" b="1" dirty="0"/>
              <a:t> hem, en </a:t>
            </a:r>
            <a:r>
              <a:rPr lang="en-US" b="1" dirty="0" err="1"/>
              <a:t>dem</a:t>
            </a:r>
            <a:r>
              <a:rPr lang="en-US" b="1" dirty="0"/>
              <a:t> </a:t>
            </a:r>
            <a:r>
              <a:rPr lang="en-US" b="1" dirty="0" err="1"/>
              <a:t>trawan</a:t>
            </a:r>
            <a:r>
              <a:rPr lang="en-US" b="1" dirty="0"/>
              <a:t> </a:t>
            </a:r>
            <a:r>
              <a:rPr lang="en-US" b="1" dirty="0" err="1"/>
              <a:t>ben</a:t>
            </a:r>
            <a:r>
              <a:rPr lang="en-US" b="1" dirty="0"/>
              <a:t> </a:t>
            </a:r>
            <a:r>
              <a:rPr lang="en-US" b="1" dirty="0" err="1"/>
              <a:t>kom</a:t>
            </a:r>
            <a:r>
              <a:rPr lang="en-US" b="1" dirty="0"/>
              <a:t> </a:t>
            </a:r>
            <a:r>
              <a:rPr lang="en-US" b="1" dirty="0" err="1"/>
              <a:t>breni</a:t>
            </a:r>
            <a:r>
              <a:rPr lang="en-US" b="1" dirty="0" smtClean="0"/>
              <a:t>.</a:t>
            </a:r>
          </a:p>
          <a:p>
            <a:r>
              <a:rPr lang="en-US" b="1" dirty="0" err="1" smtClean="0"/>
              <a:t>Bikasi</a:t>
            </a:r>
            <a:r>
              <a:rPr lang="en-US" b="1" dirty="0" smtClean="0"/>
              <a:t> Israel no </a:t>
            </a:r>
            <a:r>
              <a:rPr lang="en-US" b="1" dirty="0" err="1" smtClean="0"/>
              <a:t>wroko</a:t>
            </a:r>
            <a:r>
              <a:rPr lang="en-US" b="1" dirty="0" smtClean="0"/>
              <a:t> </a:t>
            </a:r>
            <a:r>
              <a:rPr lang="en-US" b="1" dirty="0" err="1" smtClean="0"/>
              <a:t>doro</a:t>
            </a:r>
            <a:r>
              <a:rPr lang="en-US" b="1" dirty="0" smtClean="0"/>
              <a:t> </a:t>
            </a:r>
            <a:r>
              <a:rPr lang="en-US" b="1" dirty="0" err="1" smtClean="0"/>
              <a:t>bribi</a:t>
            </a:r>
            <a:r>
              <a:rPr lang="en-US" b="1" dirty="0" smtClean="0"/>
              <a:t>, a </a:t>
            </a:r>
            <a:r>
              <a:rPr lang="en-US" b="1" dirty="0" err="1" smtClean="0"/>
              <a:t>ben</a:t>
            </a:r>
            <a:r>
              <a:rPr lang="en-US" b="1" dirty="0" smtClean="0"/>
              <a:t> </a:t>
            </a:r>
            <a:r>
              <a:rPr lang="en-US" b="1" dirty="0" err="1" smtClean="0"/>
              <a:t>fadon</a:t>
            </a:r>
            <a:r>
              <a:rPr lang="en-US" b="1" dirty="0" smtClean="0"/>
              <a:t> en no </a:t>
            </a:r>
            <a:r>
              <a:rPr lang="en-US" b="1" dirty="0" err="1" smtClean="0"/>
              <a:t>kisi</a:t>
            </a:r>
            <a:r>
              <a:rPr lang="en-US" b="1" dirty="0" smtClean="0"/>
              <a:t> </a:t>
            </a:r>
            <a:r>
              <a:rPr lang="en-US" b="1" dirty="0" err="1" smtClean="0"/>
              <a:t>da</a:t>
            </a:r>
            <a:r>
              <a:rPr lang="en-US" b="1" dirty="0" smtClean="0"/>
              <a:t> </a:t>
            </a:r>
            <a:r>
              <a:rPr lang="en-US" b="1" dirty="0" err="1" smtClean="0"/>
              <a:t>gnade</a:t>
            </a:r>
            <a:r>
              <a:rPr lang="en-US" b="1" dirty="0" smtClean="0"/>
              <a:t>; ma </a:t>
            </a:r>
            <a:r>
              <a:rPr lang="en-US" b="1" dirty="0" err="1" smtClean="0"/>
              <a:t>dem</a:t>
            </a:r>
            <a:r>
              <a:rPr lang="en-US" b="1" dirty="0" smtClean="0"/>
              <a:t> </a:t>
            </a:r>
            <a:r>
              <a:rPr lang="en-US" b="1" dirty="0" err="1" smtClean="0"/>
              <a:t>heiden</a:t>
            </a:r>
            <a:r>
              <a:rPr lang="en-US" b="1" dirty="0" smtClean="0"/>
              <a:t> </a:t>
            </a:r>
            <a:r>
              <a:rPr lang="en-US" b="1" dirty="0" err="1" smtClean="0"/>
              <a:t>disi</a:t>
            </a:r>
            <a:r>
              <a:rPr lang="en-US" b="1" dirty="0" smtClean="0"/>
              <a:t> </a:t>
            </a:r>
            <a:r>
              <a:rPr lang="en-US" b="1" dirty="0" err="1" smtClean="0"/>
              <a:t>bribi</a:t>
            </a:r>
            <a:r>
              <a:rPr lang="en-US" b="1" dirty="0" smtClean="0"/>
              <a:t> </a:t>
            </a:r>
            <a:r>
              <a:rPr lang="en-US" b="1" dirty="0" err="1" smtClean="0"/>
              <a:t>ben</a:t>
            </a:r>
            <a:r>
              <a:rPr lang="en-US" b="1" dirty="0" smtClean="0"/>
              <a:t> </a:t>
            </a:r>
            <a:r>
              <a:rPr lang="en-US" b="1" dirty="0" err="1" smtClean="0"/>
              <a:t>kisi</a:t>
            </a:r>
            <a:r>
              <a:rPr lang="en-US" b="1" dirty="0" smtClean="0"/>
              <a:t> hem</a:t>
            </a:r>
            <a:endParaRPr lang="en-US" b="1"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25587A-4254-4CFD-A28D-5EEB48392E4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D6A1B89A-8FA1-4C32-8918-97C016EFB209}" type="slidenum">
              <a:rPr lang="en-US"/>
              <a:pPr lvl="1"/>
              <a:t>70</a:t>
            </a:fld>
            <a:endParaRPr lang="en-US">
              <a:latin typeface="Times New Roman" pitchFamily="18" charset="0"/>
            </a:endParaRPr>
          </a:p>
        </p:txBody>
      </p:sp>
      <p:sp>
        <p:nvSpPr>
          <p:cNvPr id="109570" name="Rectangle 2"/>
          <p:cNvSpPr>
            <a:spLocks noGrp="1" noChangeArrowheads="1"/>
          </p:cNvSpPr>
          <p:nvPr>
            <p:ph type="title"/>
          </p:nvPr>
        </p:nvSpPr>
        <p:spPr/>
        <p:txBody>
          <a:bodyPr/>
          <a:lstStyle/>
          <a:p>
            <a:r>
              <a:rPr lang="en-US"/>
              <a:t>Wi hati &amp; prakseri de belangrijk</a:t>
            </a:r>
          </a:p>
        </p:txBody>
      </p:sp>
      <p:sp>
        <p:nvSpPr>
          <p:cNvPr id="109571" name="Rectangle 3"/>
          <p:cNvSpPr>
            <a:spLocks noGrp="1" noChangeArrowheads="1"/>
          </p:cNvSpPr>
          <p:nvPr>
            <p:ph type="body" idx="1"/>
          </p:nvPr>
        </p:nvSpPr>
        <p:spPr/>
        <p:txBody>
          <a:bodyPr/>
          <a:lstStyle/>
          <a:p>
            <a:r>
              <a:rPr lang="en-US" sz="2800" b="1" dirty="0"/>
              <a:t>Rom. 14:5. Wan </a:t>
            </a:r>
            <a:r>
              <a:rPr lang="en-US" sz="2800" b="1" dirty="0" err="1"/>
              <a:t>soema</a:t>
            </a:r>
            <a:r>
              <a:rPr lang="en-US" sz="2800" b="1" dirty="0"/>
              <a:t> </a:t>
            </a:r>
            <a:r>
              <a:rPr lang="en-US" sz="2800" b="1" dirty="0" err="1"/>
              <a:t>loekoe</a:t>
            </a:r>
            <a:r>
              <a:rPr lang="en-US" sz="2800" b="1" dirty="0"/>
              <a:t> </a:t>
            </a:r>
            <a:r>
              <a:rPr lang="en-US" sz="2800" b="1" dirty="0" err="1"/>
              <a:t>na</a:t>
            </a:r>
            <a:r>
              <a:rPr lang="en-US" sz="2800" b="1" dirty="0"/>
              <a:t> wan </a:t>
            </a:r>
            <a:r>
              <a:rPr lang="en-US" sz="2800" b="1" dirty="0" err="1"/>
              <a:t>dei</a:t>
            </a:r>
            <a:r>
              <a:rPr lang="en-US" sz="2800" b="1" dirty="0"/>
              <a:t> </a:t>
            </a:r>
            <a:r>
              <a:rPr lang="en-US" sz="2800" b="1" dirty="0" err="1"/>
              <a:t>moro</a:t>
            </a:r>
            <a:r>
              <a:rPr lang="en-US" sz="2800" b="1" dirty="0"/>
              <a:t> </a:t>
            </a:r>
            <a:r>
              <a:rPr lang="en-US" sz="2800" b="1" dirty="0" err="1"/>
              <a:t>hei</a:t>
            </a:r>
            <a:r>
              <a:rPr lang="en-US" sz="2800" b="1" dirty="0"/>
              <a:t> </a:t>
            </a:r>
            <a:r>
              <a:rPr lang="en-US" sz="2800" b="1" dirty="0" err="1"/>
              <a:t>leki</a:t>
            </a:r>
            <a:r>
              <a:rPr lang="en-US" sz="2800" b="1" dirty="0"/>
              <a:t> </a:t>
            </a:r>
            <a:r>
              <a:rPr lang="en-US" sz="2800" b="1" dirty="0" err="1"/>
              <a:t>trawan</a:t>
            </a:r>
            <a:r>
              <a:rPr lang="en-US" sz="2800" b="1" dirty="0"/>
              <a:t>; wan </a:t>
            </a:r>
            <a:r>
              <a:rPr lang="en-US" sz="2800" b="1" dirty="0" err="1"/>
              <a:t>tra</a:t>
            </a:r>
            <a:r>
              <a:rPr lang="en-US" sz="2800" b="1" dirty="0"/>
              <a:t> </a:t>
            </a:r>
            <a:r>
              <a:rPr lang="en-US" sz="2800" b="1" dirty="0" err="1"/>
              <a:t>soema</a:t>
            </a:r>
            <a:r>
              <a:rPr lang="en-US" sz="2800" b="1" dirty="0"/>
              <a:t> </a:t>
            </a:r>
            <a:r>
              <a:rPr lang="en-US" sz="2800" b="1" dirty="0" err="1"/>
              <a:t>loekoe</a:t>
            </a:r>
            <a:r>
              <a:rPr lang="en-US" sz="2800" b="1" dirty="0"/>
              <a:t> </a:t>
            </a:r>
            <a:r>
              <a:rPr lang="en-US" sz="2800" b="1" dirty="0" err="1"/>
              <a:t>na</a:t>
            </a:r>
            <a:r>
              <a:rPr lang="en-US" sz="2800" b="1" dirty="0"/>
              <a:t> ala </a:t>
            </a:r>
            <a:r>
              <a:rPr lang="en-US" sz="2800" b="1" dirty="0" err="1"/>
              <a:t>dei</a:t>
            </a:r>
            <a:r>
              <a:rPr lang="en-US" sz="2800" b="1" dirty="0"/>
              <a:t> </a:t>
            </a:r>
            <a:r>
              <a:rPr lang="en-US" sz="2800" b="1" dirty="0" err="1"/>
              <a:t>na</a:t>
            </a:r>
            <a:r>
              <a:rPr lang="en-US" sz="2800" b="1" dirty="0"/>
              <a:t> </a:t>
            </a:r>
            <a:r>
              <a:rPr lang="en-US" sz="2800" b="1" dirty="0" err="1"/>
              <a:t>da</a:t>
            </a:r>
            <a:r>
              <a:rPr lang="en-US" sz="2800" b="1" dirty="0"/>
              <a:t> </a:t>
            </a:r>
            <a:r>
              <a:rPr lang="en-US" sz="2800" b="1" dirty="0" err="1"/>
              <a:t>srefi</a:t>
            </a:r>
            <a:r>
              <a:rPr lang="en-US" sz="2800" b="1" dirty="0"/>
              <a:t> </a:t>
            </a:r>
            <a:r>
              <a:rPr lang="en-US" sz="2800" b="1" dirty="0" err="1"/>
              <a:t>fasi</a:t>
            </a:r>
            <a:r>
              <a:rPr lang="en-US" sz="2800" b="1" dirty="0"/>
              <a:t>. </a:t>
            </a:r>
            <a:r>
              <a:rPr lang="en-US" sz="2800" b="1" dirty="0" err="1"/>
              <a:t>Meki</a:t>
            </a:r>
            <a:r>
              <a:rPr lang="en-US" sz="2800" b="1" dirty="0"/>
              <a:t> </a:t>
            </a:r>
            <a:r>
              <a:rPr lang="en-US" sz="2800" b="1" dirty="0" err="1"/>
              <a:t>ibri</a:t>
            </a:r>
            <a:r>
              <a:rPr lang="en-US" sz="2800" b="1" dirty="0"/>
              <a:t> </a:t>
            </a:r>
            <a:r>
              <a:rPr lang="en-US" sz="2800" b="1" dirty="0" err="1"/>
              <a:t>soema</a:t>
            </a:r>
            <a:r>
              <a:rPr lang="en-US" sz="2800" b="1" dirty="0"/>
              <a:t> </a:t>
            </a:r>
            <a:r>
              <a:rPr lang="en-US" sz="2800" b="1" dirty="0" err="1"/>
              <a:t>koti</a:t>
            </a:r>
            <a:r>
              <a:rPr lang="en-US" sz="2800" b="1" dirty="0"/>
              <a:t> </a:t>
            </a:r>
            <a:r>
              <a:rPr lang="en-US" sz="2800" b="1" dirty="0" err="1"/>
              <a:t>kroetoe</a:t>
            </a:r>
            <a:r>
              <a:rPr lang="en-US" sz="2800" b="1" dirty="0"/>
              <a:t> </a:t>
            </a:r>
            <a:r>
              <a:rPr lang="en-US" sz="2800" b="1" dirty="0" err="1"/>
              <a:t>gi</a:t>
            </a:r>
            <a:r>
              <a:rPr lang="en-US" sz="2800" b="1" dirty="0"/>
              <a:t> </a:t>
            </a:r>
            <a:r>
              <a:rPr lang="en-US" sz="2800" b="1" dirty="0" err="1"/>
              <a:t>hemsrefi</a:t>
            </a:r>
            <a:r>
              <a:rPr lang="en-US" sz="2800" b="1" dirty="0"/>
              <a:t> </a:t>
            </a:r>
            <a:r>
              <a:rPr lang="en-US" sz="2800" b="1" dirty="0" err="1"/>
              <a:t>na</a:t>
            </a:r>
            <a:r>
              <a:rPr lang="en-US" sz="2800" b="1" dirty="0"/>
              <a:t> </a:t>
            </a:r>
            <a:r>
              <a:rPr lang="en-US" sz="2800" b="1" dirty="0" err="1"/>
              <a:t>ini</a:t>
            </a:r>
            <a:r>
              <a:rPr lang="en-US" sz="2800" b="1" dirty="0"/>
              <a:t> hem </a:t>
            </a:r>
            <a:r>
              <a:rPr lang="en-US" sz="2800" b="1" dirty="0" err="1"/>
              <a:t>egi</a:t>
            </a:r>
            <a:r>
              <a:rPr lang="en-US" sz="2800" b="1" dirty="0"/>
              <a:t> </a:t>
            </a:r>
            <a:r>
              <a:rPr lang="en-US" sz="2800" b="1" dirty="0" err="1"/>
              <a:t>prakseri</a:t>
            </a:r>
            <a:r>
              <a:rPr lang="en-US" sz="2800" b="1" dirty="0"/>
              <a:t>. </a:t>
            </a:r>
            <a:endParaRPr lang="en-US" sz="28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25587A-4254-4CFD-A28D-5EEB48392E4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D6A1B89A-8FA1-4C32-8918-97C016EFB209}" type="slidenum">
              <a:rPr lang="en-US"/>
              <a:pPr lvl="1"/>
              <a:t>71</a:t>
            </a:fld>
            <a:endParaRPr lang="en-US">
              <a:latin typeface="Times New Roman" pitchFamily="18" charset="0"/>
            </a:endParaRPr>
          </a:p>
        </p:txBody>
      </p:sp>
      <p:sp>
        <p:nvSpPr>
          <p:cNvPr id="109570" name="Rectangle 2"/>
          <p:cNvSpPr>
            <a:spLocks noGrp="1" noChangeArrowheads="1"/>
          </p:cNvSpPr>
          <p:nvPr>
            <p:ph type="title"/>
          </p:nvPr>
        </p:nvSpPr>
        <p:spPr/>
        <p:txBody>
          <a:bodyPr/>
          <a:lstStyle/>
          <a:p>
            <a:r>
              <a:rPr lang="en-US"/>
              <a:t>Wi hati &amp; prakseri de belangrijk</a:t>
            </a:r>
          </a:p>
        </p:txBody>
      </p:sp>
      <p:sp>
        <p:nvSpPr>
          <p:cNvPr id="109571" name="Rectangle 3"/>
          <p:cNvSpPr>
            <a:spLocks noGrp="1" noChangeArrowheads="1"/>
          </p:cNvSpPr>
          <p:nvPr>
            <p:ph type="body" idx="1"/>
          </p:nvPr>
        </p:nvSpPr>
        <p:spPr>
          <a:xfrm>
            <a:off x="685800" y="2017713"/>
            <a:ext cx="8269288" cy="4114800"/>
          </a:xfrm>
        </p:spPr>
        <p:txBody>
          <a:bodyPr/>
          <a:lstStyle/>
          <a:p>
            <a:r>
              <a:rPr lang="en-US" sz="2800" b="1" dirty="0"/>
              <a:t>Rom. </a:t>
            </a:r>
            <a:r>
              <a:rPr lang="en-US" sz="2800" b="1" dirty="0" smtClean="0"/>
              <a:t>14:6</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loekoe</a:t>
            </a:r>
            <a:r>
              <a:rPr lang="en-US" sz="2800" b="1" dirty="0"/>
              <a:t> </a:t>
            </a:r>
            <a:r>
              <a:rPr lang="en-US" sz="2800" b="1" dirty="0" err="1"/>
              <a:t>na</a:t>
            </a:r>
            <a:r>
              <a:rPr lang="en-US" sz="2800" b="1" dirty="0"/>
              <a:t> </a:t>
            </a:r>
            <a:r>
              <a:rPr lang="en-US" sz="2800" b="1" dirty="0" err="1"/>
              <a:t>da</a:t>
            </a:r>
            <a:r>
              <a:rPr lang="en-US" sz="2800" b="1" dirty="0"/>
              <a:t> </a:t>
            </a:r>
            <a:r>
              <a:rPr lang="en-US" sz="2800" b="1" dirty="0" err="1"/>
              <a:t>dei</a:t>
            </a:r>
            <a:r>
              <a:rPr lang="en-US" sz="2800" b="1" dirty="0"/>
              <a:t>, a </a:t>
            </a:r>
            <a:r>
              <a:rPr lang="en-US" sz="2800" b="1" dirty="0" err="1"/>
              <a:t>loekoe</a:t>
            </a:r>
            <a:r>
              <a:rPr lang="en-US" sz="2800" b="1" dirty="0"/>
              <a:t> </a:t>
            </a:r>
            <a:r>
              <a:rPr lang="en-US" sz="2800" b="1" dirty="0" err="1"/>
              <a:t>na</a:t>
            </a:r>
            <a:r>
              <a:rPr lang="en-US" sz="2800" b="1" dirty="0"/>
              <a:t> hem </a:t>
            </a:r>
            <a:r>
              <a:rPr lang="en-US" sz="2800" b="1" dirty="0" err="1"/>
              <a:t>gi</a:t>
            </a:r>
            <a:r>
              <a:rPr lang="en-US" sz="2800" b="1" dirty="0"/>
              <a:t> </a:t>
            </a:r>
            <a:r>
              <a:rPr lang="en-US" sz="2800" b="1" dirty="0" err="1"/>
              <a:t>Masra</a:t>
            </a:r>
            <a:r>
              <a:rPr lang="en-US" sz="2800" b="1" dirty="0"/>
              <a:t>; en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no </a:t>
            </a:r>
            <a:r>
              <a:rPr lang="en-US" sz="2800" b="1" dirty="0" err="1"/>
              <a:t>loekoe</a:t>
            </a:r>
            <a:r>
              <a:rPr lang="en-US" sz="2800" b="1" dirty="0"/>
              <a:t> </a:t>
            </a:r>
            <a:r>
              <a:rPr lang="en-US" sz="2800" b="1" dirty="0" err="1"/>
              <a:t>na</a:t>
            </a:r>
            <a:r>
              <a:rPr lang="en-US" sz="2800" b="1" dirty="0"/>
              <a:t> </a:t>
            </a:r>
            <a:r>
              <a:rPr lang="en-US" sz="2800" b="1" dirty="0" err="1"/>
              <a:t>da</a:t>
            </a:r>
            <a:r>
              <a:rPr lang="en-US" sz="2800" b="1" dirty="0"/>
              <a:t> </a:t>
            </a:r>
            <a:r>
              <a:rPr lang="en-US" sz="2800" b="1" dirty="0" err="1"/>
              <a:t>dei</a:t>
            </a:r>
            <a:r>
              <a:rPr lang="en-US" sz="2800" b="1" dirty="0"/>
              <a:t>, a no </a:t>
            </a:r>
            <a:r>
              <a:rPr lang="en-US" sz="2800" b="1" dirty="0" err="1"/>
              <a:t>loekoe</a:t>
            </a:r>
            <a:r>
              <a:rPr lang="en-US" sz="2800" b="1" dirty="0"/>
              <a:t> </a:t>
            </a:r>
            <a:r>
              <a:rPr lang="en-US" sz="2800" b="1" dirty="0" err="1"/>
              <a:t>na</a:t>
            </a:r>
            <a:r>
              <a:rPr lang="en-US" sz="2800" b="1" dirty="0"/>
              <a:t> hem </a:t>
            </a:r>
            <a:r>
              <a:rPr lang="en-US" sz="2800" b="1" dirty="0" err="1"/>
              <a:t>gi</a:t>
            </a:r>
            <a:r>
              <a:rPr lang="en-US" sz="2800" b="1" dirty="0"/>
              <a:t> </a:t>
            </a:r>
            <a:r>
              <a:rPr lang="en-US" sz="2800" b="1" dirty="0" err="1"/>
              <a:t>Masra</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njan</a:t>
            </a:r>
            <a:r>
              <a:rPr lang="en-US" sz="2800" b="1" dirty="0"/>
              <a:t>, a </a:t>
            </a:r>
            <a:r>
              <a:rPr lang="en-US" sz="2800" b="1" dirty="0" err="1"/>
              <a:t>njan</a:t>
            </a:r>
            <a:r>
              <a:rPr lang="en-US" sz="2800" b="1" dirty="0"/>
              <a:t> </a:t>
            </a:r>
            <a:r>
              <a:rPr lang="en-US" sz="2800" b="1" dirty="0" err="1"/>
              <a:t>gi</a:t>
            </a:r>
            <a:r>
              <a:rPr lang="en-US" sz="2800" b="1" dirty="0"/>
              <a:t> </a:t>
            </a:r>
            <a:r>
              <a:rPr lang="en-US" sz="2800" b="1" dirty="0" err="1"/>
              <a:t>Masra</a:t>
            </a:r>
            <a:r>
              <a:rPr lang="en-US" sz="2800" b="1" dirty="0"/>
              <a:t>, </a:t>
            </a:r>
            <a:r>
              <a:rPr lang="en-US" sz="2800" b="1" dirty="0" err="1"/>
              <a:t>bikasi</a:t>
            </a:r>
            <a:r>
              <a:rPr lang="en-US" sz="2800" b="1" dirty="0"/>
              <a:t> a </a:t>
            </a:r>
            <a:r>
              <a:rPr lang="en-US" sz="2800" b="1" dirty="0" err="1"/>
              <a:t>gi</a:t>
            </a:r>
            <a:r>
              <a:rPr lang="en-US" sz="2800" b="1" dirty="0"/>
              <a:t> </a:t>
            </a:r>
            <a:r>
              <a:rPr lang="en-US" sz="2800" b="1" dirty="0" err="1"/>
              <a:t>Gado</a:t>
            </a:r>
            <a:r>
              <a:rPr lang="en-US" sz="2800" b="1" dirty="0"/>
              <a:t> </a:t>
            </a:r>
            <a:r>
              <a:rPr lang="en-US" sz="2800" b="1" dirty="0" err="1"/>
              <a:t>grantangi</a:t>
            </a:r>
            <a:r>
              <a:rPr lang="en-US" sz="2800" b="1" dirty="0"/>
              <a:t>; en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no </a:t>
            </a:r>
            <a:r>
              <a:rPr lang="en-US" sz="2800" b="1" dirty="0" err="1"/>
              <a:t>njan</a:t>
            </a:r>
            <a:r>
              <a:rPr lang="en-US" sz="2800" b="1" dirty="0"/>
              <a:t>, a no </a:t>
            </a:r>
            <a:r>
              <a:rPr lang="en-US" sz="2800" b="1" dirty="0" err="1"/>
              <a:t>njan</a:t>
            </a:r>
            <a:r>
              <a:rPr lang="en-US" sz="2800" b="1" dirty="0"/>
              <a:t> </a:t>
            </a:r>
            <a:r>
              <a:rPr lang="en-US" sz="2800" b="1" dirty="0" err="1"/>
              <a:t>gi</a:t>
            </a:r>
            <a:r>
              <a:rPr lang="en-US" sz="2800" b="1" dirty="0"/>
              <a:t> </a:t>
            </a:r>
            <a:r>
              <a:rPr lang="en-US" sz="2800" b="1" dirty="0" err="1"/>
              <a:t>Masra</a:t>
            </a:r>
            <a:r>
              <a:rPr lang="en-US" sz="2800" b="1" dirty="0"/>
              <a:t>, en a </a:t>
            </a:r>
            <a:r>
              <a:rPr lang="en-US" sz="2800" b="1" dirty="0" err="1"/>
              <a:t>gi</a:t>
            </a:r>
            <a:r>
              <a:rPr lang="en-US" sz="2800" b="1" dirty="0"/>
              <a:t> </a:t>
            </a:r>
            <a:r>
              <a:rPr lang="en-US" sz="2800" b="1" dirty="0" err="1"/>
              <a:t>Gado</a:t>
            </a:r>
            <a:r>
              <a:rPr lang="en-US" sz="2800" b="1" dirty="0"/>
              <a:t> </a:t>
            </a:r>
            <a:r>
              <a:rPr lang="en-US" sz="2800" b="1" dirty="0" err="1"/>
              <a:t>grantangi</a:t>
            </a:r>
            <a:r>
              <a:rPr lang="en-US" sz="2800" b="1" dirty="0"/>
              <a:t> </a:t>
            </a:r>
            <a:r>
              <a:rPr lang="en-US" sz="2800" b="1" i="1" dirty="0"/>
              <a:t>toe.</a:t>
            </a:r>
            <a:endParaRPr lang="en-US" sz="2800" b="1" dirty="0"/>
          </a:p>
          <a:p>
            <a:endParaRPr lang="en-US" sz="28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963BB6-94D8-467A-8420-A09B8D8364D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72B3CC8C-7133-4D94-9A3E-5DEBE211FD8E}" type="slidenum">
              <a:rPr lang="en-US"/>
              <a:pPr lvl="1"/>
              <a:t>72</a:t>
            </a:fld>
            <a:endParaRPr lang="en-US">
              <a:latin typeface="Times New Roman" pitchFamily="18" charset="0"/>
            </a:endParaRPr>
          </a:p>
        </p:txBody>
      </p:sp>
      <p:sp>
        <p:nvSpPr>
          <p:cNvPr id="110594" name="Rectangle 2"/>
          <p:cNvSpPr>
            <a:spLocks noGrp="1" noChangeArrowheads="1"/>
          </p:cNvSpPr>
          <p:nvPr>
            <p:ph type="title"/>
          </p:nvPr>
        </p:nvSpPr>
        <p:spPr/>
        <p:txBody>
          <a:bodyPr/>
          <a:lstStyle/>
          <a:p>
            <a:r>
              <a:rPr lang="en-US"/>
              <a:t>Wi moesoe dini Masra</a:t>
            </a:r>
          </a:p>
        </p:txBody>
      </p:sp>
      <p:sp>
        <p:nvSpPr>
          <p:cNvPr id="110595" name="Rectangle 3"/>
          <p:cNvSpPr>
            <a:spLocks noGrp="1" noChangeArrowheads="1"/>
          </p:cNvSpPr>
          <p:nvPr>
            <p:ph type="body" idx="1"/>
          </p:nvPr>
        </p:nvSpPr>
        <p:spPr/>
        <p:txBody>
          <a:bodyPr/>
          <a:lstStyle/>
          <a:p>
            <a:r>
              <a:rPr lang="en-US" b="1" dirty="0"/>
              <a:t>Rom. 14:7. </a:t>
            </a:r>
            <a:r>
              <a:rPr lang="en-US" b="1" dirty="0" err="1"/>
              <a:t>Bikasi</a:t>
            </a:r>
            <a:r>
              <a:rPr lang="en-US" b="1" dirty="0"/>
              <a:t> no wan foe </a:t>
            </a:r>
            <a:r>
              <a:rPr lang="en-US" b="1" dirty="0" err="1"/>
              <a:t>wi</a:t>
            </a:r>
            <a:r>
              <a:rPr lang="en-US" b="1" dirty="0"/>
              <a:t> </a:t>
            </a:r>
            <a:r>
              <a:rPr lang="en-US" b="1" dirty="0" err="1"/>
              <a:t>libi</a:t>
            </a:r>
            <a:r>
              <a:rPr lang="en-US" b="1" dirty="0"/>
              <a:t> </a:t>
            </a:r>
            <a:r>
              <a:rPr lang="en-US" b="1" dirty="0" err="1"/>
              <a:t>gi</a:t>
            </a:r>
            <a:r>
              <a:rPr lang="en-US" b="1" dirty="0"/>
              <a:t> </a:t>
            </a:r>
            <a:r>
              <a:rPr lang="en-US" b="1" dirty="0" err="1"/>
              <a:t>hemsrefi</a:t>
            </a:r>
            <a:r>
              <a:rPr lang="en-US" b="1" dirty="0"/>
              <a:t> </a:t>
            </a:r>
            <a:r>
              <a:rPr lang="en-US" b="1" dirty="0" err="1"/>
              <a:t>nomo</a:t>
            </a:r>
            <a:r>
              <a:rPr lang="en-US" b="1" dirty="0"/>
              <a:t>, en no wan </a:t>
            </a:r>
            <a:r>
              <a:rPr lang="en-US" b="1" dirty="0" err="1"/>
              <a:t>soema</a:t>
            </a:r>
            <a:r>
              <a:rPr lang="en-US" b="1" dirty="0"/>
              <a:t> </a:t>
            </a:r>
            <a:r>
              <a:rPr lang="en-US" b="1" dirty="0" err="1"/>
              <a:t>dede</a:t>
            </a:r>
            <a:r>
              <a:rPr lang="en-US" b="1" dirty="0"/>
              <a:t> </a:t>
            </a:r>
            <a:r>
              <a:rPr lang="en-US" b="1" dirty="0" err="1"/>
              <a:t>gi</a:t>
            </a:r>
            <a:r>
              <a:rPr lang="en-US" b="1" dirty="0"/>
              <a:t> </a:t>
            </a:r>
            <a:r>
              <a:rPr lang="en-US" b="1" dirty="0" err="1"/>
              <a:t>hemsrefi</a:t>
            </a:r>
            <a:r>
              <a:rPr lang="en-US" b="1" dirty="0"/>
              <a:t>. 8. </a:t>
            </a:r>
            <a:r>
              <a:rPr lang="en-US" b="1" dirty="0" err="1"/>
              <a:t>Bikasi</a:t>
            </a:r>
            <a:r>
              <a:rPr lang="en-US" b="1" dirty="0"/>
              <a:t> </a:t>
            </a:r>
            <a:r>
              <a:rPr lang="en-US" b="1" dirty="0" err="1"/>
              <a:t>efoe</a:t>
            </a:r>
            <a:r>
              <a:rPr lang="en-US" b="1" dirty="0"/>
              <a:t> </a:t>
            </a:r>
            <a:r>
              <a:rPr lang="en-US" b="1" dirty="0" err="1"/>
              <a:t>wi</a:t>
            </a:r>
            <a:r>
              <a:rPr lang="en-US" b="1" dirty="0"/>
              <a:t> </a:t>
            </a:r>
            <a:r>
              <a:rPr lang="en-US" b="1" dirty="0" err="1"/>
              <a:t>libi</a:t>
            </a:r>
            <a:r>
              <a:rPr lang="en-US" b="1" dirty="0"/>
              <a:t>, </a:t>
            </a:r>
            <a:r>
              <a:rPr lang="en-US" b="1" dirty="0" err="1"/>
              <a:t>wi</a:t>
            </a:r>
            <a:r>
              <a:rPr lang="en-US" b="1" dirty="0"/>
              <a:t> </a:t>
            </a:r>
            <a:r>
              <a:rPr lang="en-US" b="1" dirty="0" err="1"/>
              <a:t>libi</a:t>
            </a:r>
            <a:r>
              <a:rPr lang="en-US" b="1" dirty="0"/>
              <a:t> </a:t>
            </a:r>
            <a:r>
              <a:rPr lang="en-US" b="1" dirty="0" err="1"/>
              <a:t>gi</a:t>
            </a:r>
            <a:r>
              <a:rPr lang="en-US" b="1" dirty="0"/>
              <a:t> </a:t>
            </a:r>
            <a:r>
              <a:rPr lang="en-US" b="1" dirty="0" err="1"/>
              <a:t>Masra</a:t>
            </a:r>
            <a:r>
              <a:rPr lang="en-US" b="1" dirty="0"/>
              <a:t>, en </a:t>
            </a:r>
            <a:r>
              <a:rPr lang="en-US" b="1" dirty="0" err="1"/>
              <a:t>efoe</a:t>
            </a:r>
            <a:r>
              <a:rPr lang="en-US" b="1" dirty="0"/>
              <a:t> </a:t>
            </a:r>
            <a:r>
              <a:rPr lang="en-US" b="1" dirty="0" err="1"/>
              <a:t>wi</a:t>
            </a:r>
            <a:r>
              <a:rPr lang="en-US" b="1" dirty="0"/>
              <a:t> </a:t>
            </a:r>
            <a:r>
              <a:rPr lang="en-US" b="1" dirty="0" err="1"/>
              <a:t>dede</a:t>
            </a:r>
            <a:r>
              <a:rPr lang="en-US" b="1" dirty="0"/>
              <a:t>, </a:t>
            </a:r>
            <a:r>
              <a:rPr lang="en-US" b="1" dirty="0" err="1"/>
              <a:t>wi</a:t>
            </a:r>
            <a:r>
              <a:rPr lang="en-US" b="1" dirty="0"/>
              <a:t> </a:t>
            </a:r>
            <a:r>
              <a:rPr lang="en-US" b="1" dirty="0" err="1"/>
              <a:t>dede</a:t>
            </a:r>
            <a:r>
              <a:rPr lang="en-US" b="1" dirty="0"/>
              <a:t> </a:t>
            </a:r>
            <a:r>
              <a:rPr lang="en-US" b="1" dirty="0" err="1"/>
              <a:t>gi</a:t>
            </a:r>
            <a:r>
              <a:rPr lang="en-US" b="1" dirty="0"/>
              <a:t> </a:t>
            </a:r>
            <a:r>
              <a:rPr lang="en-US" b="1" dirty="0" err="1"/>
              <a:t>Masra</a:t>
            </a:r>
            <a:r>
              <a:rPr lang="en-US" b="1" dirty="0"/>
              <a:t>; foe </a:t>
            </a:r>
            <a:r>
              <a:rPr lang="en-US" b="1" dirty="0" err="1"/>
              <a:t>dat'ede</a:t>
            </a:r>
            <a:r>
              <a:rPr lang="en-US" b="1" dirty="0"/>
              <a:t>, </a:t>
            </a:r>
            <a:r>
              <a:rPr lang="en-US" b="1" dirty="0" err="1"/>
              <a:t>efoe</a:t>
            </a:r>
            <a:r>
              <a:rPr lang="en-US" b="1" dirty="0"/>
              <a:t> </a:t>
            </a:r>
            <a:r>
              <a:rPr lang="en-US" b="1" dirty="0" err="1"/>
              <a:t>wi</a:t>
            </a:r>
            <a:r>
              <a:rPr lang="en-US" b="1" dirty="0"/>
              <a:t> </a:t>
            </a:r>
            <a:r>
              <a:rPr lang="en-US" b="1" dirty="0" err="1"/>
              <a:t>libi</a:t>
            </a:r>
            <a:r>
              <a:rPr lang="en-US" b="1" dirty="0"/>
              <a:t> </a:t>
            </a:r>
            <a:r>
              <a:rPr lang="en-US" b="1" dirty="0" err="1"/>
              <a:t>efoe</a:t>
            </a:r>
            <a:r>
              <a:rPr lang="en-US" b="1" dirty="0"/>
              <a:t> </a:t>
            </a:r>
            <a:r>
              <a:rPr lang="en-US" b="1" dirty="0" err="1"/>
              <a:t>wi</a:t>
            </a:r>
            <a:r>
              <a:rPr lang="en-US" b="1" dirty="0"/>
              <a:t> </a:t>
            </a:r>
            <a:r>
              <a:rPr lang="en-US" b="1" dirty="0" err="1"/>
              <a:t>dede</a:t>
            </a:r>
            <a:r>
              <a:rPr lang="en-US" b="1" dirty="0"/>
              <a:t>, </a:t>
            </a:r>
            <a:r>
              <a:rPr lang="en-US" b="1" dirty="0" err="1"/>
              <a:t>wi</a:t>
            </a:r>
            <a:r>
              <a:rPr lang="en-US" b="1" dirty="0"/>
              <a:t> de foe </a:t>
            </a:r>
            <a:r>
              <a:rPr lang="en-US" b="1" dirty="0" err="1"/>
              <a:t>Masra</a:t>
            </a:r>
            <a:r>
              <a:rPr lang="en-US" b="1" dirty="0"/>
              <a:t>.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963BB6-94D8-467A-8420-A09B8D8364D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72B3CC8C-7133-4D94-9A3E-5DEBE211FD8E}" type="slidenum">
              <a:rPr lang="en-US"/>
              <a:pPr lvl="1"/>
              <a:t>73</a:t>
            </a:fld>
            <a:endParaRPr lang="en-US">
              <a:latin typeface="Times New Roman" pitchFamily="18" charset="0"/>
            </a:endParaRPr>
          </a:p>
        </p:txBody>
      </p:sp>
      <p:sp>
        <p:nvSpPr>
          <p:cNvPr id="110594" name="Rectangle 2"/>
          <p:cNvSpPr>
            <a:spLocks noGrp="1" noChangeArrowheads="1"/>
          </p:cNvSpPr>
          <p:nvPr>
            <p:ph type="title"/>
          </p:nvPr>
        </p:nvSpPr>
        <p:spPr/>
        <p:txBody>
          <a:bodyPr/>
          <a:lstStyle/>
          <a:p>
            <a:r>
              <a:rPr lang="en-US"/>
              <a:t>Wi moesoe dini Masra</a:t>
            </a:r>
          </a:p>
        </p:txBody>
      </p:sp>
      <p:sp>
        <p:nvSpPr>
          <p:cNvPr id="110595" name="Rectangle 3"/>
          <p:cNvSpPr>
            <a:spLocks noGrp="1" noChangeArrowheads="1"/>
          </p:cNvSpPr>
          <p:nvPr>
            <p:ph type="body" idx="1"/>
          </p:nvPr>
        </p:nvSpPr>
        <p:spPr/>
        <p:txBody>
          <a:bodyPr/>
          <a:lstStyle/>
          <a:p>
            <a:r>
              <a:rPr lang="en-US" b="1" dirty="0"/>
              <a:t>Rom. </a:t>
            </a:r>
            <a:r>
              <a:rPr lang="en-US" b="1" dirty="0" smtClean="0"/>
              <a:t>14:9</a:t>
            </a:r>
            <a:r>
              <a:rPr lang="en-US" b="1" dirty="0"/>
              <a:t>. </a:t>
            </a:r>
            <a:r>
              <a:rPr lang="en-US" b="1" dirty="0" err="1"/>
              <a:t>Bikasi</a:t>
            </a:r>
            <a:r>
              <a:rPr lang="en-US" b="1" dirty="0"/>
              <a:t> foe </a:t>
            </a:r>
            <a:r>
              <a:rPr lang="en-US" b="1" dirty="0" err="1"/>
              <a:t>disi</a:t>
            </a:r>
            <a:r>
              <a:rPr lang="en-US" b="1" dirty="0"/>
              <a:t> </a:t>
            </a:r>
            <a:r>
              <a:rPr lang="en-US" b="1" dirty="0" err="1"/>
              <a:t>Kristus</a:t>
            </a:r>
            <a:r>
              <a:rPr lang="en-US" b="1" dirty="0"/>
              <a:t> </a:t>
            </a:r>
            <a:r>
              <a:rPr lang="en-US" b="1" dirty="0" err="1"/>
              <a:t>ben</a:t>
            </a:r>
            <a:r>
              <a:rPr lang="en-US" b="1" dirty="0"/>
              <a:t> </a:t>
            </a:r>
            <a:r>
              <a:rPr lang="en-US" b="1" dirty="0" err="1"/>
              <a:t>dede</a:t>
            </a:r>
            <a:r>
              <a:rPr lang="en-US" b="1" dirty="0"/>
              <a:t>, en A </a:t>
            </a:r>
            <a:r>
              <a:rPr lang="en-US" b="1" dirty="0" err="1"/>
              <a:t>ben</a:t>
            </a:r>
            <a:r>
              <a:rPr lang="en-US" b="1" dirty="0"/>
              <a:t> </a:t>
            </a:r>
            <a:r>
              <a:rPr lang="en-US" b="1" dirty="0" err="1"/>
              <a:t>opo</a:t>
            </a:r>
            <a:r>
              <a:rPr lang="en-US" b="1" dirty="0"/>
              <a:t> </a:t>
            </a:r>
            <a:r>
              <a:rPr lang="en-US" b="1" dirty="0" err="1"/>
              <a:t>baka</a:t>
            </a:r>
            <a:r>
              <a:rPr lang="en-US" b="1" dirty="0"/>
              <a:t>, en A </a:t>
            </a:r>
            <a:r>
              <a:rPr lang="en-US" b="1" dirty="0" err="1"/>
              <a:t>ben</a:t>
            </a:r>
            <a:r>
              <a:rPr lang="en-US" b="1" dirty="0"/>
              <a:t> </a:t>
            </a:r>
            <a:r>
              <a:rPr lang="en-US" b="1" dirty="0" err="1"/>
              <a:t>libi</a:t>
            </a:r>
            <a:r>
              <a:rPr lang="en-US" b="1" dirty="0"/>
              <a:t> so </a:t>
            </a:r>
            <a:r>
              <a:rPr lang="en-US" b="1" dirty="0" err="1"/>
              <a:t>dati</a:t>
            </a:r>
            <a:r>
              <a:rPr lang="en-US" b="1" dirty="0"/>
              <a:t> A </a:t>
            </a:r>
            <a:r>
              <a:rPr lang="en-US" b="1" dirty="0" err="1"/>
              <a:t>sa</a:t>
            </a:r>
            <a:r>
              <a:rPr lang="en-US" b="1" dirty="0"/>
              <a:t> de </a:t>
            </a:r>
            <a:r>
              <a:rPr lang="en-US" b="1" dirty="0" err="1"/>
              <a:t>Masra</a:t>
            </a:r>
            <a:r>
              <a:rPr lang="en-US" b="1" dirty="0"/>
              <a:t> foe </a:t>
            </a:r>
            <a:r>
              <a:rPr lang="en-US" b="1" dirty="0" err="1"/>
              <a:t>dem</a:t>
            </a:r>
            <a:r>
              <a:rPr lang="en-US" b="1" dirty="0"/>
              <a:t> </a:t>
            </a:r>
            <a:r>
              <a:rPr lang="en-US" b="1" dirty="0" err="1"/>
              <a:t>dede</a:t>
            </a:r>
            <a:r>
              <a:rPr lang="en-US" b="1" dirty="0"/>
              <a:t> </a:t>
            </a:r>
            <a:r>
              <a:rPr lang="en-US" b="1" dirty="0" err="1"/>
              <a:t>soema</a:t>
            </a:r>
            <a:r>
              <a:rPr lang="en-US" b="1" dirty="0"/>
              <a:t> </a:t>
            </a:r>
            <a:r>
              <a:rPr lang="en-US" b="1" dirty="0" err="1"/>
              <a:t>nanga</a:t>
            </a:r>
            <a:r>
              <a:rPr lang="en-US" b="1" dirty="0"/>
              <a:t> </a:t>
            </a:r>
            <a:r>
              <a:rPr lang="en-US" b="1" dirty="0" err="1"/>
              <a:t>dem</a:t>
            </a:r>
            <a:r>
              <a:rPr lang="en-US" b="1" dirty="0"/>
              <a:t> </a:t>
            </a:r>
            <a:r>
              <a:rPr lang="en-US" b="1" dirty="0" err="1"/>
              <a:t>libi</a:t>
            </a:r>
            <a:r>
              <a:rPr lang="en-US" b="1" dirty="0"/>
              <a:t> </a:t>
            </a:r>
            <a:r>
              <a:rPr lang="en-US" b="1" dirty="0" err="1"/>
              <a:t>soema</a:t>
            </a:r>
            <a:r>
              <a:rPr lang="en-US" b="1" dirty="0"/>
              <a:t> toe.</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C7BA84-48CD-4837-BB54-3E85C79F4A1A}"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4DB9468-C5B2-44C7-B8F2-4E12F6A1070C}" type="slidenum">
              <a:rPr lang="en-US"/>
              <a:pPr lvl="1"/>
              <a:t>74</a:t>
            </a:fld>
            <a:endParaRPr lang="en-US">
              <a:latin typeface="Times New Roman" pitchFamily="18" charset="0"/>
            </a:endParaRPr>
          </a:p>
        </p:txBody>
      </p:sp>
      <p:sp>
        <p:nvSpPr>
          <p:cNvPr id="111618" name="Rectangle 2"/>
          <p:cNvSpPr>
            <a:spLocks noGrp="1" noChangeArrowheads="1"/>
          </p:cNvSpPr>
          <p:nvPr>
            <p:ph type="title"/>
          </p:nvPr>
        </p:nvSpPr>
        <p:spPr/>
        <p:txBody>
          <a:bodyPr/>
          <a:lstStyle/>
          <a:p>
            <a:r>
              <a:rPr lang="en-US" sz="4000"/>
              <a:t>Wi alamala sa kom na fesi Jezus</a:t>
            </a:r>
          </a:p>
        </p:txBody>
      </p:sp>
      <p:sp>
        <p:nvSpPr>
          <p:cNvPr id="111619" name="Rectangle 3"/>
          <p:cNvSpPr>
            <a:spLocks noGrp="1" noChangeArrowheads="1"/>
          </p:cNvSpPr>
          <p:nvPr>
            <p:ph type="body" idx="1"/>
          </p:nvPr>
        </p:nvSpPr>
        <p:spPr>
          <a:xfrm>
            <a:off x="0" y="2017713"/>
            <a:ext cx="8955088" cy="4114800"/>
          </a:xfrm>
        </p:spPr>
        <p:txBody>
          <a:bodyPr/>
          <a:lstStyle/>
          <a:p>
            <a:pPr>
              <a:lnSpc>
                <a:spcPct val="80000"/>
              </a:lnSpc>
            </a:pPr>
            <a:r>
              <a:rPr lang="en-US" b="1" dirty="0"/>
              <a:t>Rom. 14:10. Ma foe </a:t>
            </a:r>
            <a:r>
              <a:rPr lang="en-US" b="1" dirty="0" err="1"/>
              <a:t>san'ede</a:t>
            </a:r>
            <a:r>
              <a:rPr lang="en-US" b="1" dirty="0"/>
              <a:t> </a:t>
            </a:r>
            <a:r>
              <a:rPr lang="en-US" b="1" dirty="0" err="1"/>
              <a:t>joe</a:t>
            </a:r>
            <a:r>
              <a:rPr lang="en-US" b="1" dirty="0"/>
              <a:t> </a:t>
            </a:r>
            <a:r>
              <a:rPr lang="en-US" b="1" dirty="0" err="1"/>
              <a:t>kroetoe</a:t>
            </a:r>
            <a:r>
              <a:rPr lang="en-US" b="1" dirty="0"/>
              <a:t> </a:t>
            </a:r>
            <a:r>
              <a:rPr lang="en-US" b="1" dirty="0" err="1"/>
              <a:t>joe</a:t>
            </a:r>
            <a:r>
              <a:rPr lang="en-US" b="1" dirty="0"/>
              <a:t> </a:t>
            </a:r>
            <a:r>
              <a:rPr lang="en-US" b="1" dirty="0" err="1"/>
              <a:t>brada</a:t>
            </a:r>
            <a:r>
              <a:rPr lang="en-US" b="1" dirty="0"/>
              <a:t>? En foe </a:t>
            </a:r>
            <a:r>
              <a:rPr lang="en-US" b="1" dirty="0" err="1"/>
              <a:t>san'ede</a:t>
            </a:r>
            <a:r>
              <a:rPr lang="en-US" b="1" dirty="0"/>
              <a:t> </a:t>
            </a:r>
            <a:r>
              <a:rPr lang="en-US" b="1" dirty="0" err="1"/>
              <a:t>joe</a:t>
            </a:r>
            <a:r>
              <a:rPr lang="en-US" b="1" dirty="0"/>
              <a:t> </a:t>
            </a:r>
            <a:r>
              <a:rPr lang="en-US" b="1" dirty="0" err="1"/>
              <a:t>loekoe</a:t>
            </a:r>
            <a:r>
              <a:rPr lang="en-US" b="1" dirty="0"/>
              <a:t> </a:t>
            </a:r>
            <a:r>
              <a:rPr lang="en-US" b="1" dirty="0" err="1"/>
              <a:t>na</a:t>
            </a:r>
            <a:r>
              <a:rPr lang="en-US" b="1" dirty="0"/>
              <a:t> </a:t>
            </a:r>
            <a:r>
              <a:rPr lang="en-US" b="1" dirty="0" err="1"/>
              <a:t>joe</a:t>
            </a:r>
            <a:r>
              <a:rPr lang="en-US" b="1" dirty="0"/>
              <a:t> </a:t>
            </a:r>
            <a:r>
              <a:rPr lang="en-US" b="1" dirty="0" err="1"/>
              <a:t>brada</a:t>
            </a:r>
            <a:r>
              <a:rPr lang="en-US" b="1" dirty="0"/>
              <a:t> </a:t>
            </a:r>
            <a:r>
              <a:rPr lang="en-US" b="1" dirty="0" err="1"/>
              <a:t>leki</a:t>
            </a:r>
            <a:r>
              <a:rPr lang="en-US" b="1" dirty="0"/>
              <a:t> a de </a:t>
            </a:r>
            <a:r>
              <a:rPr lang="en-US" b="1" dirty="0" err="1"/>
              <a:t>lagi</a:t>
            </a:r>
            <a:r>
              <a:rPr lang="en-US" b="1" dirty="0"/>
              <a:t>? </a:t>
            </a:r>
            <a:r>
              <a:rPr lang="en-US" b="1" dirty="0" err="1"/>
              <a:t>Bikasi</a:t>
            </a:r>
            <a:r>
              <a:rPr lang="en-US" b="1" dirty="0"/>
              <a:t> </a:t>
            </a:r>
            <a:r>
              <a:rPr lang="en-US" b="1" dirty="0" err="1"/>
              <a:t>wi</a:t>
            </a:r>
            <a:r>
              <a:rPr lang="en-US" b="1" dirty="0"/>
              <a:t> </a:t>
            </a:r>
            <a:r>
              <a:rPr lang="en-US" b="1" dirty="0" smtClean="0">
                <a:solidFill>
                  <a:schemeClr val="accent2"/>
                </a:solidFill>
              </a:rPr>
              <a:t>ala-mala</a:t>
            </a:r>
            <a:r>
              <a:rPr lang="en-US" b="1" dirty="0" smtClean="0"/>
              <a:t> </a:t>
            </a:r>
            <a:r>
              <a:rPr lang="en-US" b="1" dirty="0" err="1"/>
              <a:t>sa</a:t>
            </a:r>
            <a:r>
              <a:rPr lang="en-US" b="1" dirty="0"/>
              <a:t> </a:t>
            </a:r>
            <a:r>
              <a:rPr lang="en-US" b="1" dirty="0" err="1"/>
              <a:t>tanapoe</a:t>
            </a:r>
            <a:r>
              <a:rPr lang="en-US" b="1" dirty="0"/>
              <a:t> </a:t>
            </a:r>
            <a:r>
              <a:rPr lang="en-US" b="1" dirty="0" err="1"/>
              <a:t>na</a:t>
            </a:r>
            <a:r>
              <a:rPr lang="en-US" b="1" dirty="0"/>
              <a:t> </a:t>
            </a:r>
            <a:r>
              <a:rPr lang="en-US" b="1" dirty="0" err="1"/>
              <a:t>fesi</a:t>
            </a:r>
            <a:r>
              <a:rPr lang="en-US" b="1" dirty="0"/>
              <a:t> foe </a:t>
            </a:r>
            <a:r>
              <a:rPr lang="en-US" b="1" dirty="0" err="1"/>
              <a:t>da</a:t>
            </a:r>
            <a:r>
              <a:rPr lang="en-US" b="1" dirty="0"/>
              <a:t> </a:t>
            </a:r>
            <a:r>
              <a:rPr lang="en-US" b="1" dirty="0" err="1"/>
              <a:t>kroetoe-stoeroe</a:t>
            </a:r>
            <a:r>
              <a:rPr lang="en-US" b="1" dirty="0"/>
              <a:t> foe </a:t>
            </a:r>
            <a:r>
              <a:rPr lang="en-US" b="1" dirty="0" err="1"/>
              <a:t>Kristus</a:t>
            </a:r>
            <a:r>
              <a:rPr lang="en-US" b="1" dirty="0" smtClean="0"/>
              <a:t>. 11</a:t>
            </a:r>
            <a:r>
              <a:rPr lang="en-US" b="1" dirty="0"/>
              <a:t>. </a:t>
            </a:r>
            <a:r>
              <a:rPr lang="en-US" b="1" dirty="0" err="1"/>
              <a:t>Bikasi</a:t>
            </a:r>
            <a:r>
              <a:rPr lang="en-US" b="1" dirty="0"/>
              <a:t> a de </a:t>
            </a:r>
            <a:r>
              <a:rPr lang="en-US" b="1" dirty="0" err="1"/>
              <a:t>skrifi</a:t>
            </a:r>
            <a:r>
              <a:rPr lang="en-US" b="1" dirty="0"/>
              <a:t> </a:t>
            </a:r>
            <a:r>
              <a:rPr lang="en-US" b="1" dirty="0" err="1"/>
              <a:t>taki</a:t>
            </a:r>
            <a:r>
              <a:rPr lang="en-US" b="1" dirty="0"/>
              <a:t>: So </a:t>
            </a:r>
            <a:r>
              <a:rPr lang="en-US" b="1" dirty="0" err="1"/>
              <a:t>leki</a:t>
            </a:r>
            <a:r>
              <a:rPr lang="en-US" b="1" dirty="0"/>
              <a:t> Mi de </a:t>
            </a:r>
            <a:r>
              <a:rPr lang="en-US" b="1" dirty="0" err="1"/>
              <a:t>libi</a:t>
            </a:r>
            <a:r>
              <a:rPr lang="en-US" b="1" dirty="0"/>
              <a:t>: so </a:t>
            </a:r>
            <a:r>
              <a:rPr lang="en-US" b="1" dirty="0" err="1"/>
              <a:t>Masra</a:t>
            </a:r>
            <a:r>
              <a:rPr lang="en-US" b="1" dirty="0"/>
              <a:t> de </a:t>
            </a:r>
            <a:r>
              <a:rPr lang="en-US" b="1" dirty="0" err="1"/>
              <a:t>taki</a:t>
            </a:r>
            <a:r>
              <a:rPr lang="en-US" b="1" dirty="0"/>
              <a:t>: </a:t>
            </a:r>
            <a:r>
              <a:rPr lang="en-US" b="1" dirty="0" err="1"/>
              <a:t>Ibri</a:t>
            </a:r>
            <a:r>
              <a:rPr lang="en-US" b="1" dirty="0"/>
              <a:t> </a:t>
            </a:r>
            <a:r>
              <a:rPr lang="en-US" b="1" dirty="0" err="1"/>
              <a:t>kindi</a:t>
            </a:r>
            <a:r>
              <a:rPr lang="en-US" b="1" dirty="0"/>
              <a:t> </a:t>
            </a:r>
            <a:r>
              <a:rPr lang="en-US" b="1" dirty="0" err="1"/>
              <a:t>sa</a:t>
            </a:r>
            <a:r>
              <a:rPr lang="en-US" b="1" dirty="0"/>
              <a:t> </a:t>
            </a:r>
            <a:r>
              <a:rPr lang="en-US" b="1" dirty="0" err="1"/>
              <a:t>boigi</a:t>
            </a:r>
            <a:r>
              <a:rPr lang="en-US" b="1" dirty="0"/>
              <a:t> </a:t>
            </a:r>
            <a:r>
              <a:rPr lang="en-US" b="1" dirty="0" err="1"/>
              <a:t>gi</a:t>
            </a:r>
            <a:r>
              <a:rPr lang="en-US" b="1" dirty="0"/>
              <a:t> Mi, en </a:t>
            </a:r>
            <a:r>
              <a:rPr lang="en-US" b="1" dirty="0" err="1"/>
              <a:t>ibri</a:t>
            </a:r>
            <a:r>
              <a:rPr lang="en-US" b="1" dirty="0"/>
              <a:t> </a:t>
            </a:r>
            <a:r>
              <a:rPr lang="en-US" b="1" dirty="0" err="1"/>
              <a:t>tongo</a:t>
            </a:r>
            <a:r>
              <a:rPr lang="en-US" b="1" dirty="0"/>
              <a:t> </a:t>
            </a:r>
            <a:r>
              <a:rPr lang="en-US" b="1" dirty="0" err="1"/>
              <a:t>sa</a:t>
            </a:r>
            <a:r>
              <a:rPr lang="en-US" b="1" dirty="0"/>
              <a:t> </a:t>
            </a:r>
            <a:r>
              <a:rPr lang="en-US" b="1" dirty="0" err="1"/>
              <a:t>bekenti</a:t>
            </a:r>
            <a:r>
              <a:rPr lang="en-US" b="1" dirty="0"/>
              <a:t> </a:t>
            </a:r>
            <a:r>
              <a:rPr lang="en-US" b="1" dirty="0" err="1"/>
              <a:t>na</a:t>
            </a:r>
            <a:r>
              <a:rPr lang="en-US" b="1" dirty="0"/>
              <a:t> </a:t>
            </a:r>
            <a:r>
              <a:rPr lang="en-US" b="1" dirty="0" err="1"/>
              <a:t>Gado</a:t>
            </a:r>
            <a:r>
              <a:rPr lang="en-US" b="1" dirty="0" smtClean="0"/>
              <a:t>. 12</a:t>
            </a:r>
            <a:r>
              <a:rPr lang="en-US" b="1" dirty="0"/>
              <a:t>. We </a:t>
            </a:r>
            <a:r>
              <a:rPr lang="en-US" b="1" dirty="0" err="1"/>
              <a:t>dan</a:t>
            </a:r>
            <a:r>
              <a:rPr lang="en-US" b="1" dirty="0">
                <a:solidFill>
                  <a:schemeClr val="accent2"/>
                </a:solidFill>
              </a:rPr>
              <a:t>, </a:t>
            </a:r>
            <a:r>
              <a:rPr lang="en-US" b="1" dirty="0" err="1">
                <a:solidFill>
                  <a:schemeClr val="accent2"/>
                </a:solidFill>
              </a:rPr>
              <a:t>ibriwan</a:t>
            </a:r>
            <a:r>
              <a:rPr lang="en-US" b="1" dirty="0">
                <a:solidFill>
                  <a:schemeClr val="accent2"/>
                </a:solidFill>
              </a:rPr>
              <a:t> foe </a:t>
            </a:r>
            <a:r>
              <a:rPr lang="en-US" b="1" dirty="0" err="1">
                <a:solidFill>
                  <a:schemeClr val="accent2"/>
                </a:solidFill>
              </a:rPr>
              <a:t>wi</a:t>
            </a:r>
            <a:r>
              <a:rPr lang="en-US" b="1" dirty="0">
                <a:solidFill>
                  <a:schemeClr val="accent2"/>
                </a:solidFill>
              </a:rPr>
              <a:t> </a:t>
            </a:r>
            <a:r>
              <a:rPr lang="en-US" b="1" dirty="0" err="1">
                <a:solidFill>
                  <a:schemeClr val="accent2"/>
                </a:solidFill>
              </a:rPr>
              <a:t>moesoe</a:t>
            </a:r>
            <a:r>
              <a:rPr lang="en-US" b="1" dirty="0">
                <a:solidFill>
                  <a:schemeClr val="accent2"/>
                </a:solidFill>
              </a:rPr>
              <a:t> </a:t>
            </a:r>
            <a:r>
              <a:rPr lang="en-US" b="1" dirty="0" err="1">
                <a:solidFill>
                  <a:schemeClr val="accent2"/>
                </a:solidFill>
              </a:rPr>
              <a:t>taki</a:t>
            </a:r>
            <a:r>
              <a:rPr lang="en-US" b="1" dirty="0">
                <a:solidFill>
                  <a:schemeClr val="accent2"/>
                </a:solidFill>
              </a:rPr>
              <a:t> foe </a:t>
            </a:r>
            <a:r>
              <a:rPr lang="en-US" b="1" dirty="0" err="1">
                <a:solidFill>
                  <a:schemeClr val="accent2"/>
                </a:solidFill>
              </a:rPr>
              <a:t>hemsrefi</a:t>
            </a:r>
            <a:r>
              <a:rPr lang="en-US" b="1" dirty="0">
                <a:solidFill>
                  <a:schemeClr val="accent2"/>
                </a:solidFill>
              </a:rPr>
              <a:t> </a:t>
            </a:r>
            <a:r>
              <a:rPr lang="en-US" b="1" dirty="0" err="1">
                <a:solidFill>
                  <a:schemeClr val="accent2"/>
                </a:solidFill>
              </a:rPr>
              <a:t>na</a:t>
            </a:r>
            <a:r>
              <a:rPr lang="en-US" b="1" dirty="0">
                <a:solidFill>
                  <a:schemeClr val="accent2"/>
                </a:solidFill>
              </a:rPr>
              <a:t> </a:t>
            </a:r>
            <a:r>
              <a:rPr lang="en-US" b="1" dirty="0" err="1">
                <a:solidFill>
                  <a:schemeClr val="accent2"/>
                </a:solidFill>
              </a:rPr>
              <a:t>fesi</a:t>
            </a:r>
            <a:r>
              <a:rPr lang="en-US" b="1" dirty="0">
                <a:solidFill>
                  <a:schemeClr val="accent2"/>
                </a:solidFill>
              </a:rPr>
              <a:t> foe </a:t>
            </a:r>
            <a:r>
              <a:rPr lang="en-US" b="1" dirty="0" err="1">
                <a:solidFill>
                  <a:schemeClr val="accent2"/>
                </a:solidFill>
              </a:rPr>
              <a:t>Gado</a:t>
            </a:r>
            <a:r>
              <a:rPr lang="en-US" b="1" dirty="0">
                <a:solidFill>
                  <a:schemeClr val="accent2"/>
                </a:solidFill>
              </a:rPr>
              <a:t>.</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7CA328-4EC3-422D-8394-C24F077D1ACC}"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6571B39-1268-4253-BDA3-F75D338AB58D}" type="slidenum">
              <a:rPr lang="en-US"/>
              <a:pPr lvl="1"/>
              <a:t>75</a:t>
            </a:fld>
            <a:endParaRPr lang="en-US">
              <a:latin typeface="Times New Roman" pitchFamily="18" charset="0"/>
            </a:endParaRPr>
          </a:p>
        </p:txBody>
      </p:sp>
      <p:sp>
        <p:nvSpPr>
          <p:cNvPr id="112642" name="Rectangle 2"/>
          <p:cNvSpPr>
            <a:spLocks noGrp="1" noChangeArrowheads="1"/>
          </p:cNvSpPr>
          <p:nvPr>
            <p:ph type="title"/>
          </p:nvPr>
        </p:nvSpPr>
        <p:spPr/>
        <p:txBody>
          <a:bodyPr/>
          <a:lstStyle/>
          <a:p>
            <a:r>
              <a:rPr lang="en-US"/>
              <a:t>Da kroetoe-stoeroe foe Kristus</a:t>
            </a:r>
          </a:p>
        </p:txBody>
      </p:sp>
      <p:sp>
        <p:nvSpPr>
          <p:cNvPr id="112643" name="Rectangle 3"/>
          <p:cNvSpPr>
            <a:spLocks noGrp="1" noChangeArrowheads="1"/>
          </p:cNvSpPr>
          <p:nvPr>
            <p:ph type="body" idx="1"/>
          </p:nvPr>
        </p:nvSpPr>
        <p:spPr/>
        <p:txBody>
          <a:bodyPr/>
          <a:lstStyle/>
          <a:p>
            <a:r>
              <a:rPr lang="en-US" dirty="0" err="1"/>
              <a:t>Ibri</a:t>
            </a:r>
            <a:r>
              <a:rPr lang="en-US" dirty="0"/>
              <a:t> </a:t>
            </a:r>
            <a:r>
              <a:rPr lang="en-US" dirty="0" err="1"/>
              <a:t>bribi</a:t>
            </a:r>
            <a:r>
              <a:rPr lang="en-US" dirty="0"/>
              <a:t> </a:t>
            </a:r>
            <a:r>
              <a:rPr lang="en-US" dirty="0" err="1"/>
              <a:t>soema</a:t>
            </a:r>
            <a:r>
              <a:rPr lang="en-US" dirty="0"/>
              <a:t> </a:t>
            </a:r>
            <a:r>
              <a:rPr lang="en-US" dirty="0" err="1"/>
              <a:t>sa</a:t>
            </a:r>
            <a:r>
              <a:rPr lang="en-US" dirty="0"/>
              <a:t> </a:t>
            </a:r>
            <a:r>
              <a:rPr lang="en-US" dirty="0" err="1"/>
              <a:t>kom</a:t>
            </a:r>
            <a:r>
              <a:rPr lang="en-US" dirty="0"/>
              <a:t> </a:t>
            </a:r>
            <a:r>
              <a:rPr lang="en-US" dirty="0" err="1"/>
              <a:t>na</a:t>
            </a:r>
            <a:r>
              <a:rPr lang="en-US" dirty="0"/>
              <a:t> </a:t>
            </a:r>
            <a:r>
              <a:rPr lang="en-US" dirty="0" err="1"/>
              <a:t>fesi</a:t>
            </a:r>
            <a:r>
              <a:rPr lang="en-US" dirty="0"/>
              <a:t> foe </a:t>
            </a:r>
            <a:r>
              <a:rPr lang="en-US" dirty="0" smtClean="0"/>
              <a:t>Hem</a:t>
            </a:r>
            <a:endParaRPr lang="en-US" dirty="0"/>
          </a:p>
          <a:p>
            <a:r>
              <a:rPr lang="en-US" dirty="0"/>
              <a:t>A de foe </a:t>
            </a:r>
            <a:r>
              <a:rPr lang="en-US" dirty="0" err="1"/>
              <a:t>beloning</a:t>
            </a:r>
            <a:r>
              <a:rPr lang="en-US" dirty="0"/>
              <a:t> – a no de foe </a:t>
            </a:r>
            <a:r>
              <a:rPr lang="en-US" dirty="0" err="1"/>
              <a:t>strafoe</a:t>
            </a:r>
            <a:endParaRPr lang="en-US" dirty="0"/>
          </a:p>
          <a:p>
            <a:r>
              <a:rPr lang="en-US" dirty="0" err="1"/>
              <a:t>Wi</a:t>
            </a:r>
            <a:r>
              <a:rPr lang="en-US" dirty="0"/>
              <a:t> </a:t>
            </a:r>
            <a:r>
              <a:rPr lang="en-US" dirty="0" err="1"/>
              <a:t>moesoe</a:t>
            </a:r>
            <a:r>
              <a:rPr lang="en-US" dirty="0"/>
              <a:t> </a:t>
            </a:r>
            <a:r>
              <a:rPr lang="en-US" dirty="0" err="1"/>
              <a:t>gi</a:t>
            </a:r>
            <a:r>
              <a:rPr lang="en-US" dirty="0"/>
              <a:t> </a:t>
            </a:r>
            <a:r>
              <a:rPr lang="en-US" dirty="0" err="1"/>
              <a:t>frantwoortoe</a:t>
            </a:r>
            <a:r>
              <a:rPr lang="en-US" dirty="0"/>
              <a:t> foe san </a:t>
            </a:r>
            <a:r>
              <a:rPr lang="en-US" dirty="0" err="1"/>
              <a:t>wi</a:t>
            </a:r>
            <a:r>
              <a:rPr lang="en-US" dirty="0"/>
              <a:t> </a:t>
            </a:r>
            <a:r>
              <a:rPr lang="en-US" dirty="0" err="1"/>
              <a:t>ben</a:t>
            </a:r>
            <a:r>
              <a:rPr lang="en-US" dirty="0"/>
              <a:t> doe – </a:t>
            </a:r>
            <a:r>
              <a:rPr lang="en-US" dirty="0" err="1"/>
              <a:t>dem</a:t>
            </a:r>
            <a:r>
              <a:rPr lang="en-US" dirty="0"/>
              <a:t> </a:t>
            </a:r>
            <a:r>
              <a:rPr lang="en-US" dirty="0" err="1"/>
              <a:t>frantwoortoe</a:t>
            </a:r>
            <a:r>
              <a:rPr lang="en-US" dirty="0"/>
              <a:t> </a:t>
            </a:r>
            <a:r>
              <a:rPr lang="en-US" dirty="0" err="1"/>
              <a:t>disi</a:t>
            </a:r>
            <a:r>
              <a:rPr lang="en-US" dirty="0"/>
              <a:t> </a:t>
            </a:r>
            <a:r>
              <a:rPr lang="en-US" dirty="0" err="1"/>
              <a:t>Gado</a:t>
            </a:r>
            <a:r>
              <a:rPr lang="en-US" dirty="0"/>
              <a:t> </a:t>
            </a:r>
            <a:r>
              <a:rPr lang="en-US" dirty="0" err="1"/>
              <a:t>ben</a:t>
            </a:r>
            <a:r>
              <a:rPr lang="en-US" dirty="0"/>
              <a:t> </a:t>
            </a:r>
            <a:r>
              <a:rPr lang="en-US" dirty="0" err="1"/>
              <a:t>poti</a:t>
            </a:r>
            <a:r>
              <a:rPr lang="en-US" dirty="0"/>
              <a:t> </a:t>
            </a:r>
            <a:r>
              <a:rPr lang="en-US" dirty="0" err="1"/>
              <a:t>na</a:t>
            </a:r>
            <a:r>
              <a:rPr lang="en-US" dirty="0"/>
              <a:t> </a:t>
            </a:r>
            <a:r>
              <a:rPr lang="en-US" dirty="0" err="1"/>
              <a:t>ini</a:t>
            </a:r>
            <a:r>
              <a:rPr lang="en-US" dirty="0"/>
              <a:t> </a:t>
            </a:r>
            <a:r>
              <a:rPr lang="en-US" dirty="0" err="1"/>
              <a:t>wi</a:t>
            </a:r>
            <a:r>
              <a:rPr lang="en-US" dirty="0"/>
              <a:t> </a:t>
            </a:r>
            <a:r>
              <a:rPr lang="en-US" dirty="0" err="1" smtClean="0"/>
              <a:t>anoe</a:t>
            </a:r>
            <a:r>
              <a:rPr lang="en-US" dirty="0" smtClean="0"/>
              <a:t> en </a:t>
            </a:r>
            <a:r>
              <a:rPr lang="en-US" dirty="0" err="1" smtClean="0"/>
              <a:t>da</a:t>
            </a:r>
            <a:r>
              <a:rPr lang="en-US" dirty="0" smtClean="0"/>
              <a:t> </a:t>
            </a:r>
            <a:r>
              <a:rPr lang="en-US" dirty="0" err="1" smtClean="0"/>
              <a:t>fasi</a:t>
            </a:r>
            <a:r>
              <a:rPr lang="en-US" dirty="0" smtClean="0"/>
              <a:t> </a:t>
            </a:r>
            <a:r>
              <a:rPr lang="en-US" dirty="0" err="1" smtClean="0"/>
              <a:t>disi</a:t>
            </a:r>
            <a:r>
              <a:rPr lang="en-US" dirty="0" smtClean="0"/>
              <a:t> </a:t>
            </a:r>
            <a:r>
              <a:rPr lang="en-US" dirty="0" err="1" smtClean="0"/>
              <a:t>wi</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dem</a:t>
            </a:r>
            <a:r>
              <a:rPr lang="en-US" dirty="0" smtClean="0"/>
              <a:t> </a:t>
            </a:r>
            <a:r>
              <a:rPr lang="en-US" dirty="0" err="1" smtClean="0"/>
              <a:t>talenti</a:t>
            </a:r>
            <a:r>
              <a:rPr lang="en-US" dirty="0" smtClean="0"/>
              <a:t> </a:t>
            </a:r>
            <a:r>
              <a:rPr lang="en-US" dirty="0" err="1" smtClean="0"/>
              <a:t>disi</a:t>
            </a:r>
            <a:r>
              <a:rPr lang="en-US" dirty="0" smtClean="0"/>
              <a:t> </a:t>
            </a:r>
            <a:r>
              <a:rPr lang="en-US" dirty="0" err="1" smtClean="0"/>
              <a:t>Gado</a:t>
            </a:r>
            <a:r>
              <a:rPr lang="en-US" dirty="0" smtClean="0"/>
              <a:t> </a:t>
            </a:r>
            <a:r>
              <a:rPr lang="en-US" dirty="0" err="1" smtClean="0"/>
              <a:t>ben</a:t>
            </a:r>
            <a:r>
              <a:rPr lang="en-US" dirty="0" smtClean="0"/>
              <a:t> </a:t>
            </a:r>
            <a:r>
              <a:rPr lang="en-US" dirty="0" err="1" smtClean="0"/>
              <a:t>gi</a:t>
            </a:r>
            <a:r>
              <a:rPr lang="en-US" dirty="0" smtClean="0"/>
              <a:t> </a:t>
            </a:r>
            <a:r>
              <a:rPr lang="en-US" dirty="0" err="1" smtClean="0"/>
              <a:t>wi</a:t>
            </a: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DDB59A-9548-4641-8B7E-79B8FB324230}"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D8331E14-FB55-4B13-8F2A-B4EA67AAF647}" type="slidenum">
              <a:rPr lang="en-US"/>
              <a:pPr lvl="1"/>
              <a:t>76</a:t>
            </a:fld>
            <a:endParaRPr lang="en-US">
              <a:latin typeface="Times New Roman" pitchFamily="18" charset="0"/>
            </a:endParaRPr>
          </a:p>
        </p:txBody>
      </p:sp>
      <p:sp>
        <p:nvSpPr>
          <p:cNvPr id="113666" name="Rectangle 2"/>
          <p:cNvSpPr>
            <a:spLocks noGrp="1" noChangeArrowheads="1"/>
          </p:cNvSpPr>
          <p:nvPr>
            <p:ph type="title"/>
          </p:nvPr>
        </p:nvSpPr>
        <p:spPr/>
        <p:txBody>
          <a:bodyPr/>
          <a:lstStyle/>
          <a:p>
            <a:r>
              <a:rPr lang="en-US"/>
              <a:t>No meki trawan fadon</a:t>
            </a:r>
          </a:p>
        </p:txBody>
      </p:sp>
      <p:sp>
        <p:nvSpPr>
          <p:cNvPr id="113667" name="Rectangle 3"/>
          <p:cNvSpPr>
            <a:spLocks noGrp="1" noChangeArrowheads="1"/>
          </p:cNvSpPr>
          <p:nvPr>
            <p:ph type="body" idx="1"/>
          </p:nvPr>
        </p:nvSpPr>
        <p:spPr/>
        <p:txBody>
          <a:bodyPr/>
          <a:lstStyle/>
          <a:p>
            <a:r>
              <a:rPr lang="en-US" b="1"/>
              <a:t>Rom. 14:13. Foe dat'ede, no meki wi kroetoe trawan moro; ma kroetoe na da fasi disi; dati no wan soema sa seti wan ston foe meki hem brada naki foetoe fadon.</a:t>
            </a:r>
          </a:p>
          <a:p>
            <a:r>
              <a:rPr lang="en-US" b="1"/>
              <a:t>Wi abi wan frantwoortoe foe no meki trawan naki foetoe fadon</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46EC74-F5FD-4949-90B6-F36E3DBA79E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FA1C668-A29C-4514-BE5B-60CB399230DF}" type="slidenum">
              <a:rPr lang="en-US"/>
              <a:pPr lvl="1"/>
              <a:t>77</a:t>
            </a:fld>
            <a:endParaRPr lang="en-US">
              <a:latin typeface="Times New Roman" pitchFamily="18" charset="0"/>
            </a:endParaRPr>
          </a:p>
        </p:txBody>
      </p:sp>
      <p:sp>
        <p:nvSpPr>
          <p:cNvPr id="114690" name="Rectangle 2"/>
          <p:cNvSpPr>
            <a:spLocks noGrp="1" noChangeArrowheads="1"/>
          </p:cNvSpPr>
          <p:nvPr>
            <p:ph type="title"/>
          </p:nvPr>
        </p:nvSpPr>
        <p:spPr/>
        <p:txBody>
          <a:bodyPr/>
          <a:lstStyle/>
          <a:p>
            <a:r>
              <a:rPr lang="en-US"/>
              <a:t>No misbruiki joe fri</a:t>
            </a:r>
          </a:p>
        </p:txBody>
      </p:sp>
      <p:sp>
        <p:nvSpPr>
          <p:cNvPr id="114691" name="Rectangle 3"/>
          <p:cNvSpPr>
            <a:spLocks noGrp="1" noChangeArrowheads="1"/>
          </p:cNvSpPr>
          <p:nvPr>
            <p:ph type="body" idx="1"/>
          </p:nvPr>
        </p:nvSpPr>
        <p:spPr/>
        <p:txBody>
          <a:bodyPr/>
          <a:lstStyle/>
          <a:p>
            <a:r>
              <a:rPr lang="en-US" sz="2800" b="1" dirty="0"/>
              <a:t>Rom. 14:14. Mi </a:t>
            </a:r>
            <a:r>
              <a:rPr lang="en-US" sz="2800" b="1" dirty="0" err="1"/>
              <a:t>sabi</a:t>
            </a:r>
            <a:r>
              <a:rPr lang="en-US" sz="2800" b="1" dirty="0"/>
              <a:t>, en mi </a:t>
            </a:r>
            <a:r>
              <a:rPr lang="en-US" sz="2800" b="1" dirty="0" err="1"/>
              <a:t>bribi</a:t>
            </a:r>
            <a:r>
              <a:rPr lang="en-US" sz="2800" b="1" dirty="0"/>
              <a:t> </a:t>
            </a:r>
            <a:r>
              <a:rPr lang="en-US" sz="2800" b="1" dirty="0" err="1"/>
              <a:t>doro</a:t>
            </a:r>
            <a:r>
              <a:rPr lang="en-US" sz="2800" b="1" dirty="0"/>
              <a:t> </a:t>
            </a:r>
            <a:r>
              <a:rPr lang="en-US" sz="2800" b="1" dirty="0" err="1"/>
              <a:t>Kristus</a:t>
            </a:r>
            <a:r>
              <a:rPr lang="en-US" sz="2800" b="1" dirty="0"/>
              <a:t> </a:t>
            </a:r>
            <a:r>
              <a:rPr lang="en-US" sz="2800" b="1" dirty="0" err="1"/>
              <a:t>Jezus</a:t>
            </a:r>
            <a:r>
              <a:rPr lang="en-US" sz="2800" b="1" dirty="0"/>
              <a:t> </a:t>
            </a:r>
            <a:r>
              <a:rPr lang="en-US" sz="2800" b="1" dirty="0" err="1"/>
              <a:t>dati</a:t>
            </a:r>
            <a:r>
              <a:rPr lang="en-US" sz="2800" b="1" dirty="0"/>
              <a:t> no wan </a:t>
            </a:r>
            <a:r>
              <a:rPr lang="en-US" sz="2800" b="1" dirty="0" err="1"/>
              <a:t>sani</a:t>
            </a:r>
            <a:r>
              <a:rPr lang="en-US" sz="2800" b="1" dirty="0"/>
              <a:t> de </a:t>
            </a:r>
            <a:r>
              <a:rPr lang="en-US" sz="2800" b="1" dirty="0" err="1"/>
              <a:t>disi</a:t>
            </a:r>
            <a:r>
              <a:rPr lang="en-US" sz="2800" b="1" dirty="0"/>
              <a:t> no de </a:t>
            </a:r>
            <a:r>
              <a:rPr lang="en-US" sz="2800" b="1" dirty="0" err="1"/>
              <a:t>krin</a:t>
            </a:r>
            <a:r>
              <a:rPr lang="en-US" sz="2800" b="1" dirty="0"/>
              <a:t> foe </a:t>
            </a:r>
            <a:r>
              <a:rPr lang="en-US" sz="2800" b="1" dirty="0" err="1"/>
              <a:t>hemsrefi</a:t>
            </a:r>
            <a:r>
              <a:rPr lang="en-US" sz="2800" b="1" dirty="0"/>
              <a:t>, ma </a:t>
            </a:r>
            <a:r>
              <a:rPr lang="en-US" sz="2800" b="1" dirty="0" err="1"/>
              <a:t>efoe</a:t>
            </a:r>
            <a:r>
              <a:rPr lang="en-US" sz="2800" b="1" dirty="0"/>
              <a:t> wan </a:t>
            </a:r>
            <a:r>
              <a:rPr lang="en-US" sz="2800" b="1" dirty="0" err="1"/>
              <a:t>soema</a:t>
            </a:r>
            <a:r>
              <a:rPr lang="en-US" sz="2800" b="1" dirty="0"/>
              <a:t> </a:t>
            </a:r>
            <a:r>
              <a:rPr lang="en-US" sz="2800" b="1" dirty="0" err="1"/>
              <a:t>loekoe</a:t>
            </a:r>
            <a:r>
              <a:rPr lang="en-US" sz="2800" b="1" dirty="0"/>
              <a:t> </a:t>
            </a:r>
            <a:r>
              <a:rPr lang="en-US" sz="2800" b="1" dirty="0" err="1"/>
              <a:t>na</a:t>
            </a:r>
            <a:r>
              <a:rPr lang="en-US" sz="2800" b="1" dirty="0"/>
              <a:t> wan </a:t>
            </a:r>
            <a:r>
              <a:rPr lang="en-US" sz="2800" b="1" dirty="0" err="1"/>
              <a:t>sani</a:t>
            </a:r>
            <a:r>
              <a:rPr lang="en-US" sz="2800" b="1" dirty="0"/>
              <a:t> </a:t>
            </a:r>
            <a:r>
              <a:rPr lang="en-US" sz="2800" b="1" dirty="0" err="1"/>
              <a:t>leki</a:t>
            </a:r>
            <a:r>
              <a:rPr lang="en-US" sz="2800" b="1" dirty="0"/>
              <a:t> a no de </a:t>
            </a:r>
            <a:r>
              <a:rPr lang="en-US" sz="2800" b="1" dirty="0" err="1"/>
              <a:t>krin</a:t>
            </a:r>
            <a:r>
              <a:rPr lang="en-US" sz="2800" b="1" dirty="0"/>
              <a:t>, </a:t>
            </a:r>
            <a:r>
              <a:rPr lang="en-US" sz="2800" b="1" dirty="0" err="1"/>
              <a:t>dan</a:t>
            </a:r>
            <a:r>
              <a:rPr lang="en-US" sz="2800" b="1" dirty="0"/>
              <a:t> a no de </a:t>
            </a:r>
            <a:r>
              <a:rPr lang="en-US" sz="2800" b="1" dirty="0" err="1"/>
              <a:t>krin</a:t>
            </a:r>
            <a:r>
              <a:rPr lang="en-US" sz="2800" b="1" dirty="0"/>
              <a:t> </a:t>
            </a:r>
            <a:r>
              <a:rPr lang="en-US" sz="2800" b="1" dirty="0" err="1"/>
              <a:t>gi</a:t>
            </a:r>
            <a:r>
              <a:rPr lang="en-US" sz="2800" b="1" dirty="0"/>
              <a:t> hem. 15. Ma </a:t>
            </a:r>
            <a:r>
              <a:rPr lang="en-US" sz="2800" b="1" dirty="0" err="1"/>
              <a:t>efoe</a:t>
            </a:r>
            <a:r>
              <a:rPr lang="en-US" sz="2800" b="1" dirty="0"/>
              <a:t> </a:t>
            </a:r>
            <a:r>
              <a:rPr lang="en-US" sz="2800" b="1" dirty="0" err="1"/>
              <a:t>joe</a:t>
            </a:r>
            <a:r>
              <a:rPr lang="en-US" sz="2800" b="1" dirty="0"/>
              <a:t> </a:t>
            </a:r>
            <a:r>
              <a:rPr lang="en-US" sz="2800" b="1" dirty="0" err="1"/>
              <a:t>brada</a:t>
            </a:r>
            <a:r>
              <a:rPr lang="en-US" sz="2800" b="1" dirty="0"/>
              <a:t> </a:t>
            </a:r>
            <a:r>
              <a:rPr lang="en-US" sz="2800" b="1" dirty="0" err="1"/>
              <a:t>kisi</a:t>
            </a:r>
            <a:r>
              <a:rPr lang="en-US" sz="2800" b="1" dirty="0"/>
              <a:t> sari </a:t>
            </a:r>
            <a:r>
              <a:rPr lang="en-US" sz="2800" b="1" dirty="0" err="1"/>
              <a:t>bikasi</a:t>
            </a:r>
            <a:r>
              <a:rPr lang="en-US" sz="2800" b="1" dirty="0"/>
              <a:t> foe </a:t>
            </a:r>
            <a:r>
              <a:rPr lang="en-US" sz="2800" b="1" dirty="0" err="1"/>
              <a:t>joe</a:t>
            </a:r>
            <a:r>
              <a:rPr lang="en-US" sz="2800" b="1" dirty="0"/>
              <a:t> </a:t>
            </a:r>
            <a:r>
              <a:rPr lang="en-US" sz="2800" b="1" dirty="0" err="1"/>
              <a:t>njanjan</a:t>
            </a:r>
            <a:r>
              <a:rPr lang="en-US" sz="2800" b="1" dirty="0"/>
              <a:t>, </a:t>
            </a:r>
            <a:r>
              <a:rPr lang="en-US" sz="2800" b="1" dirty="0" err="1"/>
              <a:t>dan</a:t>
            </a:r>
            <a:r>
              <a:rPr lang="en-US" sz="2800" b="1" dirty="0"/>
              <a:t> </a:t>
            </a:r>
            <a:r>
              <a:rPr lang="en-US" sz="2800" b="1" dirty="0" err="1"/>
              <a:t>joe</a:t>
            </a:r>
            <a:r>
              <a:rPr lang="en-US" sz="2800" b="1" dirty="0"/>
              <a:t> no </a:t>
            </a:r>
            <a:r>
              <a:rPr lang="en-US" sz="2800" b="1" dirty="0" err="1"/>
              <a:t>waka</a:t>
            </a:r>
            <a:r>
              <a:rPr lang="en-US" sz="2800" b="1" dirty="0"/>
              <a:t> </a:t>
            </a:r>
            <a:r>
              <a:rPr lang="en-US" sz="2800" b="1" dirty="0" err="1"/>
              <a:t>na</a:t>
            </a:r>
            <a:r>
              <a:rPr lang="en-US" sz="2800" b="1" dirty="0"/>
              <a:t> </a:t>
            </a:r>
            <a:r>
              <a:rPr lang="en-US" sz="2800" b="1" dirty="0" err="1"/>
              <a:t>ini</a:t>
            </a:r>
            <a:r>
              <a:rPr lang="en-US" sz="2800" b="1" dirty="0"/>
              <a:t> </a:t>
            </a:r>
            <a:r>
              <a:rPr lang="en-US" sz="2800" b="1" dirty="0" err="1"/>
              <a:t>lobi</a:t>
            </a:r>
            <a:r>
              <a:rPr lang="en-US" sz="2800" b="1" dirty="0"/>
              <a:t>. Nanga </a:t>
            </a:r>
            <a:r>
              <a:rPr lang="en-US" sz="2800" b="1" dirty="0" err="1"/>
              <a:t>joe</a:t>
            </a:r>
            <a:r>
              <a:rPr lang="en-US" sz="2800" b="1" dirty="0"/>
              <a:t> </a:t>
            </a:r>
            <a:r>
              <a:rPr lang="en-US" sz="2800" b="1" dirty="0" err="1"/>
              <a:t>njanjan</a:t>
            </a:r>
            <a:r>
              <a:rPr lang="en-US" sz="2800" b="1" dirty="0"/>
              <a:t>, </a:t>
            </a:r>
            <a:r>
              <a:rPr lang="en-US" sz="2800" b="1" dirty="0" err="1"/>
              <a:t>joe</a:t>
            </a:r>
            <a:r>
              <a:rPr lang="en-US" sz="2800" b="1" dirty="0"/>
              <a:t> no </a:t>
            </a:r>
            <a:r>
              <a:rPr lang="en-US" sz="2800" b="1" dirty="0" err="1"/>
              <a:t>moesoe</a:t>
            </a:r>
            <a:r>
              <a:rPr lang="en-US" sz="2800" b="1" dirty="0"/>
              <a:t> </a:t>
            </a:r>
            <a:r>
              <a:rPr lang="en-US" sz="2800" b="1" dirty="0" err="1"/>
              <a:t>pori</a:t>
            </a:r>
            <a:r>
              <a:rPr lang="en-US" sz="2800" b="1" dirty="0"/>
              <a:t> </a:t>
            </a:r>
            <a:r>
              <a:rPr lang="en-US" sz="2800" b="1" dirty="0" err="1"/>
              <a:t>da</a:t>
            </a:r>
            <a:r>
              <a:rPr lang="en-US" sz="2800" b="1" dirty="0"/>
              <a:t> </a:t>
            </a:r>
            <a:r>
              <a:rPr lang="en-US" sz="2800" b="1" dirty="0" err="1"/>
              <a:t>brada</a:t>
            </a:r>
            <a:r>
              <a:rPr lang="en-US" sz="2800" b="1" dirty="0"/>
              <a:t> foe </a:t>
            </a:r>
            <a:r>
              <a:rPr lang="en-US" sz="2800" b="1" dirty="0" err="1"/>
              <a:t>di</a:t>
            </a:r>
            <a:r>
              <a:rPr lang="en-US" sz="2800" b="1" dirty="0"/>
              <a:t> </a:t>
            </a:r>
            <a:r>
              <a:rPr lang="en-US" sz="2800" b="1" dirty="0" err="1"/>
              <a:t>Kristus</a:t>
            </a:r>
            <a:r>
              <a:rPr lang="en-US" sz="2800" b="1" dirty="0"/>
              <a:t> </a:t>
            </a:r>
            <a:r>
              <a:rPr lang="en-US" sz="2800" b="1" dirty="0" err="1"/>
              <a:t>ben</a:t>
            </a:r>
            <a:r>
              <a:rPr lang="en-US" sz="2800" b="1" dirty="0"/>
              <a:t> </a:t>
            </a:r>
            <a:r>
              <a:rPr lang="en-US" sz="2800" b="1" dirty="0" err="1"/>
              <a:t>dede</a:t>
            </a:r>
            <a:r>
              <a:rPr lang="en-US" sz="2800" b="1" dirty="0" smtClean="0"/>
              <a:t>.</a:t>
            </a:r>
            <a:endParaRPr lang="en-US" sz="2800" b="1"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a:t>
            </a:r>
            <a:r>
              <a:rPr lang="en-US" dirty="0" err="1" smtClean="0"/>
              <a:t>misbruiki</a:t>
            </a:r>
            <a:r>
              <a:rPr lang="en-US" dirty="0" smtClean="0"/>
              <a:t> </a:t>
            </a:r>
            <a:r>
              <a:rPr lang="en-US" dirty="0" err="1" smtClean="0"/>
              <a:t>joe</a:t>
            </a:r>
            <a:r>
              <a:rPr lang="en-US" dirty="0" smtClean="0"/>
              <a:t> </a:t>
            </a:r>
            <a:r>
              <a:rPr lang="en-US" dirty="0" err="1" smtClean="0"/>
              <a:t>fri</a:t>
            </a:r>
            <a:endParaRPr lang="en-US" dirty="0"/>
          </a:p>
        </p:txBody>
      </p:sp>
      <p:sp>
        <p:nvSpPr>
          <p:cNvPr id="3" name="Content Placeholder 2"/>
          <p:cNvSpPr>
            <a:spLocks noGrp="1"/>
          </p:cNvSpPr>
          <p:nvPr>
            <p:ph idx="1"/>
          </p:nvPr>
        </p:nvSpPr>
        <p:spPr/>
        <p:txBody>
          <a:bodyPr/>
          <a:lstStyle/>
          <a:p>
            <a:r>
              <a:rPr lang="en-US" b="1" dirty="0" smtClean="0"/>
              <a:t>Mi no </a:t>
            </a:r>
            <a:r>
              <a:rPr lang="en-US" b="1" dirty="0" err="1" smtClean="0"/>
              <a:t>moesoe</a:t>
            </a:r>
            <a:r>
              <a:rPr lang="en-US" b="1" dirty="0" smtClean="0"/>
              <a:t> </a:t>
            </a:r>
            <a:r>
              <a:rPr lang="en-US" b="1" dirty="0" err="1" smtClean="0"/>
              <a:t>gebruiki</a:t>
            </a:r>
            <a:r>
              <a:rPr lang="en-US" b="1" dirty="0" smtClean="0"/>
              <a:t> mi </a:t>
            </a:r>
            <a:r>
              <a:rPr lang="en-US" b="1" dirty="0" err="1" smtClean="0"/>
              <a:t>fri</a:t>
            </a:r>
            <a:r>
              <a:rPr lang="en-US" b="1" dirty="0" smtClean="0"/>
              <a:t> </a:t>
            </a:r>
            <a:r>
              <a:rPr lang="en-US" b="1" dirty="0" err="1" smtClean="0"/>
              <a:t>na</a:t>
            </a:r>
            <a:r>
              <a:rPr lang="en-US" b="1" dirty="0" smtClean="0"/>
              <a:t> wan </a:t>
            </a:r>
            <a:r>
              <a:rPr lang="en-US" b="1" dirty="0" err="1" smtClean="0"/>
              <a:t>fasi</a:t>
            </a:r>
            <a:r>
              <a:rPr lang="en-US" b="1" dirty="0" smtClean="0"/>
              <a:t> </a:t>
            </a:r>
            <a:r>
              <a:rPr lang="en-US" b="1" dirty="0" err="1" smtClean="0"/>
              <a:t>disi</a:t>
            </a:r>
            <a:r>
              <a:rPr lang="en-US" b="1" dirty="0" smtClean="0"/>
              <a:t> </a:t>
            </a:r>
            <a:r>
              <a:rPr lang="en-US" b="1" dirty="0" err="1" smtClean="0"/>
              <a:t>kwinsi</a:t>
            </a:r>
            <a:r>
              <a:rPr lang="en-US" b="1" dirty="0" smtClean="0"/>
              <a:t> mi </a:t>
            </a:r>
            <a:r>
              <a:rPr lang="en-US" b="1" dirty="0" err="1" smtClean="0"/>
              <a:t>brada</a:t>
            </a:r>
            <a:endParaRPr lang="en-US" b="1" dirty="0" smtClean="0"/>
          </a:p>
          <a:p>
            <a:r>
              <a:rPr lang="en-US" dirty="0" err="1" smtClean="0"/>
              <a:t>Wi</a:t>
            </a:r>
            <a:r>
              <a:rPr lang="en-US" dirty="0" smtClean="0"/>
              <a:t> </a:t>
            </a:r>
            <a:r>
              <a:rPr lang="en-US" dirty="0" err="1" smtClean="0"/>
              <a:t>moesoe</a:t>
            </a:r>
            <a:r>
              <a:rPr lang="en-US" dirty="0" smtClean="0"/>
              <a:t> </a:t>
            </a:r>
            <a:r>
              <a:rPr lang="en-US" dirty="0" err="1" smtClean="0"/>
              <a:t>hori</a:t>
            </a:r>
            <a:r>
              <a:rPr lang="en-US" dirty="0" smtClean="0"/>
              <a:t> </a:t>
            </a:r>
            <a:r>
              <a:rPr lang="en-US" dirty="0" err="1" smtClean="0"/>
              <a:t>rekening</a:t>
            </a:r>
            <a:r>
              <a:rPr lang="en-US" dirty="0" smtClean="0"/>
              <a:t> </a:t>
            </a:r>
            <a:r>
              <a:rPr lang="en-US" dirty="0" err="1" smtClean="0"/>
              <a:t>dati</a:t>
            </a:r>
            <a:r>
              <a:rPr lang="en-US" dirty="0" smtClean="0"/>
              <a:t> </a:t>
            </a:r>
            <a:r>
              <a:rPr lang="en-US" dirty="0" err="1" smtClean="0"/>
              <a:t>da</a:t>
            </a:r>
            <a:r>
              <a:rPr lang="en-US" dirty="0" smtClean="0"/>
              <a:t> </a:t>
            </a:r>
            <a:r>
              <a:rPr lang="en-US" dirty="0" err="1" smtClean="0"/>
              <a:t>soema</a:t>
            </a:r>
            <a:r>
              <a:rPr lang="en-US" dirty="0" smtClean="0"/>
              <a:t> no </a:t>
            </a:r>
            <a:r>
              <a:rPr lang="en-US" dirty="0" err="1" smtClean="0"/>
              <a:t>lasi</a:t>
            </a:r>
            <a:r>
              <a:rPr lang="en-US" dirty="0" smtClean="0"/>
              <a:t> </a:t>
            </a:r>
            <a:r>
              <a:rPr lang="en-US" dirty="0" err="1" smtClean="0"/>
              <a:t>hati</a:t>
            </a:r>
            <a:r>
              <a:rPr lang="en-US" dirty="0" smtClean="0"/>
              <a:t> </a:t>
            </a:r>
            <a:r>
              <a:rPr lang="en-US" dirty="0" err="1" smtClean="0"/>
              <a:t>bikasi</a:t>
            </a:r>
            <a:r>
              <a:rPr lang="en-US" dirty="0" smtClean="0"/>
              <a:t> foe </a:t>
            </a:r>
            <a:r>
              <a:rPr lang="en-US" dirty="0" err="1" smtClean="0"/>
              <a:t>fa</a:t>
            </a:r>
            <a:r>
              <a:rPr lang="en-US" dirty="0" smtClean="0"/>
              <a:t> </a:t>
            </a:r>
            <a:r>
              <a:rPr lang="en-US" dirty="0" err="1" smtClean="0"/>
              <a:t>wi</a:t>
            </a:r>
            <a:r>
              <a:rPr lang="en-US" dirty="0" smtClean="0"/>
              <a:t> </a:t>
            </a:r>
            <a:r>
              <a:rPr lang="en-US" dirty="0" err="1" smtClean="0"/>
              <a:t>tjari</a:t>
            </a:r>
            <a:r>
              <a:rPr lang="en-US" dirty="0" smtClean="0"/>
              <a:t> </a:t>
            </a:r>
            <a:r>
              <a:rPr lang="en-US" dirty="0" err="1" smtClean="0"/>
              <a:t>wisrefi</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78</a:t>
            </a:fld>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CBD1B76-C0C0-4BA6-9FED-2D63C6C9DA9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8CED68E3-F94C-436B-95D9-059300EFCE52}" type="slidenum">
              <a:rPr lang="en-US"/>
              <a:pPr lvl="1"/>
              <a:t>79</a:t>
            </a:fld>
            <a:endParaRPr lang="en-US">
              <a:latin typeface="Times New Roman" pitchFamily="18" charset="0"/>
            </a:endParaRPr>
          </a:p>
        </p:txBody>
      </p:sp>
      <p:sp>
        <p:nvSpPr>
          <p:cNvPr id="115714" name="Rectangle 2"/>
          <p:cNvSpPr>
            <a:spLocks noGrp="1" noChangeArrowheads="1"/>
          </p:cNvSpPr>
          <p:nvPr>
            <p:ph type="title"/>
          </p:nvPr>
        </p:nvSpPr>
        <p:spPr/>
        <p:txBody>
          <a:bodyPr/>
          <a:lstStyle/>
          <a:p>
            <a:r>
              <a:rPr lang="en-US" sz="4000"/>
              <a:t>No gi soema pasi foe taki takroe abra da boen wroko disi joe doe </a:t>
            </a:r>
          </a:p>
        </p:txBody>
      </p:sp>
      <p:sp>
        <p:nvSpPr>
          <p:cNvPr id="115715" name="Rectangle 3"/>
          <p:cNvSpPr>
            <a:spLocks noGrp="1" noChangeArrowheads="1"/>
          </p:cNvSpPr>
          <p:nvPr>
            <p:ph type="body" idx="1"/>
          </p:nvPr>
        </p:nvSpPr>
        <p:spPr/>
        <p:txBody>
          <a:bodyPr/>
          <a:lstStyle/>
          <a:p>
            <a:r>
              <a:rPr lang="en-US" sz="2800" b="1" dirty="0"/>
              <a:t>16. No </a:t>
            </a:r>
            <a:r>
              <a:rPr lang="en-US" sz="2800" b="1" dirty="0" err="1"/>
              <a:t>meki</a:t>
            </a:r>
            <a:r>
              <a:rPr lang="en-US" sz="2800" b="1" dirty="0"/>
              <a:t> </a:t>
            </a:r>
            <a:r>
              <a:rPr lang="en-US" sz="2800" b="1" dirty="0" err="1"/>
              <a:t>soema</a:t>
            </a:r>
            <a:r>
              <a:rPr lang="en-US" sz="2800" b="1" dirty="0"/>
              <a:t> </a:t>
            </a:r>
            <a:r>
              <a:rPr lang="en-US" sz="2800" b="1" dirty="0" err="1"/>
              <a:t>taki</a:t>
            </a:r>
            <a:r>
              <a:rPr lang="en-US" sz="2800" b="1" dirty="0"/>
              <a:t> </a:t>
            </a:r>
            <a:r>
              <a:rPr lang="en-US" sz="2800" b="1" dirty="0" err="1"/>
              <a:t>takroe</a:t>
            </a:r>
            <a:r>
              <a:rPr lang="en-US" sz="2800" b="1" dirty="0"/>
              <a:t> </a:t>
            </a:r>
            <a:r>
              <a:rPr lang="en-US" sz="2800" b="1" dirty="0" err="1"/>
              <a:t>abra</a:t>
            </a:r>
            <a:r>
              <a:rPr lang="en-US" sz="2800" b="1" dirty="0"/>
              <a:t> </a:t>
            </a:r>
            <a:r>
              <a:rPr lang="en-US" sz="2800" b="1" dirty="0" err="1"/>
              <a:t>joe</a:t>
            </a:r>
            <a:r>
              <a:rPr lang="en-US" sz="2800" b="1" dirty="0"/>
              <a:t> </a:t>
            </a:r>
            <a:r>
              <a:rPr lang="en-US" sz="2800" b="1" dirty="0" err="1"/>
              <a:t>boen</a:t>
            </a:r>
            <a:r>
              <a:rPr lang="en-US" sz="2800" b="1" dirty="0"/>
              <a:t> </a:t>
            </a:r>
            <a:r>
              <a:rPr lang="en-US" sz="2800" b="1" dirty="0" err="1"/>
              <a:t>wroko</a:t>
            </a:r>
            <a:r>
              <a:rPr lang="en-US" sz="2800" b="1" dirty="0"/>
              <a:t>. 17. </a:t>
            </a:r>
            <a:r>
              <a:rPr lang="en-US" sz="2800" b="1" dirty="0" err="1"/>
              <a:t>Bikasi</a:t>
            </a:r>
            <a:r>
              <a:rPr lang="en-US" sz="2800" b="1" dirty="0"/>
              <a:t> </a:t>
            </a:r>
            <a:r>
              <a:rPr lang="en-US" sz="2800" b="1" dirty="0" err="1"/>
              <a:t>da</a:t>
            </a:r>
            <a:r>
              <a:rPr lang="en-US" sz="2800" b="1" dirty="0"/>
              <a:t> </a:t>
            </a:r>
            <a:r>
              <a:rPr lang="en-US" sz="2800" b="1" dirty="0" err="1" smtClean="0"/>
              <a:t>kownoe-kondre</a:t>
            </a:r>
            <a:r>
              <a:rPr lang="en-US" sz="2800" b="1" dirty="0" smtClean="0"/>
              <a:t> </a:t>
            </a:r>
            <a:r>
              <a:rPr lang="en-US" sz="2800" b="1" dirty="0"/>
              <a:t>foe </a:t>
            </a:r>
            <a:r>
              <a:rPr lang="en-US" sz="2800" b="1" dirty="0" err="1"/>
              <a:t>Gado</a:t>
            </a:r>
            <a:r>
              <a:rPr lang="en-US" sz="2800" b="1" dirty="0"/>
              <a:t> no de </a:t>
            </a:r>
            <a:r>
              <a:rPr lang="en-US" sz="2800" b="1" dirty="0" err="1"/>
              <a:t>njanjan</a:t>
            </a:r>
            <a:r>
              <a:rPr lang="en-US" sz="2800" b="1" dirty="0"/>
              <a:t> </a:t>
            </a:r>
            <a:r>
              <a:rPr lang="en-US" sz="2800" b="1" dirty="0" err="1"/>
              <a:t>nanga</a:t>
            </a:r>
            <a:r>
              <a:rPr lang="en-US" sz="2800" b="1" dirty="0"/>
              <a:t> </a:t>
            </a:r>
            <a:r>
              <a:rPr lang="en-US" sz="2800" b="1" dirty="0" err="1"/>
              <a:t>dringi</a:t>
            </a:r>
            <a:r>
              <a:rPr lang="en-US" sz="2800" b="1" dirty="0"/>
              <a:t>, ma </a:t>
            </a:r>
            <a:r>
              <a:rPr lang="en-US" sz="2800" b="1" dirty="0" err="1"/>
              <a:t>gerechtigheid</a:t>
            </a:r>
            <a:r>
              <a:rPr lang="en-US" sz="2800" b="1" dirty="0"/>
              <a:t> </a:t>
            </a:r>
            <a:r>
              <a:rPr lang="en-US" sz="2800" b="1" dirty="0" err="1"/>
              <a:t>nanga</a:t>
            </a:r>
            <a:r>
              <a:rPr lang="en-US" sz="2800" b="1" dirty="0"/>
              <a:t> </a:t>
            </a:r>
            <a:r>
              <a:rPr lang="en-US" sz="2800" b="1" dirty="0" err="1"/>
              <a:t>vrede</a:t>
            </a:r>
            <a:r>
              <a:rPr lang="en-US" sz="2800" b="1" dirty="0"/>
              <a:t> </a:t>
            </a:r>
            <a:r>
              <a:rPr lang="en-US" sz="2800" b="1" dirty="0" err="1"/>
              <a:t>nanga</a:t>
            </a:r>
            <a:r>
              <a:rPr lang="en-US" sz="2800" b="1" dirty="0"/>
              <a:t> </a:t>
            </a:r>
            <a:r>
              <a:rPr lang="en-US" sz="2800" b="1" dirty="0" err="1"/>
              <a:t>prisiri</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Santa </a:t>
            </a:r>
            <a:r>
              <a:rPr lang="en-US" sz="2800" b="1" dirty="0" err="1"/>
              <a:t>Jeje</a:t>
            </a:r>
            <a:r>
              <a:rPr lang="en-US" sz="2800" b="1" dirty="0"/>
              <a:t>. </a:t>
            </a:r>
            <a:endParaRPr lang="en-US" sz="2800" b="1" dirty="0" smtClean="0"/>
          </a:p>
          <a:p>
            <a:r>
              <a:rPr lang="en-US" sz="2800" b="1" dirty="0" err="1" smtClean="0"/>
              <a:t>Belangrijk</a:t>
            </a:r>
            <a:r>
              <a:rPr lang="en-US" sz="2800" b="1" dirty="0" smtClean="0"/>
              <a:t> </a:t>
            </a:r>
            <a:r>
              <a:rPr lang="en-US" sz="2800" b="1" dirty="0" err="1" smtClean="0"/>
              <a:t>sani</a:t>
            </a:r>
            <a:r>
              <a:rPr lang="en-US" sz="2800" b="1" dirty="0" smtClean="0"/>
              <a:t> de:</a:t>
            </a:r>
          </a:p>
          <a:p>
            <a:pPr lvl="1"/>
            <a:r>
              <a:rPr lang="en-US" sz="2400" b="1" dirty="0" err="1" smtClean="0"/>
              <a:t>Gerechtigheid</a:t>
            </a:r>
            <a:endParaRPr lang="en-US" sz="2400" b="1" dirty="0" smtClean="0"/>
          </a:p>
          <a:p>
            <a:pPr lvl="1"/>
            <a:r>
              <a:rPr lang="en-US" sz="2400" b="1" dirty="0" err="1" smtClean="0"/>
              <a:t>Vrede</a:t>
            </a:r>
            <a:endParaRPr lang="en-US" sz="2400" b="1" dirty="0" smtClean="0"/>
          </a:p>
          <a:p>
            <a:pPr lvl="1"/>
            <a:r>
              <a:rPr lang="en-US" sz="2400" b="1" dirty="0" err="1" smtClean="0"/>
              <a:t>Prisiri</a:t>
            </a:r>
            <a:r>
              <a:rPr lang="en-US" sz="2400" b="1" dirty="0" smtClean="0"/>
              <a:t> </a:t>
            </a:r>
            <a:r>
              <a:rPr lang="en-US" sz="2400" b="1" dirty="0" err="1" smtClean="0"/>
              <a:t>na</a:t>
            </a:r>
            <a:r>
              <a:rPr lang="en-US" sz="2400" b="1" dirty="0" smtClean="0"/>
              <a:t> </a:t>
            </a:r>
            <a:r>
              <a:rPr lang="en-US" sz="2400" b="1" dirty="0" err="1" smtClean="0"/>
              <a:t>ini</a:t>
            </a:r>
            <a:r>
              <a:rPr lang="en-US" sz="2400" b="1" dirty="0" smtClean="0"/>
              <a:t> </a:t>
            </a:r>
            <a:r>
              <a:rPr lang="en-US" sz="2400" b="1" dirty="0" err="1" smtClean="0"/>
              <a:t>da</a:t>
            </a:r>
            <a:r>
              <a:rPr lang="en-US" sz="2400" b="1" dirty="0" smtClean="0"/>
              <a:t> Santa </a:t>
            </a:r>
            <a:r>
              <a:rPr lang="en-US" sz="2400" b="1" dirty="0" err="1" smtClean="0"/>
              <a:t>Jeje</a:t>
            </a:r>
            <a:endParaRPr lang="en-US"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1C2AED-F842-4558-AB0B-3C16DF672242}" type="datetime1">
              <a:rPr lang="en-US" smtClean="0"/>
              <a:pPr/>
              <a:t>3/22/2010</a:t>
            </a:fld>
            <a:endParaRPr lang="en-US" dirty="0"/>
          </a:p>
        </p:txBody>
      </p:sp>
      <p:sp>
        <p:nvSpPr>
          <p:cNvPr id="5" name="Footer Placeholder 4"/>
          <p:cNvSpPr>
            <a:spLocks noGrp="1"/>
          </p:cNvSpPr>
          <p:nvPr>
            <p:ph type="ftr" sz="quarter" idx="11"/>
          </p:nvPr>
        </p:nvSpPr>
        <p:spPr/>
        <p:txBody>
          <a:bodyPr/>
          <a:lstStyle/>
          <a:p>
            <a:r>
              <a:rPr lang="da-DK" dirty="0" smtClean="0"/>
              <a:t>ABI Mod 9 - Romeini II</a:t>
            </a:r>
            <a:endParaRPr lang="en-US" dirty="0"/>
          </a:p>
        </p:txBody>
      </p:sp>
      <p:sp>
        <p:nvSpPr>
          <p:cNvPr id="6" name="Slide Number Placeholder 5"/>
          <p:cNvSpPr>
            <a:spLocks noGrp="1"/>
          </p:cNvSpPr>
          <p:nvPr>
            <p:ph type="sldNum" sz="quarter" idx="12"/>
          </p:nvPr>
        </p:nvSpPr>
        <p:spPr/>
        <p:txBody>
          <a:bodyPr/>
          <a:lstStyle/>
          <a:p>
            <a:pPr lvl="1"/>
            <a:fld id="{18C46A85-8D50-4382-969F-7AF05E7C5BC9}" type="slidenum">
              <a:rPr lang="en-US"/>
              <a:pPr lvl="1"/>
              <a:t>8</a:t>
            </a:fld>
            <a:endParaRPr lang="en-US" dirty="0">
              <a:latin typeface="Times New Roman" pitchFamily="18" charset="0"/>
            </a:endParaRPr>
          </a:p>
        </p:txBody>
      </p:sp>
      <p:sp>
        <p:nvSpPr>
          <p:cNvPr id="351234" name="Rectangle 2"/>
          <p:cNvSpPr>
            <a:spLocks noGrp="1" noChangeArrowheads="1"/>
          </p:cNvSpPr>
          <p:nvPr>
            <p:ph type="title"/>
          </p:nvPr>
        </p:nvSpPr>
        <p:spPr/>
        <p:txBody>
          <a:bodyPr/>
          <a:lstStyle/>
          <a:p>
            <a:r>
              <a:rPr lang="en-US" dirty="0"/>
              <a:t>Dem </a:t>
            </a:r>
            <a:r>
              <a:rPr lang="en-US" dirty="0" err="1"/>
              <a:t>profeti</a:t>
            </a:r>
            <a:r>
              <a:rPr lang="en-US" dirty="0"/>
              <a:t> </a:t>
            </a:r>
            <a:r>
              <a:rPr lang="en-US" dirty="0" err="1"/>
              <a:t>ben</a:t>
            </a:r>
            <a:r>
              <a:rPr lang="en-US" dirty="0"/>
              <a:t> </a:t>
            </a:r>
            <a:r>
              <a:rPr lang="en-US" dirty="0" err="1"/>
              <a:t>taki</a:t>
            </a:r>
            <a:r>
              <a:rPr lang="en-US" dirty="0"/>
              <a:t> </a:t>
            </a:r>
            <a:r>
              <a:rPr lang="en-US" dirty="0" err="1"/>
              <a:t>disi</a:t>
            </a:r>
            <a:r>
              <a:rPr lang="en-US" dirty="0"/>
              <a:t> </a:t>
            </a:r>
            <a:r>
              <a:rPr lang="en-US" dirty="0" err="1"/>
              <a:t>kaba</a:t>
            </a:r>
            <a:endParaRPr lang="en-US" dirty="0"/>
          </a:p>
        </p:txBody>
      </p:sp>
      <p:sp>
        <p:nvSpPr>
          <p:cNvPr id="351235" name="Rectangle 3"/>
          <p:cNvSpPr>
            <a:spLocks noGrp="1" noChangeArrowheads="1"/>
          </p:cNvSpPr>
          <p:nvPr>
            <p:ph type="body" idx="1"/>
          </p:nvPr>
        </p:nvSpPr>
        <p:spPr/>
        <p:txBody>
          <a:bodyPr/>
          <a:lstStyle/>
          <a:p>
            <a:pPr>
              <a:lnSpc>
                <a:spcPct val="80000"/>
              </a:lnSpc>
            </a:pPr>
            <a:r>
              <a:rPr lang="en-US" sz="2800" b="1" dirty="0"/>
              <a:t>Rom. 11:8. (So </a:t>
            </a:r>
            <a:r>
              <a:rPr lang="en-US" sz="2800" b="1" dirty="0" err="1"/>
              <a:t>leki</a:t>
            </a:r>
            <a:r>
              <a:rPr lang="en-US" sz="2800" b="1" dirty="0"/>
              <a:t> a de </a:t>
            </a:r>
            <a:r>
              <a:rPr lang="en-US" sz="2800" b="1" dirty="0" err="1"/>
              <a:t>skrifi</a:t>
            </a:r>
            <a:r>
              <a:rPr lang="en-US" sz="2800" b="1" dirty="0"/>
              <a:t> </a:t>
            </a:r>
            <a:r>
              <a:rPr lang="en-US" sz="2800" b="1" dirty="0" err="1"/>
              <a:t>taki</a:t>
            </a:r>
            <a:r>
              <a:rPr lang="en-US" sz="2800" b="1" dirty="0"/>
              <a:t>: </a:t>
            </a:r>
            <a:r>
              <a:rPr lang="en-US" sz="2800" b="1" dirty="0" err="1"/>
              <a:t>Gado</a:t>
            </a:r>
            <a:r>
              <a:rPr lang="en-US" sz="2800" b="1" dirty="0"/>
              <a:t> </a:t>
            </a:r>
            <a:r>
              <a:rPr lang="en-US" sz="2800" b="1" dirty="0" err="1"/>
              <a:t>ben</a:t>
            </a:r>
            <a:r>
              <a:rPr lang="en-US" sz="2800" b="1" dirty="0"/>
              <a:t> </a:t>
            </a:r>
            <a:r>
              <a:rPr lang="en-US" sz="2800" b="1" dirty="0" err="1"/>
              <a:t>gi</a:t>
            </a:r>
            <a:r>
              <a:rPr lang="en-US" sz="2800" b="1" dirty="0"/>
              <a:t> </a:t>
            </a:r>
            <a:r>
              <a:rPr lang="en-US" sz="2800" b="1" dirty="0" err="1"/>
              <a:t>dem</a:t>
            </a:r>
            <a:r>
              <a:rPr lang="en-US" sz="2800" b="1" dirty="0"/>
              <a:t> wan </a:t>
            </a:r>
            <a:r>
              <a:rPr lang="en-US" sz="2800" b="1" dirty="0" err="1"/>
              <a:t>jeje</a:t>
            </a:r>
            <a:r>
              <a:rPr lang="en-US" sz="2800" b="1" dirty="0"/>
              <a:t> foe </a:t>
            </a:r>
            <a:r>
              <a:rPr lang="en-US" sz="2800" b="1" dirty="0" err="1"/>
              <a:t>sribi</a:t>
            </a:r>
            <a:r>
              <a:rPr lang="en-US" sz="2800" b="1" dirty="0"/>
              <a:t>, en </a:t>
            </a:r>
            <a:r>
              <a:rPr lang="en-US" sz="2800" b="1" dirty="0" err="1"/>
              <a:t>ai</a:t>
            </a:r>
            <a:r>
              <a:rPr lang="en-US" sz="2800" b="1" dirty="0"/>
              <a:t> </a:t>
            </a:r>
            <a:r>
              <a:rPr lang="en-US" sz="2800" b="1" dirty="0" err="1"/>
              <a:t>disi</a:t>
            </a:r>
            <a:r>
              <a:rPr lang="en-US" sz="2800" b="1" dirty="0"/>
              <a:t> no de </a:t>
            </a:r>
            <a:r>
              <a:rPr lang="en-US" sz="2800" b="1" dirty="0" err="1"/>
              <a:t>si</a:t>
            </a:r>
            <a:r>
              <a:rPr lang="en-US" sz="2800" b="1" dirty="0"/>
              <a:t>, en </a:t>
            </a:r>
            <a:r>
              <a:rPr lang="en-US" sz="2800" b="1" dirty="0" err="1"/>
              <a:t>jesi</a:t>
            </a:r>
            <a:r>
              <a:rPr lang="en-US" sz="2800" b="1" dirty="0"/>
              <a:t> </a:t>
            </a:r>
            <a:r>
              <a:rPr lang="en-US" sz="2800" b="1" dirty="0" err="1"/>
              <a:t>disi</a:t>
            </a:r>
            <a:r>
              <a:rPr lang="en-US" sz="2800" b="1" dirty="0"/>
              <a:t> no de </a:t>
            </a:r>
            <a:r>
              <a:rPr lang="en-US" sz="2800" b="1" dirty="0" err="1"/>
              <a:t>jere</a:t>
            </a:r>
            <a:r>
              <a:rPr lang="en-US" sz="2800" b="1" dirty="0"/>
              <a:t>) </a:t>
            </a:r>
            <a:r>
              <a:rPr lang="en-US" sz="2800" b="1" dirty="0" err="1"/>
              <a:t>te</a:t>
            </a:r>
            <a:r>
              <a:rPr lang="en-US" sz="2800" b="1" dirty="0"/>
              <a:t> </a:t>
            </a:r>
            <a:r>
              <a:rPr lang="en-US" sz="2800" b="1" dirty="0" err="1"/>
              <a:t>leki</a:t>
            </a:r>
            <a:r>
              <a:rPr lang="en-US" sz="2800" b="1" dirty="0"/>
              <a:t> tide. 9. En David </a:t>
            </a:r>
            <a:r>
              <a:rPr lang="en-US" sz="2800" b="1" dirty="0" err="1"/>
              <a:t>ben</a:t>
            </a:r>
            <a:r>
              <a:rPr lang="en-US" sz="2800" b="1" dirty="0"/>
              <a:t> </a:t>
            </a:r>
            <a:r>
              <a:rPr lang="en-US" sz="2800" b="1" dirty="0" err="1"/>
              <a:t>taki</a:t>
            </a:r>
            <a:r>
              <a:rPr lang="en-US" sz="2800" b="1" dirty="0"/>
              <a:t>: </a:t>
            </a:r>
            <a:r>
              <a:rPr lang="en-US" sz="2800" b="1" dirty="0" err="1"/>
              <a:t>Meki</a:t>
            </a:r>
            <a:r>
              <a:rPr lang="en-US" sz="2800" b="1" dirty="0"/>
              <a:t> </a:t>
            </a:r>
            <a:r>
              <a:rPr lang="en-US" sz="2800" b="1" dirty="0" err="1"/>
              <a:t>dem</a:t>
            </a:r>
            <a:r>
              <a:rPr lang="en-US" sz="2800" b="1" dirty="0"/>
              <a:t> </a:t>
            </a:r>
            <a:r>
              <a:rPr lang="en-US" sz="2800" b="1" dirty="0" err="1"/>
              <a:t>tafra</a:t>
            </a:r>
            <a:r>
              <a:rPr lang="en-US" sz="2800" b="1" dirty="0"/>
              <a:t> </a:t>
            </a:r>
            <a:r>
              <a:rPr lang="en-US" sz="2800" b="1" dirty="0" err="1"/>
              <a:t>tron</a:t>
            </a:r>
            <a:r>
              <a:rPr lang="en-US" sz="2800" b="1" dirty="0"/>
              <a:t> wan </a:t>
            </a:r>
            <a:r>
              <a:rPr lang="en-US" sz="2800" b="1" dirty="0" err="1"/>
              <a:t>trapoe</a:t>
            </a:r>
            <a:r>
              <a:rPr lang="en-US" sz="2800" b="1" dirty="0"/>
              <a:t>, wan </a:t>
            </a:r>
            <a:r>
              <a:rPr lang="en-US" sz="2800" b="1" dirty="0" err="1"/>
              <a:t>trapoe</a:t>
            </a:r>
            <a:r>
              <a:rPr lang="en-US" sz="2800" b="1" dirty="0"/>
              <a:t> </a:t>
            </a:r>
            <a:r>
              <a:rPr lang="en-US" sz="2800" b="1" dirty="0" err="1"/>
              <a:t>nanga</a:t>
            </a:r>
            <a:r>
              <a:rPr lang="en-US" sz="2800" b="1" dirty="0"/>
              <a:t> wan </a:t>
            </a:r>
            <a:r>
              <a:rPr lang="en-US" sz="2800" b="1" dirty="0" err="1"/>
              <a:t>ston</a:t>
            </a:r>
            <a:r>
              <a:rPr lang="en-US" sz="2800" b="1" dirty="0"/>
              <a:t> foe </a:t>
            </a:r>
            <a:r>
              <a:rPr lang="en-US" sz="2800" b="1" dirty="0" err="1"/>
              <a:t>naki</a:t>
            </a:r>
            <a:r>
              <a:rPr lang="en-US" sz="2800" b="1" dirty="0"/>
              <a:t> </a:t>
            </a:r>
            <a:r>
              <a:rPr lang="en-US" sz="2800" b="1" dirty="0" err="1"/>
              <a:t>foetoe</a:t>
            </a:r>
            <a:r>
              <a:rPr lang="en-US" sz="2800" b="1" dirty="0"/>
              <a:t> </a:t>
            </a:r>
            <a:r>
              <a:rPr lang="en-US" sz="2800" b="1" dirty="0" err="1"/>
              <a:t>fadon</a:t>
            </a:r>
            <a:r>
              <a:rPr lang="en-US" sz="2800" b="1" dirty="0"/>
              <a:t>, </a:t>
            </a:r>
            <a:r>
              <a:rPr lang="en-US" sz="2800" b="1" dirty="0" err="1"/>
              <a:t>nanga</a:t>
            </a:r>
            <a:r>
              <a:rPr lang="en-US" sz="2800" b="1" dirty="0"/>
              <a:t> wan </a:t>
            </a:r>
            <a:r>
              <a:rPr lang="en-US" sz="2800" b="1" dirty="0" err="1"/>
              <a:t>paiman</a:t>
            </a:r>
            <a:r>
              <a:rPr lang="en-US" sz="2800" b="1" dirty="0"/>
              <a:t> </a:t>
            </a:r>
            <a:r>
              <a:rPr lang="en-US" sz="2800" b="1" dirty="0" err="1"/>
              <a:t>gi</a:t>
            </a:r>
            <a:r>
              <a:rPr lang="en-US" sz="2800" b="1" dirty="0"/>
              <a:t> </a:t>
            </a:r>
            <a:r>
              <a:rPr lang="en-US" sz="2800" b="1" dirty="0" err="1"/>
              <a:t>dem</a:t>
            </a:r>
            <a:r>
              <a:rPr lang="en-US" sz="2800" b="1" dirty="0"/>
              <a:t>. 10. </a:t>
            </a:r>
            <a:r>
              <a:rPr lang="en-US" sz="2800" b="1" dirty="0" err="1"/>
              <a:t>Meki</a:t>
            </a:r>
            <a:r>
              <a:rPr lang="en-US" sz="2800" b="1" dirty="0"/>
              <a:t> </a:t>
            </a:r>
            <a:r>
              <a:rPr lang="en-US" sz="2800" b="1" dirty="0" err="1"/>
              <a:t>dem</a:t>
            </a:r>
            <a:r>
              <a:rPr lang="en-US" sz="2800" b="1" dirty="0"/>
              <a:t> </a:t>
            </a:r>
            <a:r>
              <a:rPr lang="en-US" sz="2800" b="1" dirty="0" err="1"/>
              <a:t>ai</a:t>
            </a:r>
            <a:r>
              <a:rPr lang="en-US" sz="2800" b="1" dirty="0"/>
              <a:t> </a:t>
            </a:r>
            <a:r>
              <a:rPr lang="en-US" sz="2800" b="1" dirty="0" err="1"/>
              <a:t>kom</a:t>
            </a:r>
            <a:r>
              <a:rPr lang="en-US" sz="2800" b="1" dirty="0"/>
              <a:t> </a:t>
            </a:r>
            <a:r>
              <a:rPr lang="en-US" sz="2800" b="1" dirty="0" err="1"/>
              <a:t>doengroe</a:t>
            </a:r>
            <a:r>
              <a:rPr lang="en-US" sz="2800" b="1" dirty="0"/>
              <a:t>, so </a:t>
            </a:r>
            <a:r>
              <a:rPr lang="en-US" sz="2800" b="1" dirty="0" err="1"/>
              <a:t>dati</a:t>
            </a:r>
            <a:r>
              <a:rPr lang="en-US" sz="2800" b="1" dirty="0"/>
              <a:t> </a:t>
            </a:r>
            <a:r>
              <a:rPr lang="en-US" sz="2800" b="1" dirty="0" err="1"/>
              <a:t>dem</a:t>
            </a:r>
            <a:r>
              <a:rPr lang="en-US" sz="2800" b="1" dirty="0"/>
              <a:t> no man </a:t>
            </a:r>
            <a:r>
              <a:rPr lang="en-US" sz="2800" b="1" dirty="0" err="1"/>
              <a:t>si</a:t>
            </a:r>
            <a:r>
              <a:rPr lang="en-US" sz="2800" b="1" dirty="0"/>
              <a:t>, en </a:t>
            </a:r>
            <a:r>
              <a:rPr lang="en-US" sz="2800" b="1" dirty="0" err="1"/>
              <a:t>beni</a:t>
            </a:r>
            <a:r>
              <a:rPr lang="en-US" sz="2800" b="1" dirty="0"/>
              <a:t> </a:t>
            </a:r>
            <a:r>
              <a:rPr lang="en-US" sz="2800" b="1" dirty="0" err="1"/>
              <a:t>dem</a:t>
            </a:r>
            <a:r>
              <a:rPr lang="en-US" sz="2800" b="1" dirty="0"/>
              <a:t> </a:t>
            </a:r>
            <a:r>
              <a:rPr lang="en-US" sz="2800" b="1" dirty="0" err="1"/>
              <a:t>baka</a:t>
            </a:r>
            <a:r>
              <a:rPr lang="en-US" sz="2800" b="1" dirty="0"/>
              <a:t> </a:t>
            </a:r>
            <a:r>
              <a:rPr lang="en-US" sz="2800" b="1" dirty="0" err="1"/>
              <a:t>alatem</a:t>
            </a:r>
            <a:r>
              <a:rPr lang="en-US" sz="2800" b="1" dirty="0" smtClean="0"/>
              <a:t>.</a:t>
            </a:r>
          </a:p>
          <a:p>
            <a:pPr>
              <a:lnSpc>
                <a:spcPct val="80000"/>
              </a:lnSpc>
            </a:pPr>
            <a:r>
              <a:rPr lang="en-US" sz="2800" b="1" dirty="0" smtClean="0"/>
              <a:t>Judicially </a:t>
            </a:r>
            <a:r>
              <a:rPr lang="en-US" sz="2800" b="1" dirty="0" err="1" smtClean="0"/>
              <a:t>breni</a:t>
            </a:r>
            <a:r>
              <a:rPr lang="en-US" sz="2800" b="1" dirty="0" smtClean="0"/>
              <a:t> – </a:t>
            </a:r>
            <a:r>
              <a:rPr lang="en-US" sz="2800" b="1" dirty="0" err="1" smtClean="0"/>
              <a:t>Gado</a:t>
            </a:r>
            <a:r>
              <a:rPr lang="en-US" sz="2800" b="1" dirty="0" smtClean="0"/>
              <a:t> </a:t>
            </a:r>
            <a:r>
              <a:rPr lang="en-US" sz="2800" b="1" dirty="0" err="1" smtClean="0"/>
              <a:t>srefi</a:t>
            </a:r>
            <a:r>
              <a:rPr lang="en-US" sz="2800" b="1" dirty="0" smtClean="0"/>
              <a:t> </a:t>
            </a:r>
            <a:r>
              <a:rPr lang="en-US" sz="2800" b="1" dirty="0" err="1" smtClean="0"/>
              <a:t>kroetoe</a:t>
            </a:r>
            <a:r>
              <a:rPr lang="en-US" sz="2800" b="1" dirty="0" smtClean="0"/>
              <a:t> </a:t>
            </a:r>
            <a:r>
              <a:rPr lang="en-US" sz="2800" b="1" dirty="0" err="1" smtClean="0"/>
              <a:t>da</a:t>
            </a:r>
            <a:r>
              <a:rPr lang="en-US" sz="2800" b="1" dirty="0" smtClean="0"/>
              <a:t> </a:t>
            </a:r>
            <a:r>
              <a:rPr lang="en-US" sz="2800" b="1" dirty="0" err="1" smtClean="0"/>
              <a:t>natie</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de </a:t>
            </a:r>
            <a:r>
              <a:rPr lang="en-US" sz="2800" b="1" dirty="0" err="1" smtClean="0"/>
              <a:t>breni</a:t>
            </a:r>
            <a:endParaRPr lang="en-US" sz="2800" b="1"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CBD1B76-C0C0-4BA6-9FED-2D63C6C9DA92}"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8CED68E3-F94C-436B-95D9-059300EFCE52}" type="slidenum">
              <a:rPr lang="en-US"/>
              <a:pPr lvl="1"/>
              <a:t>80</a:t>
            </a:fld>
            <a:endParaRPr lang="en-US">
              <a:latin typeface="Times New Roman" pitchFamily="18" charset="0"/>
            </a:endParaRPr>
          </a:p>
        </p:txBody>
      </p:sp>
      <p:sp>
        <p:nvSpPr>
          <p:cNvPr id="115714" name="Rectangle 2"/>
          <p:cNvSpPr>
            <a:spLocks noGrp="1" noChangeArrowheads="1"/>
          </p:cNvSpPr>
          <p:nvPr>
            <p:ph type="title"/>
          </p:nvPr>
        </p:nvSpPr>
        <p:spPr/>
        <p:txBody>
          <a:bodyPr/>
          <a:lstStyle/>
          <a:p>
            <a:r>
              <a:rPr lang="en-US" sz="4000"/>
              <a:t>No gi soema pasi foe taki takroe abra da boen wroko disi joe doe </a:t>
            </a:r>
          </a:p>
        </p:txBody>
      </p:sp>
      <p:sp>
        <p:nvSpPr>
          <p:cNvPr id="115715" name="Rectangle 3"/>
          <p:cNvSpPr>
            <a:spLocks noGrp="1" noChangeArrowheads="1"/>
          </p:cNvSpPr>
          <p:nvPr>
            <p:ph type="body" idx="1"/>
          </p:nvPr>
        </p:nvSpPr>
        <p:spPr/>
        <p:txBody>
          <a:bodyPr/>
          <a:lstStyle/>
          <a:p>
            <a:r>
              <a:rPr lang="en-US" sz="2800" b="1" dirty="0" smtClean="0"/>
              <a:t>18</a:t>
            </a:r>
            <a:r>
              <a:rPr lang="en-US" sz="2800" b="1" dirty="0"/>
              <a:t>. </a:t>
            </a:r>
            <a:r>
              <a:rPr lang="en-US" sz="2800" b="1" dirty="0" err="1"/>
              <a:t>Bikasi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dini</a:t>
            </a:r>
            <a:r>
              <a:rPr lang="en-US" sz="2800" b="1" dirty="0"/>
              <a:t> </a:t>
            </a:r>
            <a:r>
              <a:rPr lang="en-US" sz="2800" b="1" dirty="0" err="1"/>
              <a:t>Kristus</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Gado</a:t>
            </a:r>
            <a:r>
              <a:rPr lang="en-US" sz="2800" b="1" dirty="0"/>
              <a:t> </a:t>
            </a:r>
            <a:r>
              <a:rPr lang="en-US" sz="2800" b="1" dirty="0" err="1"/>
              <a:t>teki</a:t>
            </a:r>
            <a:r>
              <a:rPr lang="en-US" sz="2800" b="1" dirty="0"/>
              <a:t> hem, en </a:t>
            </a:r>
            <a:r>
              <a:rPr lang="en-US" sz="2800" b="1" dirty="0" err="1"/>
              <a:t>libisoema</a:t>
            </a:r>
            <a:r>
              <a:rPr lang="en-US" sz="2800" b="1" dirty="0"/>
              <a:t> </a:t>
            </a:r>
            <a:r>
              <a:rPr lang="en-US" sz="2800" b="1" dirty="0" err="1"/>
              <a:t>taki</a:t>
            </a:r>
            <a:r>
              <a:rPr lang="en-US" sz="2800" b="1" dirty="0"/>
              <a:t> </a:t>
            </a:r>
            <a:r>
              <a:rPr lang="en-US" sz="2800" b="1" dirty="0" err="1"/>
              <a:t>boen</a:t>
            </a:r>
            <a:r>
              <a:rPr lang="en-US" sz="2800" b="1" dirty="0"/>
              <a:t> foe hem. 19. Foe </a:t>
            </a:r>
            <a:r>
              <a:rPr lang="en-US" sz="2800" b="1" dirty="0" err="1"/>
              <a:t>dat'ede</a:t>
            </a:r>
            <a:r>
              <a:rPr lang="en-US" sz="2800" b="1" dirty="0"/>
              <a:t> </a:t>
            </a:r>
            <a:r>
              <a:rPr lang="en-US" sz="2800" b="1" dirty="0" err="1"/>
              <a:t>meki</a:t>
            </a:r>
            <a:r>
              <a:rPr lang="en-US" sz="2800" b="1" dirty="0"/>
              <a:t> </a:t>
            </a:r>
            <a:r>
              <a:rPr lang="en-US" sz="2800" b="1" dirty="0" err="1"/>
              <a:t>wi</a:t>
            </a:r>
            <a:r>
              <a:rPr lang="en-US" sz="2800" b="1" dirty="0"/>
              <a:t> </a:t>
            </a:r>
            <a:r>
              <a:rPr lang="en-US" sz="2800" b="1" dirty="0" err="1"/>
              <a:t>waka</a:t>
            </a:r>
            <a:r>
              <a:rPr lang="en-US" sz="2800" b="1" dirty="0"/>
              <a:t> </a:t>
            </a:r>
            <a:r>
              <a:rPr lang="en-US" sz="2800" b="1" dirty="0" err="1"/>
              <a:t>na</a:t>
            </a:r>
            <a:r>
              <a:rPr lang="en-US" sz="2800" b="1" dirty="0"/>
              <a:t> </a:t>
            </a:r>
            <a:r>
              <a:rPr lang="en-US" sz="2800" b="1" dirty="0" err="1"/>
              <a:t>baka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tjari</a:t>
            </a:r>
            <a:r>
              <a:rPr lang="en-US" sz="2800" b="1" dirty="0"/>
              <a:t> </a:t>
            </a:r>
            <a:r>
              <a:rPr lang="en-US" sz="2800" b="1" dirty="0" err="1"/>
              <a:t>vrede</a:t>
            </a:r>
            <a:r>
              <a:rPr lang="en-US" sz="2800" b="1" dirty="0"/>
              <a:t> </a:t>
            </a:r>
            <a:r>
              <a:rPr lang="en-US" sz="2800" b="1" dirty="0" err="1"/>
              <a:t>kom</a:t>
            </a:r>
            <a:r>
              <a:rPr lang="en-US" sz="2800" b="1" dirty="0"/>
              <a:t>, </a:t>
            </a:r>
            <a:r>
              <a:rPr lang="en-US" sz="2800" b="1" dirty="0" err="1"/>
              <a:t>nanga</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kan</a:t>
            </a:r>
            <a:r>
              <a:rPr lang="en-US" sz="2800" b="1" dirty="0"/>
              <a:t> </a:t>
            </a:r>
            <a:r>
              <a:rPr lang="en-US" sz="2800" b="1" dirty="0" err="1"/>
              <a:t>bouw</a:t>
            </a:r>
            <a:r>
              <a:rPr lang="en-US" sz="2800" b="1" dirty="0"/>
              <a:t> </a:t>
            </a:r>
            <a:r>
              <a:rPr lang="en-US" sz="2800" b="1" dirty="0" err="1"/>
              <a:t>trawan</a:t>
            </a:r>
            <a:r>
              <a:rPr lang="en-US" sz="2800" b="1" dirty="0"/>
              <a:t> </a:t>
            </a:r>
            <a:r>
              <a:rPr lang="en-US" sz="2800" b="1" dirty="0" err="1"/>
              <a:t>kom</a:t>
            </a:r>
            <a:r>
              <a:rPr lang="en-US" sz="2800" b="1" dirty="0"/>
              <a:t> </a:t>
            </a:r>
            <a:r>
              <a:rPr lang="en-US" sz="2800" b="1" dirty="0" err="1"/>
              <a:t>moro</a:t>
            </a:r>
            <a:r>
              <a:rPr lang="en-US" sz="2800" b="1" dirty="0"/>
              <a:t> </a:t>
            </a:r>
            <a:r>
              <a:rPr lang="en-US" sz="2800" b="1" dirty="0" err="1"/>
              <a:t>tranga</a:t>
            </a:r>
            <a:r>
              <a:rPr lang="en-US" sz="2800" b="1" dirty="0"/>
              <a:t>.</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EEDE22B-FD32-49A6-9F1E-CB519495309D}"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57D5A8B6-36B7-4F72-8216-77703D04736F}" type="slidenum">
              <a:rPr lang="en-US"/>
              <a:pPr lvl="1"/>
              <a:t>81</a:t>
            </a:fld>
            <a:endParaRPr lang="en-US">
              <a:latin typeface="Times New Roman" pitchFamily="18" charset="0"/>
            </a:endParaRPr>
          </a:p>
        </p:txBody>
      </p:sp>
      <p:sp>
        <p:nvSpPr>
          <p:cNvPr id="116738" name="Rectangle 2"/>
          <p:cNvSpPr>
            <a:spLocks noGrp="1" noChangeArrowheads="1"/>
          </p:cNvSpPr>
          <p:nvPr>
            <p:ph type="title"/>
          </p:nvPr>
        </p:nvSpPr>
        <p:spPr/>
        <p:txBody>
          <a:bodyPr/>
          <a:lstStyle/>
          <a:p>
            <a:r>
              <a:rPr lang="en-US"/>
              <a:t>Soekoe foe bouw op</a:t>
            </a:r>
          </a:p>
        </p:txBody>
      </p:sp>
      <p:sp>
        <p:nvSpPr>
          <p:cNvPr id="116739" name="Rectangle 3"/>
          <p:cNvSpPr>
            <a:spLocks noGrp="1" noChangeArrowheads="1"/>
          </p:cNvSpPr>
          <p:nvPr>
            <p:ph type="body" idx="1"/>
          </p:nvPr>
        </p:nvSpPr>
        <p:spPr/>
        <p:txBody>
          <a:bodyPr/>
          <a:lstStyle/>
          <a:p>
            <a:r>
              <a:rPr lang="en-US"/>
              <a:t>Waka baka dem sani disi tjari vrede kom</a:t>
            </a:r>
          </a:p>
          <a:p>
            <a:r>
              <a:rPr lang="en-US"/>
              <a:t>Soekoe dem sani disi kan bouw trawan kom moro tranga</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36795A4-F42B-46B0-B188-7AE962DBB32B}"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4EA84F9B-7445-4F4D-9D4B-1EDA599E046E}" type="slidenum">
              <a:rPr lang="en-US"/>
              <a:pPr lvl="1"/>
              <a:t>82</a:t>
            </a:fld>
            <a:endParaRPr lang="en-US">
              <a:latin typeface="Times New Roman" pitchFamily="18" charset="0"/>
            </a:endParaRPr>
          </a:p>
        </p:txBody>
      </p:sp>
      <p:sp>
        <p:nvSpPr>
          <p:cNvPr id="117762" name="Rectangle 2"/>
          <p:cNvSpPr>
            <a:spLocks noGrp="1" noChangeArrowheads="1"/>
          </p:cNvSpPr>
          <p:nvPr>
            <p:ph type="title"/>
          </p:nvPr>
        </p:nvSpPr>
        <p:spPr>
          <a:xfrm>
            <a:off x="539750" y="260350"/>
            <a:ext cx="8080375" cy="1143000"/>
          </a:xfrm>
        </p:spPr>
        <p:txBody>
          <a:bodyPr/>
          <a:lstStyle/>
          <a:p>
            <a:r>
              <a:rPr lang="en-US"/>
              <a:t>Loekoe boen gi joe brada</a:t>
            </a:r>
          </a:p>
        </p:txBody>
      </p:sp>
      <p:sp>
        <p:nvSpPr>
          <p:cNvPr id="117763" name="Rectangle 3"/>
          <p:cNvSpPr>
            <a:spLocks noGrp="1" noChangeArrowheads="1"/>
          </p:cNvSpPr>
          <p:nvPr>
            <p:ph type="body" idx="1"/>
          </p:nvPr>
        </p:nvSpPr>
        <p:spPr>
          <a:xfrm>
            <a:off x="682625" y="1557338"/>
            <a:ext cx="7772400" cy="4538662"/>
          </a:xfrm>
        </p:spPr>
        <p:txBody>
          <a:bodyPr/>
          <a:lstStyle/>
          <a:p>
            <a:r>
              <a:rPr lang="en-US" sz="2800" b="1" dirty="0"/>
              <a:t>Rom. 14:20. No </a:t>
            </a:r>
            <a:r>
              <a:rPr lang="en-US" sz="2800" b="1" dirty="0" err="1"/>
              <a:t>pori</a:t>
            </a:r>
            <a:r>
              <a:rPr lang="en-US" sz="2800" b="1" dirty="0"/>
              <a:t> </a:t>
            </a:r>
            <a:r>
              <a:rPr lang="en-US" sz="2800" b="1" dirty="0" err="1"/>
              <a:t>da</a:t>
            </a:r>
            <a:r>
              <a:rPr lang="en-US" sz="2800" b="1" dirty="0"/>
              <a:t> </a:t>
            </a:r>
            <a:r>
              <a:rPr lang="en-US" sz="2800" b="1" dirty="0" err="1"/>
              <a:t>wroko</a:t>
            </a:r>
            <a:r>
              <a:rPr lang="en-US" sz="2800" b="1" dirty="0"/>
              <a:t> foe </a:t>
            </a:r>
            <a:r>
              <a:rPr lang="en-US" sz="2800" b="1" dirty="0" err="1"/>
              <a:t>Gado</a:t>
            </a:r>
            <a:r>
              <a:rPr lang="en-US" sz="2800" b="1" dirty="0"/>
              <a:t> foe </a:t>
            </a:r>
            <a:r>
              <a:rPr lang="en-US" sz="2800" b="1" dirty="0" err="1"/>
              <a:t>njanjan</a:t>
            </a:r>
            <a:r>
              <a:rPr lang="en-US" sz="2800" b="1" dirty="0"/>
              <a:t> </a:t>
            </a:r>
            <a:r>
              <a:rPr lang="en-US" sz="2800" b="1" dirty="0" err="1"/>
              <a:t>ede</a:t>
            </a:r>
            <a:r>
              <a:rPr lang="en-US" sz="2800" b="1" dirty="0"/>
              <a:t>. </a:t>
            </a:r>
            <a:r>
              <a:rPr lang="en-US" sz="2800" b="1" dirty="0" err="1"/>
              <a:t>Alasani</a:t>
            </a:r>
            <a:r>
              <a:rPr lang="en-US" sz="2800" b="1" dirty="0"/>
              <a:t> de </a:t>
            </a:r>
            <a:r>
              <a:rPr lang="en-US" sz="2800" b="1" dirty="0" err="1"/>
              <a:t>krin</a:t>
            </a:r>
            <a:r>
              <a:rPr lang="en-US" sz="2800" b="1" dirty="0"/>
              <a:t> foe </a:t>
            </a:r>
            <a:r>
              <a:rPr lang="en-US" sz="2800" b="1" dirty="0" err="1"/>
              <a:t>troe</a:t>
            </a:r>
            <a:r>
              <a:rPr lang="en-US" sz="2800" b="1" dirty="0"/>
              <a:t>; ma a de wan </a:t>
            </a:r>
            <a:r>
              <a:rPr lang="en-US" sz="2800" b="1" dirty="0" err="1"/>
              <a:t>ogri</a:t>
            </a:r>
            <a:r>
              <a:rPr lang="en-US" sz="2800" b="1" dirty="0"/>
              <a:t> </a:t>
            </a:r>
            <a:r>
              <a:rPr lang="en-US" sz="2800" b="1" dirty="0" err="1"/>
              <a:t>gi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njan</a:t>
            </a:r>
            <a:r>
              <a:rPr lang="en-US" sz="2800" b="1" dirty="0"/>
              <a:t> </a:t>
            </a:r>
            <a:r>
              <a:rPr lang="en-US" sz="2800" b="1" dirty="0" err="1"/>
              <a:t>sondro</a:t>
            </a:r>
            <a:r>
              <a:rPr lang="en-US" sz="2800" b="1" dirty="0"/>
              <a:t> wan </a:t>
            </a:r>
            <a:r>
              <a:rPr lang="en-US" sz="2800" b="1" dirty="0" err="1"/>
              <a:t>krin</a:t>
            </a:r>
            <a:r>
              <a:rPr lang="en-US" sz="2800" b="1" dirty="0"/>
              <a:t> </a:t>
            </a:r>
            <a:r>
              <a:rPr lang="en-US" sz="2800" b="1" dirty="0" err="1"/>
              <a:t>konsensi</a:t>
            </a:r>
            <a:r>
              <a:rPr lang="en-US" sz="2800" b="1" dirty="0"/>
              <a:t>. 21. A de </a:t>
            </a:r>
            <a:r>
              <a:rPr lang="en-US" sz="2800" b="1" dirty="0" err="1"/>
              <a:t>boen</a:t>
            </a:r>
            <a:r>
              <a:rPr lang="en-US" sz="2800" b="1" dirty="0"/>
              <a:t> </a:t>
            </a:r>
            <a:r>
              <a:rPr lang="en-US" sz="2800" b="1" dirty="0" err="1"/>
              <a:t>efoe</a:t>
            </a:r>
            <a:r>
              <a:rPr lang="en-US" sz="2800" b="1" dirty="0"/>
              <a:t> </a:t>
            </a:r>
            <a:r>
              <a:rPr lang="en-US" sz="2800" b="1" dirty="0" err="1"/>
              <a:t>joe</a:t>
            </a:r>
            <a:r>
              <a:rPr lang="en-US" sz="2800" b="1" dirty="0"/>
              <a:t> no </a:t>
            </a:r>
            <a:r>
              <a:rPr lang="en-US" sz="2800" b="1" dirty="0" err="1"/>
              <a:t>njan</a:t>
            </a:r>
            <a:r>
              <a:rPr lang="en-US" sz="2800" b="1" dirty="0"/>
              <a:t> </a:t>
            </a:r>
            <a:r>
              <a:rPr lang="en-US" sz="2800" b="1" dirty="0" err="1"/>
              <a:t>meti</a:t>
            </a:r>
            <a:r>
              <a:rPr lang="en-US" sz="2800" b="1" dirty="0"/>
              <a:t> </a:t>
            </a:r>
            <a:r>
              <a:rPr lang="en-US" sz="2800" b="1" dirty="0" err="1"/>
              <a:t>efoe</a:t>
            </a:r>
            <a:r>
              <a:rPr lang="en-US" sz="2800" b="1" dirty="0"/>
              <a:t> </a:t>
            </a:r>
            <a:r>
              <a:rPr lang="en-US" sz="2800" b="1" dirty="0" err="1"/>
              <a:t>dringi</a:t>
            </a:r>
            <a:r>
              <a:rPr lang="en-US" sz="2800" b="1" dirty="0"/>
              <a:t> </a:t>
            </a:r>
            <a:r>
              <a:rPr lang="en-US" sz="2800" b="1" dirty="0" err="1"/>
              <a:t>wini</a:t>
            </a:r>
            <a:r>
              <a:rPr lang="en-US" sz="2800" b="1" dirty="0"/>
              <a:t> </a:t>
            </a:r>
            <a:r>
              <a:rPr lang="en-US" sz="2800" b="1" dirty="0" err="1"/>
              <a:t>efoe</a:t>
            </a:r>
            <a:r>
              <a:rPr lang="en-US" sz="2800" b="1" dirty="0"/>
              <a:t> </a:t>
            </a:r>
            <a:r>
              <a:rPr lang="en-US" sz="2800" b="1" dirty="0" err="1"/>
              <a:t>iniwan</a:t>
            </a:r>
            <a:r>
              <a:rPr lang="en-US" sz="2800" b="1" dirty="0"/>
              <a:t> </a:t>
            </a:r>
            <a:r>
              <a:rPr lang="en-US" sz="2800" b="1" dirty="0" err="1"/>
              <a:t>tra</a:t>
            </a:r>
            <a:r>
              <a:rPr lang="en-US" sz="2800" b="1" dirty="0"/>
              <a:t> </a:t>
            </a:r>
            <a:r>
              <a:rPr lang="en-US" sz="2800" b="1" dirty="0" err="1"/>
              <a:t>sani</a:t>
            </a:r>
            <a:r>
              <a:rPr lang="en-US" sz="2800" b="1" dirty="0"/>
              <a:t> </a:t>
            </a:r>
            <a:r>
              <a:rPr lang="en-US" sz="2800" b="1" dirty="0" err="1"/>
              <a:t>disi</a:t>
            </a:r>
            <a:r>
              <a:rPr lang="en-US" sz="2800" b="1" dirty="0"/>
              <a:t> </a:t>
            </a:r>
            <a:r>
              <a:rPr lang="en-US" sz="2800" b="1" dirty="0" err="1"/>
              <a:t>sa</a:t>
            </a:r>
            <a:r>
              <a:rPr lang="en-US" sz="2800" b="1" dirty="0"/>
              <a:t> </a:t>
            </a:r>
            <a:r>
              <a:rPr lang="en-US" sz="2800" b="1" dirty="0" err="1"/>
              <a:t>meki</a:t>
            </a:r>
            <a:r>
              <a:rPr lang="en-US" sz="2800" b="1" dirty="0"/>
              <a:t> </a:t>
            </a:r>
            <a:r>
              <a:rPr lang="en-US" sz="2800" b="1" dirty="0" err="1"/>
              <a:t>joe</a:t>
            </a:r>
            <a:r>
              <a:rPr lang="en-US" sz="2800" b="1" dirty="0"/>
              <a:t> </a:t>
            </a:r>
            <a:r>
              <a:rPr lang="en-US" sz="2800" b="1" dirty="0" err="1"/>
              <a:t>brada</a:t>
            </a:r>
            <a:r>
              <a:rPr lang="en-US" sz="2800" b="1" dirty="0"/>
              <a:t> </a:t>
            </a:r>
            <a:r>
              <a:rPr lang="en-US" sz="2800" b="1" dirty="0" err="1"/>
              <a:t>naki</a:t>
            </a:r>
            <a:r>
              <a:rPr lang="en-US" sz="2800" b="1" dirty="0"/>
              <a:t> </a:t>
            </a:r>
            <a:r>
              <a:rPr lang="en-US" sz="2800" b="1" dirty="0" err="1"/>
              <a:t>foetoe</a:t>
            </a:r>
            <a:r>
              <a:rPr lang="en-US" sz="2800" b="1" dirty="0"/>
              <a:t> </a:t>
            </a:r>
            <a:r>
              <a:rPr lang="en-US" sz="2800" b="1" dirty="0" err="1"/>
              <a:t>fadon</a:t>
            </a:r>
            <a:r>
              <a:rPr lang="en-US" sz="2800" b="1" dirty="0"/>
              <a:t>, </a:t>
            </a:r>
            <a:r>
              <a:rPr lang="en-US" sz="2800" b="1" dirty="0" err="1"/>
              <a:t>efoe</a:t>
            </a:r>
            <a:r>
              <a:rPr lang="en-US" sz="2800" b="1" dirty="0"/>
              <a:t> foe </a:t>
            </a:r>
            <a:r>
              <a:rPr lang="en-US" sz="2800" b="1" dirty="0" err="1"/>
              <a:t>wani</a:t>
            </a:r>
            <a:r>
              <a:rPr lang="en-US" sz="2800" b="1" dirty="0"/>
              <a:t> doe </a:t>
            </a:r>
            <a:r>
              <a:rPr lang="en-US" sz="2800" b="1" dirty="0" err="1"/>
              <a:t>sondoe</a:t>
            </a:r>
            <a:r>
              <a:rPr lang="en-US" sz="2800" b="1" dirty="0"/>
              <a:t>, </a:t>
            </a:r>
            <a:r>
              <a:rPr lang="en-US" sz="2800" b="1" dirty="0" err="1"/>
              <a:t>efoe</a:t>
            </a:r>
            <a:r>
              <a:rPr lang="en-US" sz="2800" b="1" dirty="0"/>
              <a:t> foe </a:t>
            </a:r>
            <a:r>
              <a:rPr lang="en-US" sz="2800" b="1" dirty="0" err="1"/>
              <a:t>kom</a:t>
            </a:r>
            <a:r>
              <a:rPr lang="en-US" sz="2800" b="1" dirty="0"/>
              <a:t> </a:t>
            </a:r>
            <a:r>
              <a:rPr lang="en-US" sz="2800" b="1" dirty="0" err="1"/>
              <a:t>swaki</a:t>
            </a:r>
            <a:r>
              <a:rPr lang="en-US" sz="2800" b="1" dirty="0"/>
              <a:t>.</a:t>
            </a:r>
          </a:p>
          <a:p>
            <a:r>
              <a:rPr lang="en-US" sz="2800" b="1" dirty="0"/>
              <a:t>No </a:t>
            </a:r>
            <a:r>
              <a:rPr lang="en-US" sz="2800" b="1" dirty="0" err="1"/>
              <a:t>meki</a:t>
            </a:r>
            <a:r>
              <a:rPr lang="en-US" sz="2800" b="1" dirty="0"/>
              <a:t> hem </a:t>
            </a:r>
            <a:r>
              <a:rPr lang="en-US" sz="2800" b="1" dirty="0" err="1"/>
              <a:t>naki</a:t>
            </a:r>
            <a:r>
              <a:rPr lang="en-US" sz="2800" b="1" dirty="0"/>
              <a:t> </a:t>
            </a:r>
            <a:r>
              <a:rPr lang="en-US" sz="2800" b="1" dirty="0" err="1"/>
              <a:t>foetoe</a:t>
            </a:r>
            <a:endParaRPr lang="en-US" sz="2800" b="1" dirty="0"/>
          </a:p>
          <a:p>
            <a:r>
              <a:rPr lang="en-US" sz="2800" b="1" dirty="0" err="1"/>
              <a:t>Wani</a:t>
            </a:r>
            <a:r>
              <a:rPr lang="en-US" sz="2800" b="1" dirty="0"/>
              <a:t> doe </a:t>
            </a:r>
            <a:r>
              <a:rPr lang="en-US" sz="2800" b="1" dirty="0" err="1"/>
              <a:t>sondoe</a:t>
            </a:r>
            <a:endParaRPr lang="en-US" sz="2800" b="1" dirty="0"/>
          </a:p>
          <a:p>
            <a:r>
              <a:rPr lang="en-US" sz="2800" b="1" dirty="0" err="1"/>
              <a:t>Kom</a:t>
            </a:r>
            <a:r>
              <a:rPr lang="en-US" sz="2800" b="1" dirty="0"/>
              <a:t> </a:t>
            </a:r>
            <a:r>
              <a:rPr lang="en-US" sz="2800" b="1" dirty="0" err="1"/>
              <a:t>swaki</a:t>
            </a:r>
            <a:endParaRPr lang="en-US" sz="2800" b="1"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36795A4-F42B-46B0-B188-7AE962DBB32B}" type="datetime1">
              <a:rPr lang="en-US" smtClean="0"/>
              <a:t>3/22/2010</a:t>
            </a:fld>
            <a:endParaRPr lang="en-US" dirty="0"/>
          </a:p>
        </p:txBody>
      </p:sp>
      <p:sp>
        <p:nvSpPr>
          <p:cNvPr id="5" name="Footer Placeholder 4"/>
          <p:cNvSpPr>
            <a:spLocks noGrp="1"/>
          </p:cNvSpPr>
          <p:nvPr>
            <p:ph type="ftr" sz="quarter" idx="11"/>
          </p:nvPr>
        </p:nvSpPr>
        <p:spPr/>
        <p:txBody>
          <a:bodyPr/>
          <a:lstStyle/>
          <a:p>
            <a:r>
              <a:rPr lang="it-IT" dirty="0" smtClean="0"/>
              <a:t>ABI Module 9 Romeini III</a:t>
            </a:r>
            <a:endParaRPr lang="en-US" dirty="0"/>
          </a:p>
        </p:txBody>
      </p:sp>
      <p:sp>
        <p:nvSpPr>
          <p:cNvPr id="6" name="Slide Number Placeholder 5"/>
          <p:cNvSpPr>
            <a:spLocks noGrp="1"/>
          </p:cNvSpPr>
          <p:nvPr>
            <p:ph type="sldNum" sz="quarter" idx="12"/>
          </p:nvPr>
        </p:nvSpPr>
        <p:spPr/>
        <p:txBody>
          <a:bodyPr/>
          <a:lstStyle/>
          <a:p>
            <a:pPr lvl="1"/>
            <a:fld id="{4EA84F9B-7445-4F4D-9D4B-1EDA599E046E}" type="slidenum">
              <a:rPr lang="en-US"/>
              <a:pPr lvl="1"/>
              <a:t>83</a:t>
            </a:fld>
            <a:endParaRPr lang="en-US" dirty="0">
              <a:latin typeface="Times New Roman" pitchFamily="18" charset="0"/>
            </a:endParaRPr>
          </a:p>
        </p:txBody>
      </p:sp>
      <p:sp>
        <p:nvSpPr>
          <p:cNvPr id="117762" name="Rectangle 2"/>
          <p:cNvSpPr>
            <a:spLocks noGrp="1" noChangeArrowheads="1"/>
          </p:cNvSpPr>
          <p:nvPr>
            <p:ph type="title"/>
          </p:nvPr>
        </p:nvSpPr>
        <p:spPr>
          <a:xfrm>
            <a:off x="539750" y="260350"/>
            <a:ext cx="8080375" cy="1143000"/>
          </a:xfrm>
        </p:spPr>
        <p:txBody>
          <a:bodyPr/>
          <a:lstStyle/>
          <a:p>
            <a:r>
              <a:rPr lang="en-US" dirty="0" err="1"/>
              <a:t>Loekoe</a:t>
            </a:r>
            <a:r>
              <a:rPr lang="en-US" dirty="0"/>
              <a:t> </a:t>
            </a:r>
            <a:r>
              <a:rPr lang="en-US" dirty="0" err="1"/>
              <a:t>boen</a:t>
            </a:r>
            <a:r>
              <a:rPr lang="en-US" dirty="0"/>
              <a:t> </a:t>
            </a:r>
            <a:r>
              <a:rPr lang="en-US" dirty="0" err="1"/>
              <a:t>gi</a:t>
            </a:r>
            <a:r>
              <a:rPr lang="en-US" dirty="0"/>
              <a:t> </a:t>
            </a:r>
            <a:r>
              <a:rPr lang="en-US" dirty="0" err="1"/>
              <a:t>joe</a:t>
            </a:r>
            <a:r>
              <a:rPr lang="en-US" dirty="0"/>
              <a:t> </a:t>
            </a:r>
            <a:r>
              <a:rPr lang="en-US" dirty="0" err="1"/>
              <a:t>brada</a:t>
            </a:r>
            <a:endParaRPr lang="en-US" dirty="0"/>
          </a:p>
        </p:txBody>
      </p:sp>
      <p:sp>
        <p:nvSpPr>
          <p:cNvPr id="117763" name="Rectangle 3"/>
          <p:cNvSpPr>
            <a:spLocks noGrp="1" noChangeArrowheads="1"/>
          </p:cNvSpPr>
          <p:nvPr>
            <p:ph type="body" idx="1"/>
          </p:nvPr>
        </p:nvSpPr>
        <p:spPr>
          <a:xfrm>
            <a:off x="685800" y="1828800"/>
            <a:ext cx="7772400" cy="4538662"/>
          </a:xfrm>
        </p:spPr>
        <p:txBody>
          <a:bodyPr/>
          <a:lstStyle/>
          <a:p>
            <a:r>
              <a:rPr lang="en-US" sz="2800" b="1" dirty="0"/>
              <a:t>Rom. 14:20. No </a:t>
            </a:r>
            <a:r>
              <a:rPr lang="en-US" sz="2800" b="1" dirty="0" err="1"/>
              <a:t>pori</a:t>
            </a:r>
            <a:r>
              <a:rPr lang="en-US" sz="2800" b="1" dirty="0"/>
              <a:t> </a:t>
            </a:r>
            <a:r>
              <a:rPr lang="en-US" sz="2800" b="1" dirty="0" err="1"/>
              <a:t>da</a:t>
            </a:r>
            <a:r>
              <a:rPr lang="en-US" sz="2800" b="1" dirty="0"/>
              <a:t> </a:t>
            </a:r>
            <a:r>
              <a:rPr lang="en-US" sz="2800" b="1" dirty="0" err="1"/>
              <a:t>wroko</a:t>
            </a:r>
            <a:r>
              <a:rPr lang="en-US" sz="2800" b="1" dirty="0"/>
              <a:t> foe </a:t>
            </a:r>
            <a:r>
              <a:rPr lang="en-US" sz="2800" b="1" dirty="0" err="1"/>
              <a:t>Gado</a:t>
            </a:r>
            <a:r>
              <a:rPr lang="en-US" sz="2800" b="1" dirty="0"/>
              <a:t> foe </a:t>
            </a:r>
            <a:r>
              <a:rPr lang="en-US" sz="2800" b="1" dirty="0" err="1"/>
              <a:t>njanjan</a:t>
            </a:r>
            <a:r>
              <a:rPr lang="en-US" sz="2800" b="1" dirty="0"/>
              <a:t> </a:t>
            </a:r>
            <a:r>
              <a:rPr lang="en-US" sz="2800" b="1" dirty="0" err="1"/>
              <a:t>ede</a:t>
            </a:r>
            <a:r>
              <a:rPr lang="en-US" sz="2800" b="1" dirty="0"/>
              <a:t>. </a:t>
            </a:r>
            <a:r>
              <a:rPr lang="en-US" sz="2800" b="1" dirty="0" err="1"/>
              <a:t>Alasani</a:t>
            </a:r>
            <a:r>
              <a:rPr lang="en-US" sz="2800" b="1" dirty="0"/>
              <a:t> de </a:t>
            </a:r>
            <a:r>
              <a:rPr lang="en-US" sz="2800" b="1" dirty="0" err="1"/>
              <a:t>krin</a:t>
            </a:r>
            <a:r>
              <a:rPr lang="en-US" sz="2800" b="1" dirty="0"/>
              <a:t> foe </a:t>
            </a:r>
            <a:r>
              <a:rPr lang="en-US" sz="2800" b="1" dirty="0" err="1"/>
              <a:t>troe</a:t>
            </a:r>
            <a:r>
              <a:rPr lang="en-US" sz="2800" b="1" dirty="0"/>
              <a:t>; ma a de wan </a:t>
            </a:r>
            <a:r>
              <a:rPr lang="en-US" sz="2800" b="1" dirty="0" err="1"/>
              <a:t>ogri</a:t>
            </a:r>
            <a:r>
              <a:rPr lang="en-US" sz="2800" b="1" dirty="0"/>
              <a:t> </a:t>
            </a:r>
            <a:r>
              <a:rPr lang="en-US" sz="2800" b="1" dirty="0" err="1"/>
              <a:t>gi</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njan</a:t>
            </a:r>
            <a:r>
              <a:rPr lang="en-US" sz="2800" b="1" dirty="0"/>
              <a:t> </a:t>
            </a:r>
            <a:r>
              <a:rPr lang="en-US" sz="2800" b="1" dirty="0" err="1"/>
              <a:t>sondro</a:t>
            </a:r>
            <a:r>
              <a:rPr lang="en-US" sz="2800" b="1" dirty="0"/>
              <a:t> wan </a:t>
            </a:r>
            <a:r>
              <a:rPr lang="en-US" sz="2800" b="1" dirty="0" err="1"/>
              <a:t>krin</a:t>
            </a:r>
            <a:r>
              <a:rPr lang="en-US" sz="2800" b="1" dirty="0"/>
              <a:t> </a:t>
            </a:r>
            <a:r>
              <a:rPr lang="en-US" sz="2800" b="1" dirty="0" err="1"/>
              <a:t>konsensi</a:t>
            </a:r>
            <a:r>
              <a:rPr lang="en-US" sz="2800" b="1" dirty="0"/>
              <a:t>. 21. A de </a:t>
            </a:r>
            <a:r>
              <a:rPr lang="en-US" sz="2800" b="1" dirty="0" err="1"/>
              <a:t>boen</a:t>
            </a:r>
            <a:r>
              <a:rPr lang="en-US" sz="2800" b="1" dirty="0"/>
              <a:t> </a:t>
            </a:r>
            <a:r>
              <a:rPr lang="en-US" sz="2800" b="1" dirty="0" err="1"/>
              <a:t>efoe</a:t>
            </a:r>
            <a:r>
              <a:rPr lang="en-US" sz="2800" b="1" dirty="0"/>
              <a:t> </a:t>
            </a:r>
            <a:r>
              <a:rPr lang="en-US" sz="2800" b="1" dirty="0" err="1"/>
              <a:t>joe</a:t>
            </a:r>
            <a:r>
              <a:rPr lang="en-US" sz="2800" b="1" dirty="0"/>
              <a:t> no </a:t>
            </a:r>
            <a:r>
              <a:rPr lang="en-US" sz="2800" b="1" dirty="0" err="1"/>
              <a:t>njan</a:t>
            </a:r>
            <a:r>
              <a:rPr lang="en-US" sz="2800" b="1" dirty="0"/>
              <a:t> </a:t>
            </a:r>
            <a:r>
              <a:rPr lang="en-US" sz="2800" b="1" dirty="0" err="1"/>
              <a:t>meti</a:t>
            </a:r>
            <a:r>
              <a:rPr lang="en-US" sz="2800" b="1" dirty="0"/>
              <a:t> </a:t>
            </a:r>
            <a:r>
              <a:rPr lang="en-US" sz="2800" b="1" dirty="0" err="1"/>
              <a:t>efoe</a:t>
            </a:r>
            <a:r>
              <a:rPr lang="en-US" sz="2800" b="1" dirty="0"/>
              <a:t> </a:t>
            </a:r>
            <a:r>
              <a:rPr lang="en-US" sz="2800" b="1" dirty="0" err="1"/>
              <a:t>dringi</a:t>
            </a:r>
            <a:r>
              <a:rPr lang="en-US" sz="2800" b="1" dirty="0"/>
              <a:t> </a:t>
            </a:r>
            <a:r>
              <a:rPr lang="en-US" sz="2800" b="1" dirty="0" err="1"/>
              <a:t>wini</a:t>
            </a:r>
            <a:r>
              <a:rPr lang="en-US" sz="2800" b="1" dirty="0"/>
              <a:t> </a:t>
            </a:r>
            <a:r>
              <a:rPr lang="en-US" sz="2800" b="1" dirty="0" err="1"/>
              <a:t>efoe</a:t>
            </a:r>
            <a:r>
              <a:rPr lang="en-US" sz="2800" b="1" dirty="0"/>
              <a:t> </a:t>
            </a:r>
            <a:r>
              <a:rPr lang="en-US" sz="2800" b="1" dirty="0" err="1"/>
              <a:t>iniwan</a:t>
            </a:r>
            <a:r>
              <a:rPr lang="en-US" sz="2800" b="1" dirty="0"/>
              <a:t> </a:t>
            </a:r>
            <a:r>
              <a:rPr lang="en-US" sz="2800" b="1" dirty="0" err="1"/>
              <a:t>tra</a:t>
            </a:r>
            <a:r>
              <a:rPr lang="en-US" sz="2800" b="1" dirty="0"/>
              <a:t> </a:t>
            </a:r>
            <a:r>
              <a:rPr lang="en-US" sz="2800" b="1" dirty="0" err="1"/>
              <a:t>sani</a:t>
            </a:r>
            <a:r>
              <a:rPr lang="en-US" sz="2800" b="1" dirty="0"/>
              <a:t> </a:t>
            </a:r>
            <a:r>
              <a:rPr lang="en-US" sz="2800" b="1" dirty="0" err="1"/>
              <a:t>disi</a:t>
            </a:r>
            <a:r>
              <a:rPr lang="en-US" sz="2800" b="1" dirty="0"/>
              <a:t> </a:t>
            </a:r>
            <a:r>
              <a:rPr lang="en-US" sz="2800" b="1" dirty="0" err="1"/>
              <a:t>sa</a:t>
            </a:r>
            <a:r>
              <a:rPr lang="en-US" sz="2800" b="1" dirty="0"/>
              <a:t> </a:t>
            </a:r>
            <a:r>
              <a:rPr lang="en-US" sz="2800" b="1" dirty="0" err="1"/>
              <a:t>meki</a:t>
            </a:r>
            <a:r>
              <a:rPr lang="en-US" sz="2800" b="1" dirty="0"/>
              <a:t> </a:t>
            </a:r>
            <a:r>
              <a:rPr lang="en-US" sz="2800" b="1" dirty="0" err="1"/>
              <a:t>joe</a:t>
            </a:r>
            <a:r>
              <a:rPr lang="en-US" sz="2800" b="1" dirty="0"/>
              <a:t> </a:t>
            </a:r>
            <a:r>
              <a:rPr lang="en-US" sz="2800" b="1" dirty="0" err="1"/>
              <a:t>brada</a:t>
            </a:r>
            <a:r>
              <a:rPr lang="en-US" sz="2800" b="1" dirty="0"/>
              <a:t> </a:t>
            </a:r>
            <a:r>
              <a:rPr lang="en-US" sz="2800" b="1" dirty="0" err="1"/>
              <a:t>naki</a:t>
            </a:r>
            <a:r>
              <a:rPr lang="en-US" sz="2800" b="1" dirty="0"/>
              <a:t> </a:t>
            </a:r>
            <a:r>
              <a:rPr lang="en-US" sz="2800" b="1" dirty="0" err="1"/>
              <a:t>foetoe</a:t>
            </a:r>
            <a:r>
              <a:rPr lang="en-US" sz="2800" b="1" dirty="0"/>
              <a:t> </a:t>
            </a:r>
            <a:r>
              <a:rPr lang="en-US" sz="2800" b="1" dirty="0" err="1"/>
              <a:t>fadon</a:t>
            </a:r>
            <a:r>
              <a:rPr lang="en-US" sz="2800" b="1" dirty="0"/>
              <a:t>, </a:t>
            </a:r>
            <a:r>
              <a:rPr lang="en-US" sz="2800" b="1" dirty="0" err="1"/>
              <a:t>efoe</a:t>
            </a:r>
            <a:r>
              <a:rPr lang="en-US" sz="2800" b="1" dirty="0"/>
              <a:t> foe </a:t>
            </a:r>
            <a:r>
              <a:rPr lang="en-US" sz="2800" b="1" dirty="0" err="1"/>
              <a:t>wani</a:t>
            </a:r>
            <a:r>
              <a:rPr lang="en-US" sz="2800" b="1" dirty="0"/>
              <a:t> doe </a:t>
            </a:r>
            <a:r>
              <a:rPr lang="en-US" sz="2800" b="1" dirty="0" err="1"/>
              <a:t>sondoe</a:t>
            </a:r>
            <a:r>
              <a:rPr lang="en-US" sz="2800" b="1" dirty="0"/>
              <a:t>, </a:t>
            </a:r>
            <a:r>
              <a:rPr lang="en-US" sz="2800" b="1" dirty="0" err="1"/>
              <a:t>efoe</a:t>
            </a:r>
            <a:r>
              <a:rPr lang="en-US" sz="2800" b="1" dirty="0"/>
              <a:t> foe </a:t>
            </a:r>
            <a:r>
              <a:rPr lang="en-US" sz="2800" b="1" dirty="0" err="1"/>
              <a:t>kom</a:t>
            </a:r>
            <a:r>
              <a:rPr lang="en-US" sz="2800" b="1" dirty="0"/>
              <a:t> </a:t>
            </a:r>
            <a:r>
              <a:rPr lang="en-US" sz="2800" b="1" dirty="0" err="1"/>
              <a:t>swaki</a:t>
            </a:r>
            <a:r>
              <a:rPr lang="en-US" sz="2800" b="1" dirty="0" smtClean="0"/>
              <a:t>.</a:t>
            </a:r>
            <a:endParaRPr lang="en-US" sz="2800" b="1"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Hori </a:t>
            </a:r>
            <a:r>
              <a:rPr lang="en-US" dirty="0" err="1" smtClean="0"/>
              <a:t>rekening</a:t>
            </a:r>
            <a:r>
              <a:rPr lang="en-US" dirty="0" smtClean="0"/>
              <a:t> </a:t>
            </a:r>
            <a:r>
              <a:rPr lang="en-US" dirty="0" err="1" smtClean="0"/>
              <a:t>nanga</a:t>
            </a:r>
            <a:r>
              <a:rPr lang="en-US" dirty="0" smtClean="0"/>
              <a:t> </a:t>
            </a:r>
            <a:r>
              <a:rPr lang="en-US" dirty="0" err="1" smtClean="0"/>
              <a:t>joe</a:t>
            </a:r>
            <a:r>
              <a:rPr lang="en-US" dirty="0" smtClean="0"/>
              <a:t> </a:t>
            </a:r>
            <a:r>
              <a:rPr lang="en-US" dirty="0" err="1" smtClean="0"/>
              <a:t>brada</a:t>
            </a:r>
            <a:endParaRPr lang="en-US" dirty="0"/>
          </a:p>
        </p:txBody>
      </p:sp>
      <p:sp>
        <p:nvSpPr>
          <p:cNvPr id="3" name="Content Placeholder 2"/>
          <p:cNvSpPr>
            <a:spLocks noGrp="1"/>
          </p:cNvSpPr>
          <p:nvPr>
            <p:ph idx="1"/>
          </p:nvPr>
        </p:nvSpPr>
        <p:spPr/>
        <p:txBody>
          <a:bodyPr/>
          <a:lstStyle/>
          <a:p>
            <a:r>
              <a:rPr lang="en-US" b="1" dirty="0" smtClean="0"/>
              <a:t>No </a:t>
            </a:r>
            <a:r>
              <a:rPr lang="en-US" b="1" dirty="0" err="1" smtClean="0"/>
              <a:t>meki</a:t>
            </a:r>
            <a:r>
              <a:rPr lang="en-US" b="1" dirty="0" smtClean="0"/>
              <a:t> hem </a:t>
            </a:r>
            <a:r>
              <a:rPr lang="en-US" b="1" dirty="0" err="1" smtClean="0"/>
              <a:t>naki</a:t>
            </a:r>
            <a:r>
              <a:rPr lang="en-US" b="1" dirty="0" smtClean="0"/>
              <a:t> </a:t>
            </a:r>
            <a:r>
              <a:rPr lang="en-US" b="1" dirty="0" err="1" smtClean="0"/>
              <a:t>foetoe</a:t>
            </a:r>
            <a:endParaRPr lang="en-US" b="1" dirty="0" smtClean="0"/>
          </a:p>
          <a:p>
            <a:r>
              <a:rPr lang="en-US" b="1" dirty="0" smtClean="0"/>
              <a:t>No </a:t>
            </a:r>
            <a:r>
              <a:rPr lang="en-US" b="1" dirty="0" err="1" smtClean="0"/>
              <a:t>meki</a:t>
            </a:r>
            <a:r>
              <a:rPr lang="en-US" b="1" dirty="0" smtClean="0"/>
              <a:t> hem </a:t>
            </a:r>
            <a:r>
              <a:rPr lang="en-US" b="1" dirty="0" err="1" smtClean="0"/>
              <a:t>wani</a:t>
            </a:r>
            <a:r>
              <a:rPr lang="en-US" b="1" dirty="0" smtClean="0"/>
              <a:t> </a:t>
            </a:r>
            <a:r>
              <a:rPr lang="en-US" b="1" dirty="0" smtClean="0"/>
              <a:t>doe </a:t>
            </a:r>
            <a:r>
              <a:rPr lang="en-US" b="1" dirty="0" err="1" smtClean="0"/>
              <a:t>sondoe</a:t>
            </a:r>
            <a:endParaRPr lang="en-US" b="1" dirty="0" smtClean="0"/>
          </a:p>
          <a:p>
            <a:r>
              <a:rPr lang="en-US" b="1" dirty="0" smtClean="0"/>
              <a:t>No </a:t>
            </a:r>
            <a:r>
              <a:rPr lang="en-US" b="1" dirty="0" err="1" smtClean="0"/>
              <a:t>meki</a:t>
            </a:r>
            <a:r>
              <a:rPr lang="en-US" b="1" dirty="0" smtClean="0"/>
              <a:t> hem </a:t>
            </a:r>
            <a:r>
              <a:rPr lang="en-US" b="1" dirty="0" err="1" smtClean="0"/>
              <a:t>kom</a:t>
            </a:r>
            <a:r>
              <a:rPr lang="en-US" b="1" dirty="0" smtClean="0"/>
              <a:t> </a:t>
            </a:r>
            <a:r>
              <a:rPr lang="en-US" b="1" dirty="0" err="1" smtClean="0"/>
              <a:t>swaki</a:t>
            </a:r>
            <a:endParaRPr lang="en-US" b="1" dirty="0" smtClean="0"/>
          </a:p>
          <a:p>
            <a:pPr lvl="1"/>
            <a:r>
              <a:rPr lang="en-US" b="1" dirty="0" smtClean="0"/>
              <a:t>Doro </a:t>
            </a:r>
            <a:r>
              <a:rPr lang="en-US" b="1" dirty="0" err="1" smtClean="0"/>
              <a:t>dem</a:t>
            </a:r>
            <a:r>
              <a:rPr lang="en-US" b="1" dirty="0" smtClean="0"/>
              <a:t> </a:t>
            </a:r>
            <a:r>
              <a:rPr lang="en-US" b="1" dirty="0" err="1" smtClean="0"/>
              <a:t>handeling</a:t>
            </a:r>
            <a:r>
              <a:rPr lang="en-US" b="1" dirty="0" smtClean="0"/>
              <a:t> foe </a:t>
            </a:r>
            <a:r>
              <a:rPr lang="en-US" b="1" dirty="0" err="1" smtClean="0"/>
              <a:t>joe</a:t>
            </a:r>
            <a:endParaRPr lang="en-US" b="1" dirty="0" smtClean="0"/>
          </a:p>
          <a:p>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84</a:t>
            </a:fld>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83FD07-D85A-4090-98FB-83FCB9A681CF}"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E35C063C-60CC-4841-8723-96166BCA757D}" type="slidenum">
              <a:rPr lang="en-US"/>
              <a:pPr lvl="1"/>
              <a:t>85</a:t>
            </a:fld>
            <a:endParaRPr lang="en-US">
              <a:latin typeface="Times New Roman" pitchFamily="18" charset="0"/>
            </a:endParaRPr>
          </a:p>
        </p:txBody>
      </p:sp>
      <p:sp>
        <p:nvSpPr>
          <p:cNvPr id="118786" name="Rectangle 2"/>
          <p:cNvSpPr>
            <a:spLocks noGrp="1" noChangeArrowheads="1"/>
          </p:cNvSpPr>
          <p:nvPr>
            <p:ph type="title"/>
          </p:nvPr>
        </p:nvSpPr>
        <p:spPr/>
        <p:txBody>
          <a:bodyPr/>
          <a:lstStyle/>
          <a:p>
            <a:r>
              <a:rPr lang="en-US" sz="4000"/>
              <a:t>Wroko nanga bribi, no degedege</a:t>
            </a:r>
          </a:p>
        </p:txBody>
      </p:sp>
      <p:sp>
        <p:nvSpPr>
          <p:cNvPr id="118787" name="Rectangle 3"/>
          <p:cNvSpPr>
            <a:spLocks noGrp="1" noChangeArrowheads="1"/>
          </p:cNvSpPr>
          <p:nvPr>
            <p:ph type="body" idx="1"/>
          </p:nvPr>
        </p:nvSpPr>
        <p:spPr>
          <a:xfrm>
            <a:off x="0" y="2017713"/>
            <a:ext cx="8955088" cy="4114800"/>
          </a:xfrm>
        </p:spPr>
        <p:txBody>
          <a:bodyPr/>
          <a:lstStyle/>
          <a:p>
            <a:r>
              <a:rPr lang="en-US" b="1"/>
              <a:t>Rom. 14:22. Joe abi bribi? Abi dati gi joesrefi na Gado fesi. Da soema abi prisiri disi no vonisi hemsrefi nanga da sani disi a gi hemsrefi pasi foe doe. 23. Ma da soema disi de degedege kisi vonisi kaba efoe a njan, bikasi a njan sondro bribi, en </a:t>
            </a:r>
            <a:r>
              <a:rPr lang="en-US" b="1">
                <a:solidFill>
                  <a:schemeClr val="accent2"/>
                </a:solidFill>
              </a:rPr>
              <a:t>alasani disi no komopo foe bribi de sondoe</a:t>
            </a:r>
            <a:r>
              <a:rPr lang="en-US" b="1"/>
              <a:t>.</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Alasani</a:t>
            </a:r>
            <a:r>
              <a:rPr lang="en-US" dirty="0" smtClean="0"/>
              <a:t> </a:t>
            </a:r>
            <a:r>
              <a:rPr lang="en-US" dirty="0" err="1" smtClean="0"/>
              <a:t>disi</a:t>
            </a:r>
            <a:r>
              <a:rPr lang="en-US" dirty="0" smtClean="0"/>
              <a:t> no </a:t>
            </a:r>
            <a:r>
              <a:rPr lang="en-US" dirty="0" err="1" smtClean="0"/>
              <a:t>komopo</a:t>
            </a:r>
            <a:r>
              <a:rPr lang="en-US" dirty="0" smtClean="0"/>
              <a:t> foe </a:t>
            </a:r>
            <a:r>
              <a:rPr lang="en-US" dirty="0" err="1" smtClean="0"/>
              <a:t>bribi</a:t>
            </a:r>
            <a:r>
              <a:rPr lang="en-US" dirty="0" smtClean="0"/>
              <a:t> de </a:t>
            </a:r>
            <a:r>
              <a:rPr lang="en-US" dirty="0" err="1" smtClean="0"/>
              <a:t>sondoe</a:t>
            </a:r>
            <a:endParaRPr lang="en-US" dirty="0"/>
          </a:p>
        </p:txBody>
      </p:sp>
      <p:sp>
        <p:nvSpPr>
          <p:cNvPr id="3" name="Content Placeholder 2"/>
          <p:cNvSpPr>
            <a:spLocks noGrp="1"/>
          </p:cNvSpPr>
          <p:nvPr>
            <p:ph idx="1"/>
          </p:nvPr>
        </p:nvSpPr>
        <p:spPr/>
        <p:txBody>
          <a:bodyPr/>
          <a:lstStyle/>
          <a:p>
            <a:r>
              <a:rPr lang="en-US" dirty="0" err="1" smtClean="0"/>
              <a:t>Disi</a:t>
            </a:r>
            <a:r>
              <a:rPr lang="en-US" dirty="0" smtClean="0"/>
              <a:t> de wan </a:t>
            </a:r>
            <a:r>
              <a:rPr lang="en-US" dirty="0" err="1" smtClean="0"/>
              <a:t>belangrijk</a:t>
            </a:r>
            <a:r>
              <a:rPr lang="en-US" dirty="0" smtClean="0"/>
              <a:t> </a:t>
            </a:r>
            <a:r>
              <a:rPr lang="en-US" dirty="0" err="1" smtClean="0"/>
              <a:t>beginsel</a:t>
            </a:r>
            <a:endParaRPr lang="en-US" dirty="0" smtClean="0"/>
          </a:p>
          <a:p>
            <a:r>
              <a:rPr lang="en-US" dirty="0" err="1" smtClean="0"/>
              <a:t>Efoe</a:t>
            </a:r>
            <a:r>
              <a:rPr lang="en-US" dirty="0" smtClean="0"/>
              <a:t> mi </a:t>
            </a:r>
            <a:r>
              <a:rPr lang="en-US" dirty="0" err="1" smtClean="0"/>
              <a:t>twijfel</a:t>
            </a:r>
            <a:r>
              <a:rPr lang="en-US" dirty="0" smtClean="0"/>
              <a:t> </a:t>
            </a:r>
            <a:r>
              <a:rPr lang="en-US" dirty="0" err="1" smtClean="0"/>
              <a:t>dati</a:t>
            </a:r>
            <a:r>
              <a:rPr lang="en-US" dirty="0" smtClean="0"/>
              <a:t> </a:t>
            </a:r>
            <a:r>
              <a:rPr lang="en-US" dirty="0" err="1" smtClean="0"/>
              <a:t>da</a:t>
            </a:r>
            <a:r>
              <a:rPr lang="en-US" dirty="0" smtClean="0"/>
              <a:t> </a:t>
            </a:r>
            <a:r>
              <a:rPr lang="en-US" dirty="0" err="1" smtClean="0"/>
              <a:t>sani</a:t>
            </a:r>
            <a:r>
              <a:rPr lang="en-US" dirty="0" smtClean="0"/>
              <a:t> de </a:t>
            </a:r>
            <a:r>
              <a:rPr lang="en-US" dirty="0" err="1" smtClean="0"/>
              <a:t>boen</a:t>
            </a:r>
            <a:r>
              <a:rPr lang="en-US" dirty="0" smtClean="0"/>
              <a:t>, en mi go </a:t>
            </a:r>
            <a:r>
              <a:rPr lang="en-US" dirty="0" err="1" smtClean="0"/>
              <a:t>doro</a:t>
            </a:r>
            <a:r>
              <a:rPr lang="en-US" dirty="0" smtClean="0"/>
              <a:t> foe doe hem </a:t>
            </a:r>
            <a:r>
              <a:rPr lang="en-US" dirty="0" err="1" smtClean="0"/>
              <a:t>nanga</a:t>
            </a:r>
            <a:r>
              <a:rPr lang="en-US" dirty="0" smtClean="0"/>
              <a:t> mi </a:t>
            </a:r>
            <a:r>
              <a:rPr lang="en-US" dirty="0" err="1" smtClean="0"/>
              <a:t>twijfel</a:t>
            </a:r>
            <a:r>
              <a:rPr lang="en-US" dirty="0" smtClean="0"/>
              <a:t>, </a:t>
            </a:r>
            <a:r>
              <a:rPr lang="en-US" dirty="0" err="1" smtClean="0"/>
              <a:t>dan</a:t>
            </a:r>
            <a:r>
              <a:rPr lang="en-US" dirty="0" smtClean="0"/>
              <a:t> mi doe </a:t>
            </a:r>
            <a:r>
              <a:rPr lang="en-US" dirty="0" err="1" smtClean="0"/>
              <a:t>sondoe</a:t>
            </a:r>
            <a:r>
              <a:rPr lang="en-US" dirty="0" smtClean="0"/>
              <a:t> </a:t>
            </a:r>
            <a:r>
              <a:rPr lang="en-US" dirty="0" err="1" smtClean="0"/>
              <a:t>agensi</a:t>
            </a:r>
            <a:r>
              <a:rPr lang="en-US" dirty="0" smtClean="0"/>
              <a:t> mi </a:t>
            </a:r>
            <a:r>
              <a:rPr lang="en-US" dirty="0" err="1" smtClean="0"/>
              <a:t>egi</a:t>
            </a:r>
            <a:r>
              <a:rPr lang="en-US" dirty="0" smtClean="0"/>
              <a:t> </a:t>
            </a:r>
            <a:r>
              <a:rPr lang="en-US" dirty="0" err="1" smtClean="0"/>
              <a:t>konsensi</a:t>
            </a:r>
            <a:r>
              <a:rPr lang="en-US" dirty="0" smtClean="0"/>
              <a:t> </a:t>
            </a:r>
            <a:r>
              <a:rPr lang="en-US" dirty="0" err="1" smtClean="0"/>
              <a:t>alwasi</a:t>
            </a:r>
            <a:r>
              <a:rPr lang="en-US" dirty="0" smtClean="0"/>
              <a:t> </a:t>
            </a:r>
            <a:r>
              <a:rPr lang="en-US" dirty="0" err="1" smtClean="0"/>
              <a:t>kande</a:t>
            </a:r>
            <a:r>
              <a:rPr lang="en-US" dirty="0" smtClean="0"/>
              <a:t> </a:t>
            </a:r>
            <a:r>
              <a:rPr lang="en-US" dirty="0" err="1" smtClean="0"/>
              <a:t>da</a:t>
            </a:r>
            <a:r>
              <a:rPr lang="en-US" dirty="0" smtClean="0"/>
              <a:t> </a:t>
            </a:r>
            <a:r>
              <a:rPr lang="en-US" dirty="0" err="1" smtClean="0"/>
              <a:t>sani</a:t>
            </a:r>
            <a:r>
              <a:rPr lang="en-US" dirty="0" smtClean="0"/>
              <a:t> de </a:t>
            </a:r>
            <a:r>
              <a:rPr lang="en-US" dirty="0" err="1" smtClean="0"/>
              <a:t>toegestaan</a:t>
            </a:r>
            <a:r>
              <a:rPr lang="en-US" dirty="0" smtClean="0"/>
              <a:t>.  Dan mi </a:t>
            </a:r>
            <a:r>
              <a:rPr lang="en-US" dirty="0" err="1" smtClean="0"/>
              <a:t>taki</a:t>
            </a:r>
            <a:r>
              <a:rPr lang="en-US" dirty="0" smtClean="0"/>
              <a:t>: Mi no </a:t>
            </a:r>
            <a:r>
              <a:rPr lang="en-US" dirty="0" err="1" smtClean="0"/>
              <a:t>sabi</a:t>
            </a:r>
            <a:r>
              <a:rPr lang="en-US" dirty="0" smtClean="0"/>
              <a:t> </a:t>
            </a:r>
            <a:r>
              <a:rPr lang="en-US" dirty="0" err="1" smtClean="0"/>
              <a:t>efoe</a:t>
            </a:r>
            <a:r>
              <a:rPr lang="en-US" dirty="0" smtClean="0"/>
              <a:t> a de </a:t>
            </a:r>
            <a:r>
              <a:rPr lang="en-US" dirty="0" err="1" smtClean="0"/>
              <a:t>boen</a:t>
            </a:r>
            <a:r>
              <a:rPr lang="en-US" dirty="0" smtClean="0"/>
              <a:t>, ma </a:t>
            </a:r>
            <a:r>
              <a:rPr lang="en-US" dirty="0" err="1" smtClean="0"/>
              <a:t>tokoe</a:t>
            </a:r>
            <a:r>
              <a:rPr lang="en-US" dirty="0" smtClean="0"/>
              <a:t> mi </a:t>
            </a:r>
            <a:r>
              <a:rPr lang="en-US" dirty="0" err="1" smtClean="0"/>
              <a:t>sa</a:t>
            </a:r>
            <a:r>
              <a:rPr lang="en-US" dirty="0" smtClean="0"/>
              <a:t> go </a:t>
            </a:r>
            <a:r>
              <a:rPr lang="en-US" dirty="0" err="1" smtClean="0"/>
              <a:t>doro</a:t>
            </a:r>
            <a:r>
              <a:rPr lang="en-US" dirty="0" smtClean="0"/>
              <a:t> foe doe hem – en </a:t>
            </a:r>
            <a:r>
              <a:rPr lang="en-US" dirty="0" err="1" smtClean="0"/>
              <a:t>dati</a:t>
            </a:r>
            <a:r>
              <a:rPr lang="en-US" dirty="0" smtClean="0"/>
              <a:t> de </a:t>
            </a:r>
            <a:r>
              <a:rPr lang="en-US" dirty="0" err="1" smtClean="0"/>
              <a:t>sondoe</a:t>
            </a:r>
            <a:r>
              <a:rPr lang="en-US" dirty="0" smtClean="0"/>
              <a:t>…</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86</a:t>
            </a:fld>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AFA018-8E94-4E4A-B9BC-56F3CF553F97}" type="datetime1">
              <a:rPr lang="en-US" smtClean="0"/>
              <a:t>3/22/2010</a:t>
            </a:fld>
            <a:endParaRPr lang="en-US" dirty="0"/>
          </a:p>
        </p:txBody>
      </p:sp>
      <p:sp>
        <p:nvSpPr>
          <p:cNvPr id="5" name="Footer Placeholder 4"/>
          <p:cNvSpPr>
            <a:spLocks noGrp="1"/>
          </p:cNvSpPr>
          <p:nvPr>
            <p:ph type="ftr" sz="quarter" idx="11"/>
          </p:nvPr>
        </p:nvSpPr>
        <p:spPr/>
        <p:txBody>
          <a:bodyPr/>
          <a:lstStyle/>
          <a:p>
            <a:r>
              <a:rPr lang="it-IT" dirty="0" smtClean="0"/>
              <a:t>ABI Module 9 Romeini III</a:t>
            </a:r>
            <a:endParaRPr lang="en-US" dirty="0"/>
          </a:p>
        </p:txBody>
      </p:sp>
      <p:sp>
        <p:nvSpPr>
          <p:cNvPr id="6" name="Slide Number Placeholder 5"/>
          <p:cNvSpPr>
            <a:spLocks noGrp="1"/>
          </p:cNvSpPr>
          <p:nvPr>
            <p:ph type="sldNum" sz="quarter" idx="12"/>
          </p:nvPr>
        </p:nvSpPr>
        <p:spPr/>
        <p:txBody>
          <a:bodyPr/>
          <a:lstStyle/>
          <a:p>
            <a:pPr lvl="1"/>
            <a:fld id="{B4488E43-6489-4F0F-842A-A948A3930796}" type="slidenum">
              <a:rPr lang="en-US"/>
              <a:pPr lvl="1"/>
              <a:t>87</a:t>
            </a:fld>
            <a:endParaRPr lang="en-US" dirty="0">
              <a:latin typeface="Times New Roman" pitchFamily="18" charset="0"/>
            </a:endParaRPr>
          </a:p>
        </p:txBody>
      </p:sp>
      <p:sp>
        <p:nvSpPr>
          <p:cNvPr id="119810" name="Rectangle 2"/>
          <p:cNvSpPr>
            <a:spLocks noGrp="1" noChangeArrowheads="1"/>
          </p:cNvSpPr>
          <p:nvPr>
            <p:ph type="title"/>
          </p:nvPr>
        </p:nvSpPr>
        <p:spPr/>
        <p:txBody>
          <a:bodyPr/>
          <a:lstStyle/>
          <a:p>
            <a:r>
              <a:rPr lang="en-US" dirty="0" err="1"/>
              <a:t>Tjari</a:t>
            </a:r>
            <a:r>
              <a:rPr lang="en-US" dirty="0"/>
              <a:t> </a:t>
            </a:r>
            <a:r>
              <a:rPr lang="en-US" dirty="0" err="1"/>
              <a:t>da</a:t>
            </a:r>
            <a:r>
              <a:rPr lang="en-US" dirty="0"/>
              <a:t> </a:t>
            </a:r>
            <a:r>
              <a:rPr lang="en-US" dirty="0" err="1"/>
              <a:t>swaki-fasi</a:t>
            </a:r>
            <a:r>
              <a:rPr lang="en-US" dirty="0"/>
              <a:t> foe </a:t>
            </a:r>
            <a:r>
              <a:rPr lang="en-US" dirty="0" err="1"/>
              <a:t>swaki</a:t>
            </a:r>
            <a:r>
              <a:rPr lang="en-US" dirty="0"/>
              <a:t>…</a:t>
            </a:r>
          </a:p>
        </p:txBody>
      </p:sp>
      <p:sp>
        <p:nvSpPr>
          <p:cNvPr id="119811" name="Rectangle 3"/>
          <p:cNvSpPr>
            <a:spLocks noGrp="1" noChangeArrowheads="1"/>
          </p:cNvSpPr>
          <p:nvPr>
            <p:ph type="body" idx="1"/>
          </p:nvPr>
        </p:nvSpPr>
        <p:spPr/>
        <p:txBody>
          <a:bodyPr/>
          <a:lstStyle/>
          <a:p>
            <a:r>
              <a:rPr lang="en-US" b="1" dirty="0"/>
              <a:t>Rom. 15:1. Dan </a:t>
            </a:r>
            <a:r>
              <a:rPr lang="en-US" b="1" dirty="0" err="1"/>
              <a:t>wi</a:t>
            </a:r>
            <a:r>
              <a:rPr lang="en-US" b="1" dirty="0"/>
              <a:t> </a:t>
            </a:r>
            <a:r>
              <a:rPr lang="en-US" b="1" dirty="0" err="1"/>
              <a:t>disi</a:t>
            </a:r>
            <a:r>
              <a:rPr lang="en-US" b="1" dirty="0"/>
              <a:t> de </a:t>
            </a:r>
            <a:r>
              <a:rPr lang="en-US" b="1" dirty="0" err="1"/>
              <a:t>tranga</a:t>
            </a:r>
            <a:r>
              <a:rPr lang="en-US" b="1" dirty="0"/>
              <a:t> </a:t>
            </a:r>
            <a:r>
              <a:rPr lang="en-US" b="1" dirty="0" err="1"/>
              <a:t>moesoe</a:t>
            </a:r>
            <a:r>
              <a:rPr lang="en-US" b="1" dirty="0"/>
              <a:t> </a:t>
            </a:r>
            <a:r>
              <a:rPr lang="en-US" b="1" dirty="0" err="1"/>
              <a:t>tjari</a:t>
            </a:r>
            <a:r>
              <a:rPr lang="en-US" b="1" dirty="0"/>
              <a:t> </a:t>
            </a:r>
            <a:r>
              <a:rPr lang="en-US" b="1" dirty="0" err="1"/>
              <a:t>da</a:t>
            </a:r>
            <a:r>
              <a:rPr lang="en-US" b="1" dirty="0"/>
              <a:t> </a:t>
            </a:r>
            <a:r>
              <a:rPr lang="en-US" b="1" dirty="0" err="1"/>
              <a:t>swaki-fasi</a:t>
            </a:r>
            <a:r>
              <a:rPr lang="en-US" b="1" dirty="0"/>
              <a:t> foe </a:t>
            </a:r>
            <a:r>
              <a:rPr lang="en-US" b="1" dirty="0" err="1"/>
              <a:t>dem</a:t>
            </a:r>
            <a:r>
              <a:rPr lang="en-US" b="1" dirty="0"/>
              <a:t> </a:t>
            </a:r>
            <a:r>
              <a:rPr lang="en-US" b="1" dirty="0" err="1"/>
              <a:t>swaki</a:t>
            </a:r>
            <a:r>
              <a:rPr lang="en-US" b="1" dirty="0"/>
              <a:t> </a:t>
            </a:r>
            <a:r>
              <a:rPr lang="en-US" b="1" dirty="0" err="1"/>
              <a:t>soema</a:t>
            </a:r>
            <a:r>
              <a:rPr lang="en-US" b="1" dirty="0"/>
              <a:t>, en no </a:t>
            </a:r>
            <a:r>
              <a:rPr lang="en-US" b="1" dirty="0" err="1"/>
              <a:t>gi</a:t>
            </a:r>
            <a:r>
              <a:rPr lang="en-US" b="1" dirty="0"/>
              <a:t> </a:t>
            </a:r>
            <a:r>
              <a:rPr lang="en-US" b="1" dirty="0" err="1"/>
              <a:t>wisrefi</a:t>
            </a:r>
            <a:r>
              <a:rPr lang="en-US" b="1" dirty="0"/>
              <a:t> </a:t>
            </a:r>
            <a:r>
              <a:rPr lang="en-US" b="1" dirty="0" err="1"/>
              <a:t>prisiri</a:t>
            </a:r>
            <a:r>
              <a:rPr lang="en-US" b="1" dirty="0"/>
              <a:t> </a:t>
            </a:r>
            <a:r>
              <a:rPr lang="en-US" b="1" dirty="0" err="1"/>
              <a:t>nomo</a:t>
            </a:r>
            <a:r>
              <a:rPr lang="en-US" b="1" dirty="0"/>
              <a:t>. 2. </a:t>
            </a:r>
            <a:r>
              <a:rPr lang="en-US" b="1" dirty="0" err="1"/>
              <a:t>Meki</a:t>
            </a:r>
            <a:r>
              <a:rPr lang="en-US" b="1" dirty="0"/>
              <a:t> </a:t>
            </a:r>
            <a:r>
              <a:rPr lang="en-US" b="1" dirty="0" err="1"/>
              <a:t>ibriwan</a:t>
            </a:r>
            <a:r>
              <a:rPr lang="en-US" b="1" dirty="0"/>
              <a:t> foe </a:t>
            </a:r>
            <a:r>
              <a:rPr lang="en-US" b="1" dirty="0" err="1"/>
              <a:t>wi</a:t>
            </a:r>
            <a:r>
              <a:rPr lang="en-US" b="1" dirty="0"/>
              <a:t> </a:t>
            </a:r>
            <a:r>
              <a:rPr lang="en-US" b="1" dirty="0" err="1"/>
              <a:t>gi</a:t>
            </a:r>
            <a:r>
              <a:rPr lang="en-US" b="1" dirty="0"/>
              <a:t> </a:t>
            </a:r>
            <a:r>
              <a:rPr lang="en-US" b="1" dirty="0" err="1"/>
              <a:t>da</a:t>
            </a:r>
            <a:r>
              <a:rPr lang="en-US" b="1" dirty="0"/>
              <a:t> </a:t>
            </a:r>
            <a:r>
              <a:rPr lang="en-US" b="1" dirty="0" err="1"/>
              <a:t>naaste</a:t>
            </a:r>
            <a:r>
              <a:rPr lang="en-US" b="1" dirty="0"/>
              <a:t> foe </a:t>
            </a:r>
            <a:r>
              <a:rPr lang="en-US" b="1" dirty="0" err="1"/>
              <a:t>wi</a:t>
            </a:r>
            <a:r>
              <a:rPr lang="en-US" b="1" dirty="0"/>
              <a:t> </a:t>
            </a:r>
            <a:r>
              <a:rPr lang="en-US" b="1" dirty="0" err="1"/>
              <a:t>prisiri</a:t>
            </a:r>
            <a:r>
              <a:rPr lang="en-US" b="1" dirty="0"/>
              <a:t> foe hem </a:t>
            </a:r>
            <a:r>
              <a:rPr lang="en-US" b="1" dirty="0" err="1"/>
              <a:t>egi</a:t>
            </a:r>
            <a:r>
              <a:rPr lang="en-US" b="1" dirty="0"/>
              <a:t> </a:t>
            </a:r>
            <a:r>
              <a:rPr lang="en-US" b="1" dirty="0" err="1"/>
              <a:t>boen</a:t>
            </a:r>
            <a:r>
              <a:rPr lang="en-US" b="1" dirty="0"/>
              <a:t> en foe </a:t>
            </a:r>
            <a:r>
              <a:rPr lang="en-US" b="1" dirty="0" err="1"/>
              <a:t>bouw</a:t>
            </a:r>
            <a:r>
              <a:rPr lang="en-US" b="1" dirty="0"/>
              <a:t> hem </a:t>
            </a:r>
            <a:r>
              <a:rPr lang="en-US" b="1" dirty="0" err="1"/>
              <a:t>kom</a:t>
            </a:r>
            <a:r>
              <a:rPr lang="en-US" b="1" dirty="0"/>
              <a:t> </a:t>
            </a:r>
            <a:r>
              <a:rPr lang="en-US" b="1" dirty="0" err="1"/>
              <a:t>moro</a:t>
            </a:r>
            <a:r>
              <a:rPr lang="en-US" b="1" dirty="0"/>
              <a:t> </a:t>
            </a:r>
            <a:r>
              <a:rPr lang="en-US" b="1" dirty="0" err="1"/>
              <a:t>tranga</a:t>
            </a:r>
            <a:r>
              <a:rPr lang="en-US" b="1" dirty="0" smtClean="0"/>
              <a:t>.</a:t>
            </a:r>
            <a:endParaRPr lang="en-US" b="1"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Jepi</a:t>
            </a:r>
            <a:r>
              <a:rPr lang="en-US" dirty="0" smtClean="0"/>
              <a:t> </a:t>
            </a:r>
            <a:r>
              <a:rPr lang="en-US" dirty="0" err="1" smtClean="0"/>
              <a:t>dem</a:t>
            </a:r>
            <a:r>
              <a:rPr lang="en-US" dirty="0" smtClean="0"/>
              <a:t> </a:t>
            </a:r>
            <a:r>
              <a:rPr lang="en-US" dirty="0" err="1" smtClean="0"/>
              <a:t>swakiwan</a:t>
            </a:r>
            <a:endParaRPr lang="en-US" dirty="0"/>
          </a:p>
        </p:txBody>
      </p:sp>
      <p:sp>
        <p:nvSpPr>
          <p:cNvPr id="3" name="Content Placeholder 2"/>
          <p:cNvSpPr>
            <a:spLocks noGrp="1"/>
          </p:cNvSpPr>
          <p:nvPr>
            <p:ph idx="1"/>
          </p:nvPr>
        </p:nvSpPr>
        <p:spPr>
          <a:xfrm>
            <a:off x="609600" y="2017713"/>
            <a:ext cx="8345488" cy="4114800"/>
          </a:xfrm>
        </p:spPr>
        <p:txBody>
          <a:bodyPr/>
          <a:lstStyle/>
          <a:p>
            <a:r>
              <a:rPr lang="en-US" b="1" dirty="0" err="1" smtClean="0"/>
              <a:t>Tjari</a:t>
            </a:r>
            <a:r>
              <a:rPr lang="en-US" b="1" dirty="0" smtClean="0"/>
              <a:t> </a:t>
            </a:r>
            <a:r>
              <a:rPr lang="en-US" b="1" dirty="0" err="1" smtClean="0"/>
              <a:t>da</a:t>
            </a:r>
            <a:r>
              <a:rPr lang="en-US" b="1" dirty="0" smtClean="0"/>
              <a:t> </a:t>
            </a:r>
            <a:r>
              <a:rPr lang="en-US" b="1" dirty="0" err="1" smtClean="0"/>
              <a:t>swaki-fasi</a:t>
            </a:r>
            <a:r>
              <a:rPr lang="en-US" b="1" dirty="0" smtClean="0"/>
              <a:t> foe </a:t>
            </a:r>
            <a:r>
              <a:rPr lang="en-US" b="1" dirty="0" err="1" smtClean="0"/>
              <a:t>dem</a:t>
            </a:r>
            <a:r>
              <a:rPr lang="en-US" b="1" dirty="0" smtClean="0"/>
              <a:t> </a:t>
            </a:r>
            <a:r>
              <a:rPr lang="en-US" b="1" dirty="0" err="1" smtClean="0"/>
              <a:t>swaki</a:t>
            </a:r>
            <a:r>
              <a:rPr lang="en-US" b="1" dirty="0" smtClean="0"/>
              <a:t> wan</a:t>
            </a:r>
          </a:p>
          <a:p>
            <a:r>
              <a:rPr lang="en-US" b="1" dirty="0" err="1" smtClean="0"/>
              <a:t>Wi</a:t>
            </a:r>
            <a:r>
              <a:rPr lang="en-US" b="1" dirty="0" smtClean="0"/>
              <a:t> </a:t>
            </a:r>
            <a:r>
              <a:rPr lang="en-US" b="1" dirty="0" err="1" smtClean="0"/>
              <a:t>moesoe</a:t>
            </a:r>
            <a:r>
              <a:rPr lang="en-US" b="1" dirty="0" smtClean="0"/>
              <a:t> </a:t>
            </a:r>
            <a:r>
              <a:rPr lang="en-US" b="1" dirty="0" err="1" smtClean="0"/>
              <a:t>soekoe</a:t>
            </a:r>
            <a:r>
              <a:rPr lang="en-US" b="1" dirty="0" smtClean="0"/>
              <a:t> foe </a:t>
            </a:r>
            <a:r>
              <a:rPr lang="en-US" b="1" dirty="0" err="1" smtClean="0"/>
              <a:t>bouw</a:t>
            </a:r>
            <a:r>
              <a:rPr lang="en-US" b="1" dirty="0" smtClean="0"/>
              <a:t> </a:t>
            </a:r>
            <a:r>
              <a:rPr lang="en-US" b="1" dirty="0" err="1" smtClean="0"/>
              <a:t>trawan</a:t>
            </a:r>
            <a:endParaRPr lang="en-US" b="1" dirty="0" smtClean="0"/>
          </a:p>
          <a:p>
            <a:r>
              <a:rPr lang="en-US" b="1" dirty="0" err="1" smtClean="0"/>
              <a:t>Wi</a:t>
            </a:r>
            <a:r>
              <a:rPr lang="en-US" b="1" dirty="0" smtClean="0"/>
              <a:t> </a:t>
            </a:r>
            <a:r>
              <a:rPr lang="en-US" b="1" dirty="0" err="1" smtClean="0"/>
              <a:t>moesoe</a:t>
            </a:r>
            <a:r>
              <a:rPr lang="en-US" b="1" dirty="0" smtClean="0"/>
              <a:t> </a:t>
            </a:r>
            <a:r>
              <a:rPr lang="en-US" b="1" dirty="0" err="1" smtClean="0"/>
              <a:t>soekoe</a:t>
            </a:r>
            <a:r>
              <a:rPr lang="en-US" b="1" dirty="0" smtClean="0"/>
              <a:t> hem </a:t>
            </a:r>
            <a:r>
              <a:rPr lang="en-US" b="1" dirty="0" err="1" smtClean="0"/>
              <a:t>boen</a:t>
            </a:r>
            <a:endParaRPr lang="en-US" b="1" dirty="0" smtClean="0"/>
          </a:p>
          <a:p>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88</a:t>
            </a:fld>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CCDFE4-726B-4091-8F8D-03C721745C69}" type="datetime1">
              <a:rPr lang="en-US" smtClean="0"/>
              <a:t>3/22/2010</a:t>
            </a:fld>
            <a:endParaRPr lang="en-US" dirty="0"/>
          </a:p>
        </p:txBody>
      </p:sp>
      <p:sp>
        <p:nvSpPr>
          <p:cNvPr id="5" name="Footer Placeholder 4"/>
          <p:cNvSpPr>
            <a:spLocks noGrp="1"/>
          </p:cNvSpPr>
          <p:nvPr>
            <p:ph type="ftr" sz="quarter" idx="11"/>
          </p:nvPr>
        </p:nvSpPr>
        <p:spPr/>
        <p:txBody>
          <a:bodyPr/>
          <a:lstStyle/>
          <a:p>
            <a:r>
              <a:rPr lang="it-IT" dirty="0" smtClean="0"/>
              <a:t>ABI Module 9 Romeini III</a:t>
            </a:r>
            <a:endParaRPr lang="en-US" dirty="0"/>
          </a:p>
        </p:txBody>
      </p:sp>
      <p:sp>
        <p:nvSpPr>
          <p:cNvPr id="6" name="Slide Number Placeholder 5"/>
          <p:cNvSpPr>
            <a:spLocks noGrp="1"/>
          </p:cNvSpPr>
          <p:nvPr>
            <p:ph type="sldNum" sz="quarter" idx="12"/>
          </p:nvPr>
        </p:nvSpPr>
        <p:spPr/>
        <p:txBody>
          <a:bodyPr/>
          <a:lstStyle/>
          <a:p>
            <a:pPr lvl="1"/>
            <a:fld id="{EDCDF9C2-3842-4082-BA80-AD13B33DA94E}" type="slidenum">
              <a:rPr lang="en-US"/>
              <a:pPr lvl="1"/>
              <a:t>89</a:t>
            </a:fld>
            <a:endParaRPr lang="en-US" dirty="0">
              <a:latin typeface="Times New Roman" pitchFamily="18" charset="0"/>
            </a:endParaRPr>
          </a:p>
        </p:txBody>
      </p:sp>
      <p:sp>
        <p:nvSpPr>
          <p:cNvPr id="120834" name="Rectangle 2"/>
          <p:cNvSpPr>
            <a:spLocks noGrp="1" noChangeArrowheads="1"/>
          </p:cNvSpPr>
          <p:nvPr>
            <p:ph type="title"/>
          </p:nvPr>
        </p:nvSpPr>
        <p:spPr/>
        <p:txBody>
          <a:bodyPr/>
          <a:lstStyle/>
          <a:p>
            <a:r>
              <a:rPr lang="en-US" sz="4000" dirty="0" err="1"/>
              <a:t>Kristus</a:t>
            </a:r>
            <a:r>
              <a:rPr lang="en-US" sz="4000" dirty="0"/>
              <a:t> no </a:t>
            </a:r>
            <a:r>
              <a:rPr lang="en-US" sz="4000" dirty="0" err="1"/>
              <a:t>ben</a:t>
            </a:r>
            <a:r>
              <a:rPr lang="en-US" sz="4000" dirty="0"/>
              <a:t> </a:t>
            </a:r>
            <a:r>
              <a:rPr lang="en-US" sz="4000" dirty="0" err="1"/>
              <a:t>gi</a:t>
            </a:r>
            <a:r>
              <a:rPr lang="en-US" sz="4000" dirty="0"/>
              <a:t> </a:t>
            </a:r>
            <a:r>
              <a:rPr lang="en-US" sz="4000" dirty="0" err="1"/>
              <a:t>Hemsrefi</a:t>
            </a:r>
            <a:r>
              <a:rPr lang="en-US" sz="4000" dirty="0"/>
              <a:t> </a:t>
            </a:r>
            <a:r>
              <a:rPr lang="en-US" sz="4000" dirty="0" err="1"/>
              <a:t>prisiri</a:t>
            </a:r>
            <a:r>
              <a:rPr lang="en-US" sz="4000" dirty="0"/>
              <a:t>, ma </a:t>
            </a:r>
            <a:r>
              <a:rPr lang="en-US" sz="4000" dirty="0" err="1"/>
              <a:t>dini</a:t>
            </a:r>
            <a:r>
              <a:rPr lang="en-US" sz="4000" dirty="0"/>
              <a:t> </a:t>
            </a:r>
            <a:r>
              <a:rPr lang="en-US" sz="4000" dirty="0" err="1"/>
              <a:t>trawan</a:t>
            </a:r>
            <a:endParaRPr lang="en-US" sz="4000" dirty="0"/>
          </a:p>
        </p:txBody>
      </p:sp>
      <p:sp>
        <p:nvSpPr>
          <p:cNvPr id="120835" name="Rectangle 3"/>
          <p:cNvSpPr>
            <a:spLocks noGrp="1" noChangeArrowheads="1"/>
          </p:cNvSpPr>
          <p:nvPr>
            <p:ph type="body" idx="1"/>
          </p:nvPr>
        </p:nvSpPr>
        <p:spPr/>
        <p:txBody>
          <a:bodyPr/>
          <a:lstStyle/>
          <a:p>
            <a:r>
              <a:rPr lang="en-US" sz="2800" b="1" dirty="0"/>
              <a:t>Rom. 15:3. </a:t>
            </a:r>
            <a:r>
              <a:rPr lang="en-US" sz="2800" b="1" dirty="0" err="1"/>
              <a:t>Bikasi</a:t>
            </a:r>
            <a:r>
              <a:rPr lang="en-US" sz="2800" b="1" dirty="0"/>
              <a:t> </a:t>
            </a:r>
            <a:r>
              <a:rPr lang="en-US" sz="2800" b="1" dirty="0" err="1"/>
              <a:t>Kristus</a:t>
            </a:r>
            <a:r>
              <a:rPr lang="en-US" sz="2800" b="1" dirty="0"/>
              <a:t> no </a:t>
            </a:r>
            <a:r>
              <a:rPr lang="en-US" sz="2800" b="1" dirty="0" err="1"/>
              <a:t>ben</a:t>
            </a:r>
            <a:r>
              <a:rPr lang="en-US" sz="2800" b="1" dirty="0"/>
              <a:t> </a:t>
            </a:r>
            <a:r>
              <a:rPr lang="en-US" sz="2800" b="1" dirty="0" err="1"/>
              <a:t>gi</a:t>
            </a:r>
            <a:r>
              <a:rPr lang="en-US" sz="2800" b="1" dirty="0"/>
              <a:t> </a:t>
            </a:r>
            <a:r>
              <a:rPr lang="en-US" sz="2800" b="1" dirty="0" err="1"/>
              <a:t>Hemsrefi</a:t>
            </a:r>
            <a:r>
              <a:rPr lang="en-US" sz="2800" b="1" dirty="0"/>
              <a:t> </a:t>
            </a:r>
            <a:r>
              <a:rPr lang="en-US" sz="2800" b="1" dirty="0" err="1"/>
              <a:t>prisiri</a:t>
            </a:r>
            <a:r>
              <a:rPr lang="en-US" sz="2800" b="1" dirty="0"/>
              <a:t>, ma so </a:t>
            </a:r>
            <a:r>
              <a:rPr lang="en-US" sz="2800" b="1" dirty="0" err="1"/>
              <a:t>leki</a:t>
            </a:r>
            <a:r>
              <a:rPr lang="en-US" sz="2800" b="1" dirty="0"/>
              <a:t> a de </a:t>
            </a:r>
            <a:r>
              <a:rPr lang="en-US" sz="2800" b="1" dirty="0" err="1"/>
              <a:t>skrifi</a:t>
            </a:r>
            <a:r>
              <a:rPr lang="en-US" sz="2800" b="1" dirty="0"/>
              <a:t> </a:t>
            </a:r>
            <a:r>
              <a:rPr lang="en-US" sz="2800" b="1" dirty="0" err="1"/>
              <a:t>taki</a:t>
            </a:r>
            <a:r>
              <a:rPr lang="en-US" sz="2800" b="1" dirty="0"/>
              <a:t>: </a:t>
            </a:r>
            <a:r>
              <a:rPr lang="en-US" sz="2800" b="1" dirty="0" err="1"/>
              <a:t>Da</a:t>
            </a:r>
            <a:r>
              <a:rPr lang="en-US" sz="2800" b="1" dirty="0"/>
              <a:t> </a:t>
            </a:r>
            <a:r>
              <a:rPr lang="en-US" sz="2800" b="1" dirty="0" err="1"/>
              <a:t>veragti</a:t>
            </a:r>
            <a:r>
              <a:rPr lang="en-US" sz="2800" b="1" dirty="0"/>
              <a:t> foe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veragti</a:t>
            </a:r>
            <a:r>
              <a:rPr lang="en-US" sz="2800" b="1" dirty="0"/>
              <a:t> </a:t>
            </a:r>
            <a:r>
              <a:rPr lang="en-US" sz="2800" b="1" dirty="0" err="1"/>
              <a:t>joe</a:t>
            </a:r>
            <a:r>
              <a:rPr lang="en-US" sz="2800" b="1" dirty="0"/>
              <a:t> </a:t>
            </a:r>
            <a:r>
              <a:rPr lang="en-US" sz="2800" b="1" dirty="0" err="1"/>
              <a:t>ben</a:t>
            </a:r>
            <a:r>
              <a:rPr lang="en-US" sz="2800" b="1" dirty="0"/>
              <a:t> </a:t>
            </a:r>
            <a:r>
              <a:rPr lang="en-US" sz="2800" b="1" dirty="0" err="1"/>
              <a:t>fadon</a:t>
            </a:r>
            <a:r>
              <a:rPr lang="en-US" sz="2800" b="1" dirty="0"/>
              <a:t> </a:t>
            </a:r>
            <a:r>
              <a:rPr lang="en-US" sz="2800" b="1" dirty="0" err="1"/>
              <a:t>na</a:t>
            </a:r>
            <a:r>
              <a:rPr lang="en-US" sz="2800" b="1" dirty="0"/>
              <a:t> mi </a:t>
            </a:r>
            <a:r>
              <a:rPr lang="en-US" sz="2800" b="1" dirty="0" err="1"/>
              <a:t>tapoe</a:t>
            </a:r>
            <a:r>
              <a:rPr lang="en-US" sz="2800" b="1" dirty="0"/>
              <a:t>. 4. </a:t>
            </a:r>
            <a:r>
              <a:rPr lang="en-US" sz="2800" b="1" dirty="0" err="1"/>
              <a:t>Bikasi</a:t>
            </a:r>
            <a:r>
              <a:rPr lang="en-US" sz="2800" b="1" dirty="0"/>
              <a:t> </a:t>
            </a:r>
            <a:r>
              <a:rPr lang="en-US" sz="2800" b="1" dirty="0" err="1"/>
              <a:t>dem</a:t>
            </a:r>
            <a:r>
              <a:rPr lang="en-US" sz="2800" b="1" dirty="0"/>
              <a:t> </a:t>
            </a:r>
            <a:r>
              <a:rPr lang="en-US" sz="2800" b="1" dirty="0" err="1"/>
              <a:t>ben</a:t>
            </a:r>
            <a:r>
              <a:rPr lang="en-US" sz="2800" b="1" dirty="0"/>
              <a:t> </a:t>
            </a:r>
            <a:r>
              <a:rPr lang="en-US" sz="2800" b="1" dirty="0" err="1"/>
              <a:t>skrifi</a:t>
            </a:r>
            <a:r>
              <a:rPr lang="en-US" sz="2800" b="1" dirty="0"/>
              <a:t> </a:t>
            </a:r>
            <a:r>
              <a:rPr lang="en-US" sz="2800" b="1" dirty="0" err="1"/>
              <a:t>dem</a:t>
            </a:r>
            <a:r>
              <a:rPr lang="en-US" sz="2800" b="1" dirty="0"/>
              <a:t> </a:t>
            </a:r>
            <a:r>
              <a:rPr lang="en-US" sz="2800" b="1" dirty="0" err="1"/>
              <a:t>sani</a:t>
            </a:r>
            <a:r>
              <a:rPr lang="en-US" sz="2800" b="1" dirty="0"/>
              <a:t> </a:t>
            </a:r>
            <a:r>
              <a:rPr lang="en-US" sz="2800" b="1" dirty="0" err="1"/>
              <a:t>disi</a:t>
            </a:r>
            <a:r>
              <a:rPr lang="en-US" sz="2800" b="1" dirty="0"/>
              <a:t> </a:t>
            </a:r>
            <a:r>
              <a:rPr lang="en-US" sz="2800" b="1" dirty="0" err="1"/>
              <a:t>na</a:t>
            </a:r>
            <a:r>
              <a:rPr lang="en-US" sz="2800" b="1" dirty="0"/>
              <a:t> </a:t>
            </a:r>
            <a:r>
              <a:rPr lang="en-US" sz="2800" b="1" dirty="0" err="1"/>
              <a:t>fesi</a:t>
            </a:r>
            <a:r>
              <a:rPr lang="en-US" sz="2800" b="1" dirty="0"/>
              <a:t> so </a:t>
            </a:r>
            <a:r>
              <a:rPr lang="en-US" sz="2800" b="1" dirty="0" err="1"/>
              <a:t>dati</a:t>
            </a:r>
            <a:r>
              <a:rPr lang="en-US" sz="2800" b="1" dirty="0"/>
              <a:t> </a:t>
            </a:r>
            <a:r>
              <a:rPr lang="en-US" sz="2800" b="1" dirty="0" err="1"/>
              <a:t>wi</a:t>
            </a:r>
            <a:r>
              <a:rPr lang="en-US" sz="2800" b="1" dirty="0"/>
              <a:t> </a:t>
            </a:r>
            <a:r>
              <a:rPr lang="en-US" sz="2800" b="1" dirty="0" err="1"/>
              <a:t>kan</a:t>
            </a:r>
            <a:r>
              <a:rPr lang="en-US" sz="2800" b="1" dirty="0"/>
              <a:t> </a:t>
            </a:r>
            <a:r>
              <a:rPr lang="en-US" sz="2800" b="1" dirty="0" err="1"/>
              <a:t>leri</a:t>
            </a:r>
            <a:r>
              <a:rPr lang="en-US" sz="2800" b="1" dirty="0"/>
              <a:t>, so </a:t>
            </a:r>
            <a:r>
              <a:rPr lang="en-US" sz="2800" b="1" dirty="0" err="1"/>
              <a:t>dati</a:t>
            </a:r>
            <a:r>
              <a:rPr lang="en-US" sz="2800" b="1" dirty="0"/>
              <a:t> </a:t>
            </a:r>
            <a:r>
              <a:rPr lang="en-US" sz="2800" b="1" dirty="0" err="1"/>
              <a:t>doro</a:t>
            </a:r>
            <a:r>
              <a:rPr lang="en-US" sz="2800" b="1" dirty="0"/>
              <a:t> </a:t>
            </a:r>
            <a:r>
              <a:rPr lang="en-US" sz="2800" b="1" dirty="0" err="1"/>
              <a:t>pasensi</a:t>
            </a:r>
            <a:r>
              <a:rPr lang="en-US" sz="2800" b="1" dirty="0"/>
              <a:t> </a:t>
            </a:r>
            <a:r>
              <a:rPr lang="en-US" sz="2800" b="1" dirty="0" err="1"/>
              <a:t>nanga</a:t>
            </a:r>
            <a:r>
              <a:rPr lang="en-US" sz="2800" b="1" dirty="0"/>
              <a:t> </a:t>
            </a:r>
            <a:r>
              <a:rPr lang="en-US" sz="2800" b="1" dirty="0" err="1"/>
              <a:t>troostoe</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Boekoe</a:t>
            </a:r>
            <a:r>
              <a:rPr lang="en-US" sz="2800" b="1" dirty="0"/>
              <a:t>, </a:t>
            </a:r>
            <a:r>
              <a:rPr lang="en-US" sz="2800" b="1" dirty="0" err="1"/>
              <a:t>wi</a:t>
            </a:r>
            <a:r>
              <a:rPr lang="en-US" sz="2800" b="1" dirty="0"/>
              <a:t> </a:t>
            </a:r>
            <a:r>
              <a:rPr lang="en-US" sz="2800" b="1" dirty="0" err="1"/>
              <a:t>kan</a:t>
            </a:r>
            <a:r>
              <a:rPr lang="en-US" sz="2800" b="1" dirty="0"/>
              <a:t> </a:t>
            </a:r>
            <a:r>
              <a:rPr lang="en-US" sz="2800" b="1" dirty="0" err="1"/>
              <a:t>abi</a:t>
            </a:r>
            <a:r>
              <a:rPr lang="en-US" sz="2800" b="1" dirty="0"/>
              <a:t> </a:t>
            </a:r>
            <a:r>
              <a:rPr lang="en-US" sz="2800" b="1" dirty="0" err="1"/>
              <a:t>hopoe</a:t>
            </a:r>
            <a:r>
              <a:rPr lang="en-US" sz="2800" b="1" dirty="0" smtClean="0"/>
              <a:t>.</a:t>
            </a:r>
            <a:endParaRPr lang="en-US" sz="28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Israel </a:t>
            </a:r>
            <a:r>
              <a:rPr lang="en-US" dirty="0" err="1" smtClean="0"/>
              <a:t>breni</a:t>
            </a:r>
            <a:r>
              <a:rPr lang="en-US" dirty="0" smtClean="0"/>
              <a:t> </a:t>
            </a:r>
            <a:r>
              <a:rPr lang="en-US" dirty="0" err="1" smtClean="0"/>
              <a:t>te</a:t>
            </a:r>
            <a:r>
              <a:rPr lang="en-US" dirty="0" smtClean="0"/>
              <a:t> </a:t>
            </a:r>
            <a:r>
              <a:rPr lang="en-US" dirty="0" err="1" smtClean="0"/>
              <a:t>leki</a:t>
            </a:r>
            <a:r>
              <a:rPr lang="en-US" dirty="0" smtClean="0"/>
              <a:t> now</a:t>
            </a:r>
            <a:endParaRPr lang="en-US" dirty="0"/>
          </a:p>
        </p:txBody>
      </p:sp>
      <p:sp>
        <p:nvSpPr>
          <p:cNvPr id="3" name="Content Placeholder 2"/>
          <p:cNvSpPr>
            <a:spLocks noGrp="1"/>
          </p:cNvSpPr>
          <p:nvPr>
            <p:ph idx="1"/>
          </p:nvPr>
        </p:nvSpPr>
        <p:spPr/>
        <p:txBody>
          <a:bodyPr/>
          <a:lstStyle/>
          <a:p>
            <a:r>
              <a:rPr lang="en-US" dirty="0" smtClean="0"/>
              <a:t>Israel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dem</a:t>
            </a:r>
            <a:r>
              <a:rPr lang="en-US" dirty="0" smtClean="0"/>
              <a:t> </a:t>
            </a:r>
            <a:r>
              <a:rPr lang="en-US" dirty="0" err="1" smtClean="0"/>
              <a:t>egi</a:t>
            </a:r>
            <a:r>
              <a:rPr lang="en-US" dirty="0" smtClean="0"/>
              <a:t> </a:t>
            </a:r>
            <a:r>
              <a:rPr lang="en-US" dirty="0" err="1" smtClean="0"/>
              <a:t>boen</a:t>
            </a:r>
            <a:r>
              <a:rPr lang="en-US" dirty="0" smtClean="0"/>
              <a:t> </a:t>
            </a:r>
            <a:r>
              <a:rPr lang="en-US" dirty="0" err="1" smtClean="0"/>
              <a:t>wroko</a:t>
            </a:r>
            <a:r>
              <a:rPr lang="en-US" dirty="0" smtClean="0"/>
              <a:t>, en </a:t>
            </a:r>
            <a:r>
              <a:rPr lang="en-US" dirty="0" err="1" smtClean="0"/>
              <a:t>dem</a:t>
            </a:r>
            <a:r>
              <a:rPr lang="en-US" dirty="0" smtClean="0"/>
              <a:t> no </a:t>
            </a:r>
            <a:r>
              <a:rPr lang="en-US" dirty="0" err="1" smtClean="0"/>
              <a:t>ben</a:t>
            </a:r>
            <a:r>
              <a:rPr lang="en-US" dirty="0" smtClean="0"/>
              <a:t> </a:t>
            </a:r>
            <a:r>
              <a:rPr lang="en-US" dirty="0" err="1" smtClean="0"/>
              <a:t>hori</a:t>
            </a:r>
            <a:r>
              <a:rPr lang="en-US" dirty="0" smtClean="0"/>
              <a:t> </a:t>
            </a:r>
            <a:r>
              <a:rPr lang="en-US" dirty="0" err="1" smtClean="0"/>
              <a:t>da</a:t>
            </a:r>
            <a:r>
              <a:rPr lang="en-US" dirty="0" smtClean="0"/>
              <a:t> wet.</a:t>
            </a:r>
          </a:p>
          <a:p>
            <a:r>
              <a:rPr lang="en-US" dirty="0" smtClean="0"/>
              <a:t>Dem </a:t>
            </a:r>
            <a:r>
              <a:rPr lang="en-US" dirty="0" err="1" smtClean="0"/>
              <a:t>ben</a:t>
            </a:r>
            <a:r>
              <a:rPr lang="en-US" dirty="0" smtClean="0"/>
              <a:t> </a:t>
            </a:r>
            <a:r>
              <a:rPr lang="en-US" dirty="0" err="1" smtClean="0"/>
              <a:t>kiri</a:t>
            </a:r>
            <a:r>
              <a:rPr lang="en-US" dirty="0" smtClean="0"/>
              <a:t> </a:t>
            </a:r>
            <a:r>
              <a:rPr lang="en-US" dirty="0" err="1" smtClean="0"/>
              <a:t>dem</a:t>
            </a:r>
            <a:r>
              <a:rPr lang="en-US" dirty="0" smtClean="0"/>
              <a:t> </a:t>
            </a:r>
            <a:r>
              <a:rPr lang="en-US" dirty="0" err="1" smtClean="0"/>
              <a:t>egi</a:t>
            </a:r>
            <a:r>
              <a:rPr lang="en-US" dirty="0" smtClean="0"/>
              <a:t> </a:t>
            </a:r>
            <a:r>
              <a:rPr lang="en-US" dirty="0" err="1" smtClean="0"/>
              <a:t>verloesoeman</a:t>
            </a:r>
            <a:r>
              <a:rPr lang="en-US" dirty="0" smtClean="0"/>
              <a:t>, en </a:t>
            </a:r>
            <a:r>
              <a:rPr lang="en-US" dirty="0" err="1" smtClean="0"/>
              <a:t>krei</a:t>
            </a:r>
            <a:r>
              <a:rPr lang="en-US" dirty="0" smtClean="0"/>
              <a:t> </a:t>
            </a:r>
            <a:r>
              <a:rPr lang="en-US" dirty="0" err="1" smtClean="0"/>
              <a:t>dati</a:t>
            </a:r>
            <a:r>
              <a:rPr lang="en-US" dirty="0" smtClean="0"/>
              <a:t> Hem </a:t>
            </a:r>
            <a:r>
              <a:rPr lang="en-US" dirty="0" err="1" smtClean="0"/>
              <a:t>broedoe</a:t>
            </a:r>
            <a:r>
              <a:rPr lang="en-US" dirty="0" smtClean="0"/>
              <a:t> </a:t>
            </a:r>
            <a:r>
              <a:rPr lang="en-US" dirty="0" err="1" smtClean="0"/>
              <a:t>moesoe</a:t>
            </a:r>
            <a:r>
              <a:rPr lang="en-US" dirty="0" smtClean="0"/>
              <a:t> </a:t>
            </a:r>
            <a:r>
              <a:rPr lang="en-US" dirty="0" err="1" smtClean="0"/>
              <a:t>kom</a:t>
            </a:r>
            <a:r>
              <a:rPr lang="en-US" dirty="0" smtClean="0"/>
              <a:t> </a:t>
            </a:r>
            <a:r>
              <a:rPr lang="en-US" dirty="0" err="1" smtClean="0"/>
              <a:t>na</a:t>
            </a:r>
            <a:r>
              <a:rPr lang="en-US" dirty="0" smtClean="0"/>
              <a:t> </a:t>
            </a:r>
            <a:r>
              <a:rPr lang="en-US" dirty="0" err="1" smtClean="0"/>
              <a:t>dem</a:t>
            </a:r>
            <a:r>
              <a:rPr lang="en-US" dirty="0" smtClean="0"/>
              <a:t> </a:t>
            </a:r>
            <a:r>
              <a:rPr lang="en-US" dirty="0" err="1" smtClean="0"/>
              <a:t>tapoe</a:t>
            </a:r>
            <a:endParaRPr lang="en-US" dirty="0" smtClean="0"/>
          </a:p>
          <a:p>
            <a:r>
              <a:rPr lang="en-US" dirty="0" smtClean="0"/>
              <a:t>Now Israel de </a:t>
            </a:r>
            <a:r>
              <a:rPr lang="en-US" dirty="0" err="1" smtClean="0"/>
              <a:t>breni</a:t>
            </a:r>
            <a:r>
              <a:rPr lang="en-US" dirty="0" smtClean="0"/>
              <a:t> – </a:t>
            </a:r>
            <a:r>
              <a:rPr lang="en-US" dirty="0" err="1" smtClean="0"/>
              <a:t>Gado</a:t>
            </a:r>
            <a:r>
              <a:rPr lang="en-US" dirty="0" smtClean="0"/>
              <a:t>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natie</a:t>
            </a:r>
            <a:r>
              <a:rPr lang="en-US" dirty="0" smtClean="0"/>
              <a:t> no </a:t>
            </a:r>
            <a:r>
              <a:rPr lang="en-US" dirty="0" err="1" smtClean="0"/>
              <a:t>sa</a:t>
            </a:r>
            <a:r>
              <a:rPr lang="en-US" dirty="0" smtClean="0"/>
              <a:t> </a:t>
            </a:r>
            <a:r>
              <a:rPr lang="en-US" dirty="0" err="1" smtClean="0"/>
              <a:t>si</a:t>
            </a:r>
            <a:r>
              <a:rPr lang="en-US" dirty="0" smtClean="0"/>
              <a:t> </a:t>
            </a:r>
            <a:r>
              <a:rPr lang="en-US" dirty="0" err="1" smtClean="0"/>
              <a:t>te</a:t>
            </a:r>
            <a:r>
              <a:rPr lang="en-US" dirty="0" smtClean="0"/>
              <a:t> </a:t>
            </a:r>
            <a:r>
              <a:rPr lang="en-US" dirty="0" err="1" smtClean="0"/>
              <a:t>leki</a:t>
            </a:r>
            <a:r>
              <a:rPr lang="en-US" dirty="0" smtClean="0"/>
              <a:t> </a:t>
            </a:r>
            <a:r>
              <a:rPr lang="en-US" dirty="0" err="1" smtClean="0"/>
              <a:t>messias</a:t>
            </a:r>
            <a:r>
              <a:rPr lang="en-US" dirty="0" smtClean="0"/>
              <a:t> </a:t>
            </a:r>
            <a:r>
              <a:rPr lang="en-US" dirty="0" err="1" smtClean="0"/>
              <a:t>kom</a:t>
            </a:r>
            <a:r>
              <a:rPr lang="en-US" dirty="0" smtClean="0"/>
              <a:t> </a:t>
            </a:r>
            <a:r>
              <a:rPr lang="en-US" dirty="0" err="1" smtClean="0"/>
              <a:t>baka</a:t>
            </a:r>
            <a:r>
              <a:rPr lang="en-US" dirty="0" smtClean="0"/>
              <a:t> foe </a:t>
            </a:r>
            <a:r>
              <a:rPr lang="en-US" dirty="0" err="1" smtClean="0"/>
              <a:t>da</a:t>
            </a:r>
            <a:r>
              <a:rPr lang="en-US" dirty="0" smtClean="0"/>
              <a:t> </a:t>
            </a:r>
            <a:r>
              <a:rPr lang="en-US" dirty="0" err="1" smtClean="0"/>
              <a:t>millenium</a:t>
            </a:r>
            <a:endParaRPr lang="en-US" dirty="0" smtClean="0"/>
          </a:p>
          <a:p>
            <a:endParaRPr lang="en-US" dirty="0"/>
          </a:p>
        </p:txBody>
      </p:sp>
      <p:sp>
        <p:nvSpPr>
          <p:cNvPr id="4" name="Date Placeholder 3"/>
          <p:cNvSpPr>
            <a:spLocks noGrp="1"/>
          </p:cNvSpPr>
          <p:nvPr>
            <p:ph type="dt" sz="half" idx="10"/>
          </p:nvPr>
        </p:nvSpPr>
        <p:spPr/>
        <p:txBody>
          <a:bodyPr/>
          <a:lstStyle/>
          <a:p>
            <a:fld id="{6B1168D9-8E6C-4599-82AC-887EAED2E5BF}" type="datetime1">
              <a:rPr lang="en-US" smtClean="0"/>
              <a:pPr/>
              <a:t>3/22/2010</a:t>
            </a:fld>
            <a:endParaRPr lang="en-US" dirty="0"/>
          </a:p>
        </p:txBody>
      </p:sp>
      <p:sp>
        <p:nvSpPr>
          <p:cNvPr id="5" name="Footer Placeholder 4"/>
          <p:cNvSpPr>
            <a:spLocks noGrp="1"/>
          </p:cNvSpPr>
          <p:nvPr>
            <p:ph type="ftr" sz="quarter" idx="11"/>
          </p:nvPr>
        </p:nvSpPr>
        <p:spPr/>
        <p:txBody>
          <a:bodyPr/>
          <a:lstStyle/>
          <a:p>
            <a:r>
              <a:rPr lang="da-DK" dirty="0" smtClean="0"/>
              <a:t>ABI Mod 9 - Romeini II</a:t>
            </a:r>
            <a:endParaRPr lang="en-US" dirty="0"/>
          </a:p>
        </p:txBody>
      </p:sp>
      <p:sp>
        <p:nvSpPr>
          <p:cNvPr id="6" name="Slide Number Placeholder 5"/>
          <p:cNvSpPr>
            <a:spLocks noGrp="1"/>
          </p:cNvSpPr>
          <p:nvPr>
            <p:ph type="sldNum" sz="quarter" idx="12"/>
          </p:nvPr>
        </p:nvSpPr>
        <p:spPr/>
        <p:txBody>
          <a:bodyPr/>
          <a:lstStyle/>
          <a:p>
            <a:fld id="{16D39316-8787-4A8F-B7D2-C48246B1B09C}" type="slidenum">
              <a:rPr lang="en-US" smtClean="0"/>
              <a:pPr/>
              <a:t>9</a:t>
            </a:fld>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Kristus</a:t>
            </a:r>
            <a:r>
              <a:rPr lang="en-US" dirty="0" smtClean="0"/>
              <a:t> no </a:t>
            </a:r>
            <a:r>
              <a:rPr lang="en-US" dirty="0" err="1" smtClean="0"/>
              <a:t>ben</a:t>
            </a:r>
            <a:r>
              <a:rPr lang="en-US" dirty="0" smtClean="0"/>
              <a:t> </a:t>
            </a:r>
            <a:r>
              <a:rPr lang="en-US" dirty="0" err="1" smtClean="0"/>
              <a:t>gi</a:t>
            </a:r>
            <a:r>
              <a:rPr lang="en-US" dirty="0" smtClean="0"/>
              <a:t> </a:t>
            </a:r>
            <a:r>
              <a:rPr lang="en-US" dirty="0" err="1" smtClean="0"/>
              <a:t>Hemsrefi</a:t>
            </a:r>
            <a:r>
              <a:rPr lang="en-US" dirty="0" smtClean="0"/>
              <a:t> </a:t>
            </a:r>
            <a:r>
              <a:rPr lang="en-US" dirty="0" err="1" smtClean="0"/>
              <a:t>prisiri</a:t>
            </a:r>
            <a:r>
              <a:rPr lang="en-US" dirty="0" smtClean="0"/>
              <a:t>, ma </a:t>
            </a:r>
            <a:r>
              <a:rPr lang="en-US" dirty="0" err="1" smtClean="0"/>
              <a:t>dini</a:t>
            </a:r>
            <a:r>
              <a:rPr lang="en-US" dirty="0" smtClean="0"/>
              <a:t> </a:t>
            </a:r>
            <a:r>
              <a:rPr lang="en-US" dirty="0" err="1" smtClean="0"/>
              <a:t>trawan</a:t>
            </a:r>
            <a:endParaRPr lang="en-US" dirty="0"/>
          </a:p>
        </p:txBody>
      </p:sp>
      <p:sp>
        <p:nvSpPr>
          <p:cNvPr id="3" name="Content Placeholder 2"/>
          <p:cNvSpPr>
            <a:spLocks noGrp="1"/>
          </p:cNvSpPr>
          <p:nvPr>
            <p:ph idx="1"/>
          </p:nvPr>
        </p:nvSpPr>
        <p:spPr/>
        <p:txBody>
          <a:bodyPr/>
          <a:lstStyle/>
          <a:p>
            <a:r>
              <a:rPr lang="en-US" b="1" dirty="0" err="1" smtClean="0"/>
              <a:t>Kristus</a:t>
            </a:r>
            <a:r>
              <a:rPr lang="en-US" b="1" dirty="0" smtClean="0"/>
              <a:t> </a:t>
            </a:r>
            <a:r>
              <a:rPr lang="en-US" b="1" dirty="0" err="1" smtClean="0"/>
              <a:t>ben</a:t>
            </a:r>
            <a:r>
              <a:rPr lang="en-US" b="1" dirty="0" smtClean="0"/>
              <a:t> </a:t>
            </a:r>
            <a:r>
              <a:rPr lang="en-US" b="1" dirty="0" err="1" smtClean="0"/>
              <a:t>teki</a:t>
            </a:r>
            <a:r>
              <a:rPr lang="en-US" b="1" dirty="0" smtClean="0"/>
              <a:t> </a:t>
            </a:r>
            <a:r>
              <a:rPr lang="en-US" b="1" dirty="0" err="1" smtClean="0"/>
              <a:t>wi</a:t>
            </a:r>
            <a:r>
              <a:rPr lang="en-US" b="1" dirty="0" smtClean="0"/>
              <a:t> </a:t>
            </a:r>
            <a:r>
              <a:rPr lang="en-US" b="1" dirty="0" err="1" smtClean="0"/>
              <a:t>pina</a:t>
            </a:r>
            <a:r>
              <a:rPr lang="en-US" b="1" dirty="0" smtClean="0"/>
              <a:t> </a:t>
            </a:r>
            <a:r>
              <a:rPr lang="en-US" b="1" dirty="0" err="1" smtClean="0"/>
              <a:t>na</a:t>
            </a:r>
            <a:r>
              <a:rPr lang="en-US" b="1" dirty="0" smtClean="0"/>
              <a:t> Hem </a:t>
            </a:r>
            <a:r>
              <a:rPr lang="en-US" b="1" dirty="0" err="1" smtClean="0"/>
              <a:t>tapoe</a:t>
            </a:r>
            <a:r>
              <a:rPr lang="en-US" b="1" dirty="0" smtClean="0"/>
              <a:t>.  A no </a:t>
            </a:r>
            <a:r>
              <a:rPr lang="en-US" b="1" dirty="0" err="1" smtClean="0"/>
              <a:t>ben</a:t>
            </a:r>
            <a:r>
              <a:rPr lang="en-US" b="1" dirty="0" smtClean="0"/>
              <a:t> </a:t>
            </a:r>
            <a:r>
              <a:rPr lang="en-US" b="1" dirty="0" err="1" smtClean="0"/>
              <a:t>abi</a:t>
            </a:r>
            <a:r>
              <a:rPr lang="en-US" b="1" dirty="0" smtClean="0"/>
              <a:t> foe </a:t>
            </a:r>
            <a:r>
              <a:rPr lang="en-US" b="1" dirty="0" err="1" smtClean="0"/>
              <a:t>hori</a:t>
            </a:r>
            <a:r>
              <a:rPr lang="en-US" b="1" dirty="0" smtClean="0"/>
              <a:t> ala </a:t>
            </a:r>
            <a:r>
              <a:rPr lang="en-US" b="1" dirty="0" err="1" smtClean="0"/>
              <a:t>dem</a:t>
            </a:r>
            <a:r>
              <a:rPr lang="en-US" b="1" dirty="0" smtClean="0"/>
              <a:t> </a:t>
            </a:r>
            <a:r>
              <a:rPr lang="en-US" b="1" dirty="0" err="1" smtClean="0"/>
              <a:t>Djoe</a:t>
            </a:r>
            <a:r>
              <a:rPr lang="en-US" b="1" dirty="0" smtClean="0"/>
              <a:t> wet, ma A </a:t>
            </a:r>
            <a:r>
              <a:rPr lang="en-US" b="1" dirty="0" err="1" smtClean="0"/>
              <a:t>ben</a:t>
            </a:r>
            <a:r>
              <a:rPr lang="en-US" b="1" dirty="0" smtClean="0"/>
              <a:t> doe so foe A no </a:t>
            </a:r>
            <a:r>
              <a:rPr lang="en-US" b="1" dirty="0" err="1" smtClean="0"/>
              <a:t>gi</a:t>
            </a:r>
            <a:r>
              <a:rPr lang="en-US" b="1" dirty="0" smtClean="0"/>
              <a:t> </a:t>
            </a:r>
            <a:r>
              <a:rPr lang="en-US" b="1" dirty="0" err="1" smtClean="0"/>
              <a:t>aanstoot</a:t>
            </a:r>
            <a:r>
              <a:rPr lang="en-US" b="1" dirty="0" smtClean="0"/>
              <a:t>.</a:t>
            </a:r>
            <a:endParaRPr lang="en-US" b="1" dirty="0" smtClean="0"/>
          </a:p>
          <a:p>
            <a:r>
              <a:rPr lang="en-US" b="1" dirty="0" err="1" smtClean="0"/>
              <a:t>Kristus</a:t>
            </a:r>
            <a:r>
              <a:rPr lang="en-US" b="1" dirty="0" smtClean="0"/>
              <a:t> </a:t>
            </a:r>
            <a:r>
              <a:rPr lang="en-US" b="1" dirty="0" err="1" smtClean="0"/>
              <a:t>troostoe</a:t>
            </a:r>
            <a:r>
              <a:rPr lang="en-US" b="1" dirty="0" smtClean="0"/>
              <a:t> </a:t>
            </a:r>
            <a:r>
              <a:rPr lang="en-US" b="1" dirty="0" err="1" smtClean="0"/>
              <a:t>wi</a:t>
            </a:r>
            <a:r>
              <a:rPr lang="en-US" b="1" dirty="0" smtClean="0"/>
              <a:t> </a:t>
            </a:r>
            <a:r>
              <a:rPr lang="en-US" b="1" dirty="0" err="1" smtClean="0"/>
              <a:t>nanga</a:t>
            </a:r>
            <a:r>
              <a:rPr lang="en-US" b="1" dirty="0" smtClean="0"/>
              <a:t> </a:t>
            </a:r>
            <a:r>
              <a:rPr lang="en-US" b="1" dirty="0" err="1" smtClean="0"/>
              <a:t>da</a:t>
            </a:r>
            <a:r>
              <a:rPr lang="en-US" b="1" dirty="0" smtClean="0"/>
              <a:t> </a:t>
            </a:r>
            <a:r>
              <a:rPr lang="en-US" b="1" dirty="0" err="1" smtClean="0"/>
              <a:t>hopoe</a:t>
            </a:r>
            <a:r>
              <a:rPr lang="en-US" b="1" dirty="0" smtClean="0"/>
              <a:t> </a:t>
            </a:r>
            <a:r>
              <a:rPr lang="en-US" b="1" dirty="0" err="1" smtClean="0"/>
              <a:t>disi</a:t>
            </a:r>
            <a:r>
              <a:rPr lang="en-US" b="1" dirty="0" smtClean="0"/>
              <a:t> </a:t>
            </a:r>
            <a:r>
              <a:rPr lang="en-US" b="1" dirty="0" err="1" smtClean="0"/>
              <a:t>da</a:t>
            </a:r>
            <a:r>
              <a:rPr lang="en-US" b="1" dirty="0" smtClean="0"/>
              <a:t> </a:t>
            </a:r>
            <a:r>
              <a:rPr lang="en-US" b="1" dirty="0" err="1" smtClean="0"/>
              <a:t>woortoe</a:t>
            </a:r>
            <a:r>
              <a:rPr lang="en-US" b="1" dirty="0" smtClean="0"/>
              <a:t> foe </a:t>
            </a:r>
            <a:r>
              <a:rPr lang="en-US" b="1" dirty="0" err="1" smtClean="0"/>
              <a:t>Gado</a:t>
            </a:r>
            <a:r>
              <a:rPr lang="en-US" b="1" dirty="0" smtClean="0"/>
              <a:t> </a:t>
            </a:r>
            <a:r>
              <a:rPr lang="en-US" b="1" dirty="0" err="1" smtClean="0"/>
              <a:t>gi</a:t>
            </a:r>
            <a:r>
              <a:rPr lang="en-US" b="1" dirty="0" smtClean="0"/>
              <a:t> </a:t>
            </a:r>
            <a:r>
              <a:rPr lang="en-US" b="1" dirty="0" err="1" smtClean="0"/>
              <a:t>wi</a:t>
            </a:r>
            <a:endParaRPr lang="en-US" b="1" dirty="0" smtClean="0"/>
          </a:p>
          <a:p>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90</a:t>
            </a:fld>
            <a:endParaRPr 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28F3328-9120-4EE0-900F-1F5F5A74AEC9}"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369AD547-41E7-483C-BCEB-95FA3339C605}" type="slidenum">
              <a:rPr lang="en-US"/>
              <a:pPr lvl="1"/>
              <a:t>91</a:t>
            </a:fld>
            <a:endParaRPr lang="en-US">
              <a:latin typeface="Times New Roman" pitchFamily="18" charset="0"/>
            </a:endParaRPr>
          </a:p>
        </p:txBody>
      </p:sp>
      <p:sp>
        <p:nvSpPr>
          <p:cNvPr id="121858" name="Rectangle 2"/>
          <p:cNvSpPr>
            <a:spLocks noGrp="1" noChangeArrowheads="1"/>
          </p:cNvSpPr>
          <p:nvPr>
            <p:ph type="title"/>
          </p:nvPr>
        </p:nvSpPr>
        <p:spPr/>
        <p:txBody>
          <a:bodyPr/>
          <a:lstStyle/>
          <a:p>
            <a:r>
              <a:rPr lang="en-US"/>
              <a:t>Teki trawan nanga pasensi</a:t>
            </a:r>
          </a:p>
        </p:txBody>
      </p:sp>
      <p:sp>
        <p:nvSpPr>
          <p:cNvPr id="121859" name="Rectangle 3"/>
          <p:cNvSpPr>
            <a:spLocks noGrp="1" noChangeArrowheads="1"/>
          </p:cNvSpPr>
          <p:nvPr>
            <p:ph type="body" idx="1"/>
          </p:nvPr>
        </p:nvSpPr>
        <p:spPr>
          <a:xfrm>
            <a:off x="0" y="2017713"/>
            <a:ext cx="8955088" cy="4114800"/>
          </a:xfrm>
        </p:spPr>
        <p:txBody>
          <a:bodyPr/>
          <a:lstStyle/>
          <a:p>
            <a:pPr>
              <a:lnSpc>
                <a:spcPct val="80000"/>
              </a:lnSpc>
            </a:pPr>
            <a:r>
              <a:rPr lang="en-US" b="1" dirty="0"/>
              <a:t>Rom. 15:5. Now </a:t>
            </a:r>
            <a:r>
              <a:rPr lang="en-US" b="1" dirty="0" err="1"/>
              <a:t>da</a:t>
            </a:r>
            <a:r>
              <a:rPr lang="en-US" b="1" dirty="0"/>
              <a:t> </a:t>
            </a:r>
            <a:r>
              <a:rPr lang="en-US" b="1" dirty="0" err="1"/>
              <a:t>Gado</a:t>
            </a:r>
            <a:r>
              <a:rPr lang="en-US" b="1" dirty="0"/>
              <a:t> foe </a:t>
            </a:r>
            <a:r>
              <a:rPr lang="en-US" b="1" dirty="0" err="1"/>
              <a:t>pasensi</a:t>
            </a:r>
            <a:r>
              <a:rPr lang="en-US" b="1" dirty="0"/>
              <a:t> </a:t>
            </a:r>
            <a:r>
              <a:rPr lang="en-US" b="1" dirty="0" err="1"/>
              <a:t>nanga</a:t>
            </a:r>
            <a:r>
              <a:rPr lang="en-US" b="1" dirty="0"/>
              <a:t> </a:t>
            </a:r>
            <a:r>
              <a:rPr lang="en-US" b="1" dirty="0" err="1"/>
              <a:t>troostoe</a:t>
            </a:r>
            <a:r>
              <a:rPr lang="en-US" b="1" dirty="0"/>
              <a:t> </a:t>
            </a:r>
            <a:r>
              <a:rPr lang="en-US" b="1" dirty="0" err="1"/>
              <a:t>meki</a:t>
            </a:r>
            <a:r>
              <a:rPr lang="en-US" b="1" dirty="0"/>
              <a:t> </a:t>
            </a:r>
            <a:r>
              <a:rPr lang="en-US" b="1" dirty="0" err="1"/>
              <a:t>oen</a:t>
            </a:r>
            <a:r>
              <a:rPr lang="en-US" b="1" dirty="0"/>
              <a:t> </a:t>
            </a:r>
            <a:r>
              <a:rPr lang="en-US" b="1" dirty="0" err="1"/>
              <a:t>abi</a:t>
            </a:r>
            <a:r>
              <a:rPr lang="en-US" b="1" dirty="0"/>
              <a:t> </a:t>
            </a:r>
            <a:r>
              <a:rPr lang="en-US" b="1" dirty="0" err="1"/>
              <a:t>da</a:t>
            </a:r>
            <a:r>
              <a:rPr lang="en-US" b="1" dirty="0"/>
              <a:t> </a:t>
            </a:r>
            <a:r>
              <a:rPr lang="en-US" b="1" dirty="0" err="1"/>
              <a:t>srefi</a:t>
            </a:r>
            <a:r>
              <a:rPr lang="en-US" b="1" dirty="0"/>
              <a:t> </a:t>
            </a:r>
            <a:r>
              <a:rPr lang="en-US" b="1" dirty="0" err="1"/>
              <a:t>prakseri</a:t>
            </a:r>
            <a:r>
              <a:rPr lang="en-US" b="1" dirty="0"/>
              <a:t> wan </a:t>
            </a:r>
            <a:r>
              <a:rPr lang="en-US" b="1" dirty="0" err="1"/>
              <a:t>nanga</a:t>
            </a:r>
            <a:r>
              <a:rPr lang="en-US" b="1" dirty="0"/>
              <a:t> </a:t>
            </a:r>
            <a:r>
              <a:rPr lang="en-US" b="1" dirty="0" err="1"/>
              <a:t>trawan</a:t>
            </a:r>
            <a:r>
              <a:rPr lang="en-US" b="1" dirty="0"/>
              <a:t> </a:t>
            </a:r>
            <a:r>
              <a:rPr lang="en-US" b="1" dirty="0" err="1"/>
              <a:t>makandra</a:t>
            </a:r>
            <a:r>
              <a:rPr lang="en-US" b="1" dirty="0"/>
              <a:t> so </a:t>
            </a:r>
            <a:r>
              <a:rPr lang="en-US" b="1" dirty="0" err="1"/>
              <a:t>leki</a:t>
            </a:r>
            <a:r>
              <a:rPr lang="en-US" b="1" dirty="0"/>
              <a:t> </a:t>
            </a:r>
            <a:r>
              <a:rPr lang="en-US" b="1" dirty="0" err="1"/>
              <a:t>oen</a:t>
            </a:r>
            <a:r>
              <a:rPr lang="en-US" b="1" dirty="0"/>
              <a:t> </a:t>
            </a:r>
            <a:r>
              <a:rPr lang="en-US" b="1" dirty="0" err="1"/>
              <a:t>abi</a:t>
            </a:r>
            <a:r>
              <a:rPr lang="en-US" b="1" dirty="0"/>
              <a:t> </a:t>
            </a:r>
            <a:r>
              <a:rPr lang="en-US" b="1" dirty="0" err="1"/>
              <a:t>na</a:t>
            </a:r>
            <a:r>
              <a:rPr lang="en-US" b="1" dirty="0"/>
              <a:t> </a:t>
            </a:r>
            <a:r>
              <a:rPr lang="en-US" b="1" dirty="0" err="1"/>
              <a:t>ini</a:t>
            </a:r>
            <a:r>
              <a:rPr lang="en-US" b="1" dirty="0"/>
              <a:t> </a:t>
            </a:r>
            <a:r>
              <a:rPr lang="en-US" b="1" dirty="0" err="1"/>
              <a:t>Jezus</a:t>
            </a:r>
            <a:r>
              <a:rPr lang="en-US" b="1" dirty="0"/>
              <a:t> </a:t>
            </a:r>
            <a:r>
              <a:rPr lang="en-US" b="1" dirty="0" err="1"/>
              <a:t>Kristus</a:t>
            </a:r>
            <a:r>
              <a:rPr lang="en-US" b="1" dirty="0"/>
              <a:t>; 6. So </a:t>
            </a:r>
            <a:r>
              <a:rPr lang="en-US" b="1" dirty="0" err="1"/>
              <a:t>dati</a:t>
            </a:r>
            <a:r>
              <a:rPr lang="en-US" b="1" dirty="0"/>
              <a:t> </a:t>
            </a:r>
            <a:r>
              <a:rPr lang="en-US" b="1" dirty="0" err="1"/>
              <a:t>nanga</a:t>
            </a:r>
            <a:r>
              <a:rPr lang="en-US" b="1" dirty="0"/>
              <a:t> wan </a:t>
            </a:r>
            <a:r>
              <a:rPr lang="en-US" b="1" dirty="0" err="1"/>
              <a:t>prakseri</a:t>
            </a:r>
            <a:r>
              <a:rPr lang="en-US" b="1" dirty="0"/>
              <a:t> </a:t>
            </a:r>
            <a:r>
              <a:rPr lang="en-US" b="1" dirty="0" err="1"/>
              <a:t>nanga</a:t>
            </a:r>
            <a:r>
              <a:rPr lang="en-US" b="1" dirty="0"/>
              <a:t> wan </a:t>
            </a:r>
            <a:r>
              <a:rPr lang="en-US" b="1" dirty="0" err="1"/>
              <a:t>mofo</a:t>
            </a:r>
            <a:r>
              <a:rPr lang="en-US" b="1" dirty="0"/>
              <a:t> </a:t>
            </a:r>
            <a:r>
              <a:rPr lang="en-US" b="1" dirty="0" err="1"/>
              <a:t>oen</a:t>
            </a:r>
            <a:r>
              <a:rPr lang="en-US" b="1" dirty="0"/>
              <a:t> </a:t>
            </a:r>
            <a:r>
              <a:rPr lang="en-US" b="1" dirty="0" err="1"/>
              <a:t>kan</a:t>
            </a:r>
            <a:r>
              <a:rPr lang="en-US" b="1" dirty="0"/>
              <a:t> </a:t>
            </a:r>
            <a:r>
              <a:rPr lang="en-US" b="1" dirty="0" err="1"/>
              <a:t>gi</a:t>
            </a:r>
            <a:r>
              <a:rPr lang="en-US" b="1" dirty="0"/>
              <a:t> </a:t>
            </a:r>
            <a:r>
              <a:rPr lang="en-US" b="1" dirty="0" err="1"/>
              <a:t>Gado</a:t>
            </a:r>
            <a:r>
              <a:rPr lang="en-US" b="1" dirty="0"/>
              <a:t> </a:t>
            </a:r>
            <a:r>
              <a:rPr lang="en-US" b="1" dirty="0" err="1"/>
              <a:t>da</a:t>
            </a:r>
            <a:r>
              <a:rPr lang="en-US" b="1" dirty="0"/>
              <a:t> Tata foe </a:t>
            </a:r>
            <a:r>
              <a:rPr lang="en-US" b="1" dirty="0" err="1"/>
              <a:t>wi</a:t>
            </a:r>
            <a:r>
              <a:rPr lang="en-US" b="1" dirty="0"/>
              <a:t> </a:t>
            </a:r>
            <a:r>
              <a:rPr lang="en-US" b="1" dirty="0" err="1"/>
              <a:t>Masra</a:t>
            </a:r>
            <a:r>
              <a:rPr lang="en-US" b="1" dirty="0"/>
              <a:t> </a:t>
            </a:r>
            <a:r>
              <a:rPr lang="en-US" b="1" dirty="0" err="1"/>
              <a:t>Jezus</a:t>
            </a:r>
            <a:r>
              <a:rPr lang="en-US" b="1" dirty="0"/>
              <a:t> </a:t>
            </a:r>
            <a:r>
              <a:rPr lang="en-US" b="1" dirty="0" err="1"/>
              <a:t>Kristus</a:t>
            </a:r>
            <a:r>
              <a:rPr lang="en-US" b="1" dirty="0"/>
              <a:t> </a:t>
            </a:r>
            <a:r>
              <a:rPr lang="en-US" b="1" dirty="0" err="1"/>
              <a:t>glori</a:t>
            </a:r>
            <a:r>
              <a:rPr lang="en-US" b="1" dirty="0"/>
              <a:t>. 7. Foe </a:t>
            </a:r>
            <a:r>
              <a:rPr lang="en-US" b="1" dirty="0" err="1"/>
              <a:t>dat'ede</a:t>
            </a:r>
            <a:r>
              <a:rPr lang="en-US" b="1" dirty="0"/>
              <a:t> </a:t>
            </a:r>
            <a:r>
              <a:rPr lang="en-US" b="1" dirty="0" err="1"/>
              <a:t>meki</a:t>
            </a:r>
            <a:r>
              <a:rPr lang="en-US" b="1" dirty="0"/>
              <a:t> </a:t>
            </a:r>
            <a:r>
              <a:rPr lang="en-US" b="1" dirty="0" err="1"/>
              <a:t>oen</a:t>
            </a:r>
            <a:r>
              <a:rPr lang="en-US" b="1" dirty="0"/>
              <a:t> </a:t>
            </a:r>
            <a:r>
              <a:rPr lang="en-US" b="1" dirty="0" err="1"/>
              <a:t>teki</a:t>
            </a:r>
            <a:r>
              <a:rPr lang="en-US" b="1" dirty="0"/>
              <a:t> </a:t>
            </a:r>
            <a:r>
              <a:rPr lang="en-US" b="1" dirty="0" err="1"/>
              <a:t>trawan</a:t>
            </a:r>
            <a:r>
              <a:rPr lang="en-US" b="1" dirty="0"/>
              <a:t> </a:t>
            </a:r>
            <a:r>
              <a:rPr lang="en-US" b="1" dirty="0" err="1"/>
              <a:t>na</a:t>
            </a:r>
            <a:r>
              <a:rPr lang="en-US" b="1" dirty="0"/>
              <a:t> </a:t>
            </a:r>
            <a:r>
              <a:rPr lang="en-US" b="1" dirty="0" err="1"/>
              <a:t>oen</a:t>
            </a:r>
            <a:r>
              <a:rPr lang="en-US" b="1" dirty="0"/>
              <a:t> </a:t>
            </a:r>
            <a:r>
              <a:rPr lang="en-US" b="1" dirty="0" err="1"/>
              <a:t>mindri</a:t>
            </a:r>
            <a:r>
              <a:rPr lang="en-US" b="1" dirty="0"/>
              <a:t>, so </a:t>
            </a:r>
            <a:r>
              <a:rPr lang="en-US" b="1" dirty="0" err="1"/>
              <a:t>leki</a:t>
            </a:r>
            <a:r>
              <a:rPr lang="en-US" b="1" dirty="0"/>
              <a:t> </a:t>
            </a:r>
            <a:r>
              <a:rPr lang="en-US" b="1" dirty="0" err="1"/>
              <a:t>Kristus</a:t>
            </a:r>
            <a:r>
              <a:rPr lang="en-US" b="1" dirty="0"/>
              <a:t> </a:t>
            </a:r>
            <a:r>
              <a:rPr lang="en-US" b="1" dirty="0" err="1"/>
              <a:t>ben</a:t>
            </a:r>
            <a:r>
              <a:rPr lang="en-US" b="1" dirty="0"/>
              <a:t> </a:t>
            </a:r>
            <a:r>
              <a:rPr lang="en-US" b="1" dirty="0" err="1"/>
              <a:t>teki</a:t>
            </a:r>
            <a:r>
              <a:rPr lang="en-US" b="1" dirty="0"/>
              <a:t> </a:t>
            </a:r>
            <a:r>
              <a:rPr lang="en-US" b="1" dirty="0" err="1"/>
              <a:t>wi</a:t>
            </a:r>
            <a:r>
              <a:rPr lang="en-US" b="1" dirty="0"/>
              <a:t> toe </a:t>
            </a:r>
            <a:r>
              <a:rPr lang="en-US" b="1" dirty="0" err="1"/>
              <a:t>na</a:t>
            </a:r>
            <a:r>
              <a:rPr lang="en-US" b="1" dirty="0"/>
              <a:t> </a:t>
            </a:r>
            <a:r>
              <a:rPr lang="en-US" b="1" dirty="0" err="1"/>
              <a:t>da</a:t>
            </a:r>
            <a:r>
              <a:rPr lang="en-US" b="1" dirty="0"/>
              <a:t> </a:t>
            </a:r>
            <a:r>
              <a:rPr lang="en-US" b="1" dirty="0" err="1"/>
              <a:t>glori</a:t>
            </a:r>
            <a:r>
              <a:rPr lang="en-US" b="1" dirty="0"/>
              <a:t> foe </a:t>
            </a:r>
            <a:r>
              <a:rPr lang="en-US" b="1" dirty="0" err="1"/>
              <a:t>Gado</a:t>
            </a:r>
            <a:endParaRPr lang="en-US" b="1"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Teki</a:t>
            </a:r>
            <a:r>
              <a:rPr lang="en-US" dirty="0" smtClean="0"/>
              <a:t> </a:t>
            </a:r>
            <a:r>
              <a:rPr lang="en-US" dirty="0" err="1" smtClean="0"/>
              <a:t>trawan</a:t>
            </a:r>
            <a:r>
              <a:rPr lang="en-US" dirty="0" smtClean="0"/>
              <a:t> </a:t>
            </a:r>
            <a:r>
              <a:rPr lang="en-US" dirty="0" err="1" smtClean="0"/>
              <a:t>alwasi</a:t>
            </a:r>
            <a:r>
              <a:rPr lang="en-US" dirty="0" smtClean="0"/>
              <a:t> </a:t>
            </a:r>
            <a:r>
              <a:rPr lang="en-US" dirty="0" err="1" smtClean="0"/>
              <a:t>swaki</a:t>
            </a:r>
            <a:r>
              <a:rPr lang="en-US" dirty="0" smtClean="0"/>
              <a:t> </a:t>
            </a:r>
            <a:r>
              <a:rPr lang="en-US" dirty="0" err="1" smtClean="0"/>
              <a:t>efoe</a:t>
            </a:r>
            <a:r>
              <a:rPr lang="en-US" dirty="0" smtClean="0"/>
              <a:t> </a:t>
            </a:r>
            <a:r>
              <a:rPr lang="en-US" dirty="0" err="1" smtClean="0"/>
              <a:t>tranga</a:t>
            </a:r>
            <a:endParaRPr lang="en-US" dirty="0"/>
          </a:p>
        </p:txBody>
      </p:sp>
      <p:sp>
        <p:nvSpPr>
          <p:cNvPr id="3" name="Content Placeholder 2"/>
          <p:cNvSpPr>
            <a:spLocks noGrp="1"/>
          </p:cNvSpPr>
          <p:nvPr>
            <p:ph idx="1"/>
          </p:nvPr>
        </p:nvSpPr>
        <p:spPr/>
        <p:txBody>
          <a:bodyPr/>
          <a:lstStyle/>
          <a:p>
            <a:r>
              <a:rPr lang="en-US" dirty="0" err="1" smtClean="0"/>
              <a:t>Kristus</a:t>
            </a:r>
            <a:r>
              <a:rPr lang="en-US" dirty="0" smtClean="0"/>
              <a:t> </a:t>
            </a:r>
            <a:r>
              <a:rPr lang="en-US" dirty="0" err="1" smtClean="0"/>
              <a:t>Jezus</a:t>
            </a:r>
            <a:r>
              <a:rPr lang="en-US" dirty="0" smtClean="0"/>
              <a:t> </a:t>
            </a:r>
            <a:r>
              <a:rPr lang="en-US" dirty="0" err="1" smtClean="0"/>
              <a:t>ben</a:t>
            </a:r>
            <a:r>
              <a:rPr lang="en-US" dirty="0" smtClean="0"/>
              <a:t> </a:t>
            </a:r>
            <a:r>
              <a:rPr lang="en-US" dirty="0" err="1" smtClean="0"/>
              <a:t>teki</a:t>
            </a:r>
            <a:r>
              <a:rPr lang="en-US" dirty="0" smtClean="0"/>
              <a:t> </a:t>
            </a:r>
            <a:r>
              <a:rPr lang="en-US" dirty="0" err="1" smtClean="0"/>
              <a:t>wi</a:t>
            </a:r>
            <a:r>
              <a:rPr lang="en-US" dirty="0" smtClean="0"/>
              <a:t> </a:t>
            </a:r>
            <a:r>
              <a:rPr lang="en-US" dirty="0" err="1" smtClean="0"/>
              <a:t>leki</a:t>
            </a:r>
            <a:r>
              <a:rPr lang="en-US" dirty="0" smtClean="0"/>
              <a:t> </a:t>
            </a:r>
            <a:r>
              <a:rPr lang="en-US" dirty="0" err="1" smtClean="0"/>
              <a:t>bribiwan</a:t>
            </a:r>
            <a:r>
              <a:rPr lang="en-US" dirty="0" smtClean="0"/>
              <a:t>.  </a:t>
            </a:r>
            <a:r>
              <a:rPr lang="en-US" dirty="0" err="1" smtClean="0"/>
              <a:t>Som</a:t>
            </a:r>
            <a:r>
              <a:rPr lang="en-US" dirty="0" smtClean="0"/>
              <a:t> foe </a:t>
            </a:r>
            <a:r>
              <a:rPr lang="en-US" dirty="0" err="1" smtClean="0"/>
              <a:t>wi</a:t>
            </a:r>
            <a:r>
              <a:rPr lang="en-US" dirty="0" smtClean="0"/>
              <a:t> de </a:t>
            </a:r>
            <a:r>
              <a:rPr lang="en-US" dirty="0" err="1" smtClean="0"/>
              <a:t>tranga</a:t>
            </a:r>
            <a:r>
              <a:rPr lang="en-US" dirty="0" smtClean="0"/>
              <a:t>; </a:t>
            </a:r>
            <a:r>
              <a:rPr lang="en-US" dirty="0" err="1" smtClean="0"/>
              <a:t>som</a:t>
            </a:r>
            <a:r>
              <a:rPr lang="en-US" dirty="0" smtClean="0"/>
              <a:t> de </a:t>
            </a:r>
            <a:r>
              <a:rPr lang="en-US" dirty="0" err="1" smtClean="0"/>
              <a:t>swaki</a:t>
            </a:r>
            <a:endParaRPr lang="en-US" dirty="0" smtClean="0"/>
          </a:p>
          <a:p>
            <a:r>
              <a:rPr lang="en-US" dirty="0" err="1" smtClean="0"/>
              <a:t>Efoe</a:t>
            </a:r>
            <a:r>
              <a:rPr lang="en-US" dirty="0" smtClean="0"/>
              <a:t> </a:t>
            </a:r>
            <a:r>
              <a:rPr lang="en-US" dirty="0" err="1" smtClean="0"/>
              <a:t>Kristus</a:t>
            </a:r>
            <a:r>
              <a:rPr lang="en-US" dirty="0" smtClean="0"/>
              <a:t> </a:t>
            </a:r>
            <a:r>
              <a:rPr lang="en-US" dirty="0" err="1" smtClean="0"/>
              <a:t>Jezus</a:t>
            </a:r>
            <a:r>
              <a:rPr lang="en-US" dirty="0" smtClean="0"/>
              <a:t> </a:t>
            </a:r>
            <a:r>
              <a:rPr lang="en-US" dirty="0" err="1" smtClean="0"/>
              <a:t>kan</a:t>
            </a:r>
            <a:r>
              <a:rPr lang="en-US" dirty="0" smtClean="0"/>
              <a:t> </a:t>
            </a:r>
            <a:r>
              <a:rPr lang="en-US" dirty="0" err="1" smtClean="0"/>
              <a:t>teki</a:t>
            </a:r>
            <a:r>
              <a:rPr lang="en-US" dirty="0" smtClean="0"/>
              <a:t> ala toe, </a:t>
            </a:r>
            <a:r>
              <a:rPr lang="en-US" dirty="0" err="1" smtClean="0"/>
              <a:t>swakiwan</a:t>
            </a:r>
            <a:r>
              <a:rPr lang="en-US" dirty="0" smtClean="0"/>
              <a:t> </a:t>
            </a:r>
            <a:r>
              <a:rPr lang="en-US" dirty="0" err="1" smtClean="0"/>
              <a:t>nanga</a:t>
            </a:r>
            <a:r>
              <a:rPr lang="en-US" dirty="0" smtClean="0"/>
              <a:t> </a:t>
            </a:r>
            <a:r>
              <a:rPr lang="en-US" dirty="0" err="1" smtClean="0"/>
              <a:t>trangawan</a:t>
            </a:r>
            <a:r>
              <a:rPr lang="en-US" dirty="0" smtClean="0"/>
              <a:t>, </a:t>
            </a:r>
            <a:r>
              <a:rPr lang="en-US" dirty="0" err="1" smtClean="0"/>
              <a:t>dan</a:t>
            </a:r>
            <a:r>
              <a:rPr lang="en-US" dirty="0" smtClean="0"/>
              <a:t> </a:t>
            </a:r>
            <a:r>
              <a:rPr lang="en-US" dirty="0" err="1" smtClean="0"/>
              <a:t>wi</a:t>
            </a:r>
            <a:r>
              <a:rPr lang="en-US" dirty="0" smtClean="0"/>
              <a:t> toe </a:t>
            </a:r>
            <a:r>
              <a:rPr lang="en-US" dirty="0" err="1" smtClean="0"/>
              <a:t>kan</a:t>
            </a:r>
            <a:r>
              <a:rPr lang="en-US" dirty="0" smtClean="0"/>
              <a:t> tai </a:t>
            </a:r>
            <a:r>
              <a:rPr lang="en-US" dirty="0" err="1" smtClean="0"/>
              <a:t>wisrefi</a:t>
            </a:r>
            <a:r>
              <a:rPr lang="en-US" dirty="0" smtClean="0"/>
              <a:t> </a:t>
            </a:r>
            <a:r>
              <a:rPr lang="en-US" dirty="0" err="1" smtClean="0"/>
              <a:t>kom</a:t>
            </a:r>
            <a:r>
              <a:rPr lang="en-US" dirty="0" smtClean="0"/>
              <a:t> </a:t>
            </a:r>
            <a:r>
              <a:rPr lang="en-US" dirty="0" err="1" smtClean="0"/>
              <a:t>na</a:t>
            </a:r>
            <a:r>
              <a:rPr lang="en-US" dirty="0" smtClean="0"/>
              <a:t> wan </a:t>
            </a:r>
            <a:r>
              <a:rPr lang="en-US" dirty="0" err="1" smtClean="0"/>
              <a:t>makandra</a:t>
            </a:r>
            <a:r>
              <a:rPr lang="en-US" dirty="0" smtClean="0"/>
              <a:t>.</a:t>
            </a:r>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92</a:t>
            </a:fld>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AC3AF6-243F-4957-9E3E-E70E6C377F51}"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7316C9E2-12BD-49BA-9E43-B8772AB2A723}" type="slidenum">
              <a:rPr lang="en-US"/>
              <a:pPr lvl="1"/>
              <a:t>93</a:t>
            </a:fld>
            <a:endParaRPr lang="en-US">
              <a:latin typeface="Times New Roman" pitchFamily="18" charset="0"/>
            </a:endParaRPr>
          </a:p>
        </p:txBody>
      </p:sp>
      <p:sp>
        <p:nvSpPr>
          <p:cNvPr id="122882" name="Rectangle 2"/>
          <p:cNvSpPr>
            <a:spLocks noGrp="1" noChangeArrowheads="1"/>
          </p:cNvSpPr>
          <p:nvPr>
            <p:ph type="title"/>
          </p:nvPr>
        </p:nvSpPr>
        <p:spPr/>
        <p:txBody>
          <a:bodyPr/>
          <a:lstStyle/>
          <a:p>
            <a:r>
              <a:rPr lang="en-US" sz="4000"/>
              <a:t>Kristus verloesoe dem heiden toe</a:t>
            </a:r>
          </a:p>
        </p:txBody>
      </p:sp>
      <p:sp>
        <p:nvSpPr>
          <p:cNvPr id="122883" name="Rectangle 3"/>
          <p:cNvSpPr>
            <a:spLocks noGrp="1" noChangeArrowheads="1"/>
          </p:cNvSpPr>
          <p:nvPr>
            <p:ph type="body" idx="1"/>
          </p:nvPr>
        </p:nvSpPr>
        <p:spPr/>
        <p:txBody>
          <a:bodyPr/>
          <a:lstStyle/>
          <a:p>
            <a:r>
              <a:rPr lang="en-US" sz="2800" b="1" dirty="0"/>
              <a:t>Rom. 15:8. Now mi </a:t>
            </a:r>
            <a:r>
              <a:rPr lang="en-US" sz="2800" b="1" dirty="0" err="1"/>
              <a:t>taki</a:t>
            </a:r>
            <a:r>
              <a:rPr lang="en-US" sz="2800" b="1" dirty="0"/>
              <a:t> </a:t>
            </a:r>
            <a:r>
              <a:rPr lang="en-US" sz="2800" b="1" dirty="0" err="1"/>
              <a:t>dati</a:t>
            </a:r>
            <a:r>
              <a:rPr lang="en-US" sz="2800" b="1" dirty="0"/>
              <a:t> </a:t>
            </a:r>
            <a:r>
              <a:rPr lang="en-US" sz="2800" b="1" dirty="0" err="1"/>
              <a:t>Jezus</a:t>
            </a:r>
            <a:r>
              <a:rPr lang="en-US" sz="2800" b="1" dirty="0"/>
              <a:t> </a:t>
            </a:r>
            <a:r>
              <a:rPr lang="en-US" sz="2800" b="1" dirty="0" err="1"/>
              <a:t>Kristus</a:t>
            </a:r>
            <a:r>
              <a:rPr lang="en-US" sz="2800" b="1" dirty="0"/>
              <a:t> </a:t>
            </a:r>
            <a:r>
              <a:rPr lang="en-US" sz="2800" b="1" dirty="0" err="1"/>
              <a:t>ben</a:t>
            </a:r>
            <a:r>
              <a:rPr lang="en-US" sz="2800" b="1" dirty="0"/>
              <a:t> de wan </a:t>
            </a:r>
            <a:r>
              <a:rPr lang="en-US" sz="2800" b="1" dirty="0" err="1"/>
              <a:t>dinari</a:t>
            </a:r>
            <a:r>
              <a:rPr lang="en-US" sz="2800" b="1" dirty="0"/>
              <a:t> foe </a:t>
            </a:r>
            <a:r>
              <a:rPr lang="en-US" sz="2800" b="1" dirty="0" err="1"/>
              <a:t>dem</a:t>
            </a:r>
            <a:r>
              <a:rPr lang="en-US" sz="2800" b="1" dirty="0"/>
              <a:t> </a:t>
            </a:r>
            <a:r>
              <a:rPr lang="en-US" sz="2800" b="1" dirty="0" err="1"/>
              <a:t>besnijde</a:t>
            </a:r>
            <a:r>
              <a:rPr lang="en-US" sz="2800" b="1" dirty="0"/>
              <a:t> </a:t>
            </a:r>
            <a:r>
              <a:rPr lang="en-US" sz="2800" b="1" dirty="0" err="1"/>
              <a:t>soema</a:t>
            </a:r>
            <a:r>
              <a:rPr lang="en-US" sz="2800" b="1" dirty="0"/>
              <a:t> foe </a:t>
            </a:r>
            <a:r>
              <a:rPr lang="en-US" sz="2800" b="1" dirty="0" err="1"/>
              <a:t>da</a:t>
            </a:r>
            <a:r>
              <a:rPr lang="en-US" sz="2800" b="1" dirty="0"/>
              <a:t> </a:t>
            </a:r>
            <a:r>
              <a:rPr lang="en-US" sz="2800" b="1" dirty="0" err="1"/>
              <a:t>waarheid</a:t>
            </a:r>
            <a:r>
              <a:rPr lang="en-US" sz="2800" b="1" dirty="0"/>
              <a:t> foe </a:t>
            </a:r>
            <a:r>
              <a:rPr lang="en-US" sz="2800" b="1" dirty="0" err="1"/>
              <a:t>Gado</a:t>
            </a:r>
            <a:r>
              <a:rPr lang="en-US" sz="2800" b="1" dirty="0"/>
              <a:t> </a:t>
            </a:r>
            <a:r>
              <a:rPr lang="en-US" sz="2800" b="1" dirty="0" err="1"/>
              <a:t>ede</a:t>
            </a:r>
            <a:r>
              <a:rPr lang="en-US" sz="2800" b="1" dirty="0"/>
              <a:t>, foe </a:t>
            </a:r>
            <a:r>
              <a:rPr lang="en-US" sz="2800" b="1" dirty="0" err="1"/>
              <a:t>meki</a:t>
            </a:r>
            <a:r>
              <a:rPr lang="en-US" sz="2800" b="1" dirty="0"/>
              <a:t> </a:t>
            </a:r>
            <a:r>
              <a:rPr lang="en-US" sz="2800" b="1" dirty="0" err="1"/>
              <a:t>dem</a:t>
            </a:r>
            <a:r>
              <a:rPr lang="en-US" sz="2800" b="1" dirty="0"/>
              <a:t> </a:t>
            </a:r>
            <a:r>
              <a:rPr lang="en-US" sz="2800" b="1" dirty="0" err="1"/>
              <a:t>pramisi</a:t>
            </a:r>
            <a:r>
              <a:rPr lang="en-US" sz="2800" b="1" dirty="0"/>
              <a:t> </a:t>
            </a:r>
            <a:r>
              <a:rPr lang="en-US" sz="2800" b="1" dirty="0" err="1"/>
              <a:t>disi</a:t>
            </a:r>
            <a:r>
              <a:rPr lang="en-US" sz="2800" b="1" dirty="0"/>
              <a:t> </a:t>
            </a:r>
            <a:r>
              <a:rPr lang="en-US" sz="2800" b="1" dirty="0" err="1"/>
              <a:t>Gado</a:t>
            </a:r>
            <a:r>
              <a:rPr lang="en-US" sz="2800" b="1" dirty="0"/>
              <a:t> </a:t>
            </a:r>
            <a:r>
              <a:rPr lang="en-US" sz="2800" b="1" dirty="0" err="1"/>
              <a:t>ben</a:t>
            </a:r>
            <a:r>
              <a:rPr lang="en-US" sz="2800" b="1" dirty="0"/>
              <a:t> </a:t>
            </a:r>
            <a:r>
              <a:rPr lang="en-US" sz="2800" b="1" dirty="0" err="1"/>
              <a:t>gi</a:t>
            </a:r>
            <a:r>
              <a:rPr lang="en-US" sz="2800" b="1" dirty="0"/>
              <a:t> </a:t>
            </a:r>
            <a:r>
              <a:rPr lang="en-US" sz="2800" b="1" dirty="0" err="1"/>
              <a:t>dem</a:t>
            </a:r>
            <a:r>
              <a:rPr lang="en-US" sz="2800" b="1" dirty="0"/>
              <a:t> </a:t>
            </a:r>
            <a:r>
              <a:rPr lang="en-US" sz="2800" b="1" dirty="0" err="1"/>
              <a:t>tata</a:t>
            </a:r>
            <a:r>
              <a:rPr lang="en-US" sz="2800" b="1" dirty="0"/>
              <a:t> </a:t>
            </a:r>
            <a:r>
              <a:rPr lang="en-US" sz="2800" b="1" dirty="0" err="1"/>
              <a:t>kom</a:t>
            </a:r>
            <a:r>
              <a:rPr lang="en-US" sz="2800" b="1" dirty="0"/>
              <a:t> </a:t>
            </a:r>
            <a:r>
              <a:rPr lang="en-US" sz="2800" b="1" dirty="0" err="1"/>
              <a:t>troe</a:t>
            </a:r>
            <a:r>
              <a:rPr lang="en-US" sz="2800" b="1" dirty="0"/>
              <a:t>; </a:t>
            </a:r>
            <a:r>
              <a:rPr lang="en-US" sz="2800" b="1" dirty="0" smtClean="0"/>
              <a:t> </a:t>
            </a:r>
          </a:p>
          <a:p>
            <a:endParaRPr lang="en-US" sz="2800" b="1" dirty="0" smtClean="0"/>
          </a:p>
          <a:p>
            <a:r>
              <a:rPr lang="en-US" sz="2800" b="1" dirty="0" err="1" smtClean="0"/>
              <a:t>Kristus</a:t>
            </a:r>
            <a:r>
              <a:rPr lang="en-US" sz="2800" b="1" dirty="0" smtClean="0"/>
              <a:t> </a:t>
            </a:r>
            <a:r>
              <a:rPr lang="en-US" sz="2800" b="1" dirty="0" err="1" smtClean="0"/>
              <a:t>Jezus</a:t>
            </a:r>
            <a:r>
              <a:rPr lang="en-US" sz="2800" b="1" dirty="0" smtClean="0"/>
              <a:t> </a:t>
            </a:r>
            <a:r>
              <a:rPr lang="en-US" sz="2800" b="1" dirty="0" err="1" smtClean="0"/>
              <a:t>ben</a:t>
            </a:r>
            <a:r>
              <a:rPr lang="en-US" sz="2800" b="1" dirty="0" smtClean="0"/>
              <a:t> </a:t>
            </a:r>
            <a:r>
              <a:rPr lang="en-US" sz="2800" b="1" dirty="0" err="1" smtClean="0"/>
              <a:t>tjari</a:t>
            </a:r>
            <a:r>
              <a:rPr lang="en-US" sz="2800" b="1" dirty="0" smtClean="0"/>
              <a:t> </a:t>
            </a:r>
            <a:r>
              <a:rPr lang="en-US" sz="2800" b="1" dirty="0" err="1" smtClean="0"/>
              <a:t>dem</a:t>
            </a:r>
            <a:r>
              <a:rPr lang="en-US" sz="2800" b="1" dirty="0" smtClean="0"/>
              <a:t> OT </a:t>
            </a:r>
            <a:r>
              <a:rPr lang="en-US" sz="2800" b="1" dirty="0" err="1" smtClean="0"/>
              <a:t>pramisi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Djoe</a:t>
            </a:r>
            <a:endParaRPr lang="en-US" sz="2800" b="1"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AC3AF6-243F-4957-9E3E-E70E6C377F51}"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7316C9E2-12BD-49BA-9E43-B8772AB2A723}" type="slidenum">
              <a:rPr lang="en-US"/>
              <a:pPr lvl="1"/>
              <a:t>94</a:t>
            </a:fld>
            <a:endParaRPr lang="en-US">
              <a:latin typeface="Times New Roman" pitchFamily="18" charset="0"/>
            </a:endParaRPr>
          </a:p>
        </p:txBody>
      </p:sp>
      <p:sp>
        <p:nvSpPr>
          <p:cNvPr id="122882" name="Rectangle 2"/>
          <p:cNvSpPr>
            <a:spLocks noGrp="1" noChangeArrowheads="1"/>
          </p:cNvSpPr>
          <p:nvPr>
            <p:ph type="title"/>
          </p:nvPr>
        </p:nvSpPr>
        <p:spPr/>
        <p:txBody>
          <a:bodyPr/>
          <a:lstStyle/>
          <a:p>
            <a:r>
              <a:rPr lang="en-US" sz="4000"/>
              <a:t>Kristus verloesoe dem heiden toe</a:t>
            </a:r>
          </a:p>
        </p:txBody>
      </p:sp>
      <p:sp>
        <p:nvSpPr>
          <p:cNvPr id="122883" name="Rectangle 3"/>
          <p:cNvSpPr>
            <a:spLocks noGrp="1" noChangeArrowheads="1"/>
          </p:cNvSpPr>
          <p:nvPr>
            <p:ph type="body" idx="1"/>
          </p:nvPr>
        </p:nvSpPr>
        <p:spPr/>
        <p:txBody>
          <a:bodyPr/>
          <a:lstStyle/>
          <a:p>
            <a:r>
              <a:rPr lang="en-US" sz="2800" b="1" dirty="0"/>
              <a:t>Rom. </a:t>
            </a:r>
            <a:r>
              <a:rPr lang="en-US" sz="2800" b="1" dirty="0" smtClean="0"/>
              <a:t>15:9</a:t>
            </a:r>
            <a:r>
              <a:rPr lang="en-US" sz="2800" b="1" dirty="0"/>
              <a:t>. En so </a:t>
            </a:r>
            <a:r>
              <a:rPr lang="en-US" sz="2800" b="1" dirty="0" err="1"/>
              <a:t>dati</a:t>
            </a:r>
            <a:r>
              <a:rPr lang="en-US" sz="2800" b="1" dirty="0"/>
              <a:t>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ben</a:t>
            </a:r>
            <a:r>
              <a:rPr lang="en-US" sz="2800" b="1" dirty="0"/>
              <a:t> </a:t>
            </a:r>
            <a:r>
              <a:rPr lang="en-US" sz="2800" b="1" dirty="0" err="1"/>
              <a:t>kan</a:t>
            </a:r>
            <a:r>
              <a:rPr lang="en-US" sz="2800" b="1" dirty="0"/>
              <a:t> </a:t>
            </a:r>
            <a:r>
              <a:rPr lang="en-US" sz="2800" b="1" dirty="0" err="1"/>
              <a:t>gi</a:t>
            </a:r>
            <a:r>
              <a:rPr lang="en-US" sz="2800" b="1" dirty="0"/>
              <a:t> </a:t>
            </a:r>
            <a:r>
              <a:rPr lang="en-US" sz="2800" b="1" dirty="0" err="1"/>
              <a:t>Gado</a:t>
            </a:r>
            <a:r>
              <a:rPr lang="en-US" sz="2800" b="1" dirty="0"/>
              <a:t> </a:t>
            </a:r>
            <a:r>
              <a:rPr lang="en-US" sz="2800" b="1" dirty="0" err="1"/>
              <a:t>glori</a:t>
            </a:r>
            <a:r>
              <a:rPr lang="en-US" sz="2800" b="1" dirty="0"/>
              <a:t> foe Hem </a:t>
            </a:r>
            <a:r>
              <a:rPr lang="en-US" sz="2800" b="1" dirty="0" err="1"/>
              <a:t>gnade</a:t>
            </a:r>
            <a:r>
              <a:rPr lang="en-US" sz="2800" b="1" dirty="0"/>
              <a:t> </a:t>
            </a:r>
            <a:r>
              <a:rPr lang="en-US" sz="2800" b="1" dirty="0" err="1"/>
              <a:t>ede</a:t>
            </a:r>
            <a:r>
              <a:rPr lang="en-US" sz="2800" b="1" dirty="0"/>
              <a:t>; so </a:t>
            </a:r>
            <a:r>
              <a:rPr lang="en-US" sz="2800" b="1" dirty="0" err="1"/>
              <a:t>leki</a:t>
            </a:r>
            <a:r>
              <a:rPr lang="en-US" sz="2800" b="1" dirty="0"/>
              <a:t> a de </a:t>
            </a:r>
            <a:r>
              <a:rPr lang="en-US" sz="2800" b="1" dirty="0" err="1"/>
              <a:t>skrifi</a:t>
            </a:r>
            <a:r>
              <a:rPr lang="en-US" sz="2800" b="1" dirty="0"/>
              <a:t> </a:t>
            </a:r>
            <a:r>
              <a:rPr lang="en-US" sz="2800" b="1" dirty="0" err="1"/>
              <a:t>taki</a:t>
            </a:r>
            <a:r>
              <a:rPr lang="en-US" sz="2800" b="1" dirty="0"/>
              <a:t>: </a:t>
            </a:r>
            <a:r>
              <a:rPr lang="en-US" sz="2800" b="1" dirty="0" err="1"/>
              <a:t>Bikasi</a:t>
            </a:r>
            <a:r>
              <a:rPr lang="en-US" sz="2800" b="1" dirty="0"/>
              <a:t> foe </a:t>
            </a:r>
            <a:r>
              <a:rPr lang="en-US" sz="2800" b="1" dirty="0" err="1"/>
              <a:t>disi</a:t>
            </a:r>
            <a:r>
              <a:rPr lang="en-US" sz="2800" b="1" dirty="0"/>
              <a:t> mi </a:t>
            </a:r>
            <a:r>
              <a:rPr lang="en-US" sz="2800" b="1" dirty="0" err="1"/>
              <a:t>sa</a:t>
            </a:r>
            <a:r>
              <a:rPr lang="en-US" sz="2800" b="1" dirty="0"/>
              <a:t> </a:t>
            </a:r>
            <a:r>
              <a:rPr lang="en-US" sz="2800" b="1" dirty="0" err="1"/>
              <a:t>bekenti</a:t>
            </a:r>
            <a:r>
              <a:rPr lang="en-US" sz="2800" b="1" dirty="0"/>
              <a:t> Joe </a:t>
            </a:r>
            <a:r>
              <a:rPr lang="en-US" sz="2800" b="1" dirty="0" err="1"/>
              <a:t>na</a:t>
            </a:r>
            <a:r>
              <a:rPr lang="en-US" sz="2800" b="1" dirty="0"/>
              <a:t> </a:t>
            </a:r>
            <a:r>
              <a:rPr lang="en-US" sz="2800" b="1" dirty="0" err="1"/>
              <a:t>mindri</a:t>
            </a:r>
            <a:r>
              <a:rPr lang="en-US" sz="2800" b="1" dirty="0"/>
              <a:t> foe </a:t>
            </a:r>
            <a:r>
              <a:rPr lang="en-US" sz="2800" b="1" dirty="0" err="1"/>
              <a:t>dem</a:t>
            </a:r>
            <a:r>
              <a:rPr lang="en-US" sz="2800" b="1" dirty="0"/>
              <a:t> </a:t>
            </a:r>
            <a:r>
              <a:rPr lang="en-US" sz="2800" b="1" dirty="0" err="1"/>
              <a:t>heiden</a:t>
            </a:r>
            <a:r>
              <a:rPr lang="en-US" sz="2800" b="1" dirty="0"/>
              <a:t> </a:t>
            </a:r>
            <a:r>
              <a:rPr lang="en-US" sz="2800" b="1" dirty="0" err="1"/>
              <a:t>soema</a:t>
            </a:r>
            <a:r>
              <a:rPr lang="en-US" sz="2800" b="1" dirty="0"/>
              <a:t>, en mi </a:t>
            </a:r>
            <a:r>
              <a:rPr lang="en-US" sz="2800" b="1" dirty="0" err="1"/>
              <a:t>sa</a:t>
            </a:r>
            <a:r>
              <a:rPr lang="en-US" sz="2800" b="1" dirty="0"/>
              <a:t> </a:t>
            </a:r>
            <a:r>
              <a:rPr lang="en-US" sz="2800" b="1" dirty="0" err="1"/>
              <a:t>singi</a:t>
            </a:r>
            <a:r>
              <a:rPr lang="en-US" sz="2800" b="1" dirty="0"/>
              <a:t> </a:t>
            </a:r>
            <a:r>
              <a:rPr lang="en-US" sz="2800" b="1" dirty="0" err="1"/>
              <a:t>gi</a:t>
            </a:r>
            <a:r>
              <a:rPr lang="en-US" sz="2800" b="1" dirty="0"/>
              <a:t> Joe </a:t>
            </a:r>
            <a:r>
              <a:rPr lang="en-US" sz="2800" b="1" dirty="0" err="1"/>
              <a:t>nem</a:t>
            </a:r>
            <a:r>
              <a:rPr lang="en-US" sz="2800" b="1" dirty="0"/>
              <a:t>. 10. En </a:t>
            </a:r>
            <a:r>
              <a:rPr lang="en-US" sz="2800" b="1" dirty="0" err="1"/>
              <a:t>agen</a:t>
            </a:r>
            <a:r>
              <a:rPr lang="en-US" sz="2800" b="1" dirty="0"/>
              <a:t> a </a:t>
            </a:r>
            <a:r>
              <a:rPr lang="en-US" sz="2800" b="1" dirty="0" err="1"/>
              <a:t>ben</a:t>
            </a:r>
            <a:r>
              <a:rPr lang="en-US" sz="2800" b="1" dirty="0"/>
              <a:t> </a:t>
            </a:r>
            <a:r>
              <a:rPr lang="en-US" sz="2800" b="1" dirty="0" err="1"/>
              <a:t>taki</a:t>
            </a:r>
            <a:r>
              <a:rPr lang="en-US" sz="2800" b="1" dirty="0"/>
              <a:t>: </a:t>
            </a:r>
            <a:r>
              <a:rPr lang="en-US" sz="2800" b="1" dirty="0" err="1"/>
              <a:t>Oen</a:t>
            </a:r>
            <a:r>
              <a:rPr lang="en-US" sz="2800" b="1" dirty="0"/>
              <a:t> </a:t>
            </a:r>
            <a:r>
              <a:rPr lang="en-US" sz="2800" b="1" dirty="0" err="1"/>
              <a:t>heiden</a:t>
            </a:r>
            <a:r>
              <a:rPr lang="en-US" sz="2800" b="1" dirty="0"/>
              <a:t> </a:t>
            </a:r>
            <a:r>
              <a:rPr lang="en-US" sz="2800" b="1" dirty="0" err="1"/>
              <a:t>soema</a:t>
            </a:r>
            <a:r>
              <a:rPr lang="en-US" sz="2800" b="1" dirty="0"/>
              <a:t>,  </a:t>
            </a:r>
            <a:r>
              <a:rPr lang="en-US" sz="2800" b="1" dirty="0" err="1"/>
              <a:t>prisiri</a:t>
            </a:r>
            <a:r>
              <a:rPr lang="en-US" sz="2800" b="1" dirty="0"/>
              <a:t> </a:t>
            </a:r>
            <a:r>
              <a:rPr lang="en-US" sz="2800" b="1" dirty="0" err="1"/>
              <a:t>nanga</a:t>
            </a:r>
            <a:r>
              <a:rPr lang="en-US" sz="2800" b="1" dirty="0"/>
              <a:t> Hem </a:t>
            </a:r>
            <a:r>
              <a:rPr lang="en-US" sz="2800" b="1" dirty="0" err="1"/>
              <a:t>pipel</a:t>
            </a:r>
            <a:r>
              <a:rPr lang="en-US" sz="2800" b="1" dirty="0" smtClean="0"/>
              <a:t>.</a:t>
            </a:r>
          </a:p>
          <a:p>
            <a:r>
              <a:rPr lang="en-US" sz="2800" b="1" dirty="0" err="1" smtClean="0"/>
              <a:t>Kristus</a:t>
            </a:r>
            <a:r>
              <a:rPr lang="en-US" sz="2800" b="1" dirty="0" smtClean="0"/>
              <a:t> </a:t>
            </a:r>
            <a:r>
              <a:rPr lang="en-US" sz="2800" b="1" dirty="0" err="1" smtClean="0"/>
              <a:t>Jezus</a:t>
            </a:r>
            <a:r>
              <a:rPr lang="en-US" sz="2800" b="1" dirty="0" smtClean="0"/>
              <a:t> de </a:t>
            </a:r>
            <a:r>
              <a:rPr lang="en-US" sz="2800" b="1" dirty="0" err="1" smtClean="0"/>
              <a:t>da</a:t>
            </a:r>
            <a:r>
              <a:rPr lang="en-US" sz="2800" b="1" dirty="0" smtClean="0"/>
              <a:t> </a:t>
            </a:r>
            <a:r>
              <a:rPr lang="en-US" sz="2800" b="1" dirty="0" err="1" smtClean="0"/>
              <a:t>verloesoeman</a:t>
            </a:r>
            <a:r>
              <a:rPr lang="en-US" sz="2800" b="1" dirty="0" smtClean="0"/>
              <a:t> foe </a:t>
            </a:r>
            <a:r>
              <a:rPr lang="en-US" sz="2800" b="1" dirty="0" err="1" smtClean="0"/>
              <a:t>dem</a:t>
            </a:r>
            <a:r>
              <a:rPr lang="en-US" sz="2800" b="1" dirty="0" smtClean="0"/>
              <a:t> </a:t>
            </a:r>
            <a:r>
              <a:rPr lang="en-US" sz="2800" b="1" dirty="0" err="1" smtClean="0"/>
              <a:t>heiden</a:t>
            </a:r>
            <a:r>
              <a:rPr lang="en-US" sz="2800" b="1" dirty="0" smtClean="0"/>
              <a:t> toe, </a:t>
            </a:r>
            <a:r>
              <a:rPr lang="en-US" sz="2800" b="1" dirty="0" err="1" smtClean="0"/>
              <a:t>leki</a:t>
            </a:r>
            <a:r>
              <a:rPr lang="en-US" sz="2800" b="1" dirty="0" smtClean="0"/>
              <a:t> </a:t>
            </a:r>
            <a:r>
              <a:rPr lang="en-US" sz="2800" b="1" dirty="0" err="1" smtClean="0"/>
              <a:t>da</a:t>
            </a:r>
            <a:r>
              <a:rPr lang="en-US" sz="2800" b="1" dirty="0" smtClean="0"/>
              <a:t> OT </a:t>
            </a:r>
            <a:r>
              <a:rPr lang="en-US" sz="2800" b="1" dirty="0" err="1" smtClean="0"/>
              <a:t>taki</a:t>
            </a:r>
            <a:r>
              <a:rPr lang="en-US" sz="2800" b="1" dirty="0" smtClean="0"/>
              <a:t>.</a:t>
            </a:r>
            <a:endParaRPr lang="en-US" sz="2800" b="1"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5E34C67-4EAA-43F1-BA62-98EF9723110A}"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pPr lvl="1"/>
            <a:fld id="{6548CEC5-D9D7-4317-B60D-471A8E69E3CC}" type="slidenum">
              <a:rPr lang="en-US"/>
              <a:pPr lvl="1"/>
              <a:t>95</a:t>
            </a:fld>
            <a:endParaRPr lang="en-US">
              <a:latin typeface="Times New Roman" pitchFamily="18" charset="0"/>
            </a:endParaRPr>
          </a:p>
        </p:txBody>
      </p:sp>
      <p:sp>
        <p:nvSpPr>
          <p:cNvPr id="123906" name="Rectangle 2"/>
          <p:cNvSpPr>
            <a:spLocks noGrp="1" noChangeArrowheads="1"/>
          </p:cNvSpPr>
          <p:nvPr>
            <p:ph type="title"/>
          </p:nvPr>
        </p:nvSpPr>
        <p:spPr/>
        <p:txBody>
          <a:bodyPr/>
          <a:lstStyle/>
          <a:p>
            <a:r>
              <a:rPr lang="en-US" sz="4000"/>
              <a:t>Kristus verloesoe dem heiden toe</a:t>
            </a:r>
          </a:p>
        </p:txBody>
      </p:sp>
      <p:sp>
        <p:nvSpPr>
          <p:cNvPr id="123907" name="Rectangle 3"/>
          <p:cNvSpPr>
            <a:spLocks noGrp="1" noChangeArrowheads="1"/>
          </p:cNvSpPr>
          <p:nvPr>
            <p:ph type="body" idx="1"/>
          </p:nvPr>
        </p:nvSpPr>
        <p:spPr>
          <a:xfrm>
            <a:off x="304800" y="2017713"/>
            <a:ext cx="8650288" cy="4114800"/>
          </a:xfrm>
        </p:spPr>
        <p:txBody>
          <a:bodyPr/>
          <a:lstStyle/>
          <a:p>
            <a:pPr>
              <a:lnSpc>
                <a:spcPct val="80000"/>
              </a:lnSpc>
            </a:pPr>
            <a:r>
              <a:rPr lang="en-US" b="1" dirty="0"/>
              <a:t>Rom. 15:11. En wan </a:t>
            </a:r>
            <a:r>
              <a:rPr lang="en-US" b="1" dirty="0" err="1"/>
              <a:t>leisi</a:t>
            </a:r>
            <a:r>
              <a:rPr lang="en-US" b="1" dirty="0"/>
              <a:t> </a:t>
            </a:r>
            <a:r>
              <a:rPr lang="en-US" b="1" dirty="0" err="1"/>
              <a:t>baka</a:t>
            </a:r>
            <a:r>
              <a:rPr lang="en-US" b="1" dirty="0"/>
              <a:t> </a:t>
            </a:r>
            <a:r>
              <a:rPr lang="en-US" b="1" dirty="0" err="1"/>
              <a:t>taki</a:t>
            </a:r>
            <a:r>
              <a:rPr lang="en-US" b="1" dirty="0"/>
              <a:t>: </a:t>
            </a:r>
            <a:r>
              <a:rPr lang="en-US" b="1" dirty="0" err="1"/>
              <a:t>Prijse</a:t>
            </a:r>
            <a:r>
              <a:rPr lang="en-US" b="1" dirty="0"/>
              <a:t> </a:t>
            </a:r>
            <a:r>
              <a:rPr lang="en-US" b="1" dirty="0" err="1"/>
              <a:t>Masra</a:t>
            </a:r>
            <a:r>
              <a:rPr lang="en-US" b="1" dirty="0"/>
              <a:t>, ala </a:t>
            </a:r>
            <a:r>
              <a:rPr lang="en-US" b="1" dirty="0" err="1"/>
              <a:t>oen</a:t>
            </a:r>
            <a:r>
              <a:rPr lang="en-US" b="1" dirty="0"/>
              <a:t> </a:t>
            </a:r>
            <a:r>
              <a:rPr lang="en-US" b="1" dirty="0" err="1"/>
              <a:t>heiden</a:t>
            </a:r>
            <a:r>
              <a:rPr lang="en-US" b="1" dirty="0"/>
              <a:t> </a:t>
            </a:r>
            <a:r>
              <a:rPr lang="en-US" b="1" dirty="0" err="1"/>
              <a:t>soema</a:t>
            </a:r>
            <a:r>
              <a:rPr lang="en-US" b="1" dirty="0"/>
              <a:t>; en </a:t>
            </a:r>
            <a:r>
              <a:rPr lang="en-US" b="1" dirty="0" err="1"/>
              <a:t>gi</a:t>
            </a:r>
            <a:r>
              <a:rPr lang="en-US" b="1" dirty="0"/>
              <a:t> Hem </a:t>
            </a:r>
            <a:r>
              <a:rPr lang="en-US" b="1" dirty="0" err="1"/>
              <a:t>bigi</a:t>
            </a:r>
            <a:r>
              <a:rPr lang="en-US" b="1" dirty="0"/>
              <a:t> </a:t>
            </a:r>
            <a:r>
              <a:rPr lang="en-US" b="1" dirty="0" err="1"/>
              <a:t>nem</a:t>
            </a:r>
            <a:r>
              <a:rPr lang="en-US" b="1" dirty="0"/>
              <a:t>, ala </a:t>
            </a:r>
            <a:r>
              <a:rPr lang="en-US" b="1" dirty="0" err="1"/>
              <a:t>oen</a:t>
            </a:r>
            <a:r>
              <a:rPr lang="en-US" b="1" dirty="0"/>
              <a:t> </a:t>
            </a:r>
            <a:r>
              <a:rPr lang="en-US" b="1" dirty="0" err="1"/>
              <a:t>pipel</a:t>
            </a:r>
            <a:r>
              <a:rPr lang="en-US" b="1" dirty="0"/>
              <a:t>. 12. En </a:t>
            </a:r>
            <a:r>
              <a:rPr lang="en-US" b="1" dirty="0" err="1"/>
              <a:t>agen</a:t>
            </a:r>
            <a:r>
              <a:rPr lang="en-US" b="1" dirty="0"/>
              <a:t>, </a:t>
            </a:r>
            <a:r>
              <a:rPr lang="en-US" b="1" dirty="0" err="1"/>
              <a:t>Jesaja</a:t>
            </a:r>
            <a:r>
              <a:rPr lang="en-US" b="1" dirty="0"/>
              <a:t> de </a:t>
            </a:r>
            <a:r>
              <a:rPr lang="en-US" b="1" dirty="0" err="1"/>
              <a:t>taki</a:t>
            </a:r>
            <a:r>
              <a:rPr lang="en-US" b="1" dirty="0"/>
              <a:t>: Wan </a:t>
            </a:r>
            <a:r>
              <a:rPr lang="en-US" b="1" dirty="0" err="1"/>
              <a:t>loetoe</a:t>
            </a:r>
            <a:r>
              <a:rPr lang="en-US" b="1" dirty="0"/>
              <a:t> </a:t>
            </a:r>
            <a:r>
              <a:rPr lang="en-US" b="1" dirty="0" err="1"/>
              <a:t>sa</a:t>
            </a:r>
            <a:r>
              <a:rPr lang="en-US" b="1" dirty="0"/>
              <a:t> </a:t>
            </a:r>
            <a:r>
              <a:rPr lang="en-US" b="1" dirty="0" err="1"/>
              <a:t>komopo</a:t>
            </a:r>
            <a:r>
              <a:rPr lang="en-US" b="1" dirty="0"/>
              <a:t> foe </a:t>
            </a:r>
            <a:r>
              <a:rPr lang="en-US" b="1" dirty="0" err="1"/>
              <a:t>Isaï</a:t>
            </a:r>
            <a:r>
              <a:rPr lang="en-US" b="1" dirty="0"/>
              <a:t>, en a </a:t>
            </a:r>
            <a:r>
              <a:rPr lang="en-US" b="1" dirty="0" err="1"/>
              <a:t>sa</a:t>
            </a:r>
            <a:r>
              <a:rPr lang="en-US" b="1" dirty="0"/>
              <a:t> </a:t>
            </a:r>
            <a:r>
              <a:rPr lang="en-US" b="1" dirty="0" err="1"/>
              <a:t>opo</a:t>
            </a:r>
            <a:r>
              <a:rPr lang="en-US" b="1" dirty="0"/>
              <a:t> foe </a:t>
            </a:r>
            <a:r>
              <a:rPr lang="en-US" b="1" dirty="0" err="1"/>
              <a:t>tron</a:t>
            </a:r>
            <a:r>
              <a:rPr lang="en-US" b="1" dirty="0"/>
              <a:t> </a:t>
            </a:r>
            <a:r>
              <a:rPr lang="en-US" b="1" dirty="0" err="1"/>
              <a:t>basi</a:t>
            </a:r>
            <a:r>
              <a:rPr lang="en-US" b="1" dirty="0"/>
              <a:t> </a:t>
            </a:r>
            <a:r>
              <a:rPr lang="en-US" b="1" dirty="0" err="1"/>
              <a:t>abra</a:t>
            </a:r>
            <a:r>
              <a:rPr lang="en-US" b="1" dirty="0"/>
              <a:t> </a:t>
            </a:r>
            <a:r>
              <a:rPr lang="en-US" b="1" dirty="0" err="1"/>
              <a:t>dem</a:t>
            </a:r>
            <a:r>
              <a:rPr lang="en-US" b="1" dirty="0"/>
              <a:t> </a:t>
            </a:r>
            <a:r>
              <a:rPr lang="en-US" b="1" dirty="0" err="1"/>
              <a:t>heiden</a:t>
            </a:r>
            <a:r>
              <a:rPr lang="en-US" b="1" dirty="0"/>
              <a:t> </a:t>
            </a:r>
            <a:r>
              <a:rPr lang="en-US" b="1" dirty="0" err="1"/>
              <a:t>soema</a:t>
            </a:r>
            <a:r>
              <a:rPr lang="en-US" b="1" dirty="0"/>
              <a:t>, en ala </a:t>
            </a:r>
            <a:r>
              <a:rPr lang="en-US" b="1" dirty="0" err="1"/>
              <a:t>dem</a:t>
            </a:r>
            <a:r>
              <a:rPr lang="en-US" b="1" dirty="0"/>
              <a:t> </a:t>
            </a:r>
            <a:r>
              <a:rPr lang="en-US" b="1" dirty="0" err="1"/>
              <a:t>heiden</a:t>
            </a:r>
            <a:r>
              <a:rPr lang="en-US" b="1" dirty="0"/>
              <a:t> </a:t>
            </a:r>
            <a:r>
              <a:rPr lang="en-US" b="1" dirty="0" err="1"/>
              <a:t>soema</a:t>
            </a:r>
            <a:r>
              <a:rPr lang="en-US" b="1" dirty="0"/>
              <a:t> </a:t>
            </a:r>
            <a:r>
              <a:rPr lang="en-US" b="1" dirty="0" err="1"/>
              <a:t>sa</a:t>
            </a:r>
            <a:r>
              <a:rPr lang="en-US" b="1" dirty="0"/>
              <a:t> </a:t>
            </a:r>
            <a:r>
              <a:rPr lang="en-US" b="1" dirty="0" err="1"/>
              <a:t>vertrouw</a:t>
            </a:r>
            <a:r>
              <a:rPr lang="en-US" b="1" dirty="0"/>
              <a:t> </a:t>
            </a:r>
            <a:r>
              <a:rPr lang="en-US" b="1" dirty="0" err="1"/>
              <a:t>na</a:t>
            </a:r>
            <a:r>
              <a:rPr lang="en-US" b="1" dirty="0"/>
              <a:t> Hem </a:t>
            </a:r>
            <a:r>
              <a:rPr lang="en-US" b="1" dirty="0" err="1"/>
              <a:t>tapoe</a:t>
            </a:r>
            <a:r>
              <a:rPr lang="en-US" b="1" dirty="0"/>
              <a:t>.</a:t>
            </a:r>
          </a:p>
          <a:p>
            <a:pPr>
              <a:lnSpc>
                <a:spcPct val="80000"/>
              </a:lnSpc>
            </a:pPr>
            <a:r>
              <a:rPr lang="en-US" b="1" dirty="0" err="1"/>
              <a:t>Kristus</a:t>
            </a:r>
            <a:r>
              <a:rPr lang="en-US" b="1" dirty="0"/>
              <a:t> </a:t>
            </a:r>
            <a:r>
              <a:rPr lang="en-US" b="1" dirty="0" err="1"/>
              <a:t>verloesoe</a:t>
            </a:r>
            <a:r>
              <a:rPr lang="en-US" b="1" dirty="0"/>
              <a:t> </a:t>
            </a:r>
            <a:r>
              <a:rPr lang="en-US" b="1" dirty="0" err="1"/>
              <a:t>Djoe</a:t>
            </a:r>
            <a:r>
              <a:rPr lang="en-US" b="1" dirty="0"/>
              <a:t> </a:t>
            </a:r>
            <a:r>
              <a:rPr lang="en-US" b="1" dirty="0" err="1"/>
              <a:t>nanga</a:t>
            </a:r>
            <a:r>
              <a:rPr lang="en-US" b="1" dirty="0"/>
              <a:t> </a:t>
            </a:r>
            <a:r>
              <a:rPr lang="en-US" b="1" dirty="0" err="1" smtClean="0"/>
              <a:t>heiden</a:t>
            </a:r>
            <a:r>
              <a:rPr lang="en-US" b="1" dirty="0" smtClean="0"/>
              <a:t> </a:t>
            </a:r>
            <a:r>
              <a:rPr lang="en-US" b="1" dirty="0" err="1" smtClean="0"/>
              <a:t>leki</a:t>
            </a:r>
            <a:r>
              <a:rPr lang="en-US" b="1" dirty="0" smtClean="0"/>
              <a:t> </a:t>
            </a:r>
            <a:r>
              <a:rPr lang="en-US" b="1" dirty="0" err="1" smtClean="0"/>
              <a:t>dem</a:t>
            </a:r>
            <a:r>
              <a:rPr lang="en-US" b="1" dirty="0" smtClean="0"/>
              <a:t> 4 OT </a:t>
            </a:r>
            <a:r>
              <a:rPr lang="en-US" b="1" dirty="0" err="1" smtClean="0"/>
              <a:t>versi</a:t>
            </a:r>
            <a:r>
              <a:rPr lang="en-US" b="1" dirty="0" smtClean="0"/>
              <a:t> </a:t>
            </a:r>
            <a:r>
              <a:rPr lang="en-US" b="1" dirty="0" err="1" smtClean="0"/>
              <a:t>disi</a:t>
            </a:r>
            <a:r>
              <a:rPr lang="en-US" b="1" dirty="0" smtClean="0"/>
              <a:t> </a:t>
            </a:r>
            <a:r>
              <a:rPr lang="en-US" b="1" dirty="0" err="1" smtClean="0"/>
              <a:t>sori</a:t>
            </a:r>
            <a:r>
              <a:rPr lang="en-US" b="1" dirty="0" smtClean="0"/>
              <a:t> </a:t>
            </a:r>
            <a:r>
              <a:rPr lang="en-US" b="1" dirty="0" err="1" smtClean="0"/>
              <a:t>krin</a:t>
            </a:r>
            <a:endParaRPr lang="en-US" b="1"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2B111A3-928A-4D0C-A801-113A1B786CA1}" type="datetime1">
              <a:rPr lang="en-US" smtClean="0"/>
              <a:t>3/22/2010</a:t>
            </a:fld>
            <a:endParaRPr lang="en-US" dirty="0"/>
          </a:p>
        </p:txBody>
      </p:sp>
      <p:sp>
        <p:nvSpPr>
          <p:cNvPr id="5" name="Footer Placeholder 4"/>
          <p:cNvSpPr>
            <a:spLocks noGrp="1"/>
          </p:cNvSpPr>
          <p:nvPr>
            <p:ph type="ftr" sz="quarter" idx="11"/>
          </p:nvPr>
        </p:nvSpPr>
        <p:spPr/>
        <p:txBody>
          <a:bodyPr/>
          <a:lstStyle/>
          <a:p>
            <a:r>
              <a:rPr lang="it-IT" dirty="0" smtClean="0"/>
              <a:t>ABI Module 9 Romeini III</a:t>
            </a:r>
            <a:endParaRPr lang="en-US" dirty="0"/>
          </a:p>
        </p:txBody>
      </p:sp>
      <p:sp>
        <p:nvSpPr>
          <p:cNvPr id="6" name="Slide Number Placeholder 5"/>
          <p:cNvSpPr>
            <a:spLocks noGrp="1"/>
          </p:cNvSpPr>
          <p:nvPr>
            <p:ph type="sldNum" sz="quarter" idx="12"/>
          </p:nvPr>
        </p:nvSpPr>
        <p:spPr/>
        <p:txBody>
          <a:bodyPr/>
          <a:lstStyle/>
          <a:p>
            <a:pPr lvl="1"/>
            <a:fld id="{62AECD98-D295-4FBD-A7DB-6F0843C31B01}" type="slidenum">
              <a:rPr lang="en-US"/>
              <a:pPr lvl="1"/>
              <a:t>96</a:t>
            </a:fld>
            <a:endParaRPr lang="en-US" dirty="0">
              <a:latin typeface="Times New Roman" pitchFamily="18" charset="0"/>
            </a:endParaRPr>
          </a:p>
        </p:txBody>
      </p:sp>
      <p:sp>
        <p:nvSpPr>
          <p:cNvPr id="124930" name="Rectangle 2"/>
          <p:cNvSpPr>
            <a:spLocks noGrp="1" noChangeArrowheads="1"/>
          </p:cNvSpPr>
          <p:nvPr>
            <p:ph type="title"/>
          </p:nvPr>
        </p:nvSpPr>
        <p:spPr/>
        <p:txBody>
          <a:bodyPr/>
          <a:lstStyle/>
          <a:p>
            <a:r>
              <a:rPr lang="en-US" dirty="0" err="1"/>
              <a:t>Da</a:t>
            </a:r>
            <a:r>
              <a:rPr lang="en-US" dirty="0"/>
              <a:t> </a:t>
            </a:r>
            <a:r>
              <a:rPr lang="en-US" dirty="0" err="1"/>
              <a:t>Gado</a:t>
            </a:r>
            <a:r>
              <a:rPr lang="en-US" dirty="0"/>
              <a:t> foe </a:t>
            </a:r>
            <a:r>
              <a:rPr lang="en-US" dirty="0" err="1"/>
              <a:t>hopoe</a:t>
            </a:r>
            <a:r>
              <a:rPr lang="en-US" dirty="0"/>
              <a:t>…</a:t>
            </a:r>
          </a:p>
        </p:txBody>
      </p:sp>
      <p:sp>
        <p:nvSpPr>
          <p:cNvPr id="124931" name="Rectangle 3"/>
          <p:cNvSpPr>
            <a:spLocks noGrp="1" noChangeArrowheads="1"/>
          </p:cNvSpPr>
          <p:nvPr>
            <p:ph type="body" idx="1"/>
          </p:nvPr>
        </p:nvSpPr>
        <p:spPr/>
        <p:txBody>
          <a:bodyPr/>
          <a:lstStyle/>
          <a:p>
            <a:r>
              <a:rPr lang="en-US" b="1" dirty="0"/>
              <a:t>Rom. 15:13. Now </a:t>
            </a:r>
            <a:r>
              <a:rPr lang="en-US" b="1" dirty="0" err="1"/>
              <a:t>da</a:t>
            </a:r>
            <a:r>
              <a:rPr lang="en-US" b="1" dirty="0"/>
              <a:t> </a:t>
            </a:r>
            <a:r>
              <a:rPr lang="en-US" b="1" dirty="0" err="1"/>
              <a:t>Gado</a:t>
            </a:r>
            <a:r>
              <a:rPr lang="en-US" b="1" dirty="0"/>
              <a:t> foe </a:t>
            </a:r>
            <a:r>
              <a:rPr lang="en-US" b="1" dirty="0" err="1"/>
              <a:t>hopoe</a:t>
            </a:r>
            <a:r>
              <a:rPr lang="en-US" b="1" dirty="0"/>
              <a:t> </a:t>
            </a:r>
            <a:r>
              <a:rPr lang="en-US" b="1" dirty="0" err="1"/>
              <a:t>moesoe</a:t>
            </a:r>
            <a:r>
              <a:rPr lang="en-US" b="1" dirty="0"/>
              <a:t> </a:t>
            </a:r>
            <a:r>
              <a:rPr lang="en-US" b="1" dirty="0" err="1"/>
              <a:t>foeroe</a:t>
            </a:r>
            <a:r>
              <a:rPr lang="en-US" b="1" dirty="0"/>
              <a:t> </a:t>
            </a:r>
            <a:r>
              <a:rPr lang="en-US" b="1" dirty="0" err="1"/>
              <a:t>oen</a:t>
            </a:r>
            <a:r>
              <a:rPr lang="en-US" b="1" dirty="0"/>
              <a:t> </a:t>
            </a:r>
            <a:r>
              <a:rPr lang="en-US" b="1" dirty="0" err="1"/>
              <a:t>nanga</a:t>
            </a:r>
            <a:r>
              <a:rPr lang="en-US" b="1" dirty="0"/>
              <a:t> ala </a:t>
            </a:r>
            <a:r>
              <a:rPr lang="en-US" b="1" dirty="0" err="1"/>
              <a:t>prisiri</a:t>
            </a:r>
            <a:r>
              <a:rPr lang="en-US" b="1" dirty="0"/>
              <a:t> </a:t>
            </a:r>
            <a:r>
              <a:rPr lang="en-US" b="1" dirty="0" err="1"/>
              <a:t>nanga</a:t>
            </a:r>
            <a:r>
              <a:rPr lang="en-US" b="1" dirty="0"/>
              <a:t> </a:t>
            </a:r>
            <a:r>
              <a:rPr lang="en-US" b="1" dirty="0" err="1"/>
              <a:t>vrede</a:t>
            </a:r>
            <a:r>
              <a:rPr lang="en-US" b="1" dirty="0"/>
              <a:t> </a:t>
            </a:r>
            <a:r>
              <a:rPr lang="en-US" b="1" dirty="0" err="1"/>
              <a:t>na</a:t>
            </a:r>
            <a:r>
              <a:rPr lang="en-US" b="1" dirty="0"/>
              <a:t> </a:t>
            </a:r>
            <a:r>
              <a:rPr lang="en-US" b="1" dirty="0" err="1"/>
              <a:t>ini</a:t>
            </a:r>
            <a:r>
              <a:rPr lang="en-US" b="1" dirty="0"/>
              <a:t> </a:t>
            </a:r>
            <a:r>
              <a:rPr lang="en-US" b="1" dirty="0" err="1"/>
              <a:t>bribi</a:t>
            </a:r>
            <a:r>
              <a:rPr lang="en-US" b="1" dirty="0"/>
              <a:t>, so </a:t>
            </a:r>
            <a:r>
              <a:rPr lang="en-US" b="1" dirty="0" err="1"/>
              <a:t>dati</a:t>
            </a:r>
            <a:r>
              <a:rPr lang="en-US" b="1" dirty="0"/>
              <a:t> </a:t>
            </a:r>
            <a:r>
              <a:rPr lang="en-US" b="1" dirty="0" err="1"/>
              <a:t>oen</a:t>
            </a:r>
            <a:r>
              <a:rPr lang="en-US" b="1" dirty="0"/>
              <a:t> </a:t>
            </a:r>
            <a:r>
              <a:rPr lang="en-US" b="1" dirty="0" err="1"/>
              <a:t>sa</a:t>
            </a:r>
            <a:r>
              <a:rPr lang="en-US" b="1" dirty="0"/>
              <a:t> </a:t>
            </a:r>
            <a:r>
              <a:rPr lang="en-US" b="1" dirty="0" err="1"/>
              <a:t>foeroe</a:t>
            </a:r>
            <a:r>
              <a:rPr lang="en-US" b="1" dirty="0"/>
              <a:t> </a:t>
            </a:r>
            <a:r>
              <a:rPr lang="en-US" b="1" dirty="0" err="1"/>
              <a:t>nanga</a:t>
            </a:r>
            <a:r>
              <a:rPr lang="en-US" b="1" dirty="0"/>
              <a:t> </a:t>
            </a:r>
            <a:r>
              <a:rPr lang="en-US" b="1" dirty="0" err="1"/>
              <a:t>hopoe</a:t>
            </a:r>
            <a:r>
              <a:rPr lang="en-US" b="1" dirty="0"/>
              <a:t> </a:t>
            </a:r>
            <a:r>
              <a:rPr lang="en-US" b="1" dirty="0" err="1"/>
              <a:t>doro</a:t>
            </a:r>
            <a:r>
              <a:rPr lang="en-US" b="1" dirty="0"/>
              <a:t> </a:t>
            </a:r>
            <a:r>
              <a:rPr lang="en-US" b="1" dirty="0" err="1"/>
              <a:t>da</a:t>
            </a:r>
            <a:r>
              <a:rPr lang="en-US" b="1" dirty="0"/>
              <a:t> </a:t>
            </a:r>
            <a:r>
              <a:rPr lang="en-US" b="1" dirty="0" err="1"/>
              <a:t>krakti</a:t>
            </a:r>
            <a:r>
              <a:rPr lang="en-US" b="1" dirty="0"/>
              <a:t> foe </a:t>
            </a:r>
            <a:r>
              <a:rPr lang="en-US" b="1" dirty="0" err="1"/>
              <a:t>da</a:t>
            </a:r>
            <a:r>
              <a:rPr lang="en-US" b="1" dirty="0"/>
              <a:t> Santa </a:t>
            </a:r>
            <a:r>
              <a:rPr lang="en-US" b="1" dirty="0" err="1"/>
              <a:t>Jeje</a:t>
            </a:r>
            <a:r>
              <a:rPr lang="en-US" b="1" dirty="0" smtClean="0"/>
              <a:t>.</a:t>
            </a:r>
            <a:endParaRPr lang="en-US" b="1"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Gado</a:t>
            </a:r>
            <a:r>
              <a:rPr lang="en-US" dirty="0" smtClean="0"/>
              <a:t> foe </a:t>
            </a:r>
            <a:r>
              <a:rPr lang="en-US" dirty="0" err="1" smtClean="0"/>
              <a:t>hopoe</a:t>
            </a:r>
            <a:endParaRPr lang="en-US" dirty="0"/>
          </a:p>
        </p:txBody>
      </p:sp>
      <p:sp>
        <p:nvSpPr>
          <p:cNvPr id="3" name="Content Placeholder 2"/>
          <p:cNvSpPr>
            <a:spLocks noGrp="1"/>
          </p:cNvSpPr>
          <p:nvPr>
            <p:ph idx="1"/>
          </p:nvPr>
        </p:nvSpPr>
        <p:spPr/>
        <p:txBody>
          <a:bodyPr/>
          <a:lstStyle/>
          <a:p>
            <a:r>
              <a:rPr lang="en-US" b="1" dirty="0" err="1" smtClean="0"/>
              <a:t>Wi</a:t>
            </a:r>
            <a:r>
              <a:rPr lang="en-US" b="1" dirty="0" smtClean="0"/>
              <a:t> </a:t>
            </a:r>
            <a:r>
              <a:rPr lang="en-US" b="1" dirty="0" err="1" smtClean="0"/>
              <a:t>moesoe</a:t>
            </a:r>
            <a:r>
              <a:rPr lang="en-US" b="1" dirty="0" smtClean="0"/>
              <a:t> </a:t>
            </a:r>
            <a:r>
              <a:rPr lang="en-US" b="1" dirty="0" err="1" smtClean="0"/>
              <a:t>foeroe</a:t>
            </a:r>
            <a:r>
              <a:rPr lang="en-US" b="1" dirty="0" smtClean="0"/>
              <a:t> </a:t>
            </a:r>
            <a:r>
              <a:rPr lang="en-US" b="1" dirty="0" err="1" smtClean="0"/>
              <a:t>nanga</a:t>
            </a:r>
            <a:r>
              <a:rPr lang="en-US" b="1" dirty="0" smtClean="0"/>
              <a:t> </a:t>
            </a:r>
            <a:r>
              <a:rPr lang="en-US" b="1" dirty="0" err="1" smtClean="0"/>
              <a:t>prisiri</a:t>
            </a:r>
            <a:r>
              <a:rPr lang="en-US" b="1" dirty="0" smtClean="0"/>
              <a:t> &amp; </a:t>
            </a:r>
            <a:r>
              <a:rPr lang="en-US" b="1" dirty="0" err="1" smtClean="0"/>
              <a:t>vrede</a:t>
            </a:r>
            <a:endParaRPr lang="en-US" b="1" dirty="0" smtClean="0"/>
          </a:p>
          <a:p>
            <a:r>
              <a:rPr lang="en-US" b="1" dirty="0" err="1" smtClean="0"/>
              <a:t>Wi</a:t>
            </a:r>
            <a:r>
              <a:rPr lang="en-US" b="1" dirty="0" smtClean="0"/>
              <a:t> </a:t>
            </a:r>
            <a:r>
              <a:rPr lang="en-US" b="1" dirty="0" err="1" smtClean="0"/>
              <a:t>sa</a:t>
            </a:r>
            <a:r>
              <a:rPr lang="en-US" b="1" dirty="0" smtClean="0"/>
              <a:t> </a:t>
            </a:r>
            <a:r>
              <a:rPr lang="en-US" b="1" dirty="0" err="1" smtClean="0"/>
              <a:t>foeroe</a:t>
            </a:r>
            <a:r>
              <a:rPr lang="en-US" b="1" dirty="0" smtClean="0"/>
              <a:t> </a:t>
            </a:r>
            <a:r>
              <a:rPr lang="en-US" b="1" dirty="0" err="1" smtClean="0"/>
              <a:t>nanga</a:t>
            </a:r>
            <a:r>
              <a:rPr lang="en-US" b="1" dirty="0" smtClean="0"/>
              <a:t> </a:t>
            </a:r>
            <a:r>
              <a:rPr lang="en-US" b="1" dirty="0" err="1" smtClean="0"/>
              <a:t>hopoe</a:t>
            </a:r>
            <a:r>
              <a:rPr lang="en-US" b="1" dirty="0" smtClean="0"/>
              <a:t> – </a:t>
            </a:r>
            <a:r>
              <a:rPr lang="en-US" b="1" dirty="0" err="1" smtClean="0"/>
              <a:t>doro</a:t>
            </a:r>
            <a:r>
              <a:rPr lang="en-US" b="1" dirty="0" smtClean="0"/>
              <a:t> </a:t>
            </a:r>
            <a:r>
              <a:rPr lang="en-US" b="1" dirty="0" err="1" smtClean="0"/>
              <a:t>da</a:t>
            </a:r>
            <a:r>
              <a:rPr lang="en-US" b="1" dirty="0" smtClean="0"/>
              <a:t> </a:t>
            </a:r>
            <a:r>
              <a:rPr lang="en-US" b="1" dirty="0" err="1" smtClean="0"/>
              <a:t>krakti</a:t>
            </a:r>
            <a:r>
              <a:rPr lang="en-US" b="1" dirty="0" smtClean="0"/>
              <a:t> foe </a:t>
            </a:r>
            <a:r>
              <a:rPr lang="en-US" b="1" dirty="0" err="1" smtClean="0"/>
              <a:t>da</a:t>
            </a:r>
            <a:r>
              <a:rPr lang="en-US" b="1" dirty="0" smtClean="0"/>
              <a:t> Santa </a:t>
            </a:r>
            <a:r>
              <a:rPr lang="en-US" b="1" dirty="0" err="1" smtClean="0"/>
              <a:t>Jeje</a:t>
            </a:r>
            <a:r>
              <a:rPr lang="en-US" b="1" dirty="0" smtClean="0"/>
              <a:t>, </a:t>
            </a:r>
            <a:r>
              <a:rPr lang="en-US" b="1" dirty="0" err="1" smtClean="0"/>
              <a:t>disi</a:t>
            </a:r>
            <a:r>
              <a:rPr lang="en-US" b="1" dirty="0" smtClean="0"/>
              <a:t> de </a:t>
            </a:r>
            <a:r>
              <a:rPr lang="en-US" b="1" dirty="0" err="1" smtClean="0"/>
              <a:t>na</a:t>
            </a:r>
            <a:r>
              <a:rPr lang="en-US" b="1" dirty="0" smtClean="0"/>
              <a:t> </a:t>
            </a:r>
            <a:r>
              <a:rPr lang="en-US" b="1" dirty="0" err="1" smtClean="0"/>
              <a:t>wi</a:t>
            </a:r>
            <a:r>
              <a:rPr lang="en-US" b="1" dirty="0" smtClean="0"/>
              <a:t> </a:t>
            </a:r>
            <a:r>
              <a:rPr lang="en-US" b="1" dirty="0" err="1" smtClean="0"/>
              <a:t>ini</a:t>
            </a:r>
            <a:endParaRPr lang="en-US" b="1" dirty="0" smtClean="0"/>
          </a:p>
          <a:p>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97</a:t>
            </a:fld>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E4D8E67-0A4D-4AC4-99BB-6DA2E99AC9B9}" type="datetime1">
              <a:rPr lang="en-US" smtClean="0"/>
              <a:t>3/22/2010</a:t>
            </a:fld>
            <a:endParaRPr lang="en-US" dirty="0"/>
          </a:p>
        </p:txBody>
      </p:sp>
      <p:sp>
        <p:nvSpPr>
          <p:cNvPr id="5" name="Footer Placeholder 4"/>
          <p:cNvSpPr>
            <a:spLocks noGrp="1"/>
          </p:cNvSpPr>
          <p:nvPr>
            <p:ph type="ftr" sz="quarter" idx="11"/>
          </p:nvPr>
        </p:nvSpPr>
        <p:spPr/>
        <p:txBody>
          <a:bodyPr/>
          <a:lstStyle/>
          <a:p>
            <a:r>
              <a:rPr lang="it-IT" dirty="0" smtClean="0"/>
              <a:t>ABI Module 9 Romeini III</a:t>
            </a:r>
            <a:endParaRPr lang="en-US" dirty="0"/>
          </a:p>
        </p:txBody>
      </p:sp>
      <p:sp>
        <p:nvSpPr>
          <p:cNvPr id="6" name="Slide Number Placeholder 5"/>
          <p:cNvSpPr>
            <a:spLocks noGrp="1"/>
          </p:cNvSpPr>
          <p:nvPr>
            <p:ph type="sldNum" sz="quarter" idx="12"/>
          </p:nvPr>
        </p:nvSpPr>
        <p:spPr/>
        <p:txBody>
          <a:bodyPr/>
          <a:lstStyle/>
          <a:p>
            <a:pPr lvl="1"/>
            <a:fld id="{E3354AB5-99D7-494F-B2EB-CBF54EFAB981}" type="slidenum">
              <a:rPr lang="en-US"/>
              <a:pPr lvl="1"/>
              <a:t>98</a:t>
            </a:fld>
            <a:endParaRPr lang="en-US" dirty="0">
              <a:latin typeface="Times New Roman" pitchFamily="18" charset="0"/>
            </a:endParaRPr>
          </a:p>
        </p:txBody>
      </p:sp>
      <p:sp>
        <p:nvSpPr>
          <p:cNvPr id="125954" name="Rectangle 2"/>
          <p:cNvSpPr>
            <a:spLocks noGrp="1" noChangeArrowheads="1"/>
          </p:cNvSpPr>
          <p:nvPr>
            <p:ph type="title"/>
          </p:nvPr>
        </p:nvSpPr>
        <p:spPr/>
        <p:txBody>
          <a:bodyPr/>
          <a:lstStyle/>
          <a:p>
            <a:r>
              <a:rPr lang="en-US" dirty="0" err="1"/>
              <a:t>Vermane</a:t>
            </a:r>
            <a:r>
              <a:rPr lang="en-US" dirty="0"/>
              <a:t> </a:t>
            </a:r>
            <a:r>
              <a:rPr lang="en-US" dirty="0" err="1"/>
              <a:t>makandra</a:t>
            </a:r>
            <a:endParaRPr lang="en-US" dirty="0"/>
          </a:p>
        </p:txBody>
      </p:sp>
      <p:sp>
        <p:nvSpPr>
          <p:cNvPr id="125955" name="Rectangle 3"/>
          <p:cNvSpPr>
            <a:spLocks noGrp="1" noChangeArrowheads="1"/>
          </p:cNvSpPr>
          <p:nvPr>
            <p:ph type="body" idx="1"/>
          </p:nvPr>
        </p:nvSpPr>
        <p:spPr/>
        <p:txBody>
          <a:bodyPr/>
          <a:lstStyle/>
          <a:p>
            <a:r>
              <a:rPr lang="en-US" b="1" dirty="0"/>
              <a:t>Rom. 15:14. En </a:t>
            </a:r>
            <a:r>
              <a:rPr lang="en-US" b="1" dirty="0" err="1"/>
              <a:t>misrefi</a:t>
            </a:r>
            <a:r>
              <a:rPr lang="en-US" b="1" dirty="0"/>
              <a:t> </a:t>
            </a:r>
            <a:r>
              <a:rPr lang="en-US" b="1" dirty="0" err="1"/>
              <a:t>bribi</a:t>
            </a:r>
            <a:r>
              <a:rPr lang="en-US" b="1" dirty="0"/>
              <a:t> </a:t>
            </a:r>
            <a:r>
              <a:rPr lang="en-US" b="1" dirty="0" err="1"/>
              <a:t>abra</a:t>
            </a:r>
            <a:r>
              <a:rPr lang="en-US" b="1" dirty="0"/>
              <a:t> </a:t>
            </a:r>
            <a:r>
              <a:rPr lang="en-US" b="1" dirty="0" err="1"/>
              <a:t>oen</a:t>
            </a:r>
            <a:r>
              <a:rPr lang="en-US" b="1" dirty="0"/>
              <a:t>, mi </a:t>
            </a:r>
            <a:r>
              <a:rPr lang="en-US" b="1" dirty="0" err="1"/>
              <a:t>brada</a:t>
            </a:r>
            <a:r>
              <a:rPr lang="en-US" b="1" dirty="0"/>
              <a:t>, </a:t>
            </a:r>
            <a:r>
              <a:rPr lang="en-US" b="1" dirty="0" err="1"/>
              <a:t>dati</a:t>
            </a:r>
            <a:r>
              <a:rPr lang="en-US" b="1" dirty="0"/>
              <a:t> </a:t>
            </a:r>
            <a:r>
              <a:rPr lang="en-US" b="1" dirty="0" err="1"/>
              <a:t>oensrefi</a:t>
            </a:r>
            <a:r>
              <a:rPr lang="en-US" b="1" dirty="0"/>
              <a:t> de </a:t>
            </a:r>
            <a:r>
              <a:rPr lang="en-US" b="1" dirty="0" err="1"/>
              <a:t>foeroe</a:t>
            </a:r>
            <a:r>
              <a:rPr lang="en-US" b="1" dirty="0"/>
              <a:t> </a:t>
            </a:r>
            <a:r>
              <a:rPr lang="en-US" b="1" dirty="0" err="1"/>
              <a:t>nanga</a:t>
            </a:r>
            <a:r>
              <a:rPr lang="en-US" b="1" dirty="0"/>
              <a:t> </a:t>
            </a:r>
            <a:r>
              <a:rPr lang="en-US" b="1" dirty="0" err="1"/>
              <a:t>boen</a:t>
            </a:r>
            <a:r>
              <a:rPr lang="en-US" b="1" dirty="0"/>
              <a:t>, en </a:t>
            </a:r>
            <a:r>
              <a:rPr lang="en-US" b="1" dirty="0" err="1"/>
              <a:t>foeroe</a:t>
            </a:r>
            <a:r>
              <a:rPr lang="en-US" b="1" dirty="0"/>
              <a:t> </a:t>
            </a:r>
            <a:r>
              <a:rPr lang="en-US" b="1" dirty="0" err="1"/>
              <a:t>nanga</a:t>
            </a:r>
            <a:r>
              <a:rPr lang="en-US" b="1" dirty="0"/>
              <a:t> ala </a:t>
            </a:r>
            <a:r>
              <a:rPr lang="en-US" b="1" dirty="0" err="1"/>
              <a:t>koni</a:t>
            </a:r>
            <a:r>
              <a:rPr lang="en-US" b="1" dirty="0"/>
              <a:t>, foe </a:t>
            </a:r>
            <a:r>
              <a:rPr lang="en-US" b="1" dirty="0" err="1"/>
              <a:t>oen</a:t>
            </a:r>
            <a:r>
              <a:rPr lang="en-US" b="1" dirty="0"/>
              <a:t> man </a:t>
            </a:r>
            <a:r>
              <a:rPr lang="en-US" b="1" dirty="0" err="1"/>
              <a:t>vermane</a:t>
            </a:r>
            <a:r>
              <a:rPr lang="en-US" b="1" dirty="0"/>
              <a:t> </a:t>
            </a:r>
            <a:r>
              <a:rPr lang="en-US" b="1" dirty="0" err="1"/>
              <a:t>makandra</a:t>
            </a:r>
            <a:r>
              <a:rPr lang="en-US" b="1" dirty="0"/>
              <a:t> toe</a:t>
            </a:r>
            <a:r>
              <a:rPr lang="en-US" b="1" dirty="0" smtClean="0"/>
              <a:t>.</a:t>
            </a:r>
            <a:endParaRPr lang="en-US" b="1"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Vermane</a:t>
            </a:r>
            <a:r>
              <a:rPr lang="en-US" dirty="0" smtClean="0"/>
              <a:t> </a:t>
            </a:r>
            <a:r>
              <a:rPr lang="en-US" dirty="0" err="1" smtClean="0"/>
              <a:t>makandra</a:t>
            </a:r>
            <a:endParaRPr lang="en-US" dirty="0"/>
          </a:p>
        </p:txBody>
      </p:sp>
      <p:sp>
        <p:nvSpPr>
          <p:cNvPr id="3" name="Content Placeholder 2"/>
          <p:cNvSpPr>
            <a:spLocks noGrp="1"/>
          </p:cNvSpPr>
          <p:nvPr>
            <p:ph idx="1"/>
          </p:nvPr>
        </p:nvSpPr>
        <p:spPr/>
        <p:txBody>
          <a:bodyPr/>
          <a:lstStyle/>
          <a:p>
            <a:r>
              <a:rPr lang="en-US" b="1" dirty="0" err="1" smtClean="0"/>
              <a:t>Gado</a:t>
            </a:r>
            <a:r>
              <a:rPr lang="en-US" b="1" dirty="0" smtClean="0"/>
              <a:t> </a:t>
            </a:r>
            <a:r>
              <a:rPr lang="en-US" b="1" dirty="0" err="1" smtClean="0"/>
              <a:t>wroko</a:t>
            </a:r>
            <a:r>
              <a:rPr lang="en-US" b="1" dirty="0" smtClean="0"/>
              <a:t> so wan </a:t>
            </a:r>
            <a:r>
              <a:rPr lang="en-US" b="1" dirty="0" err="1" smtClean="0"/>
              <a:t>fasi</a:t>
            </a:r>
            <a:r>
              <a:rPr lang="en-US" b="1" dirty="0" smtClean="0"/>
              <a:t> </a:t>
            </a:r>
            <a:r>
              <a:rPr lang="en-US" b="1" dirty="0" err="1" smtClean="0"/>
              <a:t>dati</a:t>
            </a:r>
            <a:r>
              <a:rPr lang="en-US" b="1" dirty="0" smtClean="0"/>
              <a:t> wan </a:t>
            </a:r>
            <a:r>
              <a:rPr lang="en-US" b="1" dirty="0" err="1" smtClean="0"/>
              <a:t>bribiwan</a:t>
            </a:r>
            <a:r>
              <a:rPr lang="en-US" b="1" dirty="0" smtClean="0"/>
              <a:t> </a:t>
            </a:r>
            <a:r>
              <a:rPr lang="en-US" b="1" dirty="0" err="1" smtClean="0"/>
              <a:t>kan</a:t>
            </a:r>
            <a:r>
              <a:rPr lang="en-US" b="1" dirty="0" smtClean="0"/>
              <a:t> </a:t>
            </a:r>
            <a:r>
              <a:rPr lang="en-US" b="1" dirty="0" err="1" smtClean="0"/>
              <a:t>vermane</a:t>
            </a:r>
            <a:r>
              <a:rPr lang="en-US" b="1" dirty="0" smtClean="0"/>
              <a:t> </a:t>
            </a:r>
            <a:r>
              <a:rPr lang="en-US" b="1" dirty="0" err="1" smtClean="0"/>
              <a:t>trawan</a:t>
            </a:r>
            <a:r>
              <a:rPr lang="en-US" b="1" dirty="0" smtClean="0"/>
              <a:t>.  </a:t>
            </a:r>
            <a:r>
              <a:rPr lang="en-US" b="1" dirty="0" err="1" smtClean="0"/>
              <a:t>Disi</a:t>
            </a:r>
            <a:r>
              <a:rPr lang="en-US" b="1" dirty="0" smtClean="0"/>
              <a:t> de wan foe </a:t>
            </a:r>
            <a:r>
              <a:rPr lang="en-US" b="1" dirty="0" err="1" smtClean="0"/>
              <a:t>dem</a:t>
            </a:r>
            <a:r>
              <a:rPr lang="en-US" b="1" dirty="0" smtClean="0"/>
              <a:t> </a:t>
            </a:r>
            <a:r>
              <a:rPr lang="en-US" b="1" dirty="0" err="1" smtClean="0"/>
              <a:t>wroko</a:t>
            </a:r>
            <a:r>
              <a:rPr lang="en-US" b="1" dirty="0" smtClean="0"/>
              <a:t> foe </a:t>
            </a:r>
            <a:r>
              <a:rPr lang="en-US" b="1" dirty="0" err="1" smtClean="0"/>
              <a:t>da</a:t>
            </a:r>
            <a:r>
              <a:rPr lang="en-US" b="1" dirty="0" smtClean="0"/>
              <a:t> </a:t>
            </a:r>
            <a:r>
              <a:rPr lang="en-US" b="1" dirty="0" err="1" smtClean="0"/>
              <a:t>gemeente</a:t>
            </a:r>
            <a:endParaRPr lang="en-US" b="1" dirty="0" smtClean="0"/>
          </a:p>
          <a:p>
            <a:r>
              <a:rPr lang="en-US" b="1" dirty="0" err="1" smtClean="0"/>
              <a:t>Vermane</a:t>
            </a:r>
            <a:r>
              <a:rPr lang="en-US" b="1" dirty="0" smtClean="0"/>
              <a:t> = </a:t>
            </a:r>
            <a:r>
              <a:rPr lang="en-US" b="1" dirty="0" err="1" smtClean="0"/>
              <a:t>moro</a:t>
            </a:r>
            <a:r>
              <a:rPr lang="en-US" b="1" dirty="0" smtClean="0"/>
              <a:t> </a:t>
            </a:r>
            <a:r>
              <a:rPr lang="en-US" b="1" dirty="0" err="1" smtClean="0"/>
              <a:t>foeroe</a:t>
            </a:r>
            <a:r>
              <a:rPr lang="en-US" b="1" dirty="0" smtClean="0"/>
              <a:t> – </a:t>
            </a:r>
            <a:r>
              <a:rPr lang="en-US" b="1" dirty="0" err="1" smtClean="0"/>
              <a:t>gi</a:t>
            </a:r>
            <a:r>
              <a:rPr lang="en-US" b="1" dirty="0" smtClean="0"/>
              <a:t> wan </a:t>
            </a:r>
            <a:r>
              <a:rPr lang="en-US" b="1" dirty="0" err="1" smtClean="0"/>
              <a:t>toto</a:t>
            </a:r>
            <a:endParaRPr lang="en-US" b="1" dirty="0" smtClean="0"/>
          </a:p>
          <a:p>
            <a:endParaRPr lang="en-US" dirty="0"/>
          </a:p>
        </p:txBody>
      </p:sp>
      <p:sp>
        <p:nvSpPr>
          <p:cNvPr id="4" name="Date Placeholder 3"/>
          <p:cNvSpPr>
            <a:spLocks noGrp="1"/>
          </p:cNvSpPr>
          <p:nvPr>
            <p:ph type="dt" sz="half" idx="10"/>
          </p:nvPr>
        </p:nvSpPr>
        <p:spPr/>
        <p:txBody>
          <a:bodyPr/>
          <a:lstStyle/>
          <a:p>
            <a:fld id="{47989BE1-BF47-478A-B8B1-765C3676B4B4}" type="datetime1">
              <a:rPr lang="en-US" smtClean="0"/>
              <a:t>3/22/2010</a:t>
            </a:fld>
            <a:endParaRPr lang="en-US"/>
          </a:p>
        </p:txBody>
      </p:sp>
      <p:sp>
        <p:nvSpPr>
          <p:cNvPr id="5" name="Footer Placeholder 4"/>
          <p:cNvSpPr>
            <a:spLocks noGrp="1"/>
          </p:cNvSpPr>
          <p:nvPr>
            <p:ph type="ftr" sz="quarter" idx="11"/>
          </p:nvPr>
        </p:nvSpPr>
        <p:spPr/>
        <p:txBody>
          <a:bodyPr/>
          <a:lstStyle/>
          <a:p>
            <a:r>
              <a:rPr lang="it-IT" smtClean="0"/>
              <a:t>ABI Module 9 Romeini III</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99</a:t>
            </a:fld>
            <a:endParaRPr lang="en-US"/>
          </a:p>
        </p:txBody>
      </p:sp>
    </p:spTree>
  </p:cSld>
  <p:clrMapOvr>
    <a:masterClrMapping/>
  </p:clrMapOvr>
</p:sld>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6665</TotalTime>
  <Words>9568</Words>
  <Application>Microsoft Office PowerPoint</Application>
  <PresentationFormat>On-screen Show (4:3)</PresentationFormat>
  <Paragraphs>941</Paragraphs>
  <Slides>130</Slides>
  <Notes>130</Notes>
  <HiddenSlides>0</HiddenSlides>
  <MMClips>0</MMClips>
  <ScaleCrop>false</ScaleCrop>
  <HeadingPairs>
    <vt:vector size="4" baseType="variant">
      <vt:variant>
        <vt:lpstr>Theme</vt:lpstr>
      </vt:variant>
      <vt:variant>
        <vt:i4>1</vt:i4>
      </vt:variant>
      <vt:variant>
        <vt:lpstr>Slide Titles</vt:lpstr>
      </vt:variant>
      <vt:variant>
        <vt:i4>130</vt:i4>
      </vt:variant>
    </vt:vector>
  </HeadingPairs>
  <TitlesOfParts>
    <vt:vector size="131" baseType="lpstr">
      <vt:lpstr>Blends</vt:lpstr>
      <vt:lpstr>Advanced Bijbel Instituut  Romeini </vt:lpstr>
      <vt:lpstr>   Romeini 11-16 Les 3</vt:lpstr>
      <vt:lpstr>Gado no trowe Hem pipel</vt:lpstr>
      <vt:lpstr>Wan groepoe de ete…</vt:lpstr>
      <vt:lpstr>Wan groepoe de ete…</vt:lpstr>
      <vt:lpstr>Gnade no de nanga wroko</vt:lpstr>
      <vt:lpstr>Gnade no de nanga wroko</vt:lpstr>
      <vt:lpstr>Dem profeti ben taki disi kaba</vt:lpstr>
      <vt:lpstr>Israel breni te leki now</vt:lpstr>
      <vt:lpstr>Gado abi plan gi Israel ete</vt:lpstr>
      <vt:lpstr>Gado abi plan gi Israel ete</vt:lpstr>
      <vt:lpstr>Da kerki no teki da presi foe Israel</vt:lpstr>
      <vt:lpstr>Verschil foe da kerki &amp; Israel</vt:lpstr>
      <vt:lpstr>Verschil foe da kerki &amp; Israel</vt:lpstr>
      <vt:lpstr>Paulus wani dem Djoe foe kom djaroesoe en drai dem libi!</vt:lpstr>
      <vt:lpstr>Gado sa teki Israel baka, en dem sa de santa toe…</vt:lpstr>
      <vt:lpstr>Gado sa teki Israel baka, en dem sa de santa toe…</vt:lpstr>
      <vt:lpstr>Dem heiden no moesoe prodo</vt:lpstr>
      <vt:lpstr>No kisi bigi membre, ma frede</vt:lpstr>
      <vt:lpstr>No kisi bigi membre, ma frede</vt:lpstr>
      <vt:lpstr>Gado tranga nanga boen-hati</vt:lpstr>
      <vt:lpstr>Israel de breni te leki tide</vt:lpstr>
      <vt:lpstr>Na ini da millenium, te Jezus kom</vt:lpstr>
      <vt:lpstr>Israel de feanti ete</vt:lpstr>
      <vt:lpstr>Gado wroko doro bribi foe sori sari-hati gi ala soema</vt:lpstr>
      <vt:lpstr>Gado wroko doro bribi foe sori sari-hati gi ala soema</vt:lpstr>
      <vt:lpstr>Da koni &amp; sabi foe Gado de dipi</vt:lpstr>
      <vt:lpstr>Alasani de foe Gado</vt:lpstr>
      <vt:lpstr>Gi joesrefi na Gado</vt:lpstr>
      <vt:lpstr>A de fiti bikasi</vt:lpstr>
      <vt:lpstr>No gersi grontapoe</vt:lpstr>
      <vt:lpstr>No gersi grontapoe</vt:lpstr>
      <vt:lpstr>No prodo</vt:lpstr>
      <vt:lpstr>Foeroe pisi foe doe foeroe wroko</vt:lpstr>
      <vt:lpstr>Foeroe pisi foe doe foeroe wroko</vt:lpstr>
      <vt:lpstr>Difrenti presenti de…</vt:lpstr>
      <vt:lpstr>7 presenti de na ini da lijst dja</vt:lpstr>
      <vt:lpstr>Sori troe lobi te joe wroko…</vt:lpstr>
      <vt:lpstr>Wroko nanga lobi</vt:lpstr>
      <vt:lpstr>Wantoe vermane</vt:lpstr>
      <vt:lpstr>Wroko tranga gi Gado</vt:lpstr>
      <vt:lpstr>Wantoe vermane</vt:lpstr>
      <vt:lpstr>Wini dem feanti I</vt:lpstr>
      <vt:lpstr>Fa foe wini dem feanti</vt:lpstr>
      <vt:lpstr>Wini dem feanti</vt:lpstr>
      <vt:lpstr>No teki revensi</vt:lpstr>
      <vt:lpstr>Fa foe wini feanti – nanga boen!</vt:lpstr>
      <vt:lpstr>Da besti fasi foe wini joe feanti</vt:lpstr>
      <vt:lpstr>Saka na lanti ondro</vt:lpstr>
      <vt:lpstr>Saka na lanti ondro</vt:lpstr>
      <vt:lpstr>Saka na lanti ondro</vt:lpstr>
      <vt:lpstr>Wi relatie nanga grontapoe</vt:lpstr>
      <vt:lpstr>San disi taki te lanti de immoreel</vt:lpstr>
      <vt:lpstr>Da doel foe lanti</vt:lpstr>
      <vt:lpstr>Da doel foe lanti</vt:lpstr>
      <vt:lpstr>Gado ben poti lanti baka da zondoe floedoe</vt:lpstr>
      <vt:lpstr>Pai joe lantimoni</vt:lpstr>
      <vt:lpstr>Joe abi frantwoortoe</vt:lpstr>
      <vt:lpstr>Wan paiman – lobi</vt:lpstr>
      <vt:lpstr>Lobi hori da wet… doro da krakti foe da Santa Jeje</vt:lpstr>
      <vt:lpstr>Lobi hori da wet… doro da krakti foe da Santa Jeje</vt:lpstr>
      <vt:lpstr>A de tem foe wiki </vt:lpstr>
      <vt:lpstr>Wi no moesoe sribi moro</vt:lpstr>
      <vt:lpstr>Fa wi moesoe waka</vt:lpstr>
      <vt:lpstr>Weri Jezus Kristus</vt:lpstr>
      <vt:lpstr>Te joe kan loekoe na wan sani toe fasi</vt:lpstr>
      <vt:lpstr>Toe sani wi no moesoe doe</vt:lpstr>
      <vt:lpstr>Verschil de na mindri…</vt:lpstr>
      <vt:lpstr>No tron kroetoeman foe joe naaste</vt:lpstr>
      <vt:lpstr>Wi hati &amp; prakseri de belangrijk</vt:lpstr>
      <vt:lpstr>Wi hati &amp; prakseri de belangrijk</vt:lpstr>
      <vt:lpstr>Wi moesoe dini Masra</vt:lpstr>
      <vt:lpstr>Wi moesoe dini Masra</vt:lpstr>
      <vt:lpstr>Wi alamala sa kom na fesi Jezus</vt:lpstr>
      <vt:lpstr>Da kroetoe-stoeroe foe Kristus</vt:lpstr>
      <vt:lpstr>No meki trawan fadon</vt:lpstr>
      <vt:lpstr>No misbruiki joe fri</vt:lpstr>
      <vt:lpstr>No misbruiki joe fri</vt:lpstr>
      <vt:lpstr>No gi soema pasi foe taki takroe abra da boen wroko disi joe doe </vt:lpstr>
      <vt:lpstr>No gi soema pasi foe taki takroe abra da boen wroko disi joe doe </vt:lpstr>
      <vt:lpstr>Soekoe foe bouw op</vt:lpstr>
      <vt:lpstr>Loekoe boen gi joe brada</vt:lpstr>
      <vt:lpstr>Loekoe boen gi joe brada</vt:lpstr>
      <vt:lpstr>Hori rekening nanga joe brada</vt:lpstr>
      <vt:lpstr>Wroko nanga bribi, no degedege</vt:lpstr>
      <vt:lpstr>Alasani disi no komopo foe bribi de sondoe</vt:lpstr>
      <vt:lpstr>Tjari da swaki-fasi foe swaki…</vt:lpstr>
      <vt:lpstr>Jepi dem swakiwan</vt:lpstr>
      <vt:lpstr>Kristus no ben gi Hemsrefi prisiri, ma dini trawan</vt:lpstr>
      <vt:lpstr>Kristus no ben gi Hemsrefi prisiri, ma dini trawan</vt:lpstr>
      <vt:lpstr>Teki trawan nanga pasensi</vt:lpstr>
      <vt:lpstr>Teki trawan alwasi swaki efoe tranga</vt:lpstr>
      <vt:lpstr>Kristus verloesoe dem heiden toe</vt:lpstr>
      <vt:lpstr>Kristus verloesoe dem heiden toe</vt:lpstr>
      <vt:lpstr>Kristus verloesoe dem heiden toe</vt:lpstr>
      <vt:lpstr>Da Gado foe hopoe…</vt:lpstr>
      <vt:lpstr>Da Gado foe hopoe</vt:lpstr>
      <vt:lpstr>Vermane makandra</vt:lpstr>
      <vt:lpstr>Vermane makandra</vt:lpstr>
      <vt:lpstr>Paulus, da dinari foe Jezus Kristus  gi dem heiden</vt:lpstr>
      <vt:lpstr>Paulus wroko</vt:lpstr>
      <vt:lpstr>Paulus doe wondroe-wroko</vt:lpstr>
      <vt:lpstr>Paulus doe wondroe-wroko</vt:lpstr>
      <vt:lpstr>Paulus preiki da boen njoensoe</vt:lpstr>
      <vt:lpstr>Paulus preiki da boen njoensoe</vt:lpstr>
      <vt:lpstr>Paulus wani loekoe dem </vt:lpstr>
      <vt:lpstr>Paulus wani loekoe dem </vt:lpstr>
      <vt:lpstr>Da ofrandi gi dem potiwan</vt:lpstr>
      <vt:lpstr>Da ofrandi gi dem potiwan</vt:lpstr>
      <vt:lpstr>Paulus wani kom na Rome</vt:lpstr>
      <vt:lpstr>Paulus aksi dem foe begi gi hem</vt:lpstr>
      <vt:lpstr>Paulus aksi dem foe begi gi hem</vt:lpstr>
      <vt:lpstr>Febe sa tjari da brifi kom</vt:lpstr>
      <vt:lpstr>Febe</vt:lpstr>
      <vt:lpstr>Dem kerki miti na soema oso</vt:lpstr>
      <vt:lpstr>Aquilla &amp; Priscilla</vt:lpstr>
      <vt:lpstr>Kande ete toe apostel de dja…</vt:lpstr>
      <vt:lpstr>Moro nem ete…</vt:lpstr>
      <vt:lpstr>Da kaba foe da lijst</vt:lpstr>
      <vt:lpstr>No tjari prati kom</vt:lpstr>
      <vt:lpstr>No tjari prati kom</vt:lpstr>
      <vt:lpstr>No sabi ogri, ma soso boen</vt:lpstr>
      <vt:lpstr>No sabi ogri, ma soso boen</vt:lpstr>
      <vt:lpstr>No sabi ogri, ma soso boen</vt:lpstr>
      <vt:lpstr>Gado sa wini didibri</vt:lpstr>
      <vt:lpstr>Odi komopo foe Paulus groepoe</vt:lpstr>
      <vt:lpstr>Wan marki foe Paulus</vt:lpstr>
      <vt:lpstr>Gado moesoe abi glori</vt:lpstr>
      <vt:lpstr>Gado moesoe abi glori</vt:lpstr>
      <vt:lpstr>Gado moesoe kisi glori</vt:lpstr>
    </vt:vector>
  </TitlesOfParts>
  <Company>IFM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41</cp:revision>
  <dcterms:created xsi:type="dcterms:W3CDTF">2008-12-20T12:52:43Z</dcterms:created>
  <dcterms:modified xsi:type="dcterms:W3CDTF">2010-03-22T20:21:58Z</dcterms:modified>
</cp:coreProperties>
</file>