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2">
  <p:sldMasterIdLst>
    <p:sldMasterId id="2147483648" r:id="rId1"/>
    <p:sldMasterId id="2147483692" r:id="rId2"/>
    <p:sldMasterId id="2147483895" r:id="rId3"/>
    <p:sldMasterId id="2147483905" r:id="rId4"/>
  </p:sldMasterIdLst>
  <p:notesMasterIdLst>
    <p:notesMasterId r:id="rId26"/>
  </p:notesMasterIdLst>
  <p:sldIdLst>
    <p:sldId id="256" r:id="rId5"/>
    <p:sldId id="2147473602" r:id="rId6"/>
    <p:sldId id="2147473603" r:id="rId7"/>
    <p:sldId id="257" r:id="rId8"/>
    <p:sldId id="2147473597" r:id="rId9"/>
    <p:sldId id="710" r:id="rId10"/>
    <p:sldId id="712" r:id="rId11"/>
    <p:sldId id="622" r:id="rId12"/>
    <p:sldId id="711" r:id="rId13"/>
    <p:sldId id="2147473599" r:id="rId14"/>
    <p:sldId id="2147473587" r:id="rId15"/>
    <p:sldId id="2147473545" r:id="rId16"/>
    <p:sldId id="2147473600" r:id="rId17"/>
    <p:sldId id="2147473555" r:id="rId18"/>
    <p:sldId id="2147473596" r:id="rId19"/>
    <p:sldId id="2147473581" r:id="rId20"/>
    <p:sldId id="2147473584" r:id="rId21"/>
    <p:sldId id="2147473585" r:id="rId22"/>
    <p:sldId id="2147473554" r:id="rId23"/>
    <p:sldId id="2147473593" r:id="rId24"/>
    <p:sldId id="2147473594" r:id="rId25"/>
  </p:sldIdLst>
  <p:sldSz cx="12192000" cy="6858000"/>
  <p:notesSz cx="7315200" cy="9601200"/>
  <p:embeddedFontLst>
    <p:embeddedFont>
      <p:font typeface="Abadi" panose="020B0604020104020204" pitchFamily="34" charset="0"/>
      <p:regular r:id="rId27"/>
      <p:bold r:id="rId28"/>
      <p:italic r:id="rId29"/>
      <p:boldItalic r:id="rId30"/>
    </p:embeddedFont>
    <p:embeddedFont>
      <p:font typeface="Barlow" panose="00000500000000000000" pitchFamily="2" charset="0"/>
      <p:regular r:id="rId31"/>
      <p:bold r:id="rId32"/>
      <p:italic r:id="rId33"/>
      <p:boldItalic r:id="rId34"/>
    </p:embeddedFont>
    <p:embeddedFont>
      <p:font typeface="Barlow Condensed" panose="00000506000000000000" pitchFamily="2" charset="0"/>
      <p:regular r:id="rId35"/>
      <p:bold r:id="rId36"/>
      <p:italic r:id="rId37"/>
      <p:boldItalic r:id="rId38"/>
    </p:embeddedFont>
    <p:embeddedFont>
      <p:font typeface="Barlow Condensed SemiBold" panose="00000706000000000000" pitchFamily="2" charset="0"/>
      <p:bold r:id="rId39"/>
      <p:boldItalic r:id="rId40"/>
    </p:embeddedFont>
    <p:embeddedFont>
      <p:font typeface="Barlow SemiBold" panose="00000700000000000000" pitchFamily="2" charset="0"/>
      <p:bold r:id="rId41"/>
      <p:boldItalic r:id="rId42"/>
    </p:embeddedFont>
    <p:embeddedFont>
      <p:font typeface="Century Gothic" panose="020B0502020202020204" pitchFamily="34" charset="0"/>
      <p:regular r:id="rId43"/>
      <p:bold r:id="rId44"/>
      <p:italic r:id="rId45"/>
      <p:boldItalic r:id="rId46"/>
    </p:embeddedFont>
    <p:embeddedFont>
      <p:font typeface="Verdana" panose="020B0604030504040204" pitchFamily="34" charset="0"/>
      <p:regular r:id="rId47"/>
      <p:bold r:id="rId48"/>
      <p:italic r:id="rId49"/>
      <p:boldItalic r:id="rId50"/>
    </p:embeddedFont>
    <p:embeddedFont>
      <p:font typeface="Wingdings 2" panose="05020102010507070707" pitchFamily="18" charset="2"/>
      <p:regular r:id="rId51"/>
    </p:embeddedFont>
    <p:embeddedFont>
      <p:font typeface="Wingdings 3" panose="05040102010807070707" pitchFamily="18" charset="2"/>
      <p:regular r:id="rId52"/>
    </p:embeddedFont>
    <p:embeddedFont>
      <p:font typeface="Work Sans ExtraBold" pitchFamily="2" charset="0"/>
      <p:bold r:id="rId53"/>
      <p:boldItalic r:id="rId54"/>
    </p:embeddedFont>
  </p:embeddedFontLst>
  <p:custDataLst>
    <p:tags r:id="rId5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6BF9E03-1414-0530-FE43-1C90CFFDAA77}" name="Michael W" initials="MW" userId="372e8167505f1268" providerId="Windows Live"/>
  <p188:author id="{44EB2A5E-4BFD-DBBE-5D31-721B6F55B280}" name="Spence, Alicia" initials="SA" userId="S::ASpence@ColonialLife.com::ec75f800-c69f-4f0c-8743-8c3b4e38b17f" providerId="AD"/>
  <p188:author id="{19E8BB86-D9E1-CE5B-C07D-B26A18CDB9C2}" name="Drye, Melony D" initials="MD" userId="S::MDDrye@ColonialLife.com::20b2b358-76e1-4db9-ab49-94d0a859259d" providerId="AD"/>
  <p188:author id="{8B699E9A-2885-2F4C-BDA0-3C4A24125BFD}" name="Roddy, Dawn" initials="RD" userId="S::droddy@coloniallife.com::ed208380-8245-4261-ac31-58b4622a6be3" providerId="AD"/>
  <p188:author id="{A915A5AD-B9C3-F8E1-1BDF-319CD626CB56}" name="Addy, Lauren" initials="AL" userId="S::laddy@coloniallife.com::568e90aa-7fc2-445d-8eba-283ab1eac603" providerId="AD"/>
  <p188:author id="{77E221B0-250B-BFD1-6D14-207C59768AFE}" name="Spence, Alicia" initials="SA" userId="S::aspence@coloniallife.com::ec75f800-c69f-4f0c-8743-8c3b4e38b17f" providerId="AD"/>
  <p188:author id="{F82B6EB7-6D3C-4F59-BE7E-5B59FCC8E741}" name="West, Michael" initials="WM" userId="S::MWest@ColonialLife.com::d81d6f77-b66e-4ef3-8d9b-62c2a0501662" providerId="AD"/>
  <p188:author id="{28528DCD-11C1-AE8C-1446-7E4487A8CC1B}" name="McPherson, Diana M" initials="MM" userId="S::dmmcpherson@coloniallife.com::7a009a7d-8967-4168-a951-9235a4424e1f" providerId="AD"/>
  <p188:author id="{D03E2FD0-1DEA-C30B-618E-ADEEFC385468}" name="Best, Meagan" initials="BM" userId="S::mbest@coloniallife.com::5594e488-d3eb-4414-81f5-85308cac2907" providerId="AD"/>
  <p188:author id="{ED9677D5-C0F9-D657-4014-35D470F0F1EA}" name="West, Michael" initials="WM" userId="S::mwest@coloniallife.com::d81d6f77-b66e-4ef3-8d9b-62c2a0501662" providerId="AD"/>
  <p188:author id="{65C51CE3-BE1E-7416-8DD0-25EA9CE1F8E1}" name="Taylor, Daniel Jacob" initials="TJ" userId="S::dtaylor@coloniallife.com::5d6a1aeb-fe7d-4080-bd55-53065674bd32" providerId="AD"/>
  <p188:author id="{B7F137E8-3819-8FFD-B1CF-002B9765DB91}" name="Dittmer, Michelle" initials="DM" userId="S::mdittmer@coloniallife.com::3d970af3-e361-4608-a8e0-a8ba181fc3e3" providerId="AD"/>
  <p188:author id="{AD8C8EF3-8638-B4E5-32F6-FE65B3D54163}" name="Peeples, Kharah" initials="PK" userId="S::kpeeples@coloniallife.com::e245fd86-d2b0-4d55-b263-175f8d68835b" providerId="AD"/>
  <p188:author id="{3F93F9FD-712C-F4B8-1CC8-71FC91976CFB}" name="Gowan, Alyssa" initials="GA" userId="S::agowan@coloniallife.com::9ad31ab2-1cd6-4364-b184-e8719729a6f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pence, Alicia" initials="SA" lastIdx="1" clrIdx="0">
    <p:extLst>
      <p:ext uri="{19B8F6BF-5375-455C-9EA6-DF929625EA0E}">
        <p15:presenceInfo xmlns:p15="http://schemas.microsoft.com/office/powerpoint/2012/main" userId="S::ASpence@ColonialLife.com::ec75f800-c69f-4f0c-8743-8c3b4e38b17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FC58"/>
    <a:srgbClr val="8739C1"/>
    <a:srgbClr val="421C5E"/>
    <a:srgbClr val="7532A8"/>
    <a:srgbClr val="FF5DE4"/>
    <a:srgbClr val="08002B"/>
    <a:srgbClr val="305598"/>
    <a:srgbClr val="FF9600"/>
    <a:srgbClr val="99FF66"/>
    <a:srgbClr val="FFFF00"/>
  </p:clrMru>
  <p:extLst>
    <p:ext uri="{E76CE94A-603C-4142-B9EB-6D1370010A27}">
      <p14:discardImageEditData xmlns:p14="http://schemas.microsoft.com/office/powerpoint/2010/main" val="1"/>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33EA77-05E7-4F03-8520-A7716ABE6C6B}" v="3" dt="2025-11-30T21:08:10.2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82685" autoAdjust="0"/>
  </p:normalViewPr>
  <p:slideViewPr>
    <p:cSldViewPr snapToGrid="0">
      <p:cViewPr varScale="1">
        <p:scale>
          <a:sx n="46" d="100"/>
          <a:sy n="46" d="100"/>
        </p:scale>
        <p:origin x="1383" y="258"/>
      </p:cViewPr>
      <p:guideLst/>
    </p:cSldViewPr>
  </p:slideViewPr>
  <p:notesTextViewPr>
    <p:cViewPr>
      <p:scale>
        <a:sx n="125" d="100"/>
        <a:sy n="125" d="100"/>
      </p:scale>
      <p:origin x="0" y="0"/>
    </p:cViewPr>
  </p:notesTextViewPr>
  <p:sorterViewPr>
    <p:cViewPr>
      <p:scale>
        <a:sx n="75" d="100"/>
        <a:sy n="75" d="100"/>
      </p:scale>
      <p:origin x="0" y="0"/>
    </p:cViewPr>
  </p:sorterViewPr>
  <p:notesViewPr>
    <p:cSldViewPr snapToGrid="0">
      <p:cViewPr varScale="1">
        <p:scale>
          <a:sx n="45" d="100"/>
          <a:sy n="45" d="100"/>
        </p:scale>
        <p:origin x="2764" y="6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font" Target="fonts/font24.fntdata"/><Relationship Id="rId55" Type="http://schemas.openxmlformats.org/officeDocument/2006/relationships/tags" Target="tags/tag1.xml"/><Relationship Id="rId63" Type="http://schemas.microsoft.com/office/2018/10/relationships/authors" Target="author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font" Target="fonts/font3.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3" Type="http://schemas.openxmlformats.org/officeDocument/2006/relationships/font" Target="fonts/font27.fntdata"/><Relationship Id="rId58" Type="http://schemas.openxmlformats.org/officeDocument/2006/relationships/viewProps" Target="viewProps.xml"/><Relationship Id="rId5" Type="http://schemas.openxmlformats.org/officeDocument/2006/relationships/slide" Target="slides/slide1.xml"/><Relationship Id="rId61"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56"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font" Target="fonts/font25.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font" Target="fonts/font15.fntdata"/><Relationship Id="rId54" Type="http://schemas.openxmlformats.org/officeDocument/2006/relationships/font" Target="fonts/font28.fntdata"/><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font" Target="fonts/font23.fntdata"/><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font" Target="fonts/font26.fntdata"/><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W" userId="372e8167505f1268" providerId="LiveId" clId="{080F4BD1-1883-44A9-ACA4-D0B7BB0E5756}"/>
    <pc:docChg chg="custSel addSld delSld modSld sldOrd delMainMaster">
      <pc:chgData name="Michael W" userId="372e8167505f1268" providerId="LiveId" clId="{080F4BD1-1883-44A9-ACA4-D0B7BB0E5756}" dt="2025-11-30T21:24:14.727" v="232" actId="2696"/>
      <pc:docMkLst>
        <pc:docMk/>
      </pc:docMkLst>
      <pc:sldChg chg="modSp mod">
        <pc:chgData name="Michael W" userId="372e8167505f1268" providerId="LiveId" clId="{080F4BD1-1883-44A9-ACA4-D0B7BB0E5756}" dt="2025-11-30T21:17:55.285" v="230" actId="1076"/>
        <pc:sldMkLst>
          <pc:docMk/>
          <pc:sldMk cId="2189113838" sldId="256"/>
        </pc:sldMkLst>
        <pc:picChg chg="mod">
          <ac:chgData name="Michael W" userId="372e8167505f1268" providerId="LiveId" clId="{080F4BD1-1883-44A9-ACA4-D0B7BB0E5756}" dt="2025-11-30T21:17:55.285" v="230" actId="1076"/>
          <ac:picMkLst>
            <pc:docMk/>
            <pc:sldMk cId="2189113838" sldId="256"/>
            <ac:picMk id="12" creationId="{51138930-0CF2-836A-0749-6ED24EC6A4B7}"/>
          </ac:picMkLst>
        </pc:picChg>
      </pc:sldChg>
      <pc:sldChg chg="del">
        <pc:chgData name="Michael W" userId="372e8167505f1268" providerId="LiveId" clId="{080F4BD1-1883-44A9-ACA4-D0B7BB0E5756}" dt="2025-11-30T21:24:14.727" v="232" actId="2696"/>
        <pc:sldMkLst>
          <pc:docMk/>
          <pc:sldMk cId="2227423195" sldId="259"/>
        </pc:sldMkLst>
      </pc:sldChg>
      <pc:sldChg chg="modSp mod modNotesTx">
        <pc:chgData name="Michael W" userId="372e8167505f1268" providerId="LiveId" clId="{080F4BD1-1883-44A9-ACA4-D0B7BB0E5756}" dt="2025-11-30T21:05:49.905" v="150" actId="113"/>
        <pc:sldMkLst>
          <pc:docMk/>
          <pc:sldMk cId="1897602221" sldId="622"/>
        </pc:sldMkLst>
        <pc:spChg chg="mod modVis">
          <ac:chgData name="Michael W" userId="372e8167505f1268" providerId="LiveId" clId="{080F4BD1-1883-44A9-ACA4-D0B7BB0E5756}" dt="2025-11-30T21:02:28.559" v="0" actId="14429"/>
          <ac:spMkLst>
            <pc:docMk/>
            <pc:sldMk cId="1897602221" sldId="622"/>
            <ac:spMk id="67" creationId="{D1CE7DDB-FE50-4302-EAE5-A308AC6213E0}"/>
          </ac:spMkLst>
        </pc:spChg>
      </pc:sldChg>
      <pc:sldChg chg="modNotesTx">
        <pc:chgData name="Michael W" userId="372e8167505f1268" providerId="LiveId" clId="{080F4BD1-1883-44A9-ACA4-D0B7BB0E5756}" dt="2025-11-30T21:07:02.159" v="205" actId="20577"/>
        <pc:sldMkLst>
          <pc:docMk/>
          <pc:sldMk cId="1507756699" sldId="711"/>
        </pc:sldMkLst>
      </pc:sldChg>
      <pc:sldChg chg="addSp delSp modSp mod">
        <pc:chgData name="Michael W" userId="372e8167505f1268" providerId="LiveId" clId="{080F4BD1-1883-44A9-ACA4-D0B7BB0E5756}" dt="2025-11-30T21:08:42.519" v="213" actId="478"/>
        <pc:sldMkLst>
          <pc:docMk/>
          <pc:sldMk cId="3859196868" sldId="2147473545"/>
        </pc:sldMkLst>
        <pc:spChg chg="add del mod">
          <ac:chgData name="Michael W" userId="372e8167505f1268" providerId="LiveId" clId="{080F4BD1-1883-44A9-ACA4-D0B7BB0E5756}" dt="2025-11-30T21:08:42.519" v="213" actId="478"/>
          <ac:spMkLst>
            <pc:docMk/>
            <pc:sldMk cId="3859196868" sldId="2147473545"/>
            <ac:spMk id="2" creationId="{526B4465-C601-851A-30FC-6CF574418040}"/>
          </ac:spMkLst>
        </pc:spChg>
      </pc:sldChg>
      <pc:sldChg chg="delSp mod">
        <pc:chgData name="Michael W" userId="372e8167505f1268" providerId="LiveId" clId="{080F4BD1-1883-44A9-ACA4-D0B7BB0E5756}" dt="2025-11-30T21:24:06.651" v="231" actId="478"/>
        <pc:sldMkLst>
          <pc:docMk/>
          <pc:sldMk cId="916027586" sldId="2147473585"/>
        </pc:sldMkLst>
        <pc:spChg chg="del">
          <ac:chgData name="Michael W" userId="372e8167505f1268" providerId="LiveId" clId="{080F4BD1-1883-44A9-ACA4-D0B7BB0E5756}" dt="2025-11-30T21:24:06.651" v="231" actId="478"/>
          <ac:spMkLst>
            <pc:docMk/>
            <pc:sldMk cId="916027586" sldId="2147473585"/>
            <ac:spMk id="10" creationId="{B620A0E4-2F63-2CB8-952C-21CE64823DD5}"/>
          </ac:spMkLst>
        </pc:spChg>
        <pc:spChg chg="del">
          <ac:chgData name="Michael W" userId="372e8167505f1268" providerId="LiveId" clId="{080F4BD1-1883-44A9-ACA4-D0B7BB0E5756}" dt="2025-11-30T21:24:06.651" v="231" actId="478"/>
          <ac:spMkLst>
            <pc:docMk/>
            <pc:sldMk cId="916027586" sldId="2147473585"/>
            <ac:spMk id="12" creationId="{5EAA80B6-7F54-3A2E-712F-67F8F0CF58B7}"/>
          </ac:spMkLst>
        </pc:spChg>
        <pc:spChg chg="del">
          <ac:chgData name="Michael W" userId="372e8167505f1268" providerId="LiveId" clId="{080F4BD1-1883-44A9-ACA4-D0B7BB0E5756}" dt="2025-11-30T21:24:06.651" v="231" actId="478"/>
          <ac:spMkLst>
            <pc:docMk/>
            <pc:sldMk cId="916027586" sldId="2147473585"/>
            <ac:spMk id="13" creationId="{EC7D4163-C087-9E6F-C29F-F0DE186C26AA}"/>
          </ac:spMkLst>
        </pc:spChg>
      </pc:sldChg>
      <pc:sldChg chg="addSp modSp mod">
        <pc:chgData name="Michael W" userId="372e8167505f1268" providerId="LiveId" clId="{080F4BD1-1883-44A9-ACA4-D0B7BB0E5756}" dt="2025-11-30T21:08:04.830" v="208" actId="1076"/>
        <pc:sldMkLst>
          <pc:docMk/>
          <pc:sldMk cId="1219015706" sldId="2147473587"/>
        </pc:sldMkLst>
        <pc:spChg chg="add mod">
          <ac:chgData name="Michael W" userId="372e8167505f1268" providerId="LiveId" clId="{080F4BD1-1883-44A9-ACA4-D0B7BB0E5756}" dt="2025-11-30T21:08:04.830" v="208" actId="1076"/>
          <ac:spMkLst>
            <pc:docMk/>
            <pc:sldMk cId="1219015706" sldId="2147473587"/>
            <ac:spMk id="3" creationId="{CF196AE3-A7DD-DF85-5C82-C2598B0C258E}"/>
          </ac:spMkLst>
        </pc:spChg>
      </pc:sldChg>
      <pc:sldChg chg="modNotesTx">
        <pc:chgData name="Michael W" userId="372e8167505f1268" providerId="LiveId" clId="{080F4BD1-1883-44A9-ACA4-D0B7BB0E5756}" dt="2025-11-30T21:07:31.928" v="206" actId="20577"/>
        <pc:sldMkLst>
          <pc:docMk/>
          <pc:sldMk cId="1158129380" sldId="2147473599"/>
        </pc:sldMkLst>
      </pc:sldChg>
      <pc:sldChg chg="modSp add del mod ord">
        <pc:chgData name="Michael W" userId="372e8167505f1268" providerId="LiveId" clId="{080F4BD1-1883-44A9-ACA4-D0B7BB0E5756}" dt="2025-11-30T21:09:35.091" v="229" actId="2696"/>
        <pc:sldMkLst>
          <pc:docMk/>
          <pc:sldMk cId="2030319791" sldId="2147473604"/>
        </pc:sldMkLst>
        <pc:spChg chg="mod">
          <ac:chgData name="Michael W" userId="372e8167505f1268" providerId="LiveId" clId="{080F4BD1-1883-44A9-ACA4-D0B7BB0E5756}" dt="2025-11-30T21:09:30.058" v="228" actId="20577"/>
          <ac:spMkLst>
            <pc:docMk/>
            <pc:sldMk cId="2030319791" sldId="2147473604"/>
            <ac:spMk id="9" creationId="{07D81CD9-B151-2977-3CBE-9DBFACC6A1AB}"/>
          </ac:spMkLst>
        </pc:spChg>
      </pc:sldChg>
      <pc:sldMasterChg chg="del delSldLayout">
        <pc:chgData name="Michael W" userId="372e8167505f1268" providerId="LiveId" clId="{080F4BD1-1883-44A9-ACA4-D0B7BB0E5756}" dt="2025-11-30T21:24:14.727" v="232" actId="2696"/>
        <pc:sldMasterMkLst>
          <pc:docMk/>
          <pc:sldMasterMk cId="2462780136" sldId="2147483917"/>
        </pc:sldMasterMkLst>
        <pc:sldLayoutChg chg="del">
          <pc:chgData name="Michael W" userId="372e8167505f1268" providerId="LiveId" clId="{080F4BD1-1883-44A9-ACA4-D0B7BB0E5756}" dt="2025-11-30T21:24:14.727" v="232" actId="2696"/>
          <pc:sldLayoutMkLst>
            <pc:docMk/>
            <pc:sldMasterMk cId="2462780136" sldId="2147483917"/>
            <pc:sldLayoutMk cId="3303988628" sldId="2147483918"/>
          </pc:sldLayoutMkLst>
        </pc:sldLayoutChg>
        <pc:sldLayoutChg chg="del">
          <pc:chgData name="Michael W" userId="372e8167505f1268" providerId="LiveId" clId="{080F4BD1-1883-44A9-ACA4-D0B7BB0E5756}" dt="2025-11-30T21:24:14.727" v="232" actId="2696"/>
          <pc:sldLayoutMkLst>
            <pc:docMk/>
            <pc:sldMasterMk cId="2462780136" sldId="2147483917"/>
            <pc:sldLayoutMk cId="3956778930" sldId="2147483919"/>
          </pc:sldLayoutMkLst>
        </pc:sldLayoutChg>
        <pc:sldLayoutChg chg="del">
          <pc:chgData name="Michael W" userId="372e8167505f1268" providerId="LiveId" clId="{080F4BD1-1883-44A9-ACA4-D0B7BB0E5756}" dt="2025-11-30T21:24:14.727" v="232" actId="2696"/>
          <pc:sldLayoutMkLst>
            <pc:docMk/>
            <pc:sldMasterMk cId="2462780136" sldId="2147483917"/>
            <pc:sldLayoutMk cId="1539967843" sldId="2147483920"/>
          </pc:sldLayoutMkLst>
        </pc:sldLayoutChg>
        <pc:sldLayoutChg chg="del">
          <pc:chgData name="Michael W" userId="372e8167505f1268" providerId="LiveId" clId="{080F4BD1-1883-44A9-ACA4-D0B7BB0E5756}" dt="2025-11-30T21:24:14.727" v="232" actId="2696"/>
          <pc:sldLayoutMkLst>
            <pc:docMk/>
            <pc:sldMasterMk cId="2462780136" sldId="2147483917"/>
            <pc:sldLayoutMk cId="2298803166" sldId="2147483921"/>
          </pc:sldLayoutMkLst>
        </pc:sldLayoutChg>
        <pc:sldLayoutChg chg="del">
          <pc:chgData name="Michael W" userId="372e8167505f1268" providerId="LiveId" clId="{080F4BD1-1883-44A9-ACA4-D0B7BB0E5756}" dt="2025-11-30T21:24:14.727" v="232" actId="2696"/>
          <pc:sldLayoutMkLst>
            <pc:docMk/>
            <pc:sldMasterMk cId="2462780136" sldId="2147483917"/>
            <pc:sldLayoutMk cId="3357331824" sldId="2147483922"/>
          </pc:sldLayoutMkLst>
        </pc:sldLayoutChg>
        <pc:sldLayoutChg chg="del">
          <pc:chgData name="Michael W" userId="372e8167505f1268" providerId="LiveId" clId="{080F4BD1-1883-44A9-ACA4-D0B7BB0E5756}" dt="2025-11-30T21:24:14.727" v="232" actId="2696"/>
          <pc:sldLayoutMkLst>
            <pc:docMk/>
            <pc:sldMasterMk cId="2462780136" sldId="2147483917"/>
            <pc:sldLayoutMk cId="3684177928" sldId="2147483923"/>
          </pc:sldLayoutMkLst>
        </pc:sldLayoutChg>
        <pc:sldLayoutChg chg="del">
          <pc:chgData name="Michael W" userId="372e8167505f1268" providerId="LiveId" clId="{080F4BD1-1883-44A9-ACA4-D0B7BB0E5756}" dt="2025-11-30T21:24:14.727" v="232" actId="2696"/>
          <pc:sldLayoutMkLst>
            <pc:docMk/>
            <pc:sldMasterMk cId="2462780136" sldId="2147483917"/>
            <pc:sldLayoutMk cId="3133916201" sldId="2147483924"/>
          </pc:sldLayoutMkLst>
        </pc:sldLayoutChg>
        <pc:sldLayoutChg chg="del">
          <pc:chgData name="Michael W" userId="372e8167505f1268" providerId="LiveId" clId="{080F4BD1-1883-44A9-ACA4-D0B7BB0E5756}" dt="2025-11-30T21:24:14.727" v="232" actId="2696"/>
          <pc:sldLayoutMkLst>
            <pc:docMk/>
            <pc:sldMasterMk cId="2462780136" sldId="2147483917"/>
            <pc:sldLayoutMk cId="1827492412" sldId="2147483925"/>
          </pc:sldLayoutMkLst>
        </pc:sldLayoutChg>
        <pc:sldLayoutChg chg="del">
          <pc:chgData name="Michael W" userId="372e8167505f1268" providerId="LiveId" clId="{080F4BD1-1883-44A9-ACA4-D0B7BB0E5756}" dt="2025-11-30T21:24:14.727" v="232" actId="2696"/>
          <pc:sldLayoutMkLst>
            <pc:docMk/>
            <pc:sldMasterMk cId="2462780136" sldId="2147483917"/>
            <pc:sldLayoutMk cId="2741433391" sldId="2147483926"/>
          </pc:sldLayoutMkLst>
        </pc:sldLayoutChg>
        <pc:sldLayoutChg chg="del">
          <pc:chgData name="Michael W" userId="372e8167505f1268" providerId="LiveId" clId="{080F4BD1-1883-44A9-ACA4-D0B7BB0E5756}" dt="2025-11-30T21:24:14.727" v="232" actId="2696"/>
          <pc:sldLayoutMkLst>
            <pc:docMk/>
            <pc:sldMasterMk cId="2462780136" sldId="2147483917"/>
            <pc:sldLayoutMk cId="676623940" sldId="2147483927"/>
          </pc:sldLayoutMkLst>
        </pc:sldLayoutChg>
        <pc:sldLayoutChg chg="del">
          <pc:chgData name="Michael W" userId="372e8167505f1268" providerId="LiveId" clId="{080F4BD1-1883-44A9-ACA4-D0B7BB0E5756}" dt="2025-11-30T21:24:14.727" v="232" actId="2696"/>
          <pc:sldLayoutMkLst>
            <pc:docMk/>
            <pc:sldMasterMk cId="2462780136" sldId="2147483917"/>
            <pc:sldLayoutMk cId="1603657168" sldId="214748392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438650" y="7742238"/>
            <a:ext cx="2265363" cy="1274762"/>
          </a:xfrm>
          <a:prstGeom prst="rect">
            <a:avLst/>
          </a:prstGeom>
          <a:noFill/>
          <a:ln w="12700">
            <a:solidFill>
              <a:prstClr val="black"/>
            </a:solidFill>
          </a:ln>
        </p:spPr>
        <p:txBody>
          <a:bodyPr vert="horz" lIns="96647" tIns="48324" rIns="96647" bIns="48324" rtlCol="0" anchor="ctr"/>
          <a:lstStyle/>
          <a:p>
            <a:endParaRPr lang="en-US" dirty="0"/>
          </a:p>
        </p:txBody>
      </p:sp>
      <p:sp>
        <p:nvSpPr>
          <p:cNvPr id="5" name="Notes Placeholder 4"/>
          <p:cNvSpPr>
            <a:spLocks noGrp="1"/>
          </p:cNvSpPr>
          <p:nvPr>
            <p:ph type="body" sz="quarter" idx="3"/>
          </p:nvPr>
        </p:nvSpPr>
        <p:spPr>
          <a:xfrm>
            <a:off x="497840" y="1209042"/>
            <a:ext cx="6207759" cy="7798674"/>
          </a:xfrm>
          <a:prstGeom prst="rect">
            <a:avLst/>
          </a:prstGeom>
        </p:spPr>
        <p:txBody>
          <a:bodyPr vert="horz" lIns="96647" tIns="48324" rIns="96647" bIns="483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6075682" y="892924"/>
            <a:ext cx="629918" cy="292229"/>
          </a:xfrm>
          <a:prstGeom prst="rect">
            <a:avLst/>
          </a:prstGeom>
        </p:spPr>
        <p:txBody>
          <a:bodyPr vert="horz" lIns="96647" tIns="48324" rIns="96647" bIns="48324" rtlCol="0" anchor="b"/>
          <a:lstStyle>
            <a:lvl1pPr algn="l">
              <a:defRPr sz="1100">
                <a:latin typeface="Barlow SemiBold" panose="00000700000000000000" pitchFamily="2" charset="0"/>
                <a:cs typeface="Arial" panose="020B0604020202020204" pitchFamily="34" charset="0"/>
              </a:defRPr>
            </a:lvl1pPr>
          </a:lstStyle>
          <a:p>
            <a:fld id="{B9262178-1EFB-477D-9F63-26CB449C48A9}" type="slidenum">
              <a:rPr lang="en-US" smtClean="0"/>
              <a:pPr/>
              <a:t>‹#›</a:t>
            </a:fld>
            <a:endParaRPr lang="en-US" dirty="0"/>
          </a:p>
        </p:txBody>
      </p:sp>
      <p:sp>
        <p:nvSpPr>
          <p:cNvPr id="2" name="TextBox 1">
            <a:extLst>
              <a:ext uri="{FF2B5EF4-FFF2-40B4-BE49-F238E27FC236}">
                <a16:creationId xmlns:a16="http://schemas.microsoft.com/office/drawing/2014/main" id="{4919C5A1-79D6-4515-A664-CFE5314C47B3}"/>
              </a:ext>
            </a:extLst>
          </p:cNvPr>
          <p:cNvSpPr txBox="1"/>
          <p:nvPr/>
        </p:nvSpPr>
        <p:spPr>
          <a:xfrm>
            <a:off x="4611227" y="927251"/>
            <a:ext cx="1627013" cy="266746"/>
          </a:xfrm>
          <a:prstGeom prst="rect">
            <a:avLst/>
          </a:prstGeom>
          <a:noFill/>
        </p:spPr>
        <p:txBody>
          <a:bodyPr wrap="square" lIns="91427" tIns="45714" rIns="91427" bIns="45714" rtlCol="0">
            <a:spAutoFit/>
          </a:bodyPr>
          <a:lstStyle/>
          <a:p>
            <a:pPr algn="r"/>
            <a:r>
              <a:rPr lang="en-US" sz="1100" dirty="0">
                <a:latin typeface="Barlow SemiBold" panose="00000700000000000000" pitchFamily="2" charset="0"/>
              </a:rPr>
              <a:t>Slide #</a:t>
            </a:r>
          </a:p>
        </p:txBody>
      </p:sp>
      <p:sp>
        <p:nvSpPr>
          <p:cNvPr id="12" name="TextBox 11">
            <a:extLst>
              <a:ext uri="{FF2B5EF4-FFF2-40B4-BE49-F238E27FC236}">
                <a16:creationId xmlns:a16="http://schemas.microsoft.com/office/drawing/2014/main" id="{DD792320-1235-4070-A449-9E5E79FA99A8}"/>
              </a:ext>
            </a:extLst>
          </p:cNvPr>
          <p:cNvSpPr txBox="1"/>
          <p:nvPr/>
        </p:nvSpPr>
        <p:spPr>
          <a:xfrm>
            <a:off x="609601" y="915676"/>
            <a:ext cx="1738773" cy="266746"/>
          </a:xfrm>
          <a:prstGeom prst="rect">
            <a:avLst/>
          </a:prstGeom>
          <a:noFill/>
        </p:spPr>
        <p:txBody>
          <a:bodyPr wrap="square" lIns="91427" tIns="45714" rIns="91427" bIns="45714" rtlCol="0">
            <a:spAutoFit/>
          </a:bodyPr>
          <a:lstStyle/>
          <a:p>
            <a:pPr algn="l"/>
            <a:r>
              <a:rPr lang="en-US" sz="1100" dirty="0">
                <a:latin typeface="Barlow SemiBold" panose="00000700000000000000" pitchFamily="2" charset="0"/>
              </a:rPr>
              <a:t>Notes</a:t>
            </a:r>
          </a:p>
        </p:txBody>
      </p:sp>
      <p:cxnSp>
        <p:nvCxnSpPr>
          <p:cNvPr id="13" name="Straight Connector 12">
            <a:extLst>
              <a:ext uri="{FF2B5EF4-FFF2-40B4-BE49-F238E27FC236}">
                <a16:creationId xmlns:a16="http://schemas.microsoft.com/office/drawing/2014/main" id="{7FD3C188-968B-4797-9C27-EC959DE83B5D}"/>
              </a:ext>
            </a:extLst>
          </p:cNvPr>
          <p:cNvCxnSpPr>
            <a:cxnSpLocks/>
          </p:cNvCxnSpPr>
          <p:nvPr/>
        </p:nvCxnSpPr>
        <p:spPr>
          <a:xfrm>
            <a:off x="609602" y="914400"/>
            <a:ext cx="6095999" cy="0"/>
          </a:xfrm>
          <a:prstGeom prst="line">
            <a:avLst/>
          </a:prstGeom>
          <a:ln>
            <a:solidFill>
              <a:srgbClr val="18C2C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5716013"/>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Barlow" panose="00000500000000000000" pitchFamily="2" charset="0"/>
        <a:ea typeface="+mn-ea"/>
        <a:cs typeface="Arial" panose="020B0604020202020204" pitchFamily="34" charset="0"/>
      </a:defRPr>
    </a:lvl1pPr>
    <a:lvl2pPr marL="457200" algn="l" defTabSz="914400" rtl="0" eaLnBrk="1" latinLnBrk="0" hangingPunct="1">
      <a:defRPr sz="1100" kern="1200">
        <a:solidFill>
          <a:schemeClr val="tx1"/>
        </a:solidFill>
        <a:latin typeface="Barlow" panose="00000500000000000000" pitchFamily="2" charset="0"/>
        <a:ea typeface="+mn-ea"/>
        <a:cs typeface="Arial" panose="020B0604020202020204" pitchFamily="34" charset="0"/>
      </a:defRPr>
    </a:lvl2pPr>
    <a:lvl3pPr marL="914400" algn="l" defTabSz="914400" rtl="0" eaLnBrk="1" latinLnBrk="0" hangingPunct="1">
      <a:defRPr sz="1100" kern="1200">
        <a:solidFill>
          <a:schemeClr val="tx1"/>
        </a:solidFill>
        <a:latin typeface="Barlow" panose="00000500000000000000" pitchFamily="2" charset="0"/>
        <a:ea typeface="+mn-ea"/>
        <a:cs typeface="Arial" panose="020B0604020202020204" pitchFamily="34" charset="0"/>
      </a:defRPr>
    </a:lvl3pPr>
    <a:lvl4pPr marL="1371600" algn="l" defTabSz="914400" rtl="0" eaLnBrk="1" latinLnBrk="0" hangingPunct="1">
      <a:defRPr sz="1100" kern="1200">
        <a:solidFill>
          <a:schemeClr val="tx1"/>
        </a:solidFill>
        <a:latin typeface="Barlow" panose="00000500000000000000" pitchFamily="2" charset="0"/>
        <a:ea typeface="+mn-ea"/>
        <a:cs typeface="Arial" panose="020B0604020202020204" pitchFamily="34" charset="0"/>
      </a:defRPr>
    </a:lvl4pPr>
    <a:lvl5pPr marL="1828800" algn="l" defTabSz="914400" rtl="0" eaLnBrk="1" latinLnBrk="0" hangingPunct="1">
      <a:defRPr sz="1100" kern="1200">
        <a:solidFill>
          <a:schemeClr val="tx1"/>
        </a:solidFill>
        <a:latin typeface="Barlow" panose="00000500000000000000" pitchFamily="2"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Barlow" panose="00000500000000000000" pitchFamily="2" charset="0"/>
                <a:ea typeface="+mn-ea"/>
                <a:cs typeface="Arial" panose="020B0604020202020204" pitchFamily="34" charset="0"/>
              </a:rPr>
              <a:t>Good morning, everyone, and welcome! My name is Michael West. I’m one of two senior learning solutions developers for agent enablement at Colonial Life in Columbia, SC. </a:t>
            </a:r>
            <a:r>
              <a:rPr lang="en-US" sz="1100" b="1" i="1" kern="1200" dirty="0">
                <a:solidFill>
                  <a:schemeClr val="tx1"/>
                </a:solidFill>
                <a:effectLst/>
                <a:latin typeface="Barlow" panose="00000500000000000000" pitchFamily="2" charset="0"/>
                <a:ea typeface="+mn-ea"/>
                <a:cs typeface="Arial" panose="020B0604020202020204" pitchFamily="34" charset="0"/>
              </a:rPr>
              <a:t>[Prompt the QR code, link]</a:t>
            </a:r>
          </a:p>
          <a:p>
            <a:endParaRPr lang="en-US" sz="1100" kern="1200" dirty="0">
              <a:solidFill>
                <a:schemeClr val="tx1"/>
              </a:solidFill>
              <a:effectLst/>
              <a:latin typeface="Barlow" panose="00000500000000000000" pitchFamily="2" charset="0"/>
              <a:ea typeface="+mn-ea"/>
              <a:cs typeface="Arial" panose="020B0604020202020204" pitchFamily="34" charset="0"/>
            </a:endParaRPr>
          </a:p>
          <a:p>
            <a:r>
              <a:rPr lang="en-US" sz="1100" kern="1200" dirty="0">
                <a:solidFill>
                  <a:schemeClr val="tx1"/>
                </a:solidFill>
                <a:effectLst/>
                <a:latin typeface="Barlow" panose="00000500000000000000" pitchFamily="2" charset="0"/>
                <a:ea typeface="+mn-ea"/>
                <a:cs typeface="Arial" panose="020B0604020202020204" pitchFamily="34" charset="0"/>
              </a:rPr>
              <a:t>Like almost everyone in here I am an accidental instructional designer. You just don’t see too many of us who are like, “Oh yeah…I </a:t>
            </a:r>
            <a:r>
              <a:rPr lang="en-US" sz="1100" b="1" i="1" kern="1200" dirty="0">
                <a:solidFill>
                  <a:schemeClr val="tx1"/>
                </a:solidFill>
                <a:effectLst/>
                <a:latin typeface="Barlow" panose="00000500000000000000" pitchFamily="2" charset="0"/>
                <a:ea typeface="+mn-ea"/>
                <a:cs typeface="Arial" panose="020B0604020202020204" pitchFamily="34" charset="0"/>
              </a:rPr>
              <a:t>totally</a:t>
            </a:r>
            <a:r>
              <a:rPr lang="en-US" sz="1100" i="1" kern="1200" dirty="0">
                <a:solidFill>
                  <a:schemeClr val="tx1"/>
                </a:solidFill>
                <a:effectLst/>
                <a:latin typeface="Barlow" panose="00000500000000000000" pitchFamily="2" charset="0"/>
                <a:ea typeface="+mn-ea"/>
                <a:cs typeface="Arial" panose="020B0604020202020204" pitchFamily="34" charset="0"/>
              </a:rPr>
              <a:t> </a:t>
            </a:r>
            <a:r>
              <a:rPr lang="en-US" sz="1100" kern="1200" dirty="0">
                <a:solidFill>
                  <a:schemeClr val="tx1"/>
                </a:solidFill>
                <a:effectLst/>
                <a:latin typeface="Barlow" panose="00000500000000000000" pitchFamily="2" charset="0"/>
                <a:ea typeface="+mn-ea"/>
                <a:cs typeface="Arial" panose="020B0604020202020204" pitchFamily="34" charset="0"/>
              </a:rPr>
              <a:t>planned this.” It’s “I was going to go to law school, but then my cousin’s band needed a flyer, I bought </a:t>
            </a:r>
            <a:r>
              <a:rPr lang="en-US" sz="1100" kern="1200" dirty="0" err="1">
                <a:solidFill>
                  <a:schemeClr val="tx1"/>
                </a:solidFill>
                <a:effectLst/>
                <a:latin typeface="Barlow" panose="00000500000000000000" pitchFamily="2" charset="0"/>
                <a:ea typeface="+mn-ea"/>
                <a:cs typeface="Arial" panose="020B0604020202020204" pitchFamily="34" charset="0"/>
              </a:rPr>
              <a:t>Pagemaker</a:t>
            </a:r>
            <a:r>
              <a:rPr lang="en-US" sz="1100" kern="1200" dirty="0">
                <a:solidFill>
                  <a:schemeClr val="tx1"/>
                </a:solidFill>
                <a:effectLst/>
                <a:latin typeface="Barlow" panose="00000500000000000000" pitchFamily="2" charset="0"/>
                <a:ea typeface="+mn-ea"/>
                <a:cs typeface="Arial" panose="020B0604020202020204" pitchFamily="34" charset="0"/>
              </a:rPr>
              <a:t>, here I am.” Now, as instructional designers, we use a number of tools to ply our trade. So you’re probably wondering, “PowerPoint? Really?” I get it. Just yesterday morning in this very same room I learned precisely just absolutely ignorant I am </a:t>
            </a:r>
            <a:r>
              <a:rPr lang="en-US" sz="1100" kern="1200" dirty="0" err="1">
                <a:solidFill>
                  <a:schemeClr val="tx1"/>
                </a:solidFill>
                <a:effectLst/>
                <a:latin typeface="Barlow" panose="00000500000000000000" pitchFamily="2" charset="0"/>
                <a:ea typeface="+mn-ea"/>
                <a:cs typeface="Arial" panose="020B0604020202020204" pitchFamily="34" charset="0"/>
              </a:rPr>
              <a:t>whenB</a:t>
            </a:r>
            <a:r>
              <a:rPr lang="en-US" sz="1100" kern="1200" dirty="0">
                <a:solidFill>
                  <a:schemeClr val="tx1"/>
                </a:solidFill>
                <a:effectLst/>
                <a:latin typeface="Barlow" panose="00000500000000000000" pitchFamily="2" charset="0"/>
                <a:ea typeface="+mn-ea"/>
                <a:cs typeface="Arial" panose="020B0604020202020204" pitchFamily="34" charset="0"/>
              </a:rPr>
              <a:t> it comes to AI. It’s astounding. And yesterday afternoon, just next door, I learned how to use </a:t>
            </a:r>
            <a:r>
              <a:rPr lang="en-US" sz="1100" kern="1200" dirty="0" err="1">
                <a:solidFill>
                  <a:schemeClr val="tx1"/>
                </a:solidFill>
                <a:effectLst/>
                <a:latin typeface="Barlow" panose="00000500000000000000" pitchFamily="2" charset="0"/>
                <a:ea typeface="+mn-ea"/>
                <a:cs typeface="Arial" panose="020B0604020202020204" pitchFamily="34" charset="0"/>
              </a:rPr>
              <a:t>Javascript</a:t>
            </a:r>
            <a:r>
              <a:rPr lang="en-US" sz="1100" kern="1200" dirty="0">
                <a:solidFill>
                  <a:schemeClr val="tx1"/>
                </a:solidFill>
                <a:effectLst/>
                <a:latin typeface="Barlow" panose="00000500000000000000" pitchFamily="2" charset="0"/>
                <a:ea typeface="+mn-ea"/>
                <a:cs typeface="Arial" panose="020B0604020202020204" pitchFamily="34" charset="0"/>
              </a:rPr>
              <a:t> coding in Storyline.</a:t>
            </a:r>
          </a:p>
          <a:p>
            <a:endParaRPr lang="en-US" sz="1100" kern="1200" dirty="0">
              <a:solidFill>
                <a:schemeClr val="tx1"/>
              </a:solidFill>
              <a:effectLst/>
              <a:latin typeface="Barlow" panose="00000500000000000000" pitchFamily="2" charset="0"/>
              <a:ea typeface="+mn-ea"/>
              <a:cs typeface="Arial" panose="020B0604020202020204" pitchFamily="34" charset="0"/>
            </a:endParaRPr>
          </a:p>
          <a:p>
            <a:r>
              <a:rPr lang="en-US" sz="1100" kern="1200" dirty="0">
                <a:solidFill>
                  <a:schemeClr val="tx1"/>
                </a:solidFill>
                <a:effectLst/>
                <a:latin typeface="Barlow" panose="00000500000000000000" pitchFamily="2" charset="0"/>
                <a:ea typeface="+mn-ea"/>
                <a:cs typeface="Arial" panose="020B0604020202020204" pitchFamily="34" charset="0"/>
              </a:rPr>
              <a:t>So PowerPoint? Seriously? Why PowerPoint? Well, let’s do a quick pulse check: How many of you use PowerPoint on a regular basis? Now, for how many of you is PowerPoint your primary resource or tool?</a:t>
            </a:r>
          </a:p>
          <a:p>
            <a:endParaRPr lang="en-US" sz="1100" kern="1200" dirty="0">
              <a:solidFill>
                <a:schemeClr val="tx1"/>
              </a:solidFill>
              <a:effectLst/>
              <a:latin typeface="Barlow" panose="00000500000000000000" pitchFamily="2" charset="0"/>
              <a:ea typeface="+mn-ea"/>
              <a:cs typeface="Arial" panose="020B0604020202020204" pitchFamily="34" charset="0"/>
            </a:endParaRPr>
          </a:p>
          <a:p>
            <a:r>
              <a:rPr lang="en-US" sz="1100" kern="1200" dirty="0">
                <a:solidFill>
                  <a:schemeClr val="tx1"/>
                </a:solidFill>
                <a:effectLst/>
                <a:latin typeface="Barlow" panose="00000500000000000000" pitchFamily="2" charset="0"/>
                <a:ea typeface="+mn-ea"/>
                <a:cs typeface="Arial" panose="020B0604020202020204" pitchFamily="34" charset="0"/>
              </a:rPr>
              <a:t>So we’re here to discuss visualizing data in PowerPoint. Let’s take a look at a couple of slides…</a:t>
            </a:r>
          </a:p>
        </p:txBody>
      </p:sp>
      <p:sp>
        <p:nvSpPr>
          <p:cNvPr id="4" name="Slide Number Placeholder 3"/>
          <p:cNvSpPr>
            <a:spLocks noGrp="1"/>
          </p:cNvSpPr>
          <p:nvPr>
            <p:ph type="sldNum" sz="quarter" idx="5"/>
          </p:nvPr>
        </p:nvSpPr>
        <p:spPr/>
        <p:txBody>
          <a:bodyPr/>
          <a:lstStyle/>
          <a:p>
            <a:fld id="{B9262178-1EFB-477D-9F63-26CB449C48A9}" type="slidenum">
              <a:rPr lang="en-US" smtClean="0"/>
              <a:pPr/>
              <a:t>1</a:t>
            </a:fld>
            <a:endParaRPr lang="en-US" dirty="0"/>
          </a:p>
        </p:txBody>
      </p:sp>
    </p:spTree>
    <p:extLst>
      <p:ext uri="{BB962C8B-B14F-4D97-AF65-F5344CB8AC3E}">
        <p14:creationId xmlns:p14="http://schemas.microsoft.com/office/powerpoint/2010/main" val="1282684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DD6AC-1951-C4C2-06EC-34CAED5B69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E285CD-4F50-17B1-9E8A-7197AEF9479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64831F9-7562-3B91-A8C0-25B1536EE80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BC89C80-7EDC-80C6-6B3E-8A923388EFD0}"/>
              </a:ext>
            </a:extLst>
          </p:cNvPr>
          <p:cNvSpPr>
            <a:spLocks noGrp="1"/>
          </p:cNvSpPr>
          <p:nvPr>
            <p:ph type="sldNum" sz="quarter" idx="5"/>
          </p:nvPr>
        </p:nvSpPr>
        <p:spPr/>
        <p:txBody>
          <a:bodyPr/>
          <a:lstStyle/>
          <a:p>
            <a:fld id="{B9262178-1EFB-477D-9F63-26CB449C48A9}" type="slidenum">
              <a:rPr lang="en-US" smtClean="0"/>
              <a:pPr/>
              <a:t>10</a:t>
            </a:fld>
            <a:endParaRPr lang="en-US" dirty="0"/>
          </a:p>
        </p:txBody>
      </p:sp>
    </p:spTree>
    <p:extLst>
      <p:ext uri="{BB962C8B-B14F-4D97-AF65-F5344CB8AC3E}">
        <p14:creationId xmlns:p14="http://schemas.microsoft.com/office/powerpoint/2010/main" val="1826787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dirty="0"/>
              <a:t>This is actually the least complicated.</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0FA49-6B87-4773-9F8C-56777CF19B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839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D875B-E8AE-238B-4628-4AE2B603B0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6155FE-26FB-6334-9889-8F4CC99ED02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7A8275D-6B74-88A9-78D4-44FE562F8872}"/>
              </a:ext>
            </a:extLst>
          </p:cNvPr>
          <p:cNvSpPr>
            <a:spLocks noGrp="1"/>
          </p:cNvSpPr>
          <p:nvPr>
            <p:ph type="body" idx="1"/>
          </p:nvPr>
        </p:nvSpPr>
        <p:spPr/>
        <p:txBody>
          <a:bodyPr/>
          <a:lstStyle/>
          <a:p>
            <a:r>
              <a:rPr lang="en-US" dirty="0"/>
              <a:t>Corporate or business settings typically aren’t safe spaces for transitions or animations. If you don’t use them properly, they come across as unprofessional, childish almost.</a:t>
            </a:r>
          </a:p>
          <a:p>
            <a:endParaRPr lang="en-US" dirty="0"/>
          </a:p>
          <a:p>
            <a:r>
              <a:rPr lang="en-US" dirty="0"/>
              <a:t>However, in working with many senior level presenters, I’ve found that, in many cases, they simply aren’t aware of what you can do with these. If you think about the typical business presentations, especially if you’ve ever been to annual sales meeting, they’re more often than not linear, heavy on the bullet points. And that’s okay. But I’ve been able to sell – pardon the pun – many of our senior level leaders that we can present this same data in a visually dynamic way, allowing them to truly drive home the story behind the data.</a:t>
            </a:r>
          </a:p>
        </p:txBody>
      </p:sp>
      <p:sp>
        <p:nvSpPr>
          <p:cNvPr id="4" name="Slide Number Placeholder 3">
            <a:extLst>
              <a:ext uri="{FF2B5EF4-FFF2-40B4-BE49-F238E27FC236}">
                <a16:creationId xmlns:a16="http://schemas.microsoft.com/office/drawing/2014/main" id="{13E590D6-AB4F-3FB5-EE98-12998B8E4BF9}"/>
              </a:ext>
            </a:extLst>
          </p:cNvPr>
          <p:cNvSpPr>
            <a:spLocks noGrp="1"/>
          </p:cNvSpPr>
          <p:nvPr>
            <p:ph type="sldNum" sz="quarter" idx="5"/>
          </p:nvPr>
        </p:nvSpPr>
        <p:spPr/>
        <p:txBody>
          <a:bodyPr/>
          <a:lstStyle/>
          <a:p>
            <a:fld id="{B9262178-1EFB-477D-9F63-26CB449C48A9}" type="slidenum">
              <a:rPr lang="en-US" smtClean="0"/>
              <a:pPr/>
              <a:t>13</a:t>
            </a:fld>
            <a:endParaRPr lang="en-US" dirty="0"/>
          </a:p>
        </p:txBody>
      </p:sp>
    </p:spTree>
    <p:extLst>
      <p:ext uri="{BB962C8B-B14F-4D97-AF65-F5344CB8AC3E}">
        <p14:creationId xmlns:p14="http://schemas.microsoft.com/office/powerpoint/2010/main" val="2969873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 modified version of a slide used at a sales conference recently, discussing the competition and where we stand. </a:t>
            </a:r>
          </a:p>
        </p:txBody>
      </p:sp>
      <p:sp>
        <p:nvSpPr>
          <p:cNvPr id="4" name="Slide Number Placeholder 3"/>
          <p:cNvSpPr>
            <a:spLocks noGrp="1"/>
          </p:cNvSpPr>
          <p:nvPr>
            <p:ph type="sldNum" sz="quarter" idx="5"/>
          </p:nvPr>
        </p:nvSpPr>
        <p:spPr/>
        <p:txBody>
          <a:bodyPr/>
          <a:lstStyle/>
          <a:p>
            <a:fld id="{B9262178-1EFB-477D-9F63-26CB449C48A9}" type="slidenum">
              <a:rPr lang="en-US" smtClean="0"/>
              <a:pPr/>
              <a:t>2</a:t>
            </a:fld>
            <a:endParaRPr lang="en-US" dirty="0"/>
          </a:p>
        </p:txBody>
      </p:sp>
    </p:spTree>
    <p:extLst>
      <p:ext uri="{BB962C8B-B14F-4D97-AF65-F5344CB8AC3E}">
        <p14:creationId xmlns:p14="http://schemas.microsoft.com/office/powerpoint/2010/main" val="216372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this is a bulleted outline of the evolution of the Smartphone. Nothing seriously wrong with either of these slides. They’re harmless enough. Something that a senior level staff member could talk to, right.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are they impactful? Not especially.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what do we know about visualizing information like this? </a:t>
            </a:r>
          </a:p>
          <a:p>
            <a:endParaRPr lang="en-US" dirty="0"/>
          </a:p>
        </p:txBody>
      </p:sp>
      <p:sp>
        <p:nvSpPr>
          <p:cNvPr id="4" name="Slide Number Placeholder 3"/>
          <p:cNvSpPr>
            <a:spLocks noGrp="1"/>
          </p:cNvSpPr>
          <p:nvPr>
            <p:ph type="sldNum" sz="quarter" idx="5"/>
          </p:nvPr>
        </p:nvSpPr>
        <p:spPr/>
        <p:txBody>
          <a:bodyPr/>
          <a:lstStyle/>
          <a:p>
            <a:fld id="{B9262178-1EFB-477D-9F63-26CB449C48A9}" type="slidenum">
              <a:rPr lang="en-US" smtClean="0"/>
              <a:pPr/>
              <a:t>3</a:t>
            </a:fld>
            <a:endParaRPr lang="en-US" dirty="0"/>
          </a:p>
        </p:txBody>
      </p:sp>
    </p:spTree>
    <p:extLst>
      <p:ext uri="{BB962C8B-B14F-4D97-AF65-F5344CB8AC3E}">
        <p14:creationId xmlns:p14="http://schemas.microsoft.com/office/powerpoint/2010/main" val="2478393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So what do we know about images and cognitive load?</a:t>
            </a:r>
          </a:p>
          <a:p>
            <a:endParaRPr lang="en-US" dirty="0"/>
          </a:p>
          <a:p>
            <a:r>
              <a:rPr lang="en-US" b="1" dirty="0"/>
              <a:t>1. Reduce necessary mental effort</a:t>
            </a:r>
          </a:p>
          <a:p>
            <a:r>
              <a:rPr lang="en-US" b="1" dirty="0"/>
              <a:t>2. Images are processed faster than words</a:t>
            </a:r>
          </a:p>
          <a:p>
            <a:r>
              <a:rPr lang="en-US" b="1" dirty="0"/>
              <a:t>3. Diagrams and timelines show structure and process better</a:t>
            </a:r>
          </a:p>
          <a:p>
            <a:r>
              <a:rPr lang="en-US" b="1" dirty="0"/>
              <a:t>4. Images stick longer and decay less</a:t>
            </a:r>
          </a:p>
          <a:p>
            <a:endParaRPr lang="en-US" dirty="0"/>
          </a:p>
          <a:p>
            <a:r>
              <a:rPr lang="en-US" dirty="0"/>
              <a:t>Corporate or business settings typically aren’t safe spaces for transitions or animations. If you don’t use them properly, they come across as unprofessional, childish almost. And most senior level presenters, the ones I work with at least, I’ve found that, in many cases, they simply aren’t aware of what you can do with these. Never mind the fact that most of them aren’t familiar with adult learning theory. So if we can </a:t>
            </a:r>
            <a:r>
              <a:rPr lang="en-US" b="1" i="1" dirty="0"/>
              <a:t>visualize </a:t>
            </a:r>
            <a:r>
              <a:rPr lang="en-US" b="0" i="0" dirty="0"/>
              <a:t>that information it’s a big win for both our presenters and instructional designers everywhere</a:t>
            </a:r>
          </a:p>
          <a:p>
            <a:endParaRPr lang="en-US" dirty="0"/>
          </a:p>
          <a:p>
            <a:r>
              <a:rPr lang="en-US" dirty="0"/>
              <a:t>So…here’s how this will work. I have 4 separate scenarios. I don’t think we’ll have time to unpack all 4. So, what I’d like to do is first </a:t>
            </a:r>
            <a:r>
              <a:rPr lang="en-US" b="1" i="1" dirty="0"/>
              <a:t>show you</a:t>
            </a:r>
            <a:r>
              <a:rPr lang="en-US" b="0" i="0" dirty="0"/>
              <a:t> each of the 4 visualizations. Once we go through them all, we’ll vote. You’ll select which of these 4 we’ll unpack. If we have time we’ll do a few others.</a:t>
            </a:r>
          </a:p>
          <a:p>
            <a:endParaRPr lang="en-US" b="0" i="0" dirty="0"/>
          </a:p>
          <a:p>
            <a:r>
              <a:rPr lang="en-US" b="0" i="0" dirty="0"/>
              <a:t>Now, If your favorite visualization gets treated like Andy Richter on this week’s Dancing with the Stars,  do not fret. The exercise file has step-by-step instructions for building each of these scenarios. The only one that doesn’t is the industry data visualization, and that’s because there’s really nothing special about how that was built.</a:t>
            </a:r>
          </a:p>
          <a:p>
            <a:endParaRPr lang="en-US" b="0" i="0" dirty="0"/>
          </a:p>
          <a:p>
            <a:r>
              <a:rPr lang="en-US" b="0" i="0" dirty="0"/>
              <a:t>Does that sound fair?</a:t>
            </a:r>
            <a:endParaRPr lang="en-US" dirty="0"/>
          </a:p>
        </p:txBody>
      </p:sp>
      <p:sp>
        <p:nvSpPr>
          <p:cNvPr id="4" name="Slide Number Placeholder 3"/>
          <p:cNvSpPr>
            <a:spLocks noGrp="1"/>
          </p:cNvSpPr>
          <p:nvPr>
            <p:ph type="sldNum" sz="quarter" idx="5"/>
          </p:nvPr>
        </p:nvSpPr>
        <p:spPr/>
        <p:txBody>
          <a:bodyPr/>
          <a:lstStyle/>
          <a:p>
            <a:fld id="{B9262178-1EFB-477D-9F63-26CB449C48A9}" type="slidenum">
              <a:rPr lang="en-US" smtClean="0"/>
              <a:pPr/>
              <a:t>4</a:t>
            </a:fld>
            <a:endParaRPr lang="en-US" dirty="0"/>
          </a:p>
        </p:txBody>
      </p:sp>
    </p:spTree>
    <p:extLst>
      <p:ext uri="{BB962C8B-B14F-4D97-AF65-F5344CB8AC3E}">
        <p14:creationId xmlns:p14="http://schemas.microsoft.com/office/powerpoint/2010/main" val="572540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CD5A3-A503-CFE7-48A9-5880B860FD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67E96C-B09A-B258-ED22-DAE106FCC2B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97D79D4-FF8D-1E28-D4F8-318D78C1761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FE31C4-808D-9EF9-7AAC-7D367B4EFE87}"/>
              </a:ext>
            </a:extLst>
          </p:cNvPr>
          <p:cNvSpPr>
            <a:spLocks noGrp="1"/>
          </p:cNvSpPr>
          <p:nvPr>
            <p:ph type="sldNum" sz="quarter" idx="5"/>
          </p:nvPr>
        </p:nvSpPr>
        <p:spPr/>
        <p:txBody>
          <a:bodyPr/>
          <a:lstStyle/>
          <a:p>
            <a:fld id="{B9262178-1EFB-477D-9F63-26CB449C48A9}" type="slidenum">
              <a:rPr lang="en-US" smtClean="0"/>
              <a:pPr/>
              <a:t>5</a:t>
            </a:fld>
            <a:endParaRPr lang="en-US" dirty="0"/>
          </a:p>
        </p:txBody>
      </p:sp>
    </p:spTree>
    <p:extLst>
      <p:ext uri="{BB962C8B-B14F-4D97-AF65-F5344CB8AC3E}">
        <p14:creationId xmlns:p14="http://schemas.microsoft.com/office/powerpoint/2010/main" val="3731203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6C9D3-EB0E-E0C2-375F-49184D100DAA}"/>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FFC6C293-A545-1A8C-7C9E-385365850F2B}"/>
              </a:ext>
            </a:extLst>
          </p:cNvPr>
          <p:cNvSpPr>
            <a:spLocks noGrp="1"/>
          </p:cNvSpPr>
          <p:nvPr>
            <p:ph type="body" idx="1"/>
          </p:nvPr>
        </p:nvSpPr>
        <p:spPr>
          <a:xfrm>
            <a:off x="609600" y="1209676"/>
            <a:ext cx="6096000" cy="7797800"/>
          </a:xfrm>
        </p:spPr>
        <p:txBody>
          <a:bodyPr/>
          <a:lstStyle/>
          <a:p>
            <a:pPr defTabSz="914266"/>
            <a:r>
              <a:rPr lang="en-US" b="0" i="0" dirty="0"/>
              <a:t>This is the calendar we provide to our field managers. It introduces a prescribed approach to the various activities they’ll be expected to perform on any given week.</a:t>
            </a:r>
          </a:p>
          <a:p>
            <a:pPr defTabSz="914266"/>
            <a:endParaRPr lang="en-US" b="0" i="0" dirty="0"/>
          </a:p>
          <a:p>
            <a:pPr defTabSz="914266"/>
            <a:r>
              <a:rPr lang="en-US" b="0" i="0" dirty="0"/>
              <a:t>When we refreshed our manager training a few years ago, we created a focus group of veteran managers to help us redesign it. One of the more basic pieces of feedback we received from the managers was that the calendar was </a:t>
            </a:r>
            <a:r>
              <a:rPr lang="en-US" b="0" i="1" dirty="0"/>
              <a:t>helpful</a:t>
            </a:r>
            <a:r>
              <a:rPr lang="en-US" b="0" i="0" dirty="0"/>
              <a:t>, but that it didn’t really capture the amount and variety of activity that’s involved. They wanted to make sure that we gave new managers a new starting point, a new reference point for what they need to be able to do </a:t>
            </a:r>
            <a:r>
              <a:rPr lang="en-US" b="0" i="0" dirty="0" err="1"/>
              <a:t>whIle</a:t>
            </a:r>
            <a:r>
              <a:rPr lang="en-US" b="0" i="0" dirty="0"/>
              <a:t> simultaneously providing a sample weekly plan.</a:t>
            </a:r>
          </a:p>
        </p:txBody>
      </p:sp>
      <p:sp>
        <p:nvSpPr>
          <p:cNvPr id="4" name="Slide Number Placeholder 3">
            <a:extLst>
              <a:ext uri="{FF2B5EF4-FFF2-40B4-BE49-F238E27FC236}">
                <a16:creationId xmlns:a16="http://schemas.microsoft.com/office/drawing/2014/main" id="{A559AF5F-CEC3-B131-E426-D311455D3C3A}"/>
              </a:ext>
            </a:extLst>
          </p:cNvPr>
          <p:cNvSpPr>
            <a:spLocks noGrp="1"/>
          </p:cNvSpPr>
          <p:nvPr>
            <p:ph type="sldNum" sz="quarter" idx="5"/>
          </p:nvPr>
        </p:nvSpPr>
        <p:spPr>
          <a:xfrm>
            <a:off x="6075364" y="892176"/>
            <a:ext cx="630237" cy="29368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262178-1EFB-477D-9F63-26CB449C48A9}" type="slidenum">
              <a:rPr kumimoji="0" lang="en-US" sz="1100" b="0" i="0" u="none" strike="noStrike" kern="1200" cap="none" spc="0" normalizeH="0" baseline="0" noProof="0" smtClean="0">
                <a:ln>
                  <a:noFill/>
                </a:ln>
                <a:solidFill>
                  <a:prstClr val="black"/>
                </a:solidFill>
                <a:effectLst/>
                <a:uLnTx/>
                <a:uFillTx/>
                <a:latin typeface="Barlow SemiBold" panose="00000700000000000000" pitchFamily="2"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100" b="0" i="0" u="none" strike="noStrike" kern="1200" cap="none" spc="0" normalizeH="0" baseline="0" noProof="0" dirty="0">
              <a:ln>
                <a:noFill/>
              </a:ln>
              <a:solidFill>
                <a:prstClr val="black"/>
              </a:solidFill>
              <a:effectLst/>
              <a:uLnTx/>
              <a:uFillTx/>
              <a:latin typeface="Barlow SemiBold" panose="00000700000000000000" pitchFamily="2" charset="0"/>
              <a:ea typeface="+mn-ea"/>
              <a:cs typeface="Arial" panose="020B0604020202020204" pitchFamily="34" charset="0"/>
            </a:endParaRPr>
          </a:p>
        </p:txBody>
      </p:sp>
      <p:sp>
        <p:nvSpPr>
          <p:cNvPr id="6" name="Slide Image Placeholder 5">
            <a:extLst>
              <a:ext uri="{FF2B5EF4-FFF2-40B4-BE49-F238E27FC236}">
                <a16:creationId xmlns:a16="http://schemas.microsoft.com/office/drawing/2014/main" id="{2126825A-458B-240C-9727-7B777DF7A29A}"/>
              </a:ext>
            </a:extLst>
          </p:cNvPr>
          <p:cNvSpPr>
            <a:spLocks noGrp="1" noRot="1" noChangeAspect="1"/>
          </p:cNvSpPr>
          <p:nvPr>
            <p:ph type="sldImg"/>
          </p:nvPr>
        </p:nvSpPr>
        <p:spPr>
          <a:xfrm>
            <a:off x="4438650" y="7742238"/>
            <a:ext cx="2265363" cy="1274762"/>
          </a:xfrm>
        </p:spPr>
        <p:txBody>
          <a:bodyPr/>
          <a:lstStyle/>
          <a:p>
            <a:endParaRPr lang="en-US"/>
          </a:p>
        </p:txBody>
      </p:sp>
    </p:spTree>
    <p:extLst>
      <p:ext uri="{BB962C8B-B14F-4D97-AF65-F5344CB8AC3E}">
        <p14:creationId xmlns:p14="http://schemas.microsoft.com/office/powerpoint/2010/main" val="1981313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962D0-8414-02C4-1895-A0D6D045BFD2}"/>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CF90C3CC-EDB1-F774-CCBA-1E47AC13E285}"/>
              </a:ext>
            </a:extLst>
          </p:cNvPr>
          <p:cNvSpPr>
            <a:spLocks noGrp="1"/>
          </p:cNvSpPr>
          <p:nvPr>
            <p:ph type="body" idx="1"/>
          </p:nvPr>
        </p:nvSpPr>
        <p:spPr>
          <a:xfrm>
            <a:off x="609600" y="1209676"/>
            <a:ext cx="6096000" cy="7797800"/>
          </a:xfrm>
        </p:spPr>
        <p:txBody>
          <a:bodyPr/>
          <a:lstStyle/>
          <a:p>
            <a:pPr defTabSz="914266"/>
            <a:r>
              <a:rPr lang="en-US" b="0" i="0" dirty="0"/>
              <a:t>We asked, “Okay. Where do we start?”</a:t>
            </a:r>
          </a:p>
          <a:p>
            <a:pPr defTabSz="914266"/>
            <a:r>
              <a:rPr lang="en-US" b="0" i="0" dirty="0"/>
              <a:t> </a:t>
            </a:r>
          </a:p>
          <a:p>
            <a:pPr defTabSz="914266"/>
            <a:r>
              <a:rPr lang="en-US" b="0" i="0" dirty="0"/>
              <a:t>Well, new managers obviously need to know what’s involved in being a manager. And wouldn’t it be helpful if we categorize each of those tasks? Finally, we have a prescribed weekly plan for new managers to follow. Can we outline that sample weekly plan?</a:t>
            </a:r>
          </a:p>
          <a:p>
            <a:endParaRPr lang="en-US" b="1" cap="all" dirty="0">
              <a:latin typeface="Barlow"/>
            </a:endParaRPr>
          </a:p>
          <a:p>
            <a:r>
              <a:rPr lang="en-US" b="1" cap="all" dirty="0">
                <a:latin typeface="Barlow"/>
              </a:rPr>
              <a:t>[Explain]</a:t>
            </a:r>
          </a:p>
          <a:p>
            <a:r>
              <a:rPr lang="en-US" dirty="0">
                <a:latin typeface="Barlow"/>
              </a:rPr>
              <a:t>So we started with this: Which tasks must successful managers complete in order to grow their businesses?</a:t>
            </a:r>
          </a:p>
          <a:p>
            <a:endParaRPr lang="en-US" dirty="0">
              <a:latin typeface="Barlow"/>
            </a:endParaRPr>
          </a:p>
          <a:p>
            <a:r>
              <a:rPr lang="en-US" b="1" dirty="0">
                <a:latin typeface="Barlow"/>
              </a:rPr>
              <a:t>[CLICK] </a:t>
            </a:r>
            <a:r>
              <a:rPr lang="en-US" b="0" dirty="0">
                <a:latin typeface="Barlow"/>
              </a:rPr>
              <a:t>– Tasks animate in.</a:t>
            </a:r>
            <a:endParaRPr lang="en-US" b="1" dirty="0"/>
          </a:p>
          <a:p>
            <a:endParaRPr lang="en-US" b="1" cap="all" dirty="0"/>
          </a:p>
          <a:p>
            <a:r>
              <a:rPr lang="en-US" b="1" cap="all" dirty="0">
                <a:latin typeface="Barlow"/>
              </a:rPr>
              <a:t>[Ask]</a:t>
            </a:r>
          </a:p>
          <a:p>
            <a:r>
              <a:rPr lang="en-US" dirty="0">
                <a:latin typeface="Barlow"/>
              </a:rPr>
              <a:t>It’s a little overwhelming, isn’t it? All of those tasks and responsibilities just seem to be all over the place, don’t they?</a:t>
            </a:r>
          </a:p>
          <a:p>
            <a:endParaRPr lang="en-US" dirty="0"/>
          </a:p>
          <a:p>
            <a:r>
              <a:rPr lang="en-US" dirty="0">
                <a:latin typeface="Barlow"/>
              </a:rPr>
              <a:t>But what if…[go to next slide]</a:t>
            </a:r>
          </a:p>
          <a:p>
            <a:endParaRPr lang="en-US" dirty="0"/>
          </a:p>
        </p:txBody>
      </p:sp>
      <p:sp>
        <p:nvSpPr>
          <p:cNvPr id="4" name="Slide Number Placeholder 3">
            <a:extLst>
              <a:ext uri="{FF2B5EF4-FFF2-40B4-BE49-F238E27FC236}">
                <a16:creationId xmlns:a16="http://schemas.microsoft.com/office/drawing/2014/main" id="{7899B2E0-B1D9-4E94-4674-2D6D4B4FB695}"/>
              </a:ext>
            </a:extLst>
          </p:cNvPr>
          <p:cNvSpPr>
            <a:spLocks noGrp="1"/>
          </p:cNvSpPr>
          <p:nvPr>
            <p:ph type="sldNum" sz="quarter" idx="5"/>
          </p:nvPr>
        </p:nvSpPr>
        <p:spPr>
          <a:xfrm>
            <a:off x="6075364" y="892176"/>
            <a:ext cx="630237" cy="293688"/>
          </a:xfrm>
        </p:spPr>
        <p:txBody>
          <a:bodyPr/>
          <a:lstStyle/>
          <a:p>
            <a:fld id="{B9262178-1EFB-477D-9F63-26CB449C48A9}" type="slidenum">
              <a:rPr lang="en-US" smtClean="0"/>
              <a:pPr/>
              <a:t>7</a:t>
            </a:fld>
            <a:endParaRPr lang="en-US" dirty="0"/>
          </a:p>
        </p:txBody>
      </p:sp>
      <p:sp>
        <p:nvSpPr>
          <p:cNvPr id="6" name="Slide Image Placeholder 5">
            <a:extLst>
              <a:ext uri="{FF2B5EF4-FFF2-40B4-BE49-F238E27FC236}">
                <a16:creationId xmlns:a16="http://schemas.microsoft.com/office/drawing/2014/main" id="{AE42CC25-51F8-63D5-B62A-293F4842C82D}"/>
              </a:ext>
            </a:extLst>
          </p:cNvPr>
          <p:cNvSpPr>
            <a:spLocks noGrp="1" noRot="1" noChangeAspect="1"/>
          </p:cNvSpPr>
          <p:nvPr>
            <p:ph type="sldImg"/>
          </p:nvPr>
        </p:nvSpPr>
        <p:spPr>
          <a:xfrm>
            <a:off x="4438650" y="7742238"/>
            <a:ext cx="2265363" cy="1274762"/>
          </a:xfrm>
        </p:spPr>
        <p:txBody>
          <a:bodyPr/>
          <a:lstStyle/>
          <a:p>
            <a:endParaRPr lang="en-US"/>
          </a:p>
        </p:txBody>
      </p:sp>
    </p:spTree>
    <p:extLst>
      <p:ext uri="{BB962C8B-B14F-4D97-AF65-F5344CB8AC3E}">
        <p14:creationId xmlns:p14="http://schemas.microsoft.com/office/powerpoint/2010/main" val="1806139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09600" y="1209676"/>
            <a:ext cx="6096000" cy="7797800"/>
          </a:xfrm>
        </p:spPr>
        <p:txBody>
          <a:bodyPr/>
          <a:lstStyle/>
          <a:p>
            <a:pPr defTabSz="914266"/>
            <a:r>
              <a:rPr lang="en-US" b="1" i="1" dirty="0"/>
              <a:t>Approx. time on slide: 10 sec.</a:t>
            </a:r>
          </a:p>
          <a:p>
            <a:pPr defTabSz="914266"/>
            <a:endParaRPr lang="en-US" dirty="0"/>
          </a:p>
          <a:p>
            <a:endParaRPr lang="en-US" b="1" cap="all" dirty="0"/>
          </a:p>
          <a:p>
            <a:r>
              <a:rPr lang="en-US" b="1" cap="all" dirty="0"/>
              <a:t>[FACILITATOR NOTE] </a:t>
            </a:r>
            <a:r>
              <a:rPr lang="en-US" b="0" cap="all" dirty="0"/>
              <a:t>– </a:t>
            </a:r>
            <a:r>
              <a:rPr lang="en-US" b="0" i="1" cap="all" dirty="0"/>
              <a:t>O</a:t>
            </a:r>
            <a:r>
              <a:rPr lang="en-US" b="0" i="1" cap="none" baseline="0" dirty="0"/>
              <a:t>n </a:t>
            </a:r>
            <a:r>
              <a:rPr lang="en-US" b="1" i="1" cap="none" baseline="0" dirty="0"/>
              <a:t>slide entrance,</a:t>
            </a:r>
            <a:r>
              <a:rPr lang="en-US" b="0" i="1" cap="none" baseline="0" dirty="0"/>
              <a:t> tasks from previous slide </a:t>
            </a:r>
            <a:r>
              <a:rPr lang="en-US" b="0" i="1" cap="none" baseline="0" dirty="0" err="1"/>
              <a:t>moprh</a:t>
            </a:r>
            <a:r>
              <a:rPr lang="en-US" b="0" i="1" cap="none" baseline="0" dirty="0"/>
              <a:t> </a:t>
            </a:r>
            <a:r>
              <a:rPr lang="en-US" b="0" i="1" cap="none" baseline="0" dirty="0" err="1"/>
              <a:t>amd</a:t>
            </a:r>
            <a:r>
              <a:rPr lang="en-US" b="0" i="1" cap="none" baseline="0" dirty="0"/>
              <a:t> transition to their respective categories.</a:t>
            </a:r>
            <a:endParaRPr lang="en-US" b="1" i="1" cap="all" dirty="0"/>
          </a:p>
          <a:p>
            <a:endParaRPr lang="en-US" b="1" cap="all" dirty="0"/>
          </a:p>
          <a:p>
            <a:r>
              <a:rPr lang="en-US" b="1" cap="all" dirty="0"/>
              <a:t>[Explain]</a:t>
            </a:r>
          </a:p>
          <a:p>
            <a:r>
              <a:rPr lang="en-US" dirty="0"/>
              <a:t>…we provided you a systematic, structured approach to handling these activities? What if that system helped you organize and plan your activities based on the way other successful districts and territories plan out their weeks?</a:t>
            </a:r>
          </a:p>
          <a:p>
            <a:endParaRPr lang="en-US" dirty="0"/>
          </a:p>
          <a:p>
            <a:r>
              <a:rPr lang="en-US" dirty="0"/>
              <a:t>It becomes a lot less daunting, doesn’t it?</a:t>
            </a:r>
          </a:p>
          <a:p>
            <a:endParaRPr lang="en-US" dirty="0"/>
          </a:p>
          <a:p>
            <a:endParaRPr lang="en-US" dirty="0"/>
          </a:p>
        </p:txBody>
      </p:sp>
      <p:sp>
        <p:nvSpPr>
          <p:cNvPr id="4" name="Slide Number Placeholder 3"/>
          <p:cNvSpPr>
            <a:spLocks noGrp="1"/>
          </p:cNvSpPr>
          <p:nvPr>
            <p:ph type="sldNum" sz="quarter" idx="5"/>
          </p:nvPr>
        </p:nvSpPr>
        <p:spPr>
          <a:xfrm>
            <a:off x="6075364" y="892176"/>
            <a:ext cx="630237" cy="293688"/>
          </a:xfrm>
        </p:spPr>
        <p:txBody>
          <a:bodyPr/>
          <a:lstStyle/>
          <a:p>
            <a:fld id="{B9262178-1EFB-477D-9F63-26CB449C48A9}" type="slidenum">
              <a:rPr lang="en-US" smtClean="0"/>
              <a:pPr/>
              <a:t>8</a:t>
            </a:fld>
            <a:endParaRPr lang="en-US" dirty="0"/>
          </a:p>
        </p:txBody>
      </p:sp>
      <p:sp>
        <p:nvSpPr>
          <p:cNvPr id="6" name="Slide Image Placeholder 5">
            <a:extLst>
              <a:ext uri="{FF2B5EF4-FFF2-40B4-BE49-F238E27FC236}">
                <a16:creationId xmlns:a16="http://schemas.microsoft.com/office/drawing/2014/main" id="{CEEBCE45-613D-4850-831C-A31E407DD91A}"/>
              </a:ext>
            </a:extLst>
          </p:cNvPr>
          <p:cNvSpPr>
            <a:spLocks noGrp="1" noRot="1" noChangeAspect="1"/>
          </p:cNvSpPr>
          <p:nvPr>
            <p:ph type="sldImg"/>
          </p:nvPr>
        </p:nvSpPr>
        <p:spPr>
          <a:xfrm>
            <a:off x="4438650" y="7742238"/>
            <a:ext cx="2265363" cy="1274762"/>
          </a:xfrm>
        </p:spPr>
        <p:txBody>
          <a:bodyPr/>
          <a:lstStyle/>
          <a:p>
            <a:endParaRPr lang="en-US"/>
          </a:p>
        </p:txBody>
      </p:sp>
    </p:spTree>
    <p:extLst>
      <p:ext uri="{BB962C8B-B14F-4D97-AF65-F5344CB8AC3E}">
        <p14:creationId xmlns:p14="http://schemas.microsoft.com/office/powerpoint/2010/main" val="374933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C46A5-C469-C3E8-124C-EE1E01E8ABA0}"/>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AB688B05-3B3F-96BD-2A43-4E5088E31C64}"/>
              </a:ext>
            </a:extLst>
          </p:cNvPr>
          <p:cNvSpPr>
            <a:spLocks noGrp="1"/>
          </p:cNvSpPr>
          <p:nvPr>
            <p:ph type="body" idx="1"/>
          </p:nvPr>
        </p:nvSpPr>
        <p:spPr>
          <a:xfrm>
            <a:off x="609600" y="1209676"/>
            <a:ext cx="6096000" cy="7797800"/>
          </a:xfrm>
        </p:spPr>
        <p:txBody>
          <a:bodyPr/>
          <a:lstStyle/>
          <a:p>
            <a:pPr marL="0" marR="0" lvl="0" indent="0" algn="l" defTabSz="914266" rtl="0" eaLnBrk="1" fontAlgn="auto" latinLnBrk="0" hangingPunct="1">
              <a:lnSpc>
                <a:spcPct val="100000"/>
              </a:lnSpc>
              <a:spcBef>
                <a:spcPts val="0"/>
              </a:spcBef>
              <a:spcAft>
                <a:spcPts val="0"/>
              </a:spcAft>
              <a:buClrTx/>
              <a:buSzTx/>
              <a:buFontTx/>
              <a:buNone/>
              <a:tabLst/>
              <a:defRPr/>
            </a:pPr>
            <a:r>
              <a:rPr lang="en-US" b="1" cap="all" dirty="0"/>
              <a:t>[FACILITATOR NOTE] </a:t>
            </a:r>
            <a:r>
              <a:rPr lang="en-US" b="0" cap="all" dirty="0"/>
              <a:t>– </a:t>
            </a:r>
            <a:r>
              <a:rPr lang="en-US" b="0" i="1" cap="all" dirty="0"/>
              <a:t>O</a:t>
            </a:r>
            <a:r>
              <a:rPr lang="en-US" b="0" i="1" cap="none" baseline="0" dirty="0"/>
              <a:t>n </a:t>
            </a:r>
            <a:r>
              <a:rPr lang="en-US" b="1" i="1" cap="none" baseline="0" dirty="0"/>
              <a:t>slide entrance,</a:t>
            </a:r>
            <a:r>
              <a:rPr lang="en-US" b="0" i="1" cap="none" baseline="0" dirty="0"/>
              <a:t> tasks morph and move into place on the blank schedule.</a:t>
            </a:r>
            <a:endParaRPr lang="en-US" b="1" i="1" cap="all" dirty="0"/>
          </a:p>
          <a:p>
            <a:pPr defTabSz="914266"/>
            <a:endParaRPr lang="en-US" b="0" i="0" dirty="0"/>
          </a:p>
        </p:txBody>
      </p:sp>
      <p:sp>
        <p:nvSpPr>
          <p:cNvPr id="4" name="Slide Number Placeholder 3">
            <a:extLst>
              <a:ext uri="{FF2B5EF4-FFF2-40B4-BE49-F238E27FC236}">
                <a16:creationId xmlns:a16="http://schemas.microsoft.com/office/drawing/2014/main" id="{F19A3D7C-B820-EB9C-071F-61B83E9CDEAC}"/>
              </a:ext>
            </a:extLst>
          </p:cNvPr>
          <p:cNvSpPr>
            <a:spLocks noGrp="1"/>
          </p:cNvSpPr>
          <p:nvPr>
            <p:ph type="sldNum" sz="quarter" idx="5"/>
          </p:nvPr>
        </p:nvSpPr>
        <p:spPr>
          <a:xfrm>
            <a:off x="6075364" y="892176"/>
            <a:ext cx="630237" cy="29368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262178-1EFB-477D-9F63-26CB449C48A9}" type="slidenum">
              <a:rPr kumimoji="0" lang="en-US" sz="1100" b="0" i="0" u="none" strike="noStrike" kern="1200" cap="none" spc="0" normalizeH="0" baseline="0" noProof="0" smtClean="0">
                <a:ln>
                  <a:noFill/>
                </a:ln>
                <a:solidFill>
                  <a:prstClr val="black"/>
                </a:solidFill>
                <a:effectLst/>
                <a:uLnTx/>
                <a:uFillTx/>
                <a:latin typeface="Barlow SemiBold" panose="00000700000000000000" pitchFamily="2"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100" b="0" i="0" u="none" strike="noStrike" kern="1200" cap="none" spc="0" normalizeH="0" baseline="0" noProof="0" dirty="0">
              <a:ln>
                <a:noFill/>
              </a:ln>
              <a:solidFill>
                <a:prstClr val="black"/>
              </a:solidFill>
              <a:effectLst/>
              <a:uLnTx/>
              <a:uFillTx/>
              <a:latin typeface="Barlow SemiBold" panose="00000700000000000000" pitchFamily="2" charset="0"/>
              <a:ea typeface="+mn-ea"/>
              <a:cs typeface="Arial" panose="020B0604020202020204" pitchFamily="34" charset="0"/>
            </a:endParaRPr>
          </a:p>
        </p:txBody>
      </p:sp>
      <p:sp>
        <p:nvSpPr>
          <p:cNvPr id="6" name="Slide Image Placeholder 5">
            <a:extLst>
              <a:ext uri="{FF2B5EF4-FFF2-40B4-BE49-F238E27FC236}">
                <a16:creationId xmlns:a16="http://schemas.microsoft.com/office/drawing/2014/main" id="{BCA3D2F7-9ABB-39F0-792D-5EFAD87A6166}"/>
              </a:ext>
            </a:extLst>
          </p:cNvPr>
          <p:cNvSpPr>
            <a:spLocks noGrp="1" noRot="1" noChangeAspect="1"/>
          </p:cNvSpPr>
          <p:nvPr>
            <p:ph type="sldImg"/>
          </p:nvPr>
        </p:nvSpPr>
        <p:spPr>
          <a:xfrm>
            <a:off x="4438650" y="7742238"/>
            <a:ext cx="2265363" cy="1274762"/>
          </a:xfrm>
        </p:spPr>
        <p:txBody>
          <a:bodyPr/>
          <a:lstStyle/>
          <a:p>
            <a:endParaRPr lang="en-US"/>
          </a:p>
        </p:txBody>
      </p:sp>
    </p:spTree>
    <p:extLst>
      <p:ext uri="{BB962C8B-B14F-4D97-AF65-F5344CB8AC3E}">
        <p14:creationId xmlns:p14="http://schemas.microsoft.com/office/powerpoint/2010/main" val="21718301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Master" Target="../slideMasters/slideMaster3.xml"/><Relationship Id="rId1" Type="http://schemas.openxmlformats.org/officeDocument/2006/relationships/tags" Target="../tags/tag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Master" Target="../slideMasters/slideMaster3.xml"/><Relationship Id="rId1" Type="http://schemas.openxmlformats.org/officeDocument/2006/relationships/tags" Target="../tags/tag7.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Master" Target="../slideMasters/slideMaster3.xml"/><Relationship Id="rId1" Type="http://schemas.openxmlformats.org/officeDocument/2006/relationships/tags" Target="../tags/tag8.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Master" Target="../slideMasters/slideMaster3.xml"/><Relationship Id="rId1" Type="http://schemas.openxmlformats.org/officeDocument/2006/relationships/tags" Target="../tags/tag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7" name="Picture 6" descr="A picture containing dark, night&#10;&#10;Description automatically generated">
            <a:extLst>
              <a:ext uri="{FF2B5EF4-FFF2-40B4-BE49-F238E27FC236}">
                <a16:creationId xmlns:a16="http://schemas.microsoft.com/office/drawing/2014/main" id="{26B2A2CE-1BA0-4BC2-A202-7A3DF752608B}"/>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4248150" y="0"/>
            <a:ext cx="7924800" cy="6858000"/>
          </a:xfrm>
          <a:prstGeom prst="rect">
            <a:avLst/>
          </a:prstGeom>
        </p:spPr>
      </p:pic>
      <p:pic>
        <p:nvPicPr>
          <p:cNvPr id="8" name="Picture 7" descr="Logo&#10;&#10;Description automatically generated">
            <a:extLst>
              <a:ext uri="{FF2B5EF4-FFF2-40B4-BE49-F238E27FC236}">
                <a16:creationId xmlns:a16="http://schemas.microsoft.com/office/drawing/2014/main" id="{F7A412D3-E0FC-4E42-B390-BC44F9BF468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31907" y="1532789"/>
            <a:ext cx="3413545" cy="3165325"/>
          </a:xfrm>
          <a:prstGeom prst="rect">
            <a:avLst/>
          </a:prstGeom>
        </p:spPr>
      </p:pic>
      <p:sp>
        <p:nvSpPr>
          <p:cNvPr id="9" name="TextBox 8">
            <a:extLst>
              <a:ext uri="{FF2B5EF4-FFF2-40B4-BE49-F238E27FC236}">
                <a16:creationId xmlns:a16="http://schemas.microsoft.com/office/drawing/2014/main" id="{832F4F1A-BAF5-418E-8428-987B74F3F221}"/>
              </a:ext>
            </a:extLst>
          </p:cNvPr>
          <p:cNvSpPr txBox="1"/>
          <p:nvPr userDrawn="1"/>
        </p:nvSpPr>
        <p:spPr>
          <a:xfrm>
            <a:off x="4045452" y="3780553"/>
            <a:ext cx="4836260" cy="369332"/>
          </a:xfrm>
          <a:prstGeom prst="rect">
            <a:avLst/>
          </a:prstGeom>
          <a:noFill/>
        </p:spPr>
        <p:txBody>
          <a:bodyPr wrap="none" lIns="0" tIns="0" rIns="0" bIns="0" rtlCol="0">
            <a:spAutoFit/>
          </a:bodyPr>
          <a:lstStyle/>
          <a:p>
            <a:r>
              <a:rPr lang="en-US" sz="2400" b="1" dirty="0">
                <a:solidFill>
                  <a:srgbClr val="19557F"/>
                </a:solidFill>
                <a:latin typeface="Barlow" panose="00000500000000000000" pitchFamily="2" charset="0"/>
              </a:rPr>
              <a:t>DISTRICT DEVELOPMENT PROGRAM</a:t>
            </a:r>
          </a:p>
        </p:txBody>
      </p:sp>
      <p:pic>
        <p:nvPicPr>
          <p:cNvPr id="10" name="Picture 9" descr="Icon&#10;&#10;Description automatically generated">
            <a:extLst>
              <a:ext uri="{FF2B5EF4-FFF2-40B4-BE49-F238E27FC236}">
                <a16:creationId xmlns:a16="http://schemas.microsoft.com/office/drawing/2014/main" id="{7654A2E4-D3BE-4CE2-8385-DC04F2F4081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045452" y="2708116"/>
            <a:ext cx="3429000" cy="857250"/>
          </a:xfrm>
          <a:prstGeom prst="rect">
            <a:avLst/>
          </a:prstGeom>
        </p:spPr>
      </p:pic>
      <p:cxnSp>
        <p:nvCxnSpPr>
          <p:cNvPr id="11" name="Straight Connector 10">
            <a:extLst>
              <a:ext uri="{FF2B5EF4-FFF2-40B4-BE49-F238E27FC236}">
                <a16:creationId xmlns:a16="http://schemas.microsoft.com/office/drawing/2014/main" id="{E10161CB-5EDE-4D1E-BAFD-056306420CEE}"/>
              </a:ext>
            </a:extLst>
          </p:cNvPr>
          <p:cNvCxnSpPr/>
          <p:nvPr userDrawn="1"/>
        </p:nvCxnSpPr>
        <p:spPr>
          <a:xfrm>
            <a:off x="4045452" y="3691653"/>
            <a:ext cx="4836260" cy="0"/>
          </a:xfrm>
          <a:prstGeom prst="line">
            <a:avLst/>
          </a:prstGeom>
          <a:ln w="12700">
            <a:solidFill>
              <a:srgbClr val="092C48"/>
            </a:solidFill>
          </a:ln>
        </p:spPr>
        <p:style>
          <a:lnRef idx="1">
            <a:schemeClr val="accent1"/>
          </a:lnRef>
          <a:fillRef idx="0">
            <a:schemeClr val="accent1"/>
          </a:fillRef>
          <a:effectRef idx="0">
            <a:schemeClr val="accent1"/>
          </a:effectRef>
          <a:fontRef idx="minor">
            <a:schemeClr val="tx1"/>
          </a:fontRef>
        </p:style>
      </p:cxnSp>
      <p:pic>
        <p:nvPicPr>
          <p:cNvPr id="12" name="Picture 11" descr="Text&#10;&#10;Description automatically generated">
            <a:extLst>
              <a:ext uri="{FF2B5EF4-FFF2-40B4-BE49-F238E27FC236}">
                <a16:creationId xmlns:a16="http://schemas.microsoft.com/office/drawing/2014/main" id="{50646011-FE88-4C66-A2EE-0D2C2A2EA90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599549" y="231058"/>
            <a:ext cx="1414651" cy="365935"/>
          </a:xfrm>
          <a:prstGeom prst="rect">
            <a:avLst/>
          </a:prstGeom>
        </p:spPr>
      </p:pic>
    </p:spTree>
    <p:extLst>
      <p:ext uri="{BB962C8B-B14F-4D97-AF65-F5344CB8AC3E}">
        <p14:creationId xmlns:p14="http://schemas.microsoft.com/office/powerpoint/2010/main" val="910638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with bottom bar">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7904DB0D-EB45-44F8-8869-3FD143628601}"/>
              </a:ext>
            </a:extLst>
          </p:cNvPr>
          <p:cNvSpPr>
            <a:spLocks noGrp="1"/>
          </p:cNvSpPr>
          <p:nvPr>
            <p:ph idx="1"/>
          </p:nvPr>
        </p:nvSpPr>
        <p:spPr>
          <a:xfrm>
            <a:off x="4595388" y="2409024"/>
            <a:ext cx="7183860" cy="3742768"/>
          </a:xfrm>
          <a:prstGeom prst="rect">
            <a:avLst/>
          </a:prstGeom>
        </p:spPr>
        <p:txBody>
          <a:bodyPr lIns="0" tIns="0" rIns="0" bIns="0"/>
          <a:lstStyle>
            <a:lvl1pPr marL="344488" indent="-341313">
              <a:buClr>
                <a:srgbClr val="F05660"/>
              </a:buClr>
              <a:buSzPct val="105000"/>
              <a:buFont typeface="Wingdings" panose="05000000000000000000" pitchFamily="2" charset="2"/>
              <a:buChar char="n"/>
              <a:defRPr lang="en-US" sz="2400" kern="1200" dirty="0">
                <a:solidFill>
                  <a:srgbClr val="092C48"/>
                </a:solidFill>
                <a:latin typeface="Barlow" panose="00000500000000000000" pitchFamily="2" charset="0"/>
                <a:ea typeface="+mn-ea"/>
                <a:cs typeface="+mn-cs"/>
              </a:defRPr>
            </a:lvl1pPr>
            <a:lvl2pPr marL="687388" indent="-342900">
              <a:buClr>
                <a:srgbClr val="092C48"/>
              </a:buClr>
              <a:buFont typeface="Work Sans ExtraBold" pitchFamily="2" charset="0"/>
              <a:buChar char="►"/>
              <a:defRPr lang="en-US" sz="2000" kern="1200" dirty="0" smtClean="0">
                <a:solidFill>
                  <a:srgbClr val="092C48"/>
                </a:solidFill>
                <a:latin typeface="Barlow" panose="00000500000000000000" pitchFamily="2" charset="0"/>
                <a:ea typeface="+mn-ea"/>
                <a:cs typeface="+mn-cs"/>
              </a:defRPr>
            </a:lvl2pPr>
            <a:lvl3pPr marL="860425" indent="-171450">
              <a:buClr>
                <a:srgbClr val="646464"/>
              </a:buClr>
              <a:buFont typeface="Wingdings 2" panose="05020102010507070707" pitchFamily="18" charset="2"/>
              <a:buChar char=""/>
              <a:defRPr lang="en-US" sz="1600" i="1" kern="1200" dirty="0">
                <a:solidFill>
                  <a:srgbClr val="646464"/>
                </a:solidFill>
                <a:latin typeface="Barlow" panose="00000500000000000000" pitchFamily="2" charset="0"/>
                <a:ea typeface="+mn-ea"/>
                <a:cs typeface="+mn-cs"/>
              </a:defRPr>
            </a:lvl3pPr>
            <a:lvl4pPr marL="342900" indent="-342900">
              <a:defRPr sz="1200">
                <a:solidFill>
                  <a:srgbClr val="002060"/>
                </a:solidFill>
                <a:latin typeface="Barlow" panose="00000500000000000000" pitchFamily="2" charset="0"/>
              </a:defRPr>
            </a:lvl4pPr>
            <a:lvl5pPr marL="342900" indent="-342900">
              <a:defRPr sz="1200">
                <a:solidFill>
                  <a:srgbClr val="002060"/>
                </a:solidFill>
                <a:latin typeface="Barlow" panose="00000500000000000000" pitchFamily="2" charset="0"/>
              </a:defRPr>
            </a:lvl5pPr>
          </a:lstStyle>
          <a:p>
            <a:pPr marL="457200" lvl="0" indent="-457200" algn="l" defTabSz="914400" rtl="0" eaLnBrk="1" latinLnBrk="0" hangingPunct="1">
              <a:lnSpc>
                <a:spcPct val="90000"/>
              </a:lnSpc>
              <a:spcBef>
                <a:spcPts val="1000"/>
              </a:spcBef>
              <a:buClr>
                <a:srgbClr val="F05660"/>
              </a:buClr>
              <a:buSzPct val="105000"/>
              <a:buFont typeface="Wingdings" panose="05000000000000000000" pitchFamily="2" charset="2"/>
              <a:buChar char="n"/>
            </a:pPr>
            <a:r>
              <a:rPr lang="en-US"/>
              <a:t>Click to edit Master text styles</a:t>
            </a:r>
          </a:p>
          <a:p>
            <a:pPr marL="800100" lvl="1" indent="-342900" algn="l" defTabSz="914400" rtl="0" eaLnBrk="1" latinLnBrk="0" hangingPunct="1">
              <a:lnSpc>
                <a:spcPct val="90000"/>
              </a:lnSpc>
              <a:spcBef>
                <a:spcPts val="500"/>
              </a:spcBef>
              <a:buClr>
                <a:srgbClr val="18C2CC"/>
              </a:buClr>
              <a:buSzPct val="75000"/>
              <a:buFont typeface="Work Sans ExtraBold" pitchFamily="2" charset="0"/>
              <a:buChar char="►"/>
            </a:pPr>
            <a:r>
              <a:rPr lang="en-US"/>
              <a:t>Second level</a:t>
            </a:r>
          </a:p>
          <a:p>
            <a:pPr marL="971550" lvl="2" indent="-171450" algn="l" defTabSz="914400" rtl="0" eaLnBrk="1" latinLnBrk="0" hangingPunct="1">
              <a:lnSpc>
                <a:spcPct val="90000"/>
              </a:lnSpc>
              <a:spcBef>
                <a:spcPts val="500"/>
              </a:spcBef>
              <a:buClr>
                <a:srgbClr val="646464"/>
              </a:buClr>
              <a:buFont typeface="Wingdings 2" panose="05020102010507070707" pitchFamily="18" charset="2"/>
              <a:buChar char=""/>
            </a:pPr>
            <a:r>
              <a:rPr lang="en-US"/>
              <a:t>Third level</a:t>
            </a:r>
          </a:p>
        </p:txBody>
      </p:sp>
      <p:sp>
        <p:nvSpPr>
          <p:cNvPr id="6" name="Text Placeholder 4">
            <a:extLst>
              <a:ext uri="{FF2B5EF4-FFF2-40B4-BE49-F238E27FC236}">
                <a16:creationId xmlns:a16="http://schemas.microsoft.com/office/drawing/2014/main" id="{727566EC-DBD8-438A-87DB-29A6C272477E}"/>
              </a:ext>
            </a:extLst>
          </p:cNvPr>
          <p:cNvSpPr>
            <a:spLocks noGrp="1"/>
          </p:cNvSpPr>
          <p:nvPr>
            <p:ph type="body" sz="quarter" idx="10"/>
          </p:nvPr>
        </p:nvSpPr>
        <p:spPr>
          <a:xfrm>
            <a:off x="4595389" y="1938519"/>
            <a:ext cx="7183860" cy="328612"/>
          </a:xfrm>
          <a:prstGeom prst="rect">
            <a:avLst/>
          </a:prstGeom>
        </p:spPr>
        <p:txBody>
          <a:bodyPr lIns="0" tIns="0" rIns="0" bIns="0" anchor="ctr" anchorCtr="0"/>
          <a:lstStyle>
            <a:lvl1pPr marL="0" indent="0">
              <a:buNone/>
              <a:defRPr sz="2400">
                <a:solidFill>
                  <a:srgbClr val="18C2CC"/>
                </a:solidFill>
                <a:latin typeface="Barlow SemiBold" panose="00000700000000000000" pitchFamily="2" charset="0"/>
              </a:defRPr>
            </a:lvl1pPr>
          </a:lstStyle>
          <a:p>
            <a:pPr lvl="0"/>
            <a:r>
              <a:rPr lang="en-US"/>
              <a:t>Click to edit Master text styles</a:t>
            </a:r>
          </a:p>
        </p:txBody>
      </p:sp>
      <p:sp>
        <p:nvSpPr>
          <p:cNvPr id="7" name="Title 1">
            <a:extLst>
              <a:ext uri="{FF2B5EF4-FFF2-40B4-BE49-F238E27FC236}">
                <a16:creationId xmlns:a16="http://schemas.microsoft.com/office/drawing/2014/main" id="{463A01F0-A409-4B35-B350-E82F783D5537}"/>
              </a:ext>
            </a:extLst>
          </p:cNvPr>
          <p:cNvSpPr>
            <a:spLocks noGrp="1"/>
          </p:cNvSpPr>
          <p:nvPr>
            <p:ph type="title"/>
          </p:nvPr>
        </p:nvSpPr>
        <p:spPr>
          <a:xfrm>
            <a:off x="4595389" y="1403063"/>
            <a:ext cx="6902512" cy="315912"/>
          </a:xfrm>
          <a:prstGeom prst="rect">
            <a:avLst/>
          </a:prstGeom>
        </p:spPr>
        <p:txBody>
          <a:bodyPr lIns="0" tIns="0" rIns="0" bIns="0" anchor="ctr"/>
          <a:lstStyle>
            <a:lvl1pPr>
              <a:defRPr sz="2800" b="1" cap="all" baseline="0">
                <a:solidFill>
                  <a:srgbClr val="002060"/>
                </a:solidFill>
                <a:latin typeface="Barlow" panose="00000500000000000000" pitchFamily="2" charset="0"/>
              </a:defRPr>
            </a:lvl1pPr>
          </a:lstStyle>
          <a:p>
            <a:r>
              <a:rPr lang="en-US"/>
              <a:t>Click to edit Master title style</a:t>
            </a:r>
          </a:p>
        </p:txBody>
      </p:sp>
      <p:cxnSp>
        <p:nvCxnSpPr>
          <p:cNvPr id="8" name="Straight Connector 7">
            <a:extLst>
              <a:ext uri="{FF2B5EF4-FFF2-40B4-BE49-F238E27FC236}">
                <a16:creationId xmlns:a16="http://schemas.microsoft.com/office/drawing/2014/main" id="{96F87B96-E90B-4516-93C1-6866E0128984}"/>
              </a:ext>
            </a:extLst>
          </p:cNvPr>
          <p:cNvCxnSpPr>
            <a:cxnSpLocks/>
          </p:cNvCxnSpPr>
          <p:nvPr userDrawn="1"/>
        </p:nvCxnSpPr>
        <p:spPr>
          <a:xfrm>
            <a:off x="4595389" y="1838554"/>
            <a:ext cx="7072736" cy="0"/>
          </a:xfrm>
          <a:prstGeom prst="line">
            <a:avLst/>
          </a:prstGeom>
          <a:ln w="19050">
            <a:solidFill>
              <a:srgbClr val="002060"/>
            </a:solidFill>
            <a:tailEnd type="ova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9B7D719-20C5-4FFB-9EDF-7B89ECADD132}"/>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10" b="510"/>
          <a:stretch/>
        </p:blipFill>
        <p:spPr>
          <a:xfrm>
            <a:off x="11238337" y="567740"/>
            <a:ext cx="519128" cy="481379"/>
          </a:xfrm>
          <a:prstGeom prst="rect">
            <a:avLst/>
          </a:prstGeom>
        </p:spPr>
      </p:pic>
      <p:pic>
        <p:nvPicPr>
          <p:cNvPr id="10" name="Picture 9" descr="Text&#10;&#10;Description automatically generated">
            <a:extLst>
              <a:ext uri="{FF2B5EF4-FFF2-40B4-BE49-F238E27FC236}">
                <a16:creationId xmlns:a16="http://schemas.microsoft.com/office/drawing/2014/main" id="{D2CB5489-1851-47B4-8DE4-3C25DEE5E7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88292" y="6407670"/>
            <a:ext cx="883735" cy="228600"/>
          </a:xfrm>
          <a:prstGeom prst="rect">
            <a:avLst/>
          </a:prstGeom>
        </p:spPr>
      </p:pic>
      <p:sp>
        <p:nvSpPr>
          <p:cNvPr id="14" name="TextBox 13">
            <a:extLst>
              <a:ext uri="{FF2B5EF4-FFF2-40B4-BE49-F238E27FC236}">
                <a16:creationId xmlns:a16="http://schemas.microsoft.com/office/drawing/2014/main" id="{4E54F29B-508E-4DC5-9022-8E7B8C1E1F25}"/>
              </a:ext>
            </a:extLst>
          </p:cNvPr>
          <p:cNvSpPr txBox="1"/>
          <p:nvPr userDrawn="1"/>
        </p:nvSpPr>
        <p:spPr>
          <a:xfrm>
            <a:off x="11472027" y="6445026"/>
            <a:ext cx="412752" cy="153888"/>
          </a:xfrm>
          <a:prstGeom prst="rect">
            <a:avLst/>
          </a:prstGeom>
          <a:noFill/>
        </p:spPr>
        <p:txBody>
          <a:bodyPr wrap="square" lIns="0" tIns="0" rIns="0" bIns="0" rtlCol="0" anchor="ctr" anchorCtr="0">
            <a:spAutoFit/>
          </a:bodyPr>
          <a:lstStyle/>
          <a:p>
            <a:pPr algn="ctr"/>
            <a:fld id="{547C95C3-7023-4388-A2E0-61DDD394E10F}" type="slidenum">
              <a:rPr lang="en-US" sz="1000" smtClean="0">
                <a:solidFill>
                  <a:srgbClr val="092C48"/>
                </a:solidFill>
                <a:latin typeface="Barlow" panose="00000500000000000000" pitchFamily="2" charset="0"/>
              </a:rPr>
              <a:pPr algn="ctr"/>
              <a:t>‹#›</a:t>
            </a:fld>
            <a:endParaRPr lang="en-US" sz="1000" dirty="0">
              <a:solidFill>
                <a:srgbClr val="092C48"/>
              </a:solidFill>
              <a:latin typeface="Barlow" panose="00000500000000000000" pitchFamily="2" charset="0"/>
            </a:endParaRPr>
          </a:p>
        </p:txBody>
      </p:sp>
    </p:spTree>
    <p:extLst>
      <p:ext uri="{BB962C8B-B14F-4D97-AF65-F5344CB8AC3E}">
        <p14:creationId xmlns:p14="http://schemas.microsoft.com/office/powerpoint/2010/main" val="2767550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rritory Hierarchy - New ADM">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468C293-8FFF-4245-8E52-36DEB76C336F}"/>
              </a:ext>
            </a:extLst>
          </p:cNvPr>
          <p:cNvSpPr/>
          <p:nvPr userDrawn="1"/>
        </p:nvSpPr>
        <p:spPr>
          <a:xfrm>
            <a:off x="363228" y="625843"/>
            <a:ext cx="3430539" cy="1033201"/>
          </a:xfrm>
          <a:prstGeom prst="rect">
            <a:avLst/>
          </a:prstGeom>
          <a:solidFill>
            <a:srgbClr val="63D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reeform: Shape 38">
            <a:extLst>
              <a:ext uri="{FF2B5EF4-FFF2-40B4-BE49-F238E27FC236}">
                <a16:creationId xmlns:a16="http://schemas.microsoft.com/office/drawing/2014/main" id="{BDA77572-B0E5-4DE4-835F-D613ED79033C}"/>
              </a:ext>
            </a:extLst>
          </p:cNvPr>
          <p:cNvSpPr/>
          <p:nvPr userDrawn="1"/>
        </p:nvSpPr>
        <p:spPr>
          <a:xfrm>
            <a:off x="4562779" y="1412987"/>
            <a:ext cx="2538413" cy="357188"/>
          </a:xfrm>
          <a:custGeom>
            <a:avLst/>
            <a:gdLst>
              <a:gd name="connsiteX0" fmla="*/ 0 w 2538413"/>
              <a:gd name="connsiteY0" fmla="*/ 4762 h 357188"/>
              <a:gd name="connsiteX1" fmla="*/ 0 w 2538413"/>
              <a:gd name="connsiteY1" fmla="*/ 357188 h 357188"/>
              <a:gd name="connsiteX2" fmla="*/ 2538413 w 2538413"/>
              <a:gd name="connsiteY2" fmla="*/ 357188 h 357188"/>
              <a:gd name="connsiteX3" fmla="*/ 2538413 w 2538413"/>
              <a:gd name="connsiteY3" fmla="*/ 0 h 357188"/>
            </a:gdLst>
            <a:ahLst/>
            <a:cxnLst>
              <a:cxn ang="0">
                <a:pos x="connsiteX0" y="connsiteY0"/>
              </a:cxn>
              <a:cxn ang="0">
                <a:pos x="connsiteX1" y="connsiteY1"/>
              </a:cxn>
              <a:cxn ang="0">
                <a:pos x="connsiteX2" y="connsiteY2"/>
              </a:cxn>
              <a:cxn ang="0">
                <a:pos x="connsiteX3" y="connsiteY3"/>
              </a:cxn>
            </a:cxnLst>
            <a:rect l="l" t="t" r="r" b="b"/>
            <a:pathLst>
              <a:path w="2538413" h="357188">
                <a:moveTo>
                  <a:pt x="0" y="4762"/>
                </a:moveTo>
                <a:lnTo>
                  <a:pt x="0" y="357188"/>
                </a:lnTo>
                <a:lnTo>
                  <a:pt x="2538413" y="357188"/>
                </a:lnTo>
                <a:lnTo>
                  <a:pt x="2538413" y="0"/>
                </a:lnTo>
              </a:path>
            </a:pathLst>
          </a:custGeom>
          <a:solidFill>
            <a:srgbClr val="FFFFFF"/>
          </a:solidFill>
          <a:ln w="19050">
            <a:solidFill>
              <a:srgbClr val="1955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C7A33C32-5E47-46A2-BB7C-9FEB5F7C0630}"/>
              </a:ext>
            </a:extLst>
          </p:cNvPr>
          <p:cNvCxnSpPr>
            <a:cxnSpLocks/>
          </p:cNvCxnSpPr>
          <p:nvPr userDrawn="1"/>
        </p:nvCxnSpPr>
        <p:spPr>
          <a:xfrm>
            <a:off x="5824711" y="1771500"/>
            <a:ext cx="0" cy="2539430"/>
          </a:xfrm>
          <a:prstGeom prst="line">
            <a:avLst/>
          </a:prstGeom>
          <a:ln w="19050">
            <a:solidFill>
              <a:srgbClr val="092C48"/>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7CD78C1B-A4EF-47DE-86F2-45EEE18208B8}"/>
              </a:ext>
            </a:extLst>
          </p:cNvPr>
          <p:cNvSpPr txBox="1">
            <a:spLocks/>
          </p:cNvSpPr>
          <p:nvPr userDrawn="1"/>
        </p:nvSpPr>
        <p:spPr>
          <a:xfrm>
            <a:off x="714165" y="574451"/>
            <a:ext cx="3217648" cy="884585"/>
          </a:xfrm>
          <a:prstGeom prst="rect">
            <a:avLst/>
          </a:prstGeom>
        </p:spPr>
        <p:txBody>
          <a:bodyPr lIns="0" tIns="0" rIns="0" bIns="0" anchor="ctr"/>
          <a:lstStyle>
            <a:lvl1pPr algn="l" defTabSz="914400" rtl="0" eaLnBrk="1" latinLnBrk="0" hangingPunct="1">
              <a:lnSpc>
                <a:spcPct val="90000"/>
              </a:lnSpc>
              <a:spcBef>
                <a:spcPct val="0"/>
              </a:spcBef>
              <a:buNone/>
              <a:defRPr sz="2800" b="1" kern="1200" cap="all" baseline="0">
                <a:solidFill>
                  <a:srgbClr val="002060"/>
                </a:solidFill>
                <a:latin typeface="Barlow" panose="00000500000000000000" pitchFamily="2" charset="0"/>
                <a:ea typeface="+mj-ea"/>
                <a:cs typeface="+mj-cs"/>
              </a:defRPr>
            </a:lvl1pPr>
          </a:lstStyle>
          <a:p>
            <a:r>
              <a:rPr lang="en-US" dirty="0"/>
              <a:t>Your territory hierarchy</a:t>
            </a:r>
          </a:p>
        </p:txBody>
      </p:sp>
      <p:sp>
        <p:nvSpPr>
          <p:cNvPr id="12" name="Rectangle 11">
            <a:extLst>
              <a:ext uri="{FF2B5EF4-FFF2-40B4-BE49-F238E27FC236}">
                <a16:creationId xmlns:a16="http://schemas.microsoft.com/office/drawing/2014/main" id="{4463D1BA-F6F7-4793-8723-F3AD84411353}"/>
              </a:ext>
            </a:extLst>
          </p:cNvPr>
          <p:cNvSpPr/>
          <p:nvPr userDrawn="1"/>
        </p:nvSpPr>
        <p:spPr>
          <a:xfrm>
            <a:off x="490228" y="501442"/>
            <a:ext cx="3441585" cy="1030602"/>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7FB4576-0CDC-40F4-B0DA-DF316240D06B}"/>
              </a:ext>
            </a:extLst>
          </p:cNvPr>
          <p:cNvSpPr/>
          <p:nvPr userDrawn="1"/>
        </p:nvSpPr>
        <p:spPr>
          <a:xfrm>
            <a:off x="4619341" y="1411661"/>
            <a:ext cx="2425699" cy="3178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400" dirty="0">
                <a:solidFill>
                  <a:srgbClr val="19557F"/>
                </a:solidFill>
                <a:latin typeface="Barlow SemiBold" panose="00000700000000000000" pitchFamily="2" charset="0"/>
              </a:rPr>
              <a:t>District General Agent</a:t>
            </a:r>
          </a:p>
        </p:txBody>
      </p:sp>
      <p:sp>
        <p:nvSpPr>
          <p:cNvPr id="41" name="Text Placeholder 40">
            <a:extLst>
              <a:ext uri="{FF2B5EF4-FFF2-40B4-BE49-F238E27FC236}">
                <a16:creationId xmlns:a16="http://schemas.microsoft.com/office/drawing/2014/main" id="{D0487E77-22F7-49EF-8D58-6CE1DA92E409}"/>
              </a:ext>
            </a:extLst>
          </p:cNvPr>
          <p:cNvSpPr>
            <a:spLocks noGrp="1"/>
          </p:cNvSpPr>
          <p:nvPr>
            <p:ph type="body" sz="quarter" idx="10" hasCustomPrompt="1"/>
          </p:nvPr>
        </p:nvSpPr>
        <p:spPr>
          <a:xfrm>
            <a:off x="4407687" y="923970"/>
            <a:ext cx="2848595" cy="487692"/>
          </a:xfrm>
          <a:prstGeom prst="rect">
            <a:avLst/>
          </a:prstGeom>
        </p:spPr>
        <p:txBody>
          <a:bodyPr lIns="0" tIns="0" rIns="0" bIns="0" anchor="ctr"/>
          <a:lstStyle>
            <a:lvl1pPr marL="0" indent="0" algn="ctr">
              <a:buFontTx/>
              <a:buNone/>
              <a:defRPr sz="1800" cap="all" baseline="0">
                <a:solidFill>
                  <a:srgbClr val="19557F"/>
                </a:solidFill>
                <a:latin typeface="Barlow SemiBold" panose="00000700000000000000" pitchFamily="2" charset="0"/>
              </a:defRPr>
            </a:lvl1pPr>
          </a:lstStyle>
          <a:p>
            <a:pPr lvl="0"/>
            <a:r>
              <a:rPr lang="en-US"/>
              <a:t>Click to enter DGA Name</a:t>
            </a:r>
          </a:p>
        </p:txBody>
      </p:sp>
      <p:sp>
        <p:nvSpPr>
          <p:cNvPr id="44" name="Freeform: Shape 43">
            <a:extLst>
              <a:ext uri="{FF2B5EF4-FFF2-40B4-BE49-F238E27FC236}">
                <a16:creationId xmlns:a16="http://schemas.microsoft.com/office/drawing/2014/main" id="{BC2B03DE-55FD-4C23-8489-014A16F2B18B}"/>
              </a:ext>
            </a:extLst>
          </p:cNvPr>
          <p:cNvSpPr/>
          <p:nvPr userDrawn="1"/>
        </p:nvSpPr>
        <p:spPr>
          <a:xfrm>
            <a:off x="4562779" y="3106806"/>
            <a:ext cx="2538413" cy="357188"/>
          </a:xfrm>
          <a:custGeom>
            <a:avLst/>
            <a:gdLst>
              <a:gd name="connsiteX0" fmla="*/ 0 w 2538413"/>
              <a:gd name="connsiteY0" fmla="*/ 4762 h 357188"/>
              <a:gd name="connsiteX1" fmla="*/ 0 w 2538413"/>
              <a:gd name="connsiteY1" fmla="*/ 357188 h 357188"/>
              <a:gd name="connsiteX2" fmla="*/ 2538413 w 2538413"/>
              <a:gd name="connsiteY2" fmla="*/ 357188 h 357188"/>
              <a:gd name="connsiteX3" fmla="*/ 2538413 w 2538413"/>
              <a:gd name="connsiteY3" fmla="*/ 0 h 357188"/>
            </a:gdLst>
            <a:ahLst/>
            <a:cxnLst>
              <a:cxn ang="0">
                <a:pos x="connsiteX0" y="connsiteY0"/>
              </a:cxn>
              <a:cxn ang="0">
                <a:pos x="connsiteX1" y="connsiteY1"/>
              </a:cxn>
              <a:cxn ang="0">
                <a:pos x="connsiteX2" y="connsiteY2"/>
              </a:cxn>
              <a:cxn ang="0">
                <a:pos x="connsiteX3" y="connsiteY3"/>
              </a:cxn>
            </a:cxnLst>
            <a:rect l="l" t="t" r="r" b="b"/>
            <a:pathLst>
              <a:path w="2538413" h="357188">
                <a:moveTo>
                  <a:pt x="0" y="4762"/>
                </a:moveTo>
                <a:lnTo>
                  <a:pt x="0" y="357188"/>
                </a:lnTo>
                <a:lnTo>
                  <a:pt x="2538413" y="357188"/>
                </a:lnTo>
                <a:lnTo>
                  <a:pt x="2538413" y="0"/>
                </a:lnTo>
              </a:path>
            </a:pathLst>
          </a:custGeom>
          <a:solidFill>
            <a:srgbClr val="FFFFFF"/>
          </a:solidFill>
          <a:ln w="19050">
            <a:solidFill>
              <a:srgbClr val="1955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31BA129E-48B9-4246-85C8-9B7792F4E6AE}"/>
              </a:ext>
            </a:extLst>
          </p:cNvPr>
          <p:cNvSpPr/>
          <p:nvPr userDrawn="1"/>
        </p:nvSpPr>
        <p:spPr>
          <a:xfrm>
            <a:off x="4619341" y="3105480"/>
            <a:ext cx="2425699" cy="3178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400" dirty="0">
                <a:solidFill>
                  <a:srgbClr val="19557F"/>
                </a:solidFill>
                <a:latin typeface="Barlow SemiBold" panose="00000700000000000000" pitchFamily="2" charset="0"/>
              </a:rPr>
              <a:t>Territory Manager</a:t>
            </a:r>
          </a:p>
        </p:txBody>
      </p:sp>
      <p:sp>
        <p:nvSpPr>
          <p:cNvPr id="46" name="Text Placeholder 40">
            <a:extLst>
              <a:ext uri="{FF2B5EF4-FFF2-40B4-BE49-F238E27FC236}">
                <a16:creationId xmlns:a16="http://schemas.microsoft.com/office/drawing/2014/main" id="{17B7085A-02D2-4D83-9B3E-850D95AAE10B}"/>
              </a:ext>
            </a:extLst>
          </p:cNvPr>
          <p:cNvSpPr>
            <a:spLocks noGrp="1"/>
          </p:cNvSpPr>
          <p:nvPr>
            <p:ph type="body" sz="quarter" idx="11" hasCustomPrompt="1"/>
          </p:nvPr>
        </p:nvSpPr>
        <p:spPr>
          <a:xfrm>
            <a:off x="4407687" y="2617789"/>
            <a:ext cx="2848595" cy="487692"/>
          </a:xfrm>
          <a:prstGeom prst="rect">
            <a:avLst/>
          </a:prstGeom>
          <a:solidFill>
            <a:srgbClr val="FFFFFF"/>
          </a:solidFill>
        </p:spPr>
        <p:txBody>
          <a:bodyPr lIns="0" tIns="0" rIns="0" bIns="0" anchor="ctr"/>
          <a:lstStyle>
            <a:lvl1pPr marL="0" indent="0" algn="ctr">
              <a:buFontTx/>
              <a:buNone/>
              <a:defRPr sz="1800" cap="all" baseline="0">
                <a:solidFill>
                  <a:srgbClr val="19557F"/>
                </a:solidFill>
                <a:latin typeface="Barlow SemiBold" panose="00000700000000000000" pitchFamily="2" charset="0"/>
              </a:defRPr>
            </a:lvl1pPr>
          </a:lstStyle>
          <a:p>
            <a:pPr lvl="0"/>
            <a:r>
              <a:rPr lang="en-US"/>
              <a:t>Click to enter TSM Name</a:t>
            </a:r>
          </a:p>
        </p:txBody>
      </p:sp>
      <p:sp>
        <p:nvSpPr>
          <p:cNvPr id="49" name="Freeform: Shape 48">
            <a:extLst>
              <a:ext uri="{FF2B5EF4-FFF2-40B4-BE49-F238E27FC236}">
                <a16:creationId xmlns:a16="http://schemas.microsoft.com/office/drawing/2014/main" id="{5C067D56-0C79-4925-9B75-DA2296FB2024}"/>
              </a:ext>
            </a:extLst>
          </p:cNvPr>
          <p:cNvSpPr/>
          <p:nvPr userDrawn="1"/>
        </p:nvSpPr>
        <p:spPr>
          <a:xfrm>
            <a:off x="4562779" y="4776722"/>
            <a:ext cx="2538413" cy="357188"/>
          </a:xfrm>
          <a:custGeom>
            <a:avLst/>
            <a:gdLst>
              <a:gd name="connsiteX0" fmla="*/ 0 w 2538413"/>
              <a:gd name="connsiteY0" fmla="*/ 4762 h 357188"/>
              <a:gd name="connsiteX1" fmla="*/ 0 w 2538413"/>
              <a:gd name="connsiteY1" fmla="*/ 357188 h 357188"/>
              <a:gd name="connsiteX2" fmla="*/ 2538413 w 2538413"/>
              <a:gd name="connsiteY2" fmla="*/ 357188 h 357188"/>
              <a:gd name="connsiteX3" fmla="*/ 2538413 w 2538413"/>
              <a:gd name="connsiteY3" fmla="*/ 0 h 357188"/>
            </a:gdLst>
            <a:ahLst/>
            <a:cxnLst>
              <a:cxn ang="0">
                <a:pos x="connsiteX0" y="connsiteY0"/>
              </a:cxn>
              <a:cxn ang="0">
                <a:pos x="connsiteX1" y="connsiteY1"/>
              </a:cxn>
              <a:cxn ang="0">
                <a:pos x="connsiteX2" y="connsiteY2"/>
              </a:cxn>
              <a:cxn ang="0">
                <a:pos x="connsiteX3" y="connsiteY3"/>
              </a:cxn>
            </a:cxnLst>
            <a:rect l="l" t="t" r="r" b="b"/>
            <a:pathLst>
              <a:path w="2538413" h="357188">
                <a:moveTo>
                  <a:pt x="0" y="4762"/>
                </a:moveTo>
                <a:lnTo>
                  <a:pt x="0" y="357188"/>
                </a:lnTo>
                <a:lnTo>
                  <a:pt x="2538413" y="357188"/>
                </a:lnTo>
                <a:lnTo>
                  <a:pt x="2538413" y="0"/>
                </a:lnTo>
              </a:path>
            </a:pathLst>
          </a:custGeom>
          <a:solidFill>
            <a:srgbClr val="FFFFFF"/>
          </a:solidFill>
          <a:ln w="19050">
            <a:solidFill>
              <a:srgbClr val="1955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36FEDCD1-8E03-413E-8526-98904A4A16D9}"/>
              </a:ext>
            </a:extLst>
          </p:cNvPr>
          <p:cNvSpPr/>
          <p:nvPr userDrawn="1"/>
        </p:nvSpPr>
        <p:spPr>
          <a:xfrm>
            <a:off x="4619341" y="4775396"/>
            <a:ext cx="2425699" cy="3178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400" dirty="0">
                <a:solidFill>
                  <a:srgbClr val="19557F"/>
                </a:solidFill>
                <a:latin typeface="Barlow SemiBold" panose="00000700000000000000" pitchFamily="2" charset="0"/>
              </a:rPr>
              <a:t>Vice President, Sales</a:t>
            </a:r>
          </a:p>
        </p:txBody>
      </p:sp>
      <p:sp>
        <p:nvSpPr>
          <p:cNvPr id="51" name="Text Placeholder 40">
            <a:extLst>
              <a:ext uri="{FF2B5EF4-FFF2-40B4-BE49-F238E27FC236}">
                <a16:creationId xmlns:a16="http://schemas.microsoft.com/office/drawing/2014/main" id="{76613215-0300-4B4F-B684-BBD56352DFCC}"/>
              </a:ext>
            </a:extLst>
          </p:cNvPr>
          <p:cNvSpPr>
            <a:spLocks noGrp="1"/>
          </p:cNvSpPr>
          <p:nvPr>
            <p:ph type="body" sz="quarter" idx="12" hasCustomPrompt="1"/>
          </p:nvPr>
        </p:nvSpPr>
        <p:spPr>
          <a:xfrm>
            <a:off x="4407687" y="4287705"/>
            <a:ext cx="2848595" cy="487692"/>
          </a:xfrm>
          <a:prstGeom prst="rect">
            <a:avLst/>
          </a:prstGeom>
          <a:solidFill>
            <a:srgbClr val="FFFFFF"/>
          </a:solidFill>
        </p:spPr>
        <p:txBody>
          <a:bodyPr lIns="0" tIns="0" rIns="0" bIns="0" anchor="ctr"/>
          <a:lstStyle>
            <a:lvl1pPr marL="0" indent="0" algn="ctr">
              <a:buFontTx/>
              <a:buNone/>
              <a:defRPr sz="1800" cap="all" baseline="0">
                <a:solidFill>
                  <a:srgbClr val="19557F"/>
                </a:solidFill>
                <a:latin typeface="Barlow SemiBold" panose="00000700000000000000" pitchFamily="2" charset="0"/>
              </a:defRPr>
            </a:lvl1pPr>
          </a:lstStyle>
          <a:p>
            <a:pPr lvl="0"/>
            <a:r>
              <a:rPr lang="en-US"/>
              <a:t>Click to enter VPS Name</a:t>
            </a:r>
          </a:p>
        </p:txBody>
      </p:sp>
      <p:sp>
        <p:nvSpPr>
          <p:cNvPr id="58" name="Rectangle 57">
            <a:extLst>
              <a:ext uri="{FF2B5EF4-FFF2-40B4-BE49-F238E27FC236}">
                <a16:creationId xmlns:a16="http://schemas.microsoft.com/office/drawing/2014/main" id="{A8F7BF9A-6225-4B6C-9DEA-9D4480A775A4}"/>
              </a:ext>
            </a:extLst>
          </p:cNvPr>
          <p:cNvSpPr/>
          <p:nvPr userDrawn="1"/>
        </p:nvSpPr>
        <p:spPr>
          <a:xfrm>
            <a:off x="8035126" y="2411808"/>
            <a:ext cx="2425699" cy="169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r>
              <a:rPr lang="en-US" sz="1400" dirty="0">
                <a:solidFill>
                  <a:srgbClr val="19557F"/>
                </a:solidFill>
                <a:latin typeface="Barlow SemiBold" panose="00000700000000000000" pitchFamily="2" charset="0"/>
              </a:rPr>
              <a:t>Regional Broker Manager</a:t>
            </a:r>
          </a:p>
        </p:txBody>
      </p:sp>
      <p:sp>
        <p:nvSpPr>
          <p:cNvPr id="59" name="Text Placeholder 40">
            <a:extLst>
              <a:ext uri="{FF2B5EF4-FFF2-40B4-BE49-F238E27FC236}">
                <a16:creationId xmlns:a16="http://schemas.microsoft.com/office/drawing/2014/main" id="{86C5AEAC-27E6-41DC-9BC7-F14A0AFD11A4}"/>
              </a:ext>
            </a:extLst>
          </p:cNvPr>
          <p:cNvSpPr>
            <a:spLocks noGrp="1"/>
          </p:cNvSpPr>
          <p:nvPr>
            <p:ph type="body" sz="quarter" idx="13" hasCustomPrompt="1"/>
          </p:nvPr>
        </p:nvSpPr>
        <p:spPr>
          <a:xfrm>
            <a:off x="7823679" y="2108001"/>
            <a:ext cx="2848595" cy="208009"/>
          </a:xfrm>
          <a:prstGeom prst="rect">
            <a:avLst/>
          </a:prstGeom>
        </p:spPr>
        <p:txBody>
          <a:bodyPr lIns="0" tIns="0" rIns="0" bIns="0" anchor="ctr"/>
          <a:lstStyle>
            <a:lvl1pPr marL="0" indent="0" algn="ctr">
              <a:lnSpc>
                <a:spcPct val="100000"/>
              </a:lnSpc>
              <a:buFontTx/>
              <a:buNone/>
              <a:defRPr sz="1600" cap="all" baseline="0">
                <a:solidFill>
                  <a:srgbClr val="19557F"/>
                </a:solidFill>
                <a:latin typeface="Barlow SemiBold" panose="00000700000000000000" pitchFamily="2" charset="0"/>
              </a:defRPr>
            </a:lvl1pPr>
          </a:lstStyle>
          <a:p>
            <a:pPr lvl="0"/>
            <a:r>
              <a:rPr lang="en-US"/>
              <a:t>Click to enter RBM Name</a:t>
            </a:r>
          </a:p>
        </p:txBody>
      </p:sp>
      <p:sp>
        <p:nvSpPr>
          <p:cNvPr id="72" name="Rectangle 71">
            <a:extLst>
              <a:ext uri="{FF2B5EF4-FFF2-40B4-BE49-F238E27FC236}">
                <a16:creationId xmlns:a16="http://schemas.microsoft.com/office/drawing/2014/main" id="{C302F480-DBAE-4761-96E9-8DDF237BF5D8}"/>
              </a:ext>
            </a:extLst>
          </p:cNvPr>
          <p:cNvSpPr/>
          <p:nvPr userDrawn="1"/>
        </p:nvSpPr>
        <p:spPr>
          <a:xfrm>
            <a:off x="8035126" y="3417337"/>
            <a:ext cx="2425699" cy="169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r>
              <a:rPr lang="en-US" sz="1400" dirty="0">
                <a:solidFill>
                  <a:srgbClr val="19557F"/>
                </a:solidFill>
                <a:latin typeface="Barlow SemiBold" panose="00000700000000000000" pitchFamily="2" charset="0"/>
              </a:rPr>
              <a:t>Recruiting Consultant</a:t>
            </a:r>
          </a:p>
        </p:txBody>
      </p:sp>
      <p:sp>
        <p:nvSpPr>
          <p:cNvPr id="73" name="Text Placeholder 40">
            <a:extLst>
              <a:ext uri="{FF2B5EF4-FFF2-40B4-BE49-F238E27FC236}">
                <a16:creationId xmlns:a16="http://schemas.microsoft.com/office/drawing/2014/main" id="{23E42D41-7F04-44CE-9FCA-8311A13AFF9A}"/>
              </a:ext>
            </a:extLst>
          </p:cNvPr>
          <p:cNvSpPr>
            <a:spLocks noGrp="1"/>
          </p:cNvSpPr>
          <p:nvPr>
            <p:ph type="body" sz="quarter" idx="15" hasCustomPrompt="1"/>
          </p:nvPr>
        </p:nvSpPr>
        <p:spPr>
          <a:xfrm>
            <a:off x="7823679" y="3105063"/>
            <a:ext cx="2848595" cy="208009"/>
          </a:xfrm>
          <a:prstGeom prst="rect">
            <a:avLst/>
          </a:prstGeom>
        </p:spPr>
        <p:txBody>
          <a:bodyPr lIns="0" tIns="0" rIns="0" bIns="0" anchor="ctr"/>
          <a:lstStyle>
            <a:lvl1pPr marL="0" indent="0" algn="ctr">
              <a:lnSpc>
                <a:spcPct val="100000"/>
              </a:lnSpc>
              <a:buFontTx/>
              <a:buNone/>
              <a:defRPr sz="1600" cap="all" baseline="0">
                <a:solidFill>
                  <a:srgbClr val="19557F"/>
                </a:solidFill>
                <a:latin typeface="Barlow SemiBold" panose="00000700000000000000" pitchFamily="2" charset="0"/>
              </a:defRPr>
            </a:lvl1pPr>
          </a:lstStyle>
          <a:p>
            <a:pPr lvl="0"/>
            <a:r>
              <a:rPr lang="en-US"/>
              <a:t>Click to enter RC Name</a:t>
            </a:r>
          </a:p>
        </p:txBody>
      </p:sp>
      <p:pic>
        <p:nvPicPr>
          <p:cNvPr id="28" name="Picture 27" descr="Text&#10;&#10;Description automatically generated">
            <a:extLst>
              <a:ext uri="{FF2B5EF4-FFF2-40B4-BE49-F238E27FC236}">
                <a16:creationId xmlns:a16="http://schemas.microsoft.com/office/drawing/2014/main" id="{EE84F049-C767-4ACF-BB31-29A74D2D19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88292" y="6407670"/>
            <a:ext cx="883735" cy="228600"/>
          </a:xfrm>
          <a:prstGeom prst="rect">
            <a:avLst/>
          </a:prstGeom>
        </p:spPr>
      </p:pic>
      <p:sp>
        <p:nvSpPr>
          <p:cNvPr id="32" name="TextBox 31">
            <a:extLst>
              <a:ext uri="{FF2B5EF4-FFF2-40B4-BE49-F238E27FC236}">
                <a16:creationId xmlns:a16="http://schemas.microsoft.com/office/drawing/2014/main" id="{B59AD584-7A6F-46B3-9F83-38F2EBFA28D2}"/>
              </a:ext>
            </a:extLst>
          </p:cNvPr>
          <p:cNvSpPr txBox="1"/>
          <p:nvPr userDrawn="1"/>
        </p:nvSpPr>
        <p:spPr>
          <a:xfrm>
            <a:off x="11472027" y="6445026"/>
            <a:ext cx="412752" cy="153888"/>
          </a:xfrm>
          <a:prstGeom prst="rect">
            <a:avLst/>
          </a:prstGeom>
          <a:noFill/>
        </p:spPr>
        <p:txBody>
          <a:bodyPr wrap="square" lIns="0" tIns="0" rIns="0" bIns="0" rtlCol="0" anchor="ctr" anchorCtr="0">
            <a:spAutoFit/>
          </a:bodyPr>
          <a:lstStyle/>
          <a:p>
            <a:pPr algn="ctr"/>
            <a:fld id="{547C95C3-7023-4388-A2E0-61DDD394E10F}" type="slidenum">
              <a:rPr lang="en-US" sz="1000" smtClean="0">
                <a:solidFill>
                  <a:srgbClr val="092C48"/>
                </a:solidFill>
                <a:latin typeface="Barlow" panose="00000500000000000000" pitchFamily="2" charset="0"/>
              </a:rPr>
              <a:pPr algn="ctr"/>
              <a:t>‹#›</a:t>
            </a:fld>
            <a:endParaRPr lang="en-US" sz="1000" dirty="0">
              <a:solidFill>
                <a:srgbClr val="092C48"/>
              </a:solidFill>
              <a:latin typeface="Barlow" panose="00000500000000000000" pitchFamily="2" charset="0"/>
            </a:endParaRPr>
          </a:p>
        </p:txBody>
      </p:sp>
      <p:pic>
        <p:nvPicPr>
          <p:cNvPr id="29" name="Picture 28">
            <a:extLst>
              <a:ext uri="{FF2B5EF4-FFF2-40B4-BE49-F238E27FC236}">
                <a16:creationId xmlns:a16="http://schemas.microsoft.com/office/drawing/2014/main" id="{A8E4C4C0-2942-444A-A749-B19FBD787126}"/>
              </a:ext>
            </a:extLst>
          </p:cNvPr>
          <p:cNvPicPr>
            <a:picLocks noChangeAspect="1"/>
          </p:cNvPicPr>
          <p:nvPr userDrawn="1"/>
        </p:nvPicPr>
        <p:blipFill>
          <a:blip r:embed="rId3" cstate="screen">
            <a:extLst>
              <a:ext uri="{28A0092B-C50C-407E-A947-70E740481C1C}">
                <a14:useLocalDpi xmlns:a14="http://schemas.microsoft.com/office/drawing/2010/main"/>
              </a:ext>
            </a:extLst>
          </a:blip>
          <a:srcRect t="510" b="510"/>
          <a:stretch/>
        </p:blipFill>
        <p:spPr>
          <a:xfrm>
            <a:off x="11238337" y="567740"/>
            <a:ext cx="519128" cy="481379"/>
          </a:xfrm>
          <a:prstGeom prst="rect">
            <a:avLst/>
          </a:prstGeom>
        </p:spPr>
      </p:pic>
      <p:sp>
        <p:nvSpPr>
          <p:cNvPr id="37" name="Freeform: Shape 36">
            <a:extLst>
              <a:ext uri="{FF2B5EF4-FFF2-40B4-BE49-F238E27FC236}">
                <a16:creationId xmlns:a16="http://schemas.microsoft.com/office/drawing/2014/main" id="{39387E6C-0DEA-4943-9A58-D073C4C18784}"/>
              </a:ext>
            </a:extLst>
          </p:cNvPr>
          <p:cNvSpPr/>
          <p:nvPr userDrawn="1"/>
        </p:nvSpPr>
        <p:spPr>
          <a:xfrm flipH="1">
            <a:off x="7248086" y="3112538"/>
            <a:ext cx="3430538" cy="265176"/>
          </a:xfrm>
          <a:custGeom>
            <a:avLst/>
            <a:gdLst>
              <a:gd name="connsiteX0" fmla="*/ 0 w 2598821"/>
              <a:gd name="connsiteY0" fmla="*/ 904774 h 904774"/>
              <a:gd name="connsiteX1" fmla="*/ 2598821 w 2598821"/>
              <a:gd name="connsiteY1" fmla="*/ 904774 h 904774"/>
              <a:gd name="connsiteX2" fmla="*/ 2598821 w 2598821"/>
              <a:gd name="connsiteY2" fmla="*/ 0 h 904774"/>
            </a:gdLst>
            <a:ahLst/>
            <a:cxnLst>
              <a:cxn ang="0">
                <a:pos x="connsiteX0" y="connsiteY0"/>
              </a:cxn>
              <a:cxn ang="0">
                <a:pos x="connsiteX1" y="connsiteY1"/>
              </a:cxn>
              <a:cxn ang="0">
                <a:pos x="connsiteX2" y="connsiteY2"/>
              </a:cxn>
            </a:cxnLst>
            <a:rect l="l" t="t" r="r" b="b"/>
            <a:pathLst>
              <a:path w="2598821" h="904774">
                <a:moveTo>
                  <a:pt x="0" y="904774"/>
                </a:moveTo>
                <a:lnTo>
                  <a:pt x="2598821" y="904774"/>
                </a:lnTo>
                <a:lnTo>
                  <a:pt x="2598821" y="0"/>
                </a:lnTo>
              </a:path>
            </a:pathLst>
          </a:custGeom>
          <a:noFill/>
          <a:ln w="19050">
            <a:solidFill>
              <a:srgbClr val="1955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Freeform: Shape 52">
            <a:extLst>
              <a:ext uri="{FF2B5EF4-FFF2-40B4-BE49-F238E27FC236}">
                <a16:creationId xmlns:a16="http://schemas.microsoft.com/office/drawing/2014/main" id="{6890AD5B-BBE3-42E7-A50C-2034117C81E6}"/>
              </a:ext>
            </a:extLst>
          </p:cNvPr>
          <p:cNvSpPr/>
          <p:nvPr userDrawn="1"/>
        </p:nvSpPr>
        <p:spPr>
          <a:xfrm flipH="1" flipV="1">
            <a:off x="7241736" y="2361678"/>
            <a:ext cx="3430538" cy="261752"/>
          </a:xfrm>
          <a:custGeom>
            <a:avLst/>
            <a:gdLst>
              <a:gd name="connsiteX0" fmla="*/ 0 w 2598821"/>
              <a:gd name="connsiteY0" fmla="*/ 904774 h 904774"/>
              <a:gd name="connsiteX1" fmla="*/ 2598821 w 2598821"/>
              <a:gd name="connsiteY1" fmla="*/ 904774 h 904774"/>
              <a:gd name="connsiteX2" fmla="*/ 2598821 w 2598821"/>
              <a:gd name="connsiteY2" fmla="*/ 0 h 904774"/>
            </a:gdLst>
            <a:ahLst/>
            <a:cxnLst>
              <a:cxn ang="0">
                <a:pos x="connsiteX0" y="connsiteY0"/>
              </a:cxn>
              <a:cxn ang="0">
                <a:pos x="connsiteX1" y="connsiteY1"/>
              </a:cxn>
              <a:cxn ang="0">
                <a:pos x="connsiteX2" y="connsiteY2"/>
              </a:cxn>
            </a:cxnLst>
            <a:rect l="l" t="t" r="r" b="b"/>
            <a:pathLst>
              <a:path w="2598821" h="904774">
                <a:moveTo>
                  <a:pt x="0" y="904774"/>
                </a:moveTo>
                <a:lnTo>
                  <a:pt x="2598821" y="904774"/>
                </a:lnTo>
                <a:lnTo>
                  <a:pt x="2598821" y="0"/>
                </a:lnTo>
              </a:path>
            </a:pathLst>
          </a:custGeom>
          <a:noFill/>
          <a:ln w="19050">
            <a:solidFill>
              <a:srgbClr val="1955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a:extLst>
              <a:ext uri="{FF2B5EF4-FFF2-40B4-BE49-F238E27FC236}">
                <a16:creationId xmlns:a16="http://schemas.microsoft.com/office/drawing/2014/main" id="{AA414022-16D5-4C0E-A358-465A1C77B34B}"/>
              </a:ext>
            </a:extLst>
          </p:cNvPr>
          <p:cNvSpPr/>
          <p:nvPr userDrawn="1"/>
        </p:nvSpPr>
        <p:spPr>
          <a:xfrm>
            <a:off x="1294665" y="2411808"/>
            <a:ext cx="2425699" cy="169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r>
              <a:rPr lang="en-US" sz="1400" dirty="0">
                <a:solidFill>
                  <a:srgbClr val="19557F"/>
                </a:solidFill>
                <a:latin typeface="Barlow SemiBold" panose="00000700000000000000" pitchFamily="2" charset="0"/>
              </a:rPr>
              <a:t>Territory Office Manager</a:t>
            </a:r>
          </a:p>
        </p:txBody>
      </p:sp>
      <p:sp>
        <p:nvSpPr>
          <p:cNvPr id="65" name="Text Placeholder 40">
            <a:extLst>
              <a:ext uri="{FF2B5EF4-FFF2-40B4-BE49-F238E27FC236}">
                <a16:creationId xmlns:a16="http://schemas.microsoft.com/office/drawing/2014/main" id="{77BD7B72-EAB7-4AFF-9323-69F390B089EE}"/>
              </a:ext>
            </a:extLst>
          </p:cNvPr>
          <p:cNvSpPr>
            <a:spLocks noGrp="1"/>
          </p:cNvSpPr>
          <p:nvPr>
            <p:ph type="body" sz="quarter" idx="17" hasCustomPrompt="1"/>
          </p:nvPr>
        </p:nvSpPr>
        <p:spPr>
          <a:xfrm>
            <a:off x="1083218" y="2108001"/>
            <a:ext cx="2848595" cy="208009"/>
          </a:xfrm>
          <a:prstGeom prst="rect">
            <a:avLst/>
          </a:prstGeom>
        </p:spPr>
        <p:txBody>
          <a:bodyPr lIns="0" tIns="0" rIns="0" bIns="0" anchor="ctr"/>
          <a:lstStyle>
            <a:lvl1pPr marL="0" indent="0" algn="ctr">
              <a:lnSpc>
                <a:spcPct val="100000"/>
              </a:lnSpc>
              <a:buFontTx/>
              <a:buNone/>
              <a:defRPr sz="1600" cap="all" baseline="0">
                <a:solidFill>
                  <a:srgbClr val="19557F"/>
                </a:solidFill>
                <a:latin typeface="Barlow SemiBold" panose="00000700000000000000" pitchFamily="2" charset="0"/>
              </a:defRPr>
            </a:lvl1pPr>
          </a:lstStyle>
          <a:p>
            <a:pPr lvl="0"/>
            <a:r>
              <a:rPr lang="en-US"/>
              <a:t>Click to enter TOM Name</a:t>
            </a:r>
          </a:p>
        </p:txBody>
      </p:sp>
      <p:sp>
        <p:nvSpPr>
          <p:cNvPr id="66" name="Rectangle 65">
            <a:extLst>
              <a:ext uri="{FF2B5EF4-FFF2-40B4-BE49-F238E27FC236}">
                <a16:creationId xmlns:a16="http://schemas.microsoft.com/office/drawing/2014/main" id="{77DCEFA0-C7D5-4584-BE14-1649F6FF07A0}"/>
              </a:ext>
            </a:extLst>
          </p:cNvPr>
          <p:cNvSpPr/>
          <p:nvPr userDrawn="1"/>
        </p:nvSpPr>
        <p:spPr>
          <a:xfrm>
            <a:off x="1294665" y="3417337"/>
            <a:ext cx="2425699" cy="169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r>
              <a:rPr lang="en-US" sz="1400" dirty="0">
                <a:solidFill>
                  <a:srgbClr val="19557F"/>
                </a:solidFill>
                <a:latin typeface="Barlow SemiBold" panose="00000700000000000000" pitchFamily="2" charset="0"/>
              </a:rPr>
              <a:t>Territory Sales Trainer</a:t>
            </a:r>
          </a:p>
        </p:txBody>
      </p:sp>
      <p:sp>
        <p:nvSpPr>
          <p:cNvPr id="67" name="Text Placeholder 40">
            <a:extLst>
              <a:ext uri="{FF2B5EF4-FFF2-40B4-BE49-F238E27FC236}">
                <a16:creationId xmlns:a16="http://schemas.microsoft.com/office/drawing/2014/main" id="{DA1C602B-858A-415D-BF4B-558987736DF1}"/>
              </a:ext>
            </a:extLst>
          </p:cNvPr>
          <p:cNvSpPr>
            <a:spLocks noGrp="1"/>
          </p:cNvSpPr>
          <p:nvPr>
            <p:ph type="body" sz="quarter" idx="18" hasCustomPrompt="1"/>
          </p:nvPr>
        </p:nvSpPr>
        <p:spPr>
          <a:xfrm>
            <a:off x="1083218" y="3105063"/>
            <a:ext cx="2848595" cy="208009"/>
          </a:xfrm>
          <a:prstGeom prst="rect">
            <a:avLst/>
          </a:prstGeom>
        </p:spPr>
        <p:txBody>
          <a:bodyPr lIns="0" tIns="0" rIns="0" bIns="0" anchor="ctr"/>
          <a:lstStyle>
            <a:lvl1pPr marL="0" indent="0" algn="ctr">
              <a:lnSpc>
                <a:spcPct val="100000"/>
              </a:lnSpc>
              <a:buFontTx/>
              <a:buNone/>
              <a:defRPr sz="1600" cap="all" baseline="0">
                <a:solidFill>
                  <a:srgbClr val="19557F"/>
                </a:solidFill>
                <a:latin typeface="Barlow SemiBold" panose="00000700000000000000" pitchFamily="2" charset="0"/>
              </a:defRPr>
            </a:lvl1pPr>
          </a:lstStyle>
          <a:p>
            <a:pPr lvl="0"/>
            <a:r>
              <a:rPr lang="en-US"/>
              <a:t>Click to enter TST Name</a:t>
            </a:r>
          </a:p>
        </p:txBody>
      </p:sp>
      <p:sp>
        <p:nvSpPr>
          <p:cNvPr id="68" name="Freeform: Shape 67">
            <a:extLst>
              <a:ext uri="{FF2B5EF4-FFF2-40B4-BE49-F238E27FC236}">
                <a16:creationId xmlns:a16="http://schemas.microsoft.com/office/drawing/2014/main" id="{88BE3ED7-771E-4689-9456-E7F2B7BD9EA4}"/>
              </a:ext>
            </a:extLst>
          </p:cNvPr>
          <p:cNvSpPr/>
          <p:nvPr userDrawn="1"/>
        </p:nvSpPr>
        <p:spPr>
          <a:xfrm>
            <a:off x="1031165" y="3112538"/>
            <a:ext cx="3430538" cy="265176"/>
          </a:xfrm>
          <a:custGeom>
            <a:avLst/>
            <a:gdLst>
              <a:gd name="connsiteX0" fmla="*/ 0 w 2598821"/>
              <a:gd name="connsiteY0" fmla="*/ 904774 h 904774"/>
              <a:gd name="connsiteX1" fmla="*/ 2598821 w 2598821"/>
              <a:gd name="connsiteY1" fmla="*/ 904774 h 904774"/>
              <a:gd name="connsiteX2" fmla="*/ 2598821 w 2598821"/>
              <a:gd name="connsiteY2" fmla="*/ 0 h 904774"/>
            </a:gdLst>
            <a:ahLst/>
            <a:cxnLst>
              <a:cxn ang="0">
                <a:pos x="connsiteX0" y="connsiteY0"/>
              </a:cxn>
              <a:cxn ang="0">
                <a:pos x="connsiteX1" y="connsiteY1"/>
              </a:cxn>
              <a:cxn ang="0">
                <a:pos x="connsiteX2" y="connsiteY2"/>
              </a:cxn>
            </a:cxnLst>
            <a:rect l="l" t="t" r="r" b="b"/>
            <a:pathLst>
              <a:path w="2598821" h="904774">
                <a:moveTo>
                  <a:pt x="0" y="904774"/>
                </a:moveTo>
                <a:lnTo>
                  <a:pt x="2598821" y="904774"/>
                </a:lnTo>
                <a:lnTo>
                  <a:pt x="2598821" y="0"/>
                </a:lnTo>
              </a:path>
            </a:pathLst>
          </a:custGeom>
          <a:noFill/>
          <a:ln w="19050">
            <a:solidFill>
              <a:srgbClr val="1955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Shape 73">
            <a:extLst>
              <a:ext uri="{FF2B5EF4-FFF2-40B4-BE49-F238E27FC236}">
                <a16:creationId xmlns:a16="http://schemas.microsoft.com/office/drawing/2014/main" id="{C477EBBB-E632-4D22-A018-97F5D0D5AFA2}"/>
              </a:ext>
            </a:extLst>
          </p:cNvPr>
          <p:cNvSpPr/>
          <p:nvPr userDrawn="1"/>
        </p:nvSpPr>
        <p:spPr>
          <a:xfrm flipV="1">
            <a:off x="1024815" y="2361678"/>
            <a:ext cx="3430538" cy="261752"/>
          </a:xfrm>
          <a:custGeom>
            <a:avLst/>
            <a:gdLst>
              <a:gd name="connsiteX0" fmla="*/ 0 w 2598821"/>
              <a:gd name="connsiteY0" fmla="*/ 904774 h 904774"/>
              <a:gd name="connsiteX1" fmla="*/ 2598821 w 2598821"/>
              <a:gd name="connsiteY1" fmla="*/ 904774 h 904774"/>
              <a:gd name="connsiteX2" fmla="*/ 2598821 w 2598821"/>
              <a:gd name="connsiteY2" fmla="*/ 0 h 904774"/>
            </a:gdLst>
            <a:ahLst/>
            <a:cxnLst>
              <a:cxn ang="0">
                <a:pos x="connsiteX0" y="connsiteY0"/>
              </a:cxn>
              <a:cxn ang="0">
                <a:pos x="connsiteX1" y="connsiteY1"/>
              </a:cxn>
              <a:cxn ang="0">
                <a:pos x="connsiteX2" y="connsiteY2"/>
              </a:cxn>
            </a:cxnLst>
            <a:rect l="l" t="t" r="r" b="b"/>
            <a:pathLst>
              <a:path w="2598821" h="904774">
                <a:moveTo>
                  <a:pt x="0" y="904774"/>
                </a:moveTo>
                <a:lnTo>
                  <a:pt x="2598821" y="904774"/>
                </a:lnTo>
                <a:lnTo>
                  <a:pt x="2598821" y="0"/>
                </a:lnTo>
              </a:path>
            </a:pathLst>
          </a:custGeom>
          <a:noFill/>
          <a:ln w="19050">
            <a:solidFill>
              <a:srgbClr val="1955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976633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rritory Hierarchy - New DG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E50277-B4D9-4497-92A6-2AC4E73D90E1}"/>
              </a:ext>
            </a:extLst>
          </p:cNvPr>
          <p:cNvSpPr/>
          <p:nvPr userDrawn="1"/>
        </p:nvSpPr>
        <p:spPr>
          <a:xfrm>
            <a:off x="4455353" y="1281718"/>
            <a:ext cx="3115332" cy="488848"/>
          </a:xfrm>
          <a:prstGeom prst="rect">
            <a:avLst/>
          </a:prstGeom>
          <a:solidFill>
            <a:srgbClr val="63D1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descr="Text&#10;&#10;Description automatically generated">
            <a:extLst>
              <a:ext uri="{FF2B5EF4-FFF2-40B4-BE49-F238E27FC236}">
                <a16:creationId xmlns:a16="http://schemas.microsoft.com/office/drawing/2014/main" id="{58016778-3773-405B-AD7C-0575E1E0F6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88292" y="6407670"/>
            <a:ext cx="883735" cy="228600"/>
          </a:xfrm>
          <a:prstGeom prst="rect">
            <a:avLst/>
          </a:prstGeom>
        </p:spPr>
      </p:pic>
      <p:sp>
        <p:nvSpPr>
          <p:cNvPr id="31" name="TextBox 30">
            <a:extLst>
              <a:ext uri="{FF2B5EF4-FFF2-40B4-BE49-F238E27FC236}">
                <a16:creationId xmlns:a16="http://schemas.microsoft.com/office/drawing/2014/main" id="{F9CE624E-EDCC-4107-9111-B867EF9C5D0D}"/>
              </a:ext>
            </a:extLst>
          </p:cNvPr>
          <p:cNvSpPr txBox="1"/>
          <p:nvPr userDrawn="1"/>
        </p:nvSpPr>
        <p:spPr>
          <a:xfrm>
            <a:off x="11472027" y="6445026"/>
            <a:ext cx="412752" cy="153888"/>
          </a:xfrm>
          <a:prstGeom prst="rect">
            <a:avLst/>
          </a:prstGeom>
          <a:noFill/>
        </p:spPr>
        <p:txBody>
          <a:bodyPr wrap="square" lIns="0" tIns="0" rIns="0" bIns="0" rtlCol="0" anchor="ctr" anchorCtr="0">
            <a:spAutoFit/>
          </a:bodyPr>
          <a:lstStyle/>
          <a:p>
            <a:pPr algn="ctr"/>
            <a:fld id="{547C95C3-7023-4388-A2E0-61DDD394E10F}" type="slidenum">
              <a:rPr lang="en-US" sz="1000" smtClean="0">
                <a:solidFill>
                  <a:srgbClr val="092C48"/>
                </a:solidFill>
                <a:latin typeface="Barlow" panose="00000500000000000000" pitchFamily="2" charset="0"/>
              </a:rPr>
              <a:pPr algn="ctr"/>
              <a:t>‹#›</a:t>
            </a:fld>
            <a:endParaRPr lang="en-US" sz="1000" dirty="0">
              <a:solidFill>
                <a:srgbClr val="092C48"/>
              </a:solidFill>
              <a:latin typeface="Barlow" panose="00000500000000000000" pitchFamily="2" charset="0"/>
            </a:endParaRPr>
          </a:p>
        </p:txBody>
      </p:sp>
      <p:pic>
        <p:nvPicPr>
          <p:cNvPr id="27" name="Picture 26">
            <a:extLst>
              <a:ext uri="{FF2B5EF4-FFF2-40B4-BE49-F238E27FC236}">
                <a16:creationId xmlns:a16="http://schemas.microsoft.com/office/drawing/2014/main" id="{9E70855D-DE96-4450-AF30-FEF1BD129C98}"/>
              </a:ext>
            </a:extLst>
          </p:cNvPr>
          <p:cNvPicPr>
            <a:picLocks noChangeAspect="1"/>
          </p:cNvPicPr>
          <p:nvPr userDrawn="1"/>
        </p:nvPicPr>
        <p:blipFill>
          <a:blip r:embed="rId3" cstate="screen">
            <a:extLst>
              <a:ext uri="{28A0092B-C50C-407E-A947-70E740481C1C}">
                <a14:useLocalDpi xmlns:a14="http://schemas.microsoft.com/office/drawing/2010/main"/>
              </a:ext>
            </a:extLst>
          </a:blip>
          <a:srcRect t="510" b="510"/>
          <a:stretch/>
        </p:blipFill>
        <p:spPr>
          <a:xfrm>
            <a:off x="11238337" y="567740"/>
            <a:ext cx="519128" cy="481379"/>
          </a:xfrm>
          <a:prstGeom prst="rect">
            <a:avLst/>
          </a:prstGeom>
        </p:spPr>
      </p:pic>
      <p:sp>
        <p:nvSpPr>
          <p:cNvPr id="25" name="Rectangle 24">
            <a:extLst>
              <a:ext uri="{FF2B5EF4-FFF2-40B4-BE49-F238E27FC236}">
                <a16:creationId xmlns:a16="http://schemas.microsoft.com/office/drawing/2014/main" id="{F02A9E58-372C-4D06-8277-D33C8DF7075A}"/>
              </a:ext>
            </a:extLst>
          </p:cNvPr>
          <p:cNvSpPr/>
          <p:nvPr userDrawn="1"/>
        </p:nvSpPr>
        <p:spPr>
          <a:xfrm>
            <a:off x="363228" y="625843"/>
            <a:ext cx="3430539" cy="1033201"/>
          </a:xfrm>
          <a:prstGeom prst="rect">
            <a:avLst/>
          </a:prstGeom>
          <a:solidFill>
            <a:srgbClr val="63D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Straight Connector 29">
            <a:extLst>
              <a:ext uri="{FF2B5EF4-FFF2-40B4-BE49-F238E27FC236}">
                <a16:creationId xmlns:a16="http://schemas.microsoft.com/office/drawing/2014/main" id="{D19E3246-27A3-4D67-B741-6F2025F41C92}"/>
              </a:ext>
            </a:extLst>
          </p:cNvPr>
          <p:cNvCxnSpPr>
            <a:cxnSpLocks/>
          </p:cNvCxnSpPr>
          <p:nvPr userDrawn="1"/>
        </p:nvCxnSpPr>
        <p:spPr>
          <a:xfrm>
            <a:off x="5824711" y="1771500"/>
            <a:ext cx="0" cy="2539430"/>
          </a:xfrm>
          <a:prstGeom prst="line">
            <a:avLst/>
          </a:prstGeom>
          <a:ln w="19050">
            <a:solidFill>
              <a:srgbClr val="092C48"/>
            </a:solidFill>
          </a:ln>
        </p:spPr>
        <p:style>
          <a:lnRef idx="1">
            <a:schemeClr val="accent1"/>
          </a:lnRef>
          <a:fillRef idx="0">
            <a:schemeClr val="accent1"/>
          </a:fillRef>
          <a:effectRef idx="0">
            <a:schemeClr val="accent1"/>
          </a:effectRef>
          <a:fontRef idx="minor">
            <a:schemeClr val="tx1"/>
          </a:fontRef>
        </p:style>
      </p:cxnSp>
      <p:sp>
        <p:nvSpPr>
          <p:cNvPr id="32" name="Title 1">
            <a:extLst>
              <a:ext uri="{FF2B5EF4-FFF2-40B4-BE49-F238E27FC236}">
                <a16:creationId xmlns:a16="http://schemas.microsoft.com/office/drawing/2014/main" id="{15FFFC4D-7BBB-4E19-98BB-CF46FD93DE93}"/>
              </a:ext>
            </a:extLst>
          </p:cNvPr>
          <p:cNvSpPr txBox="1">
            <a:spLocks/>
          </p:cNvSpPr>
          <p:nvPr userDrawn="1"/>
        </p:nvSpPr>
        <p:spPr>
          <a:xfrm>
            <a:off x="714165" y="574451"/>
            <a:ext cx="3217648" cy="884585"/>
          </a:xfrm>
          <a:prstGeom prst="rect">
            <a:avLst/>
          </a:prstGeom>
        </p:spPr>
        <p:txBody>
          <a:bodyPr lIns="0" tIns="0" rIns="0" bIns="0" anchor="ctr"/>
          <a:lstStyle>
            <a:lvl1pPr algn="l" defTabSz="914400" rtl="0" eaLnBrk="1" latinLnBrk="0" hangingPunct="1">
              <a:lnSpc>
                <a:spcPct val="90000"/>
              </a:lnSpc>
              <a:spcBef>
                <a:spcPct val="0"/>
              </a:spcBef>
              <a:buNone/>
              <a:defRPr sz="2800" b="1" kern="1200" cap="all" baseline="0">
                <a:solidFill>
                  <a:srgbClr val="002060"/>
                </a:solidFill>
                <a:latin typeface="Barlow" panose="00000500000000000000" pitchFamily="2" charset="0"/>
                <a:ea typeface="+mj-ea"/>
                <a:cs typeface="+mj-cs"/>
              </a:defRPr>
            </a:lvl1pPr>
          </a:lstStyle>
          <a:p>
            <a:r>
              <a:rPr lang="en-US" dirty="0"/>
              <a:t>Your territory hierarchy</a:t>
            </a:r>
          </a:p>
        </p:txBody>
      </p:sp>
      <p:sp>
        <p:nvSpPr>
          <p:cNvPr id="33" name="Rectangle 32">
            <a:extLst>
              <a:ext uri="{FF2B5EF4-FFF2-40B4-BE49-F238E27FC236}">
                <a16:creationId xmlns:a16="http://schemas.microsoft.com/office/drawing/2014/main" id="{BBA7143E-F8B1-44DF-A46C-87E342BD0F50}"/>
              </a:ext>
            </a:extLst>
          </p:cNvPr>
          <p:cNvSpPr/>
          <p:nvPr userDrawn="1"/>
        </p:nvSpPr>
        <p:spPr>
          <a:xfrm>
            <a:off x="490228" y="501442"/>
            <a:ext cx="3441585" cy="1030602"/>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1B479723-0CD8-406C-A039-BA7075103676}"/>
              </a:ext>
            </a:extLst>
          </p:cNvPr>
          <p:cNvSpPr/>
          <p:nvPr userDrawn="1"/>
        </p:nvSpPr>
        <p:spPr>
          <a:xfrm>
            <a:off x="4427595" y="1396458"/>
            <a:ext cx="3025468" cy="261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rgbClr val="092C48"/>
                </a:solidFill>
                <a:latin typeface="Barlow SemiBold" panose="00000700000000000000" pitchFamily="2" charset="0"/>
              </a:rPr>
              <a:t>District General Agent</a:t>
            </a:r>
          </a:p>
        </p:txBody>
      </p:sp>
      <p:sp>
        <p:nvSpPr>
          <p:cNvPr id="36" name="Freeform: Shape 35">
            <a:extLst>
              <a:ext uri="{FF2B5EF4-FFF2-40B4-BE49-F238E27FC236}">
                <a16:creationId xmlns:a16="http://schemas.microsoft.com/office/drawing/2014/main" id="{D6420D45-7A74-4D33-834A-285D552E2987}"/>
              </a:ext>
            </a:extLst>
          </p:cNvPr>
          <p:cNvSpPr/>
          <p:nvPr userDrawn="1"/>
        </p:nvSpPr>
        <p:spPr>
          <a:xfrm>
            <a:off x="4562779" y="3106806"/>
            <a:ext cx="2538413" cy="357188"/>
          </a:xfrm>
          <a:custGeom>
            <a:avLst/>
            <a:gdLst>
              <a:gd name="connsiteX0" fmla="*/ 0 w 2538413"/>
              <a:gd name="connsiteY0" fmla="*/ 4762 h 357188"/>
              <a:gd name="connsiteX1" fmla="*/ 0 w 2538413"/>
              <a:gd name="connsiteY1" fmla="*/ 357188 h 357188"/>
              <a:gd name="connsiteX2" fmla="*/ 2538413 w 2538413"/>
              <a:gd name="connsiteY2" fmla="*/ 357188 h 357188"/>
              <a:gd name="connsiteX3" fmla="*/ 2538413 w 2538413"/>
              <a:gd name="connsiteY3" fmla="*/ 0 h 357188"/>
            </a:gdLst>
            <a:ahLst/>
            <a:cxnLst>
              <a:cxn ang="0">
                <a:pos x="connsiteX0" y="connsiteY0"/>
              </a:cxn>
              <a:cxn ang="0">
                <a:pos x="connsiteX1" y="connsiteY1"/>
              </a:cxn>
              <a:cxn ang="0">
                <a:pos x="connsiteX2" y="connsiteY2"/>
              </a:cxn>
              <a:cxn ang="0">
                <a:pos x="connsiteX3" y="connsiteY3"/>
              </a:cxn>
            </a:cxnLst>
            <a:rect l="l" t="t" r="r" b="b"/>
            <a:pathLst>
              <a:path w="2538413" h="357188">
                <a:moveTo>
                  <a:pt x="0" y="4762"/>
                </a:moveTo>
                <a:lnTo>
                  <a:pt x="0" y="357188"/>
                </a:lnTo>
                <a:lnTo>
                  <a:pt x="2538413" y="357188"/>
                </a:lnTo>
                <a:lnTo>
                  <a:pt x="2538413" y="0"/>
                </a:lnTo>
              </a:path>
            </a:pathLst>
          </a:custGeom>
          <a:solidFill>
            <a:srgbClr val="FFFFFF"/>
          </a:solidFill>
          <a:ln w="19050">
            <a:solidFill>
              <a:srgbClr val="1955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93853ABB-5746-4493-9C44-CDAF66C7B7C9}"/>
              </a:ext>
            </a:extLst>
          </p:cNvPr>
          <p:cNvSpPr/>
          <p:nvPr userDrawn="1"/>
        </p:nvSpPr>
        <p:spPr>
          <a:xfrm>
            <a:off x="4619341" y="3105480"/>
            <a:ext cx="2425699" cy="3178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400" dirty="0">
                <a:solidFill>
                  <a:srgbClr val="19557F"/>
                </a:solidFill>
                <a:latin typeface="Barlow SemiBold" panose="00000700000000000000" pitchFamily="2" charset="0"/>
              </a:rPr>
              <a:t>Territory Manager</a:t>
            </a:r>
          </a:p>
        </p:txBody>
      </p:sp>
      <p:sp>
        <p:nvSpPr>
          <p:cNvPr id="38" name="Text Placeholder 40">
            <a:extLst>
              <a:ext uri="{FF2B5EF4-FFF2-40B4-BE49-F238E27FC236}">
                <a16:creationId xmlns:a16="http://schemas.microsoft.com/office/drawing/2014/main" id="{0F774593-5081-4267-93AF-3C89E815504F}"/>
              </a:ext>
            </a:extLst>
          </p:cNvPr>
          <p:cNvSpPr>
            <a:spLocks noGrp="1"/>
          </p:cNvSpPr>
          <p:nvPr>
            <p:ph type="body" sz="quarter" idx="11" hasCustomPrompt="1"/>
          </p:nvPr>
        </p:nvSpPr>
        <p:spPr>
          <a:xfrm>
            <a:off x="4407687" y="2617789"/>
            <a:ext cx="2848595" cy="487692"/>
          </a:xfrm>
          <a:prstGeom prst="rect">
            <a:avLst/>
          </a:prstGeom>
          <a:solidFill>
            <a:srgbClr val="FFFFFF"/>
          </a:solidFill>
        </p:spPr>
        <p:txBody>
          <a:bodyPr lIns="0" tIns="0" rIns="0" bIns="0" anchor="ctr"/>
          <a:lstStyle>
            <a:lvl1pPr marL="0" indent="0" algn="ctr">
              <a:buFontTx/>
              <a:buNone/>
              <a:defRPr sz="1800" cap="all" baseline="0">
                <a:solidFill>
                  <a:srgbClr val="19557F"/>
                </a:solidFill>
                <a:latin typeface="Barlow SemiBold" panose="00000700000000000000" pitchFamily="2" charset="0"/>
              </a:defRPr>
            </a:lvl1pPr>
          </a:lstStyle>
          <a:p>
            <a:pPr lvl="0"/>
            <a:r>
              <a:rPr lang="en-US"/>
              <a:t>Click to enter TSM Name</a:t>
            </a:r>
          </a:p>
        </p:txBody>
      </p:sp>
      <p:sp>
        <p:nvSpPr>
          <p:cNvPr id="40" name="Freeform: Shape 39">
            <a:extLst>
              <a:ext uri="{FF2B5EF4-FFF2-40B4-BE49-F238E27FC236}">
                <a16:creationId xmlns:a16="http://schemas.microsoft.com/office/drawing/2014/main" id="{199DD1B7-DAEC-4E9E-B674-8ED912EEC275}"/>
              </a:ext>
            </a:extLst>
          </p:cNvPr>
          <p:cNvSpPr/>
          <p:nvPr userDrawn="1"/>
        </p:nvSpPr>
        <p:spPr>
          <a:xfrm>
            <a:off x="4562779" y="4776722"/>
            <a:ext cx="2538413" cy="357188"/>
          </a:xfrm>
          <a:custGeom>
            <a:avLst/>
            <a:gdLst>
              <a:gd name="connsiteX0" fmla="*/ 0 w 2538413"/>
              <a:gd name="connsiteY0" fmla="*/ 4762 h 357188"/>
              <a:gd name="connsiteX1" fmla="*/ 0 w 2538413"/>
              <a:gd name="connsiteY1" fmla="*/ 357188 h 357188"/>
              <a:gd name="connsiteX2" fmla="*/ 2538413 w 2538413"/>
              <a:gd name="connsiteY2" fmla="*/ 357188 h 357188"/>
              <a:gd name="connsiteX3" fmla="*/ 2538413 w 2538413"/>
              <a:gd name="connsiteY3" fmla="*/ 0 h 357188"/>
            </a:gdLst>
            <a:ahLst/>
            <a:cxnLst>
              <a:cxn ang="0">
                <a:pos x="connsiteX0" y="connsiteY0"/>
              </a:cxn>
              <a:cxn ang="0">
                <a:pos x="connsiteX1" y="connsiteY1"/>
              </a:cxn>
              <a:cxn ang="0">
                <a:pos x="connsiteX2" y="connsiteY2"/>
              </a:cxn>
              <a:cxn ang="0">
                <a:pos x="connsiteX3" y="connsiteY3"/>
              </a:cxn>
            </a:cxnLst>
            <a:rect l="l" t="t" r="r" b="b"/>
            <a:pathLst>
              <a:path w="2538413" h="357188">
                <a:moveTo>
                  <a:pt x="0" y="4762"/>
                </a:moveTo>
                <a:lnTo>
                  <a:pt x="0" y="357188"/>
                </a:lnTo>
                <a:lnTo>
                  <a:pt x="2538413" y="357188"/>
                </a:lnTo>
                <a:lnTo>
                  <a:pt x="2538413" y="0"/>
                </a:lnTo>
              </a:path>
            </a:pathLst>
          </a:custGeom>
          <a:solidFill>
            <a:srgbClr val="FFFFFF"/>
          </a:solidFill>
          <a:ln w="19050">
            <a:solidFill>
              <a:srgbClr val="1955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700FBCB4-8CA3-4FF4-90FE-B733E3A1292A}"/>
              </a:ext>
            </a:extLst>
          </p:cNvPr>
          <p:cNvSpPr/>
          <p:nvPr userDrawn="1"/>
        </p:nvSpPr>
        <p:spPr>
          <a:xfrm>
            <a:off x="4619341" y="4775396"/>
            <a:ext cx="2425699" cy="3178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400" dirty="0">
                <a:solidFill>
                  <a:srgbClr val="19557F"/>
                </a:solidFill>
                <a:latin typeface="Barlow SemiBold" panose="00000700000000000000" pitchFamily="2" charset="0"/>
              </a:rPr>
              <a:t>Vice President, Sales</a:t>
            </a:r>
          </a:p>
        </p:txBody>
      </p:sp>
      <p:sp>
        <p:nvSpPr>
          <p:cNvPr id="43" name="Text Placeholder 40">
            <a:extLst>
              <a:ext uri="{FF2B5EF4-FFF2-40B4-BE49-F238E27FC236}">
                <a16:creationId xmlns:a16="http://schemas.microsoft.com/office/drawing/2014/main" id="{36875D06-7A47-41FF-AE56-A1D6200836BF}"/>
              </a:ext>
            </a:extLst>
          </p:cNvPr>
          <p:cNvSpPr>
            <a:spLocks noGrp="1"/>
          </p:cNvSpPr>
          <p:nvPr>
            <p:ph type="body" sz="quarter" idx="12" hasCustomPrompt="1"/>
          </p:nvPr>
        </p:nvSpPr>
        <p:spPr>
          <a:xfrm>
            <a:off x="4407687" y="4287705"/>
            <a:ext cx="2848595" cy="487692"/>
          </a:xfrm>
          <a:prstGeom prst="rect">
            <a:avLst/>
          </a:prstGeom>
          <a:solidFill>
            <a:srgbClr val="FFFFFF"/>
          </a:solidFill>
        </p:spPr>
        <p:txBody>
          <a:bodyPr lIns="0" tIns="0" rIns="0" bIns="0" anchor="ctr"/>
          <a:lstStyle>
            <a:lvl1pPr marL="0" indent="0" algn="ctr">
              <a:buFontTx/>
              <a:buNone/>
              <a:defRPr sz="1800" cap="all" baseline="0">
                <a:solidFill>
                  <a:srgbClr val="19557F"/>
                </a:solidFill>
                <a:latin typeface="Barlow SemiBold" panose="00000700000000000000" pitchFamily="2" charset="0"/>
              </a:defRPr>
            </a:lvl1pPr>
          </a:lstStyle>
          <a:p>
            <a:pPr lvl="0"/>
            <a:r>
              <a:rPr lang="en-US"/>
              <a:t>Click to enter </a:t>
            </a:r>
            <a:r>
              <a:rPr lang="en-US" err="1"/>
              <a:t>vps</a:t>
            </a:r>
            <a:r>
              <a:rPr lang="en-US"/>
              <a:t> Name</a:t>
            </a:r>
          </a:p>
        </p:txBody>
      </p:sp>
      <p:sp>
        <p:nvSpPr>
          <p:cNvPr id="47" name="Rectangle 46">
            <a:extLst>
              <a:ext uri="{FF2B5EF4-FFF2-40B4-BE49-F238E27FC236}">
                <a16:creationId xmlns:a16="http://schemas.microsoft.com/office/drawing/2014/main" id="{57D50920-21F3-4814-832C-55D9BC466A07}"/>
              </a:ext>
            </a:extLst>
          </p:cNvPr>
          <p:cNvSpPr/>
          <p:nvPr userDrawn="1"/>
        </p:nvSpPr>
        <p:spPr>
          <a:xfrm>
            <a:off x="8035126" y="2411808"/>
            <a:ext cx="2425699" cy="169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r>
              <a:rPr lang="en-US" sz="1400" dirty="0">
                <a:solidFill>
                  <a:srgbClr val="19557F"/>
                </a:solidFill>
                <a:latin typeface="Barlow SemiBold" panose="00000700000000000000" pitchFamily="2" charset="0"/>
              </a:rPr>
              <a:t>Regional Broker Manager</a:t>
            </a:r>
          </a:p>
        </p:txBody>
      </p:sp>
      <p:sp>
        <p:nvSpPr>
          <p:cNvPr id="48" name="Text Placeholder 40">
            <a:extLst>
              <a:ext uri="{FF2B5EF4-FFF2-40B4-BE49-F238E27FC236}">
                <a16:creationId xmlns:a16="http://schemas.microsoft.com/office/drawing/2014/main" id="{D9F55FD7-54E1-4C87-A9EB-EB48DC2EBB2A}"/>
              </a:ext>
            </a:extLst>
          </p:cNvPr>
          <p:cNvSpPr>
            <a:spLocks noGrp="1"/>
          </p:cNvSpPr>
          <p:nvPr>
            <p:ph type="body" sz="quarter" idx="13" hasCustomPrompt="1"/>
          </p:nvPr>
        </p:nvSpPr>
        <p:spPr>
          <a:xfrm>
            <a:off x="7823679" y="2108001"/>
            <a:ext cx="2848595" cy="208009"/>
          </a:xfrm>
          <a:prstGeom prst="rect">
            <a:avLst/>
          </a:prstGeom>
        </p:spPr>
        <p:txBody>
          <a:bodyPr lIns="0" tIns="0" rIns="0" bIns="0" anchor="ctr"/>
          <a:lstStyle>
            <a:lvl1pPr marL="0" indent="0" algn="ctr">
              <a:lnSpc>
                <a:spcPct val="100000"/>
              </a:lnSpc>
              <a:buFontTx/>
              <a:buNone/>
              <a:defRPr sz="1600" cap="all" baseline="0">
                <a:solidFill>
                  <a:srgbClr val="19557F"/>
                </a:solidFill>
                <a:latin typeface="Barlow SemiBold" panose="00000700000000000000" pitchFamily="2" charset="0"/>
              </a:defRPr>
            </a:lvl1pPr>
          </a:lstStyle>
          <a:p>
            <a:pPr lvl="0"/>
            <a:r>
              <a:rPr lang="en-US"/>
              <a:t>Click to enter RBM Name</a:t>
            </a:r>
          </a:p>
        </p:txBody>
      </p:sp>
      <p:sp>
        <p:nvSpPr>
          <p:cNvPr id="49" name="Rectangle 48">
            <a:extLst>
              <a:ext uri="{FF2B5EF4-FFF2-40B4-BE49-F238E27FC236}">
                <a16:creationId xmlns:a16="http://schemas.microsoft.com/office/drawing/2014/main" id="{A9C65339-E8A3-4E33-B832-02E6BC1D2A1F}"/>
              </a:ext>
            </a:extLst>
          </p:cNvPr>
          <p:cNvSpPr/>
          <p:nvPr userDrawn="1"/>
        </p:nvSpPr>
        <p:spPr>
          <a:xfrm>
            <a:off x="8035126" y="3417337"/>
            <a:ext cx="2425699" cy="169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r>
              <a:rPr lang="en-US" sz="1400" dirty="0">
                <a:solidFill>
                  <a:srgbClr val="19557F"/>
                </a:solidFill>
                <a:latin typeface="Barlow SemiBold" panose="00000700000000000000" pitchFamily="2" charset="0"/>
              </a:rPr>
              <a:t>Recruiting Consultant</a:t>
            </a:r>
          </a:p>
        </p:txBody>
      </p:sp>
      <p:sp>
        <p:nvSpPr>
          <p:cNvPr id="50" name="Text Placeholder 40">
            <a:extLst>
              <a:ext uri="{FF2B5EF4-FFF2-40B4-BE49-F238E27FC236}">
                <a16:creationId xmlns:a16="http://schemas.microsoft.com/office/drawing/2014/main" id="{2D9CC52C-1A2A-4320-B3D8-DC64F42175B7}"/>
              </a:ext>
            </a:extLst>
          </p:cNvPr>
          <p:cNvSpPr>
            <a:spLocks noGrp="1"/>
          </p:cNvSpPr>
          <p:nvPr>
            <p:ph type="body" sz="quarter" idx="15" hasCustomPrompt="1"/>
          </p:nvPr>
        </p:nvSpPr>
        <p:spPr>
          <a:xfrm>
            <a:off x="7823679" y="3105063"/>
            <a:ext cx="2848595" cy="208009"/>
          </a:xfrm>
          <a:prstGeom prst="rect">
            <a:avLst/>
          </a:prstGeom>
        </p:spPr>
        <p:txBody>
          <a:bodyPr lIns="0" tIns="0" rIns="0" bIns="0" anchor="ctr"/>
          <a:lstStyle>
            <a:lvl1pPr marL="0" indent="0" algn="ctr">
              <a:lnSpc>
                <a:spcPct val="100000"/>
              </a:lnSpc>
              <a:buFontTx/>
              <a:buNone/>
              <a:defRPr sz="1600" cap="all" baseline="0">
                <a:solidFill>
                  <a:srgbClr val="19557F"/>
                </a:solidFill>
                <a:latin typeface="Barlow SemiBold" panose="00000700000000000000" pitchFamily="2" charset="0"/>
              </a:defRPr>
            </a:lvl1pPr>
          </a:lstStyle>
          <a:p>
            <a:pPr lvl="0"/>
            <a:r>
              <a:rPr lang="en-US"/>
              <a:t>Click to enter RC Name</a:t>
            </a:r>
          </a:p>
        </p:txBody>
      </p:sp>
      <p:sp>
        <p:nvSpPr>
          <p:cNvPr id="51" name="Freeform: Shape 50">
            <a:extLst>
              <a:ext uri="{FF2B5EF4-FFF2-40B4-BE49-F238E27FC236}">
                <a16:creationId xmlns:a16="http://schemas.microsoft.com/office/drawing/2014/main" id="{29B54047-2BD4-4356-9A12-7779E7E7B656}"/>
              </a:ext>
            </a:extLst>
          </p:cNvPr>
          <p:cNvSpPr/>
          <p:nvPr userDrawn="1"/>
        </p:nvSpPr>
        <p:spPr>
          <a:xfrm flipH="1">
            <a:off x="7248086" y="3112538"/>
            <a:ext cx="3430538" cy="265176"/>
          </a:xfrm>
          <a:custGeom>
            <a:avLst/>
            <a:gdLst>
              <a:gd name="connsiteX0" fmla="*/ 0 w 2598821"/>
              <a:gd name="connsiteY0" fmla="*/ 904774 h 904774"/>
              <a:gd name="connsiteX1" fmla="*/ 2598821 w 2598821"/>
              <a:gd name="connsiteY1" fmla="*/ 904774 h 904774"/>
              <a:gd name="connsiteX2" fmla="*/ 2598821 w 2598821"/>
              <a:gd name="connsiteY2" fmla="*/ 0 h 904774"/>
            </a:gdLst>
            <a:ahLst/>
            <a:cxnLst>
              <a:cxn ang="0">
                <a:pos x="connsiteX0" y="connsiteY0"/>
              </a:cxn>
              <a:cxn ang="0">
                <a:pos x="connsiteX1" y="connsiteY1"/>
              </a:cxn>
              <a:cxn ang="0">
                <a:pos x="connsiteX2" y="connsiteY2"/>
              </a:cxn>
            </a:cxnLst>
            <a:rect l="l" t="t" r="r" b="b"/>
            <a:pathLst>
              <a:path w="2598821" h="904774">
                <a:moveTo>
                  <a:pt x="0" y="904774"/>
                </a:moveTo>
                <a:lnTo>
                  <a:pt x="2598821" y="904774"/>
                </a:lnTo>
                <a:lnTo>
                  <a:pt x="2598821" y="0"/>
                </a:lnTo>
              </a:path>
            </a:pathLst>
          </a:custGeom>
          <a:noFill/>
          <a:ln w="19050">
            <a:solidFill>
              <a:srgbClr val="1955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EF65BE33-D581-478E-861E-7BEA50D91C1B}"/>
              </a:ext>
            </a:extLst>
          </p:cNvPr>
          <p:cNvSpPr/>
          <p:nvPr userDrawn="1"/>
        </p:nvSpPr>
        <p:spPr>
          <a:xfrm flipH="1" flipV="1">
            <a:off x="7241736" y="2361678"/>
            <a:ext cx="3430538" cy="261752"/>
          </a:xfrm>
          <a:custGeom>
            <a:avLst/>
            <a:gdLst>
              <a:gd name="connsiteX0" fmla="*/ 0 w 2598821"/>
              <a:gd name="connsiteY0" fmla="*/ 904774 h 904774"/>
              <a:gd name="connsiteX1" fmla="*/ 2598821 w 2598821"/>
              <a:gd name="connsiteY1" fmla="*/ 904774 h 904774"/>
              <a:gd name="connsiteX2" fmla="*/ 2598821 w 2598821"/>
              <a:gd name="connsiteY2" fmla="*/ 0 h 904774"/>
            </a:gdLst>
            <a:ahLst/>
            <a:cxnLst>
              <a:cxn ang="0">
                <a:pos x="connsiteX0" y="connsiteY0"/>
              </a:cxn>
              <a:cxn ang="0">
                <a:pos x="connsiteX1" y="connsiteY1"/>
              </a:cxn>
              <a:cxn ang="0">
                <a:pos x="connsiteX2" y="connsiteY2"/>
              </a:cxn>
            </a:cxnLst>
            <a:rect l="l" t="t" r="r" b="b"/>
            <a:pathLst>
              <a:path w="2598821" h="904774">
                <a:moveTo>
                  <a:pt x="0" y="904774"/>
                </a:moveTo>
                <a:lnTo>
                  <a:pt x="2598821" y="904774"/>
                </a:lnTo>
                <a:lnTo>
                  <a:pt x="2598821" y="0"/>
                </a:lnTo>
              </a:path>
            </a:pathLst>
          </a:custGeom>
          <a:noFill/>
          <a:ln w="19050">
            <a:solidFill>
              <a:srgbClr val="1955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33FA621E-0E02-46FF-BE4C-5707B4625BF2}"/>
              </a:ext>
            </a:extLst>
          </p:cNvPr>
          <p:cNvSpPr/>
          <p:nvPr userDrawn="1"/>
        </p:nvSpPr>
        <p:spPr>
          <a:xfrm>
            <a:off x="1294665" y="2411808"/>
            <a:ext cx="2425699" cy="169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r>
              <a:rPr lang="en-US" sz="1400" dirty="0">
                <a:solidFill>
                  <a:srgbClr val="19557F"/>
                </a:solidFill>
                <a:latin typeface="Barlow SemiBold" panose="00000700000000000000" pitchFamily="2" charset="0"/>
              </a:rPr>
              <a:t>Territory Office Manager</a:t>
            </a:r>
          </a:p>
        </p:txBody>
      </p:sp>
      <p:sp>
        <p:nvSpPr>
          <p:cNvPr id="54" name="Text Placeholder 40">
            <a:extLst>
              <a:ext uri="{FF2B5EF4-FFF2-40B4-BE49-F238E27FC236}">
                <a16:creationId xmlns:a16="http://schemas.microsoft.com/office/drawing/2014/main" id="{21A5CDF4-D903-43C7-8A04-6AF3FF68F102}"/>
              </a:ext>
            </a:extLst>
          </p:cNvPr>
          <p:cNvSpPr>
            <a:spLocks noGrp="1"/>
          </p:cNvSpPr>
          <p:nvPr>
            <p:ph type="body" sz="quarter" idx="17" hasCustomPrompt="1"/>
          </p:nvPr>
        </p:nvSpPr>
        <p:spPr>
          <a:xfrm>
            <a:off x="1083218" y="2108001"/>
            <a:ext cx="2848595" cy="208009"/>
          </a:xfrm>
          <a:prstGeom prst="rect">
            <a:avLst/>
          </a:prstGeom>
        </p:spPr>
        <p:txBody>
          <a:bodyPr lIns="0" tIns="0" rIns="0" bIns="0" anchor="ctr"/>
          <a:lstStyle>
            <a:lvl1pPr marL="0" indent="0" algn="ctr">
              <a:lnSpc>
                <a:spcPct val="100000"/>
              </a:lnSpc>
              <a:buFontTx/>
              <a:buNone/>
              <a:defRPr sz="1600" cap="all" baseline="0">
                <a:solidFill>
                  <a:srgbClr val="19557F"/>
                </a:solidFill>
                <a:latin typeface="Barlow SemiBold" panose="00000700000000000000" pitchFamily="2" charset="0"/>
              </a:defRPr>
            </a:lvl1pPr>
          </a:lstStyle>
          <a:p>
            <a:pPr lvl="0"/>
            <a:r>
              <a:rPr lang="en-US"/>
              <a:t>Click to enter TOM Name</a:t>
            </a:r>
          </a:p>
        </p:txBody>
      </p:sp>
      <p:sp>
        <p:nvSpPr>
          <p:cNvPr id="55" name="Rectangle 54">
            <a:extLst>
              <a:ext uri="{FF2B5EF4-FFF2-40B4-BE49-F238E27FC236}">
                <a16:creationId xmlns:a16="http://schemas.microsoft.com/office/drawing/2014/main" id="{1D9E409E-10F8-4387-8E1C-3118BF18CF6A}"/>
              </a:ext>
            </a:extLst>
          </p:cNvPr>
          <p:cNvSpPr/>
          <p:nvPr userDrawn="1"/>
        </p:nvSpPr>
        <p:spPr>
          <a:xfrm>
            <a:off x="1294665" y="3417337"/>
            <a:ext cx="2425699" cy="169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r>
              <a:rPr lang="en-US" sz="1400" dirty="0">
                <a:solidFill>
                  <a:srgbClr val="19557F"/>
                </a:solidFill>
                <a:latin typeface="Barlow SemiBold" panose="00000700000000000000" pitchFamily="2" charset="0"/>
              </a:rPr>
              <a:t>Territory Sales Trainer</a:t>
            </a:r>
          </a:p>
        </p:txBody>
      </p:sp>
      <p:sp>
        <p:nvSpPr>
          <p:cNvPr id="56" name="Text Placeholder 40">
            <a:extLst>
              <a:ext uri="{FF2B5EF4-FFF2-40B4-BE49-F238E27FC236}">
                <a16:creationId xmlns:a16="http://schemas.microsoft.com/office/drawing/2014/main" id="{84FB2849-1FA1-4C2D-9411-0E68A006C50A}"/>
              </a:ext>
            </a:extLst>
          </p:cNvPr>
          <p:cNvSpPr>
            <a:spLocks noGrp="1"/>
          </p:cNvSpPr>
          <p:nvPr>
            <p:ph type="body" sz="quarter" idx="18" hasCustomPrompt="1"/>
          </p:nvPr>
        </p:nvSpPr>
        <p:spPr>
          <a:xfrm>
            <a:off x="1083218" y="3105063"/>
            <a:ext cx="2848595" cy="208009"/>
          </a:xfrm>
          <a:prstGeom prst="rect">
            <a:avLst/>
          </a:prstGeom>
        </p:spPr>
        <p:txBody>
          <a:bodyPr lIns="0" tIns="0" rIns="0" bIns="0" anchor="ctr"/>
          <a:lstStyle>
            <a:lvl1pPr marL="0" indent="0" algn="ctr">
              <a:lnSpc>
                <a:spcPct val="100000"/>
              </a:lnSpc>
              <a:buFontTx/>
              <a:buNone/>
              <a:defRPr sz="1600" cap="all" baseline="0">
                <a:solidFill>
                  <a:srgbClr val="19557F"/>
                </a:solidFill>
                <a:latin typeface="Barlow SemiBold" panose="00000700000000000000" pitchFamily="2" charset="0"/>
              </a:defRPr>
            </a:lvl1pPr>
          </a:lstStyle>
          <a:p>
            <a:pPr lvl="0"/>
            <a:r>
              <a:rPr lang="en-US"/>
              <a:t>Click to enter TST Name</a:t>
            </a:r>
          </a:p>
        </p:txBody>
      </p:sp>
      <p:sp>
        <p:nvSpPr>
          <p:cNvPr id="57" name="Freeform: Shape 56">
            <a:extLst>
              <a:ext uri="{FF2B5EF4-FFF2-40B4-BE49-F238E27FC236}">
                <a16:creationId xmlns:a16="http://schemas.microsoft.com/office/drawing/2014/main" id="{CD9508D3-5B2A-475C-A965-9018670CBB8E}"/>
              </a:ext>
            </a:extLst>
          </p:cNvPr>
          <p:cNvSpPr/>
          <p:nvPr userDrawn="1"/>
        </p:nvSpPr>
        <p:spPr>
          <a:xfrm>
            <a:off x="1031165" y="3112538"/>
            <a:ext cx="3430538" cy="265176"/>
          </a:xfrm>
          <a:custGeom>
            <a:avLst/>
            <a:gdLst>
              <a:gd name="connsiteX0" fmla="*/ 0 w 2598821"/>
              <a:gd name="connsiteY0" fmla="*/ 904774 h 904774"/>
              <a:gd name="connsiteX1" fmla="*/ 2598821 w 2598821"/>
              <a:gd name="connsiteY1" fmla="*/ 904774 h 904774"/>
              <a:gd name="connsiteX2" fmla="*/ 2598821 w 2598821"/>
              <a:gd name="connsiteY2" fmla="*/ 0 h 904774"/>
            </a:gdLst>
            <a:ahLst/>
            <a:cxnLst>
              <a:cxn ang="0">
                <a:pos x="connsiteX0" y="connsiteY0"/>
              </a:cxn>
              <a:cxn ang="0">
                <a:pos x="connsiteX1" y="connsiteY1"/>
              </a:cxn>
              <a:cxn ang="0">
                <a:pos x="connsiteX2" y="connsiteY2"/>
              </a:cxn>
            </a:cxnLst>
            <a:rect l="l" t="t" r="r" b="b"/>
            <a:pathLst>
              <a:path w="2598821" h="904774">
                <a:moveTo>
                  <a:pt x="0" y="904774"/>
                </a:moveTo>
                <a:lnTo>
                  <a:pt x="2598821" y="904774"/>
                </a:lnTo>
                <a:lnTo>
                  <a:pt x="2598821" y="0"/>
                </a:lnTo>
              </a:path>
            </a:pathLst>
          </a:custGeom>
          <a:noFill/>
          <a:ln w="19050">
            <a:solidFill>
              <a:srgbClr val="1955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Freeform: Shape 59">
            <a:extLst>
              <a:ext uri="{FF2B5EF4-FFF2-40B4-BE49-F238E27FC236}">
                <a16:creationId xmlns:a16="http://schemas.microsoft.com/office/drawing/2014/main" id="{3E9F9FBD-AE24-41DA-959E-9166B2F2EA7D}"/>
              </a:ext>
            </a:extLst>
          </p:cNvPr>
          <p:cNvSpPr/>
          <p:nvPr userDrawn="1"/>
        </p:nvSpPr>
        <p:spPr>
          <a:xfrm flipV="1">
            <a:off x="1024815" y="2361678"/>
            <a:ext cx="3430538" cy="261752"/>
          </a:xfrm>
          <a:custGeom>
            <a:avLst/>
            <a:gdLst>
              <a:gd name="connsiteX0" fmla="*/ 0 w 2598821"/>
              <a:gd name="connsiteY0" fmla="*/ 904774 h 904774"/>
              <a:gd name="connsiteX1" fmla="*/ 2598821 w 2598821"/>
              <a:gd name="connsiteY1" fmla="*/ 904774 h 904774"/>
              <a:gd name="connsiteX2" fmla="*/ 2598821 w 2598821"/>
              <a:gd name="connsiteY2" fmla="*/ 0 h 904774"/>
            </a:gdLst>
            <a:ahLst/>
            <a:cxnLst>
              <a:cxn ang="0">
                <a:pos x="connsiteX0" y="connsiteY0"/>
              </a:cxn>
              <a:cxn ang="0">
                <a:pos x="connsiteX1" y="connsiteY1"/>
              </a:cxn>
              <a:cxn ang="0">
                <a:pos x="connsiteX2" y="connsiteY2"/>
              </a:cxn>
            </a:cxnLst>
            <a:rect l="l" t="t" r="r" b="b"/>
            <a:pathLst>
              <a:path w="2598821" h="904774">
                <a:moveTo>
                  <a:pt x="0" y="904774"/>
                </a:moveTo>
                <a:lnTo>
                  <a:pt x="2598821" y="904774"/>
                </a:lnTo>
                <a:lnTo>
                  <a:pt x="2598821" y="0"/>
                </a:lnTo>
              </a:path>
            </a:pathLst>
          </a:custGeom>
          <a:noFill/>
          <a:ln w="19050">
            <a:solidFill>
              <a:srgbClr val="1955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191099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rritory Hierarchy - No Names">
    <p:spTree>
      <p:nvGrpSpPr>
        <p:cNvPr id="1" name=""/>
        <p:cNvGrpSpPr/>
        <p:nvPr/>
      </p:nvGrpSpPr>
      <p:grpSpPr>
        <a:xfrm>
          <a:off x="0" y="0"/>
          <a:ext cx="0" cy="0"/>
          <a:chOff x="0" y="0"/>
          <a:chExt cx="0" cy="0"/>
        </a:xfrm>
      </p:grpSpPr>
      <p:pic>
        <p:nvPicPr>
          <p:cNvPr id="19" name="Picture 18" descr="Text&#10;&#10;Description automatically generated">
            <a:extLst>
              <a:ext uri="{FF2B5EF4-FFF2-40B4-BE49-F238E27FC236}">
                <a16:creationId xmlns:a16="http://schemas.microsoft.com/office/drawing/2014/main" id="{7AD866E1-9681-4DDD-830D-700E06DBE3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88292" y="6407670"/>
            <a:ext cx="883735" cy="228600"/>
          </a:xfrm>
          <a:prstGeom prst="rect">
            <a:avLst/>
          </a:prstGeom>
        </p:spPr>
      </p:pic>
      <p:sp>
        <p:nvSpPr>
          <p:cNvPr id="20" name="TextBox 19">
            <a:extLst>
              <a:ext uri="{FF2B5EF4-FFF2-40B4-BE49-F238E27FC236}">
                <a16:creationId xmlns:a16="http://schemas.microsoft.com/office/drawing/2014/main" id="{A4F0B2D4-B8E4-41B7-84D6-BF60530D0B7B}"/>
              </a:ext>
            </a:extLst>
          </p:cNvPr>
          <p:cNvSpPr txBox="1"/>
          <p:nvPr userDrawn="1"/>
        </p:nvSpPr>
        <p:spPr>
          <a:xfrm>
            <a:off x="11472027" y="6445026"/>
            <a:ext cx="412752" cy="153888"/>
          </a:xfrm>
          <a:prstGeom prst="rect">
            <a:avLst/>
          </a:prstGeom>
          <a:noFill/>
        </p:spPr>
        <p:txBody>
          <a:bodyPr wrap="square" lIns="0" tIns="0" rIns="0" bIns="0" rtlCol="0" anchor="ctr" anchorCtr="0">
            <a:spAutoFit/>
          </a:bodyPr>
          <a:lstStyle/>
          <a:p>
            <a:pPr algn="ctr"/>
            <a:fld id="{547C95C3-7023-4388-A2E0-61DDD394E10F}" type="slidenum">
              <a:rPr lang="en-US" sz="1000" smtClean="0">
                <a:solidFill>
                  <a:srgbClr val="092C48"/>
                </a:solidFill>
                <a:latin typeface="Barlow" panose="00000500000000000000" pitchFamily="2" charset="0"/>
              </a:rPr>
              <a:pPr algn="ctr"/>
              <a:t>‹#›</a:t>
            </a:fld>
            <a:endParaRPr lang="en-US" sz="1000" dirty="0">
              <a:solidFill>
                <a:srgbClr val="092C48"/>
              </a:solidFill>
              <a:latin typeface="Barlow" panose="00000500000000000000" pitchFamily="2" charset="0"/>
            </a:endParaRPr>
          </a:p>
        </p:txBody>
      </p:sp>
      <p:pic>
        <p:nvPicPr>
          <p:cNvPr id="21" name="Picture 20">
            <a:extLst>
              <a:ext uri="{FF2B5EF4-FFF2-40B4-BE49-F238E27FC236}">
                <a16:creationId xmlns:a16="http://schemas.microsoft.com/office/drawing/2014/main" id="{2E94309B-3A42-46B5-A27E-A243A22EED89}"/>
              </a:ext>
            </a:extLst>
          </p:cNvPr>
          <p:cNvPicPr>
            <a:picLocks noChangeAspect="1"/>
          </p:cNvPicPr>
          <p:nvPr userDrawn="1"/>
        </p:nvPicPr>
        <p:blipFill>
          <a:blip r:embed="rId3" cstate="screen">
            <a:extLst>
              <a:ext uri="{28A0092B-C50C-407E-A947-70E740481C1C}">
                <a14:useLocalDpi xmlns:a14="http://schemas.microsoft.com/office/drawing/2010/main"/>
              </a:ext>
            </a:extLst>
          </a:blip>
          <a:srcRect t="510" b="510"/>
          <a:stretch/>
        </p:blipFill>
        <p:spPr>
          <a:xfrm>
            <a:off x="11238337" y="567740"/>
            <a:ext cx="519128" cy="481379"/>
          </a:xfrm>
          <a:prstGeom prst="rect">
            <a:avLst/>
          </a:prstGeom>
        </p:spPr>
      </p:pic>
      <p:cxnSp>
        <p:nvCxnSpPr>
          <p:cNvPr id="24" name="Straight Connector 23">
            <a:extLst>
              <a:ext uri="{FF2B5EF4-FFF2-40B4-BE49-F238E27FC236}">
                <a16:creationId xmlns:a16="http://schemas.microsoft.com/office/drawing/2014/main" id="{ED2359DC-C097-4325-8A39-D5903E6F1E08}"/>
              </a:ext>
            </a:extLst>
          </p:cNvPr>
          <p:cNvCxnSpPr>
            <a:cxnSpLocks/>
          </p:cNvCxnSpPr>
          <p:nvPr userDrawn="1"/>
        </p:nvCxnSpPr>
        <p:spPr>
          <a:xfrm>
            <a:off x="6896661" y="1698171"/>
            <a:ext cx="0" cy="3482448"/>
          </a:xfrm>
          <a:prstGeom prst="line">
            <a:avLst/>
          </a:prstGeom>
          <a:ln w="19050">
            <a:solidFill>
              <a:srgbClr val="19557F"/>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406F7EAC-14F0-482C-B1C1-29AA51E2D3BE}"/>
              </a:ext>
            </a:extLst>
          </p:cNvPr>
          <p:cNvSpPr/>
          <p:nvPr userDrawn="1"/>
        </p:nvSpPr>
        <p:spPr>
          <a:xfrm>
            <a:off x="5848233" y="1149482"/>
            <a:ext cx="2093719" cy="790143"/>
          </a:xfrm>
          <a:prstGeom prst="rect">
            <a:avLst/>
          </a:prstGeom>
          <a:solidFill>
            <a:srgbClr val="19557F"/>
          </a:solidFill>
          <a:ln>
            <a:solidFill>
              <a:srgbClr val="092C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Barlow SemiBold" panose="00000700000000000000" pitchFamily="2" charset="0"/>
              </a:rPr>
              <a:t>DGA</a:t>
            </a:r>
          </a:p>
        </p:txBody>
      </p:sp>
      <p:sp>
        <p:nvSpPr>
          <p:cNvPr id="26" name="Rectangle 25">
            <a:extLst>
              <a:ext uri="{FF2B5EF4-FFF2-40B4-BE49-F238E27FC236}">
                <a16:creationId xmlns:a16="http://schemas.microsoft.com/office/drawing/2014/main" id="{378091E6-5925-452E-936D-90FECE4D12BC}"/>
              </a:ext>
            </a:extLst>
          </p:cNvPr>
          <p:cNvSpPr/>
          <p:nvPr userDrawn="1"/>
        </p:nvSpPr>
        <p:spPr>
          <a:xfrm>
            <a:off x="5848233" y="3120761"/>
            <a:ext cx="2093719" cy="790143"/>
          </a:xfrm>
          <a:prstGeom prst="rect">
            <a:avLst/>
          </a:prstGeom>
          <a:solidFill>
            <a:srgbClr val="19557F"/>
          </a:solidFill>
          <a:ln>
            <a:solidFill>
              <a:srgbClr val="092C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Barlow SemiBold" panose="00000700000000000000" pitchFamily="2" charset="0"/>
              </a:rPr>
              <a:t>Territory Manager</a:t>
            </a:r>
          </a:p>
        </p:txBody>
      </p:sp>
      <p:sp>
        <p:nvSpPr>
          <p:cNvPr id="27" name="Rectangle 26">
            <a:extLst>
              <a:ext uri="{FF2B5EF4-FFF2-40B4-BE49-F238E27FC236}">
                <a16:creationId xmlns:a16="http://schemas.microsoft.com/office/drawing/2014/main" id="{A823C7C7-E8B2-46FA-A7B3-0EF251D95E78}"/>
              </a:ext>
            </a:extLst>
          </p:cNvPr>
          <p:cNvSpPr/>
          <p:nvPr userDrawn="1"/>
        </p:nvSpPr>
        <p:spPr>
          <a:xfrm>
            <a:off x="5874925" y="5092040"/>
            <a:ext cx="2093719" cy="790143"/>
          </a:xfrm>
          <a:prstGeom prst="rect">
            <a:avLst/>
          </a:prstGeom>
          <a:solidFill>
            <a:srgbClr val="19557F"/>
          </a:solidFill>
          <a:ln>
            <a:solidFill>
              <a:srgbClr val="092C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Barlow SemiBold" panose="00000700000000000000" pitchFamily="2" charset="0"/>
              </a:rPr>
              <a:t>Vice President, Sales</a:t>
            </a:r>
          </a:p>
        </p:txBody>
      </p:sp>
      <p:sp>
        <p:nvSpPr>
          <p:cNvPr id="28" name="Rectangle 27">
            <a:extLst>
              <a:ext uri="{FF2B5EF4-FFF2-40B4-BE49-F238E27FC236}">
                <a16:creationId xmlns:a16="http://schemas.microsoft.com/office/drawing/2014/main" id="{A18FAEA5-F254-4063-9ADD-EB0DBDA3B1CA}"/>
              </a:ext>
            </a:extLst>
          </p:cNvPr>
          <p:cNvSpPr/>
          <p:nvPr userDrawn="1"/>
        </p:nvSpPr>
        <p:spPr>
          <a:xfrm>
            <a:off x="8752376" y="2315003"/>
            <a:ext cx="2093719" cy="790143"/>
          </a:xfrm>
          <a:prstGeom prst="rect">
            <a:avLst/>
          </a:prstGeom>
          <a:solidFill>
            <a:srgbClr val="19557F"/>
          </a:solidFill>
          <a:ln>
            <a:solidFill>
              <a:srgbClr val="092C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Barlow SemiBold" panose="00000700000000000000" pitchFamily="2" charset="0"/>
              </a:rPr>
              <a:t>Recruiting Consultant</a:t>
            </a:r>
          </a:p>
        </p:txBody>
      </p:sp>
      <p:sp>
        <p:nvSpPr>
          <p:cNvPr id="30" name="Rectangle 29">
            <a:extLst>
              <a:ext uri="{FF2B5EF4-FFF2-40B4-BE49-F238E27FC236}">
                <a16:creationId xmlns:a16="http://schemas.microsoft.com/office/drawing/2014/main" id="{84AA3704-C1C9-45E1-B0C6-C697223B894C}"/>
              </a:ext>
            </a:extLst>
          </p:cNvPr>
          <p:cNvSpPr/>
          <p:nvPr userDrawn="1"/>
        </p:nvSpPr>
        <p:spPr>
          <a:xfrm>
            <a:off x="8730233" y="4081115"/>
            <a:ext cx="2093719" cy="790143"/>
          </a:xfrm>
          <a:prstGeom prst="rect">
            <a:avLst/>
          </a:prstGeom>
          <a:solidFill>
            <a:srgbClr val="19557F"/>
          </a:solidFill>
          <a:ln>
            <a:solidFill>
              <a:srgbClr val="092C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Barlow SemiBold" panose="00000700000000000000" pitchFamily="2" charset="0"/>
              </a:rPr>
              <a:t>Regional Broker Manager</a:t>
            </a:r>
          </a:p>
        </p:txBody>
      </p:sp>
      <p:sp>
        <p:nvSpPr>
          <p:cNvPr id="17" name="Freeform: Shape 16">
            <a:extLst>
              <a:ext uri="{FF2B5EF4-FFF2-40B4-BE49-F238E27FC236}">
                <a16:creationId xmlns:a16="http://schemas.microsoft.com/office/drawing/2014/main" id="{91B23A15-279D-4809-A5D7-559A5451060C}"/>
              </a:ext>
            </a:extLst>
          </p:cNvPr>
          <p:cNvSpPr/>
          <p:nvPr userDrawn="1"/>
        </p:nvSpPr>
        <p:spPr>
          <a:xfrm>
            <a:off x="7878725" y="3052372"/>
            <a:ext cx="1899606" cy="463461"/>
          </a:xfrm>
          <a:custGeom>
            <a:avLst/>
            <a:gdLst>
              <a:gd name="connsiteX0" fmla="*/ 2211572 w 2211572"/>
              <a:gd name="connsiteY0" fmla="*/ 0 h 414670"/>
              <a:gd name="connsiteX1" fmla="*/ 2211572 w 2211572"/>
              <a:gd name="connsiteY1" fmla="*/ 414670 h 414670"/>
              <a:gd name="connsiteX2" fmla="*/ 0 w 2211572"/>
              <a:gd name="connsiteY2" fmla="*/ 414670 h 414670"/>
            </a:gdLst>
            <a:ahLst/>
            <a:cxnLst>
              <a:cxn ang="0">
                <a:pos x="connsiteX0" y="connsiteY0"/>
              </a:cxn>
              <a:cxn ang="0">
                <a:pos x="connsiteX1" y="connsiteY1"/>
              </a:cxn>
              <a:cxn ang="0">
                <a:pos x="connsiteX2" y="connsiteY2"/>
              </a:cxn>
            </a:cxnLst>
            <a:rect l="l" t="t" r="r" b="b"/>
            <a:pathLst>
              <a:path w="2211572" h="414670">
                <a:moveTo>
                  <a:pt x="2211572" y="0"/>
                </a:moveTo>
                <a:lnTo>
                  <a:pt x="2211572" y="414670"/>
                </a:lnTo>
                <a:lnTo>
                  <a:pt x="0" y="414670"/>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0F20B0E0-C651-4CFC-8F97-DB05E9FC6B19}"/>
              </a:ext>
            </a:extLst>
          </p:cNvPr>
          <p:cNvSpPr/>
          <p:nvPr userDrawn="1"/>
        </p:nvSpPr>
        <p:spPr>
          <a:xfrm flipV="1">
            <a:off x="7875913" y="3647972"/>
            <a:ext cx="1899606" cy="463461"/>
          </a:xfrm>
          <a:custGeom>
            <a:avLst/>
            <a:gdLst>
              <a:gd name="connsiteX0" fmla="*/ 2211572 w 2211572"/>
              <a:gd name="connsiteY0" fmla="*/ 0 h 414670"/>
              <a:gd name="connsiteX1" fmla="*/ 2211572 w 2211572"/>
              <a:gd name="connsiteY1" fmla="*/ 414670 h 414670"/>
              <a:gd name="connsiteX2" fmla="*/ 0 w 2211572"/>
              <a:gd name="connsiteY2" fmla="*/ 414670 h 414670"/>
            </a:gdLst>
            <a:ahLst/>
            <a:cxnLst>
              <a:cxn ang="0">
                <a:pos x="connsiteX0" y="connsiteY0"/>
              </a:cxn>
              <a:cxn ang="0">
                <a:pos x="connsiteX1" y="connsiteY1"/>
              </a:cxn>
              <a:cxn ang="0">
                <a:pos x="connsiteX2" y="connsiteY2"/>
              </a:cxn>
            </a:cxnLst>
            <a:rect l="l" t="t" r="r" b="b"/>
            <a:pathLst>
              <a:path w="2211572" h="414670">
                <a:moveTo>
                  <a:pt x="2211572" y="0"/>
                </a:moveTo>
                <a:lnTo>
                  <a:pt x="2211572" y="414670"/>
                </a:lnTo>
                <a:lnTo>
                  <a:pt x="0" y="414670"/>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B9DF2FEA-4AB7-4E25-9BC6-C11E954CCAF4}"/>
              </a:ext>
            </a:extLst>
          </p:cNvPr>
          <p:cNvSpPr/>
          <p:nvPr userDrawn="1"/>
        </p:nvSpPr>
        <p:spPr>
          <a:xfrm>
            <a:off x="3087836" y="2315003"/>
            <a:ext cx="2093719" cy="790143"/>
          </a:xfrm>
          <a:prstGeom prst="rect">
            <a:avLst/>
          </a:prstGeom>
          <a:solidFill>
            <a:srgbClr val="19557F"/>
          </a:solidFill>
          <a:ln>
            <a:solidFill>
              <a:srgbClr val="092C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Barlow SemiBold" panose="00000700000000000000" pitchFamily="2" charset="0"/>
              </a:rPr>
              <a:t>Territory Office Manager</a:t>
            </a:r>
          </a:p>
        </p:txBody>
      </p:sp>
      <p:sp>
        <p:nvSpPr>
          <p:cNvPr id="34" name="Rectangle 33">
            <a:extLst>
              <a:ext uri="{FF2B5EF4-FFF2-40B4-BE49-F238E27FC236}">
                <a16:creationId xmlns:a16="http://schemas.microsoft.com/office/drawing/2014/main" id="{2329CE06-C794-4AE6-AE52-A11540B491D0}"/>
              </a:ext>
            </a:extLst>
          </p:cNvPr>
          <p:cNvSpPr/>
          <p:nvPr userDrawn="1"/>
        </p:nvSpPr>
        <p:spPr>
          <a:xfrm>
            <a:off x="3065693" y="4081115"/>
            <a:ext cx="2093719" cy="790143"/>
          </a:xfrm>
          <a:prstGeom prst="rect">
            <a:avLst/>
          </a:prstGeom>
          <a:solidFill>
            <a:srgbClr val="19557F"/>
          </a:solidFill>
          <a:ln>
            <a:solidFill>
              <a:srgbClr val="092C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Barlow SemiBold" panose="00000700000000000000" pitchFamily="2" charset="0"/>
              </a:rPr>
              <a:t>Territory Sales Trainer</a:t>
            </a:r>
          </a:p>
        </p:txBody>
      </p:sp>
      <p:sp>
        <p:nvSpPr>
          <p:cNvPr id="35" name="Freeform: Shape 34">
            <a:extLst>
              <a:ext uri="{FF2B5EF4-FFF2-40B4-BE49-F238E27FC236}">
                <a16:creationId xmlns:a16="http://schemas.microsoft.com/office/drawing/2014/main" id="{AB47B649-7791-4132-8813-648377720455}"/>
              </a:ext>
            </a:extLst>
          </p:cNvPr>
          <p:cNvSpPr/>
          <p:nvPr userDrawn="1"/>
        </p:nvSpPr>
        <p:spPr>
          <a:xfrm flipH="1">
            <a:off x="4113291" y="3052372"/>
            <a:ext cx="1899606" cy="463461"/>
          </a:xfrm>
          <a:custGeom>
            <a:avLst/>
            <a:gdLst>
              <a:gd name="connsiteX0" fmla="*/ 2211572 w 2211572"/>
              <a:gd name="connsiteY0" fmla="*/ 0 h 414670"/>
              <a:gd name="connsiteX1" fmla="*/ 2211572 w 2211572"/>
              <a:gd name="connsiteY1" fmla="*/ 414670 h 414670"/>
              <a:gd name="connsiteX2" fmla="*/ 0 w 2211572"/>
              <a:gd name="connsiteY2" fmla="*/ 414670 h 414670"/>
            </a:gdLst>
            <a:ahLst/>
            <a:cxnLst>
              <a:cxn ang="0">
                <a:pos x="connsiteX0" y="connsiteY0"/>
              </a:cxn>
              <a:cxn ang="0">
                <a:pos x="connsiteX1" y="connsiteY1"/>
              </a:cxn>
              <a:cxn ang="0">
                <a:pos x="connsiteX2" y="connsiteY2"/>
              </a:cxn>
            </a:cxnLst>
            <a:rect l="l" t="t" r="r" b="b"/>
            <a:pathLst>
              <a:path w="2211572" h="414670">
                <a:moveTo>
                  <a:pt x="2211572" y="0"/>
                </a:moveTo>
                <a:lnTo>
                  <a:pt x="2211572" y="414670"/>
                </a:lnTo>
                <a:lnTo>
                  <a:pt x="0" y="414670"/>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a:extLst>
              <a:ext uri="{FF2B5EF4-FFF2-40B4-BE49-F238E27FC236}">
                <a16:creationId xmlns:a16="http://schemas.microsoft.com/office/drawing/2014/main" id="{37B02F38-7096-4146-AADB-7CEFCDCC10AE}"/>
              </a:ext>
            </a:extLst>
          </p:cNvPr>
          <p:cNvSpPr/>
          <p:nvPr userDrawn="1"/>
        </p:nvSpPr>
        <p:spPr>
          <a:xfrm flipH="1" flipV="1">
            <a:off x="4110479" y="3647972"/>
            <a:ext cx="1899606" cy="463461"/>
          </a:xfrm>
          <a:custGeom>
            <a:avLst/>
            <a:gdLst>
              <a:gd name="connsiteX0" fmla="*/ 2211572 w 2211572"/>
              <a:gd name="connsiteY0" fmla="*/ 0 h 414670"/>
              <a:gd name="connsiteX1" fmla="*/ 2211572 w 2211572"/>
              <a:gd name="connsiteY1" fmla="*/ 414670 h 414670"/>
              <a:gd name="connsiteX2" fmla="*/ 0 w 2211572"/>
              <a:gd name="connsiteY2" fmla="*/ 414670 h 414670"/>
            </a:gdLst>
            <a:ahLst/>
            <a:cxnLst>
              <a:cxn ang="0">
                <a:pos x="connsiteX0" y="connsiteY0"/>
              </a:cxn>
              <a:cxn ang="0">
                <a:pos x="connsiteX1" y="connsiteY1"/>
              </a:cxn>
              <a:cxn ang="0">
                <a:pos x="connsiteX2" y="connsiteY2"/>
              </a:cxn>
            </a:cxnLst>
            <a:rect l="l" t="t" r="r" b="b"/>
            <a:pathLst>
              <a:path w="2211572" h="414670">
                <a:moveTo>
                  <a:pt x="2211572" y="0"/>
                </a:moveTo>
                <a:lnTo>
                  <a:pt x="2211572" y="414670"/>
                </a:lnTo>
                <a:lnTo>
                  <a:pt x="0" y="414670"/>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45610EF5-E701-4954-82D4-B72A91D38726}"/>
              </a:ext>
            </a:extLst>
          </p:cNvPr>
          <p:cNvSpPr/>
          <p:nvPr userDrawn="1"/>
        </p:nvSpPr>
        <p:spPr>
          <a:xfrm>
            <a:off x="434535" y="539427"/>
            <a:ext cx="3430539" cy="1033201"/>
          </a:xfrm>
          <a:prstGeom prst="rect">
            <a:avLst/>
          </a:prstGeom>
          <a:solidFill>
            <a:srgbClr val="63D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itle 1">
            <a:extLst>
              <a:ext uri="{FF2B5EF4-FFF2-40B4-BE49-F238E27FC236}">
                <a16:creationId xmlns:a16="http://schemas.microsoft.com/office/drawing/2014/main" id="{22A7C217-32B9-4A84-B0CB-98ABC163D158}"/>
              </a:ext>
            </a:extLst>
          </p:cNvPr>
          <p:cNvSpPr txBox="1">
            <a:spLocks/>
          </p:cNvSpPr>
          <p:nvPr userDrawn="1"/>
        </p:nvSpPr>
        <p:spPr>
          <a:xfrm>
            <a:off x="785472" y="488035"/>
            <a:ext cx="3217648" cy="884585"/>
          </a:xfrm>
          <a:prstGeom prst="rect">
            <a:avLst/>
          </a:prstGeom>
        </p:spPr>
        <p:txBody>
          <a:bodyPr lIns="0" tIns="0" rIns="0" bIns="0" anchor="ctr"/>
          <a:lstStyle>
            <a:lvl1pPr algn="l" defTabSz="914400" rtl="0" eaLnBrk="1" latinLnBrk="0" hangingPunct="1">
              <a:lnSpc>
                <a:spcPct val="90000"/>
              </a:lnSpc>
              <a:spcBef>
                <a:spcPct val="0"/>
              </a:spcBef>
              <a:buNone/>
              <a:defRPr sz="2800" b="1" kern="1200" cap="all" baseline="0">
                <a:solidFill>
                  <a:srgbClr val="002060"/>
                </a:solidFill>
                <a:latin typeface="Barlow" panose="00000500000000000000" pitchFamily="2" charset="0"/>
                <a:ea typeface="+mj-ea"/>
                <a:cs typeface="+mj-cs"/>
              </a:defRPr>
            </a:lvl1pPr>
          </a:lstStyle>
          <a:p>
            <a:r>
              <a:rPr lang="en-US" dirty="0"/>
              <a:t>Your territory hierarchy</a:t>
            </a:r>
          </a:p>
        </p:txBody>
      </p:sp>
      <p:sp>
        <p:nvSpPr>
          <p:cNvPr id="39" name="Rectangle 38">
            <a:extLst>
              <a:ext uri="{FF2B5EF4-FFF2-40B4-BE49-F238E27FC236}">
                <a16:creationId xmlns:a16="http://schemas.microsoft.com/office/drawing/2014/main" id="{EC2AE413-1E26-4D68-99FA-7307A2289F95}"/>
              </a:ext>
            </a:extLst>
          </p:cNvPr>
          <p:cNvSpPr/>
          <p:nvPr userDrawn="1"/>
        </p:nvSpPr>
        <p:spPr>
          <a:xfrm>
            <a:off x="561535" y="415026"/>
            <a:ext cx="3441585" cy="1030602"/>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7646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strict Hierarchy">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08D0540A-C109-4274-BD4A-2A3BCD005853}"/>
              </a:ext>
            </a:extLst>
          </p:cNvPr>
          <p:cNvSpPr/>
          <p:nvPr userDrawn="1"/>
        </p:nvSpPr>
        <p:spPr>
          <a:xfrm>
            <a:off x="689444" y="4216217"/>
            <a:ext cx="3546330" cy="1582058"/>
          </a:xfrm>
          <a:prstGeom prst="rect">
            <a:avLst/>
          </a:prstGeom>
          <a:solidFill>
            <a:srgbClr val="FD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Connector: Elbow 13">
            <a:extLst>
              <a:ext uri="{FF2B5EF4-FFF2-40B4-BE49-F238E27FC236}">
                <a16:creationId xmlns:a16="http://schemas.microsoft.com/office/drawing/2014/main" id="{3D0E69B5-12D1-4D60-8C82-B14940A11DAC}"/>
              </a:ext>
            </a:extLst>
          </p:cNvPr>
          <p:cNvCxnSpPr>
            <a:cxnSpLocks/>
          </p:cNvCxnSpPr>
          <p:nvPr userDrawn="1"/>
        </p:nvCxnSpPr>
        <p:spPr>
          <a:xfrm rot="16200000" flipH="1">
            <a:off x="4822592" y="2267344"/>
            <a:ext cx="642758" cy="539146"/>
          </a:xfrm>
          <a:prstGeom prst="bentConnector2">
            <a:avLst/>
          </a:prstGeom>
          <a:ln w="19050">
            <a:solidFill>
              <a:srgbClr val="092C48"/>
            </a:solidFill>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FA332A15-3B77-4815-A76B-891EB862CBB5}"/>
              </a:ext>
            </a:extLst>
          </p:cNvPr>
          <p:cNvCxnSpPr>
            <a:cxnSpLocks/>
          </p:cNvCxnSpPr>
          <p:nvPr userDrawn="1"/>
        </p:nvCxnSpPr>
        <p:spPr>
          <a:xfrm rot="5400000">
            <a:off x="7959118" y="2266755"/>
            <a:ext cx="642758" cy="539146"/>
          </a:xfrm>
          <a:prstGeom prst="bentConnector2">
            <a:avLst/>
          </a:prstGeom>
          <a:ln w="19050">
            <a:solidFill>
              <a:srgbClr val="092C48"/>
            </a:solidFill>
          </a:ln>
        </p:spPr>
        <p:style>
          <a:lnRef idx="1">
            <a:schemeClr val="accent1"/>
          </a:lnRef>
          <a:fillRef idx="0">
            <a:schemeClr val="accent1"/>
          </a:fillRef>
          <a:effectRef idx="0">
            <a:schemeClr val="accent1"/>
          </a:effectRef>
          <a:fontRef idx="minor">
            <a:schemeClr val="tx1"/>
          </a:fontRef>
        </p:style>
      </p:cxnSp>
      <p:sp>
        <p:nvSpPr>
          <p:cNvPr id="39" name="Freeform: Shape 38">
            <a:extLst>
              <a:ext uri="{FF2B5EF4-FFF2-40B4-BE49-F238E27FC236}">
                <a16:creationId xmlns:a16="http://schemas.microsoft.com/office/drawing/2014/main" id="{BDA77572-B0E5-4DE4-835F-D613ED79033C}"/>
              </a:ext>
            </a:extLst>
          </p:cNvPr>
          <p:cNvSpPr/>
          <p:nvPr userDrawn="1"/>
        </p:nvSpPr>
        <p:spPr>
          <a:xfrm>
            <a:off x="5301646" y="4889276"/>
            <a:ext cx="2848592" cy="357188"/>
          </a:xfrm>
          <a:custGeom>
            <a:avLst/>
            <a:gdLst>
              <a:gd name="connsiteX0" fmla="*/ 0 w 2538413"/>
              <a:gd name="connsiteY0" fmla="*/ 4762 h 357188"/>
              <a:gd name="connsiteX1" fmla="*/ 0 w 2538413"/>
              <a:gd name="connsiteY1" fmla="*/ 357188 h 357188"/>
              <a:gd name="connsiteX2" fmla="*/ 2538413 w 2538413"/>
              <a:gd name="connsiteY2" fmla="*/ 357188 h 357188"/>
              <a:gd name="connsiteX3" fmla="*/ 2538413 w 2538413"/>
              <a:gd name="connsiteY3" fmla="*/ 0 h 357188"/>
            </a:gdLst>
            <a:ahLst/>
            <a:cxnLst>
              <a:cxn ang="0">
                <a:pos x="connsiteX0" y="connsiteY0"/>
              </a:cxn>
              <a:cxn ang="0">
                <a:pos x="connsiteX1" y="connsiteY1"/>
              </a:cxn>
              <a:cxn ang="0">
                <a:pos x="connsiteX2" y="connsiteY2"/>
              </a:cxn>
              <a:cxn ang="0">
                <a:pos x="connsiteX3" y="connsiteY3"/>
              </a:cxn>
            </a:cxnLst>
            <a:rect l="l" t="t" r="r" b="b"/>
            <a:pathLst>
              <a:path w="2538413" h="357188">
                <a:moveTo>
                  <a:pt x="0" y="4762"/>
                </a:moveTo>
                <a:lnTo>
                  <a:pt x="0" y="357188"/>
                </a:lnTo>
                <a:lnTo>
                  <a:pt x="2538413" y="357188"/>
                </a:lnTo>
                <a:lnTo>
                  <a:pt x="2538413" y="0"/>
                </a:lnTo>
              </a:path>
            </a:pathLst>
          </a:custGeom>
          <a:solidFill>
            <a:srgbClr val="FFFFFF"/>
          </a:solidFill>
          <a:ln w="19050">
            <a:solidFill>
              <a:srgbClr val="1955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C7A33C32-5E47-46A2-BB7C-9FEB5F7C0630}"/>
              </a:ext>
            </a:extLst>
          </p:cNvPr>
          <p:cNvCxnSpPr>
            <a:cxnSpLocks/>
          </p:cNvCxnSpPr>
          <p:nvPr userDrawn="1"/>
        </p:nvCxnSpPr>
        <p:spPr>
          <a:xfrm>
            <a:off x="6718670" y="1693499"/>
            <a:ext cx="0" cy="2693444"/>
          </a:xfrm>
          <a:prstGeom prst="line">
            <a:avLst/>
          </a:prstGeom>
          <a:ln w="19050">
            <a:solidFill>
              <a:srgbClr val="092C4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D7FB4576-0CDC-40F4-B0DA-DF316240D06B}"/>
              </a:ext>
            </a:extLst>
          </p:cNvPr>
          <p:cNvSpPr/>
          <p:nvPr userDrawn="1"/>
        </p:nvSpPr>
        <p:spPr>
          <a:xfrm>
            <a:off x="5513300" y="4887950"/>
            <a:ext cx="2425699" cy="3178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400" dirty="0">
                <a:solidFill>
                  <a:srgbClr val="19557F"/>
                </a:solidFill>
                <a:latin typeface="Barlow SemiBold" panose="00000700000000000000" pitchFamily="2" charset="0"/>
              </a:rPr>
              <a:t>District General Agent</a:t>
            </a:r>
          </a:p>
        </p:txBody>
      </p:sp>
      <p:sp>
        <p:nvSpPr>
          <p:cNvPr id="41" name="Text Placeholder 40">
            <a:extLst>
              <a:ext uri="{FF2B5EF4-FFF2-40B4-BE49-F238E27FC236}">
                <a16:creationId xmlns:a16="http://schemas.microsoft.com/office/drawing/2014/main" id="{D0487E77-22F7-49EF-8D58-6CE1DA92E409}"/>
              </a:ext>
            </a:extLst>
          </p:cNvPr>
          <p:cNvSpPr>
            <a:spLocks noGrp="1"/>
          </p:cNvSpPr>
          <p:nvPr>
            <p:ph type="body" sz="quarter" idx="10" hasCustomPrompt="1"/>
          </p:nvPr>
        </p:nvSpPr>
        <p:spPr>
          <a:xfrm>
            <a:off x="5301646" y="4400259"/>
            <a:ext cx="2848595" cy="487692"/>
          </a:xfrm>
          <a:prstGeom prst="rect">
            <a:avLst/>
          </a:prstGeom>
        </p:spPr>
        <p:txBody>
          <a:bodyPr lIns="0" tIns="0" rIns="0" bIns="0" anchor="ctr"/>
          <a:lstStyle>
            <a:lvl1pPr marL="0" indent="0" algn="ctr">
              <a:buFontTx/>
              <a:buNone/>
              <a:defRPr sz="1800" cap="all" baseline="0">
                <a:solidFill>
                  <a:srgbClr val="19557F"/>
                </a:solidFill>
                <a:latin typeface="Barlow SemiBold" panose="00000700000000000000" pitchFamily="2" charset="0"/>
              </a:defRPr>
            </a:lvl1pPr>
          </a:lstStyle>
          <a:p>
            <a:pPr lvl="0"/>
            <a:r>
              <a:rPr lang="en-US"/>
              <a:t>Click to enter DGA Name</a:t>
            </a:r>
          </a:p>
        </p:txBody>
      </p:sp>
      <p:sp>
        <p:nvSpPr>
          <p:cNvPr id="44" name="Freeform: Shape 43">
            <a:extLst>
              <a:ext uri="{FF2B5EF4-FFF2-40B4-BE49-F238E27FC236}">
                <a16:creationId xmlns:a16="http://schemas.microsoft.com/office/drawing/2014/main" id="{BC2B03DE-55FD-4C23-8489-014A16F2B18B}"/>
              </a:ext>
            </a:extLst>
          </p:cNvPr>
          <p:cNvSpPr/>
          <p:nvPr userDrawn="1"/>
        </p:nvSpPr>
        <p:spPr>
          <a:xfrm>
            <a:off x="5301646" y="3028805"/>
            <a:ext cx="2848595" cy="357188"/>
          </a:xfrm>
          <a:custGeom>
            <a:avLst/>
            <a:gdLst>
              <a:gd name="connsiteX0" fmla="*/ 0 w 2538413"/>
              <a:gd name="connsiteY0" fmla="*/ 4762 h 357188"/>
              <a:gd name="connsiteX1" fmla="*/ 0 w 2538413"/>
              <a:gd name="connsiteY1" fmla="*/ 357188 h 357188"/>
              <a:gd name="connsiteX2" fmla="*/ 2538413 w 2538413"/>
              <a:gd name="connsiteY2" fmla="*/ 357188 h 357188"/>
              <a:gd name="connsiteX3" fmla="*/ 2538413 w 2538413"/>
              <a:gd name="connsiteY3" fmla="*/ 0 h 357188"/>
            </a:gdLst>
            <a:ahLst/>
            <a:cxnLst>
              <a:cxn ang="0">
                <a:pos x="connsiteX0" y="connsiteY0"/>
              </a:cxn>
              <a:cxn ang="0">
                <a:pos x="connsiteX1" y="connsiteY1"/>
              </a:cxn>
              <a:cxn ang="0">
                <a:pos x="connsiteX2" y="connsiteY2"/>
              </a:cxn>
              <a:cxn ang="0">
                <a:pos x="connsiteX3" y="connsiteY3"/>
              </a:cxn>
            </a:cxnLst>
            <a:rect l="l" t="t" r="r" b="b"/>
            <a:pathLst>
              <a:path w="2538413" h="357188">
                <a:moveTo>
                  <a:pt x="0" y="4762"/>
                </a:moveTo>
                <a:lnTo>
                  <a:pt x="0" y="357188"/>
                </a:lnTo>
                <a:lnTo>
                  <a:pt x="2538413" y="357188"/>
                </a:lnTo>
                <a:lnTo>
                  <a:pt x="2538413" y="0"/>
                </a:lnTo>
              </a:path>
            </a:pathLst>
          </a:custGeom>
          <a:solidFill>
            <a:srgbClr val="FFFFFF"/>
          </a:solidFill>
          <a:ln w="19050">
            <a:solidFill>
              <a:srgbClr val="1955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31BA129E-48B9-4246-85C8-9B7792F4E6AE}"/>
              </a:ext>
            </a:extLst>
          </p:cNvPr>
          <p:cNvSpPr/>
          <p:nvPr userDrawn="1"/>
        </p:nvSpPr>
        <p:spPr>
          <a:xfrm>
            <a:off x="5301646" y="3048452"/>
            <a:ext cx="2848595" cy="3178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400" dirty="0">
                <a:solidFill>
                  <a:srgbClr val="19557F"/>
                </a:solidFill>
                <a:latin typeface="Barlow SemiBold" panose="00000700000000000000" pitchFamily="2" charset="0"/>
              </a:rPr>
              <a:t>Agency Development Manager</a:t>
            </a:r>
          </a:p>
        </p:txBody>
      </p:sp>
      <p:sp>
        <p:nvSpPr>
          <p:cNvPr id="46" name="Text Placeholder 40">
            <a:extLst>
              <a:ext uri="{FF2B5EF4-FFF2-40B4-BE49-F238E27FC236}">
                <a16:creationId xmlns:a16="http://schemas.microsoft.com/office/drawing/2014/main" id="{17B7085A-02D2-4D83-9B3E-850D95AAE10B}"/>
              </a:ext>
            </a:extLst>
          </p:cNvPr>
          <p:cNvSpPr>
            <a:spLocks noGrp="1"/>
          </p:cNvSpPr>
          <p:nvPr>
            <p:ph type="body" sz="quarter" idx="11" hasCustomPrompt="1"/>
          </p:nvPr>
        </p:nvSpPr>
        <p:spPr>
          <a:xfrm>
            <a:off x="5113436" y="2539788"/>
            <a:ext cx="3225013" cy="487692"/>
          </a:xfrm>
          <a:prstGeom prst="rect">
            <a:avLst/>
          </a:prstGeom>
          <a:solidFill>
            <a:srgbClr val="FFFFFF"/>
          </a:solidFill>
        </p:spPr>
        <p:txBody>
          <a:bodyPr lIns="0" tIns="0" rIns="0" bIns="0" anchor="ctr"/>
          <a:lstStyle>
            <a:lvl1pPr marL="0" indent="0" algn="ctr">
              <a:buFontTx/>
              <a:buNone/>
              <a:defRPr sz="1800" cap="all" baseline="0">
                <a:solidFill>
                  <a:srgbClr val="19557F"/>
                </a:solidFill>
                <a:latin typeface="Barlow SemiBold" panose="00000700000000000000" pitchFamily="2" charset="0"/>
              </a:defRPr>
            </a:lvl1pPr>
          </a:lstStyle>
          <a:p>
            <a:pPr lvl="0"/>
            <a:r>
              <a:rPr lang="en-US"/>
              <a:t>Click to enter ADM Name</a:t>
            </a:r>
          </a:p>
        </p:txBody>
      </p:sp>
      <p:sp>
        <p:nvSpPr>
          <p:cNvPr id="2" name="Rectangle 1">
            <a:extLst>
              <a:ext uri="{FF2B5EF4-FFF2-40B4-BE49-F238E27FC236}">
                <a16:creationId xmlns:a16="http://schemas.microsoft.com/office/drawing/2014/main" id="{C897DF44-1556-4542-8DC9-BA0FD2C67149}"/>
              </a:ext>
            </a:extLst>
          </p:cNvPr>
          <p:cNvSpPr/>
          <p:nvPr userDrawn="1"/>
        </p:nvSpPr>
        <p:spPr>
          <a:xfrm>
            <a:off x="4179375" y="1592033"/>
            <a:ext cx="1390046" cy="609600"/>
          </a:xfrm>
          <a:prstGeom prst="rect">
            <a:avLst/>
          </a:prstGeom>
          <a:solidFill>
            <a:srgbClr val="FB8F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92C48"/>
                </a:solidFill>
                <a:latin typeface="Barlow SemiBold" panose="00000700000000000000" pitchFamily="2" charset="0"/>
              </a:rPr>
              <a:t>ASRs</a:t>
            </a:r>
          </a:p>
        </p:txBody>
      </p:sp>
      <p:sp>
        <p:nvSpPr>
          <p:cNvPr id="30" name="Rectangle 29">
            <a:extLst>
              <a:ext uri="{FF2B5EF4-FFF2-40B4-BE49-F238E27FC236}">
                <a16:creationId xmlns:a16="http://schemas.microsoft.com/office/drawing/2014/main" id="{C28A18AD-06E8-4FCD-9C9D-37F23BF69513}"/>
              </a:ext>
            </a:extLst>
          </p:cNvPr>
          <p:cNvSpPr/>
          <p:nvPr userDrawn="1"/>
        </p:nvSpPr>
        <p:spPr>
          <a:xfrm>
            <a:off x="6023647" y="1592033"/>
            <a:ext cx="1390046" cy="609600"/>
          </a:xfrm>
          <a:prstGeom prst="rect">
            <a:avLst/>
          </a:prstGeom>
          <a:solidFill>
            <a:srgbClr val="FB8F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92C48"/>
                </a:solidFill>
                <a:latin typeface="Barlow SemiBold" panose="00000700000000000000" pitchFamily="2" charset="0"/>
              </a:rPr>
              <a:t>ASRs</a:t>
            </a:r>
          </a:p>
        </p:txBody>
      </p:sp>
      <p:sp>
        <p:nvSpPr>
          <p:cNvPr id="31" name="Rectangle 30">
            <a:extLst>
              <a:ext uri="{FF2B5EF4-FFF2-40B4-BE49-F238E27FC236}">
                <a16:creationId xmlns:a16="http://schemas.microsoft.com/office/drawing/2014/main" id="{B58557F6-5089-4BDE-99B8-121A75FBE3F4}"/>
              </a:ext>
            </a:extLst>
          </p:cNvPr>
          <p:cNvSpPr/>
          <p:nvPr userDrawn="1"/>
        </p:nvSpPr>
        <p:spPr>
          <a:xfrm>
            <a:off x="7901457" y="1592033"/>
            <a:ext cx="1390046" cy="609600"/>
          </a:xfrm>
          <a:prstGeom prst="rect">
            <a:avLst/>
          </a:prstGeom>
          <a:solidFill>
            <a:srgbClr val="FB8F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92C48"/>
                </a:solidFill>
                <a:latin typeface="Barlow SemiBold" panose="00000700000000000000" pitchFamily="2" charset="0"/>
              </a:rPr>
              <a:t>ASRs</a:t>
            </a:r>
          </a:p>
        </p:txBody>
      </p:sp>
      <p:pic>
        <p:nvPicPr>
          <p:cNvPr id="24" name="Picture 23" descr="Text&#10;&#10;Description automatically generated">
            <a:extLst>
              <a:ext uri="{FF2B5EF4-FFF2-40B4-BE49-F238E27FC236}">
                <a16:creationId xmlns:a16="http://schemas.microsoft.com/office/drawing/2014/main" id="{95340D83-8989-4E35-B7A4-C2D643536F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88292" y="6407670"/>
            <a:ext cx="883735" cy="228600"/>
          </a:xfrm>
          <a:prstGeom prst="rect">
            <a:avLst/>
          </a:prstGeom>
        </p:spPr>
      </p:pic>
      <p:sp>
        <p:nvSpPr>
          <p:cNvPr id="28" name="TextBox 27">
            <a:extLst>
              <a:ext uri="{FF2B5EF4-FFF2-40B4-BE49-F238E27FC236}">
                <a16:creationId xmlns:a16="http://schemas.microsoft.com/office/drawing/2014/main" id="{545824EE-31FA-4DA5-A304-780E46C22E23}"/>
              </a:ext>
            </a:extLst>
          </p:cNvPr>
          <p:cNvSpPr txBox="1"/>
          <p:nvPr userDrawn="1"/>
        </p:nvSpPr>
        <p:spPr>
          <a:xfrm>
            <a:off x="11472027" y="6445026"/>
            <a:ext cx="412752" cy="153888"/>
          </a:xfrm>
          <a:prstGeom prst="rect">
            <a:avLst/>
          </a:prstGeom>
          <a:noFill/>
        </p:spPr>
        <p:txBody>
          <a:bodyPr wrap="square" lIns="0" tIns="0" rIns="0" bIns="0" rtlCol="0" anchor="ctr" anchorCtr="0">
            <a:spAutoFit/>
          </a:bodyPr>
          <a:lstStyle/>
          <a:p>
            <a:pPr algn="ctr"/>
            <a:fld id="{547C95C3-7023-4388-A2E0-61DDD394E10F}" type="slidenum">
              <a:rPr lang="en-US" sz="1000" smtClean="0">
                <a:solidFill>
                  <a:srgbClr val="092C48"/>
                </a:solidFill>
                <a:latin typeface="Barlow" panose="00000500000000000000" pitchFamily="2" charset="0"/>
              </a:rPr>
              <a:pPr algn="ctr"/>
              <a:t>‹#›</a:t>
            </a:fld>
            <a:endParaRPr lang="en-US" sz="1000" dirty="0">
              <a:solidFill>
                <a:srgbClr val="092C48"/>
              </a:solidFill>
              <a:latin typeface="Barlow" panose="00000500000000000000" pitchFamily="2" charset="0"/>
            </a:endParaRPr>
          </a:p>
        </p:txBody>
      </p:sp>
      <p:pic>
        <p:nvPicPr>
          <p:cNvPr id="25" name="Picture 24">
            <a:extLst>
              <a:ext uri="{FF2B5EF4-FFF2-40B4-BE49-F238E27FC236}">
                <a16:creationId xmlns:a16="http://schemas.microsoft.com/office/drawing/2014/main" id="{41EEA7E4-6421-4B04-A8BB-D73D1CAD7341}"/>
              </a:ext>
            </a:extLst>
          </p:cNvPr>
          <p:cNvPicPr>
            <a:picLocks noChangeAspect="1"/>
          </p:cNvPicPr>
          <p:nvPr userDrawn="1"/>
        </p:nvPicPr>
        <p:blipFill>
          <a:blip r:embed="rId3" cstate="screen">
            <a:extLst>
              <a:ext uri="{28A0092B-C50C-407E-A947-70E740481C1C}">
                <a14:useLocalDpi xmlns:a14="http://schemas.microsoft.com/office/drawing/2010/main"/>
              </a:ext>
            </a:extLst>
          </a:blip>
          <a:srcRect t="510" b="510"/>
          <a:stretch/>
        </p:blipFill>
        <p:spPr>
          <a:xfrm>
            <a:off x="11238337" y="567740"/>
            <a:ext cx="519128" cy="481379"/>
          </a:xfrm>
          <a:prstGeom prst="rect">
            <a:avLst/>
          </a:prstGeom>
        </p:spPr>
      </p:pic>
      <p:sp>
        <p:nvSpPr>
          <p:cNvPr id="29" name="Rectangle 28">
            <a:extLst>
              <a:ext uri="{FF2B5EF4-FFF2-40B4-BE49-F238E27FC236}">
                <a16:creationId xmlns:a16="http://schemas.microsoft.com/office/drawing/2014/main" id="{A4EDE84B-F6EA-42B3-89F0-FE16E275B000}"/>
              </a:ext>
            </a:extLst>
          </p:cNvPr>
          <p:cNvSpPr/>
          <p:nvPr userDrawn="1"/>
        </p:nvSpPr>
        <p:spPr>
          <a:xfrm>
            <a:off x="363228" y="625843"/>
            <a:ext cx="3430539" cy="1033201"/>
          </a:xfrm>
          <a:prstGeom prst="rect">
            <a:avLst/>
          </a:prstGeom>
          <a:solidFill>
            <a:srgbClr val="FB8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itle 1">
            <a:extLst>
              <a:ext uri="{FF2B5EF4-FFF2-40B4-BE49-F238E27FC236}">
                <a16:creationId xmlns:a16="http://schemas.microsoft.com/office/drawing/2014/main" id="{08B955EF-2CF1-4CD7-B87C-9E7516C72827}"/>
              </a:ext>
            </a:extLst>
          </p:cNvPr>
          <p:cNvSpPr txBox="1">
            <a:spLocks/>
          </p:cNvSpPr>
          <p:nvPr userDrawn="1"/>
        </p:nvSpPr>
        <p:spPr>
          <a:xfrm>
            <a:off x="714165" y="574451"/>
            <a:ext cx="3217648" cy="884585"/>
          </a:xfrm>
          <a:prstGeom prst="rect">
            <a:avLst/>
          </a:prstGeom>
        </p:spPr>
        <p:txBody>
          <a:bodyPr lIns="0" tIns="0" rIns="0" bIns="0" anchor="ctr"/>
          <a:lstStyle>
            <a:lvl1pPr algn="l" defTabSz="914400" rtl="0" eaLnBrk="1" latinLnBrk="0" hangingPunct="1">
              <a:lnSpc>
                <a:spcPct val="90000"/>
              </a:lnSpc>
              <a:spcBef>
                <a:spcPct val="0"/>
              </a:spcBef>
              <a:buNone/>
              <a:defRPr sz="2800" b="1" kern="1200" cap="all" baseline="0">
                <a:solidFill>
                  <a:srgbClr val="002060"/>
                </a:solidFill>
                <a:latin typeface="Barlow" panose="00000500000000000000" pitchFamily="2" charset="0"/>
                <a:ea typeface="+mj-ea"/>
                <a:cs typeface="+mj-cs"/>
              </a:defRPr>
            </a:lvl1pPr>
          </a:lstStyle>
          <a:p>
            <a:r>
              <a:rPr lang="en-US" dirty="0"/>
              <a:t>Your DISTRICT hierarchy</a:t>
            </a:r>
          </a:p>
        </p:txBody>
      </p:sp>
      <p:sp>
        <p:nvSpPr>
          <p:cNvPr id="33" name="Rectangle 32">
            <a:extLst>
              <a:ext uri="{FF2B5EF4-FFF2-40B4-BE49-F238E27FC236}">
                <a16:creationId xmlns:a16="http://schemas.microsoft.com/office/drawing/2014/main" id="{D2A021A6-1D6C-4836-A8FE-5A833FB67994}"/>
              </a:ext>
            </a:extLst>
          </p:cNvPr>
          <p:cNvSpPr/>
          <p:nvPr userDrawn="1"/>
        </p:nvSpPr>
        <p:spPr>
          <a:xfrm>
            <a:off x="490228" y="501442"/>
            <a:ext cx="3441585" cy="1030602"/>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A5D371A1-729C-4EEB-BAF9-8DBBA070C2C0}"/>
              </a:ext>
            </a:extLst>
          </p:cNvPr>
          <p:cNvSpPr txBox="1"/>
          <p:nvPr userDrawn="1"/>
        </p:nvSpPr>
        <p:spPr>
          <a:xfrm>
            <a:off x="1253471" y="4232747"/>
            <a:ext cx="2117567" cy="1231106"/>
          </a:xfrm>
          <a:prstGeom prst="rect">
            <a:avLst/>
          </a:prstGeom>
          <a:noFill/>
          <a:ln>
            <a:noFill/>
          </a:ln>
        </p:spPr>
        <p:txBody>
          <a:bodyPr wrap="none" lIns="0" tIns="0" rIns="0" bIns="0" rtlCol="0" anchor="ctr" anchorCtr="0">
            <a:spAutoFit/>
          </a:bodyPr>
          <a:lstStyle/>
          <a:p>
            <a:pPr algn="l"/>
            <a:r>
              <a:rPr lang="en-US" sz="2000" b="1" dirty="0">
                <a:solidFill>
                  <a:srgbClr val="092C48"/>
                </a:solidFill>
                <a:latin typeface="Barlow" panose="00000500000000000000" pitchFamily="2" charset="0"/>
              </a:rPr>
              <a:t>ASRs</a:t>
            </a:r>
          </a:p>
          <a:p>
            <a:pPr algn="l"/>
            <a:r>
              <a:rPr lang="en-US" sz="2000" dirty="0">
                <a:solidFill>
                  <a:srgbClr val="092C48"/>
                </a:solidFill>
                <a:latin typeface="Barlow" panose="00000500000000000000" pitchFamily="2" charset="0"/>
              </a:rPr>
              <a:t>Opener</a:t>
            </a:r>
          </a:p>
          <a:p>
            <a:pPr algn="l"/>
            <a:r>
              <a:rPr lang="en-US" sz="2000" dirty="0">
                <a:solidFill>
                  <a:srgbClr val="092C48"/>
                </a:solidFill>
                <a:latin typeface="Barlow" panose="00000500000000000000" pitchFamily="2" charset="0"/>
              </a:rPr>
              <a:t>Benefits Counselor</a:t>
            </a:r>
          </a:p>
          <a:p>
            <a:pPr algn="l"/>
            <a:r>
              <a:rPr lang="en-US" sz="2000" dirty="0">
                <a:solidFill>
                  <a:srgbClr val="092C48"/>
                </a:solidFill>
                <a:latin typeface="Barlow" panose="00000500000000000000" pitchFamily="2" charset="0"/>
              </a:rPr>
              <a:t>Coordinator</a:t>
            </a:r>
          </a:p>
        </p:txBody>
      </p:sp>
      <p:sp>
        <p:nvSpPr>
          <p:cNvPr id="7" name="Rectangle 6">
            <a:extLst>
              <a:ext uri="{FF2B5EF4-FFF2-40B4-BE49-F238E27FC236}">
                <a16:creationId xmlns:a16="http://schemas.microsoft.com/office/drawing/2014/main" id="{F84BC5C1-42B9-45D6-B134-47FBC63DEB2B}"/>
              </a:ext>
            </a:extLst>
          </p:cNvPr>
          <p:cNvSpPr/>
          <p:nvPr userDrawn="1"/>
        </p:nvSpPr>
        <p:spPr>
          <a:xfrm>
            <a:off x="866875" y="4604455"/>
            <a:ext cx="272143" cy="204120"/>
          </a:xfrm>
          <a:prstGeom prst="rect">
            <a:avLst/>
          </a:prstGeom>
          <a:solidFill>
            <a:srgbClr val="F056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1ACDBCF6-2AFD-4DC0-B3E5-3FA400F588AA}"/>
              </a:ext>
            </a:extLst>
          </p:cNvPr>
          <p:cNvSpPr/>
          <p:nvPr userDrawn="1"/>
        </p:nvSpPr>
        <p:spPr>
          <a:xfrm>
            <a:off x="503672" y="4096921"/>
            <a:ext cx="3546330" cy="15820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CA243D2F-BF3E-4F6D-8D95-05904AD24EFD}"/>
              </a:ext>
            </a:extLst>
          </p:cNvPr>
          <p:cNvSpPr/>
          <p:nvPr userDrawn="1"/>
        </p:nvSpPr>
        <p:spPr>
          <a:xfrm>
            <a:off x="866875" y="4926160"/>
            <a:ext cx="272143" cy="204120"/>
          </a:xfrm>
          <a:prstGeom prst="rect">
            <a:avLst/>
          </a:prstGeom>
          <a:solidFill>
            <a:srgbClr val="F056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BA5C3063-3A56-4D7A-BB2D-5D688042DFA4}"/>
              </a:ext>
            </a:extLst>
          </p:cNvPr>
          <p:cNvSpPr/>
          <p:nvPr userDrawn="1"/>
        </p:nvSpPr>
        <p:spPr>
          <a:xfrm>
            <a:off x="866875" y="5226317"/>
            <a:ext cx="272143" cy="204120"/>
          </a:xfrm>
          <a:prstGeom prst="rect">
            <a:avLst/>
          </a:prstGeom>
          <a:solidFill>
            <a:srgbClr val="F056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891214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strict Hierarchy - NO ADM">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C7A33C32-5E47-46A2-BB7C-9FEB5F7C0630}"/>
              </a:ext>
            </a:extLst>
          </p:cNvPr>
          <p:cNvCxnSpPr>
            <a:cxnSpLocks/>
          </p:cNvCxnSpPr>
          <p:nvPr userDrawn="1"/>
        </p:nvCxnSpPr>
        <p:spPr>
          <a:xfrm>
            <a:off x="7077044" y="2200232"/>
            <a:ext cx="0" cy="767994"/>
          </a:xfrm>
          <a:prstGeom prst="line">
            <a:avLst/>
          </a:prstGeom>
          <a:ln w="19050">
            <a:solidFill>
              <a:srgbClr val="092C48"/>
            </a:solidFill>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3D0E69B5-12D1-4D60-8C82-B14940A11DAC}"/>
              </a:ext>
            </a:extLst>
          </p:cNvPr>
          <p:cNvCxnSpPr>
            <a:cxnSpLocks/>
          </p:cNvCxnSpPr>
          <p:nvPr userDrawn="1"/>
        </p:nvCxnSpPr>
        <p:spPr>
          <a:xfrm rot="16200000" flipH="1">
            <a:off x="5043877" y="2698359"/>
            <a:ext cx="642758" cy="539146"/>
          </a:xfrm>
          <a:prstGeom prst="bentConnector2">
            <a:avLst/>
          </a:prstGeom>
          <a:ln w="19050">
            <a:solidFill>
              <a:srgbClr val="092C48"/>
            </a:solidFill>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FA332A15-3B77-4815-A76B-891EB862CBB5}"/>
              </a:ext>
            </a:extLst>
          </p:cNvPr>
          <p:cNvCxnSpPr>
            <a:cxnSpLocks/>
          </p:cNvCxnSpPr>
          <p:nvPr userDrawn="1"/>
        </p:nvCxnSpPr>
        <p:spPr>
          <a:xfrm rot="5400000">
            <a:off x="8355034" y="2697770"/>
            <a:ext cx="642758" cy="539146"/>
          </a:xfrm>
          <a:prstGeom prst="bentConnector2">
            <a:avLst/>
          </a:prstGeom>
          <a:ln w="19050">
            <a:solidFill>
              <a:srgbClr val="092C48"/>
            </a:solidFill>
          </a:ln>
        </p:spPr>
        <p:style>
          <a:lnRef idx="1">
            <a:schemeClr val="accent1"/>
          </a:lnRef>
          <a:fillRef idx="0">
            <a:schemeClr val="accent1"/>
          </a:fillRef>
          <a:effectRef idx="0">
            <a:schemeClr val="accent1"/>
          </a:effectRef>
          <a:fontRef idx="minor">
            <a:schemeClr val="tx1"/>
          </a:fontRef>
        </p:style>
      </p:cxnSp>
      <p:sp>
        <p:nvSpPr>
          <p:cNvPr id="39" name="Freeform: Shape 38">
            <a:extLst>
              <a:ext uri="{FF2B5EF4-FFF2-40B4-BE49-F238E27FC236}">
                <a16:creationId xmlns:a16="http://schemas.microsoft.com/office/drawing/2014/main" id="{BDA77572-B0E5-4DE4-835F-D613ED79033C}"/>
              </a:ext>
            </a:extLst>
          </p:cNvPr>
          <p:cNvSpPr/>
          <p:nvPr userDrawn="1"/>
        </p:nvSpPr>
        <p:spPr>
          <a:xfrm>
            <a:off x="5660020" y="3300011"/>
            <a:ext cx="2848592" cy="357188"/>
          </a:xfrm>
          <a:custGeom>
            <a:avLst/>
            <a:gdLst>
              <a:gd name="connsiteX0" fmla="*/ 0 w 2538413"/>
              <a:gd name="connsiteY0" fmla="*/ 4762 h 357188"/>
              <a:gd name="connsiteX1" fmla="*/ 0 w 2538413"/>
              <a:gd name="connsiteY1" fmla="*/ 357188 h 357188"/>
              <a:gd name="connsiteX2" fmla="*/ 2538413 w 2538413"/>
              <a:gd name="connsiteY2" fmla="*/ 357188 h 357188"/>
              <a:gd name="connsiteX3" fmla="*/ 2538413 w 2538413"/>
              <a:gd name="connsiteY3" fmla="*/ 0 h 357188"/>
            </a:gdLst>
            <a:ahLst/>
            <a:cxnLst>
              <a:cxn ang="0">
                <a:pos x="connsiteX0" y="connsiteY0"/>
              </a:cxn>
              <a:cxn ang="0">
                <a:pos x="connsiteX1" y="connsiteY1"/>
              </a:cxn>
              <a:cxn ang="0">
                <a:pos x="connsiteX2" y="connsiteY2"/>
              </a:cxn>
              <a:cxn ang="0">
                <a:pos x="connsiteX3" y="connsiteY3"/>
              </a:cxn>
            </a:cxnLst>
            <a:rect l="l" t="t" r="r" b="b"/>
            <a:pathLst>
              <a:path w="2538413" h="357188">
                <a:moveTo>
                  <a:pt x="0" y="4762"/>
                </a:moveTo>
                <a:lnTo>
                  <a:pt x="0" y="357188"/>
                </a:lnTo>
                <a:lnTo>
                  <a:pt x="2538413" y="357188"/>
                </a:lnTo>
                <a:lnTo>
                  <a:pt x="2538413" y="0"/>
                </a:lnTo>
              </a:path>
            </a:pathLst>
          </a:custGeom>
          <a:solidFill>
            <a:srgbClr val="FFFFFF"/>
          </a:solidFill>
          <a:ln w="19050">
            <a:solidFill>
              <a:srgbClr val="1955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7FB4576-0CDC-40F4-B0DA-DF316240D06B}"/>
              </a:ext>
            </a:extLst>
          </p:cNvPr>
          <p:cNvSpPr/>
          <p:nvPr userDrawn="1"/>
        </p:nvSpPr>
        <p:spPr>
          <a:xfrm>
            <a:off x="5871674" y="3298685"/>
            <a:ext cx="2425699" cy="3178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400" dirty="0">
                <a:solidFill>
                  <a:srgbClr val="19557F"/>
                </a:solidFill>
                <a:latin typeface="Barlow SemiBold" panose="00000700000000000000" pitchFamily="2" charset="0"/>
              </a:rPr>
              <a:t>District General Agent</a:t>
            </a:r>
          </a:p>
        </p:txBody>
      </p:sp>
      <p:sp>
        <p:nvSpPr>
          <p:cNvPr id="41" name="Text Placeholder 40">
            <a:extLst>
              <a:ext uri="{FF2B5EF4-FFF2-40B4-BE49-F238E27FC236}">
                <a16:creationId xmlns:a16="http://schemas.microsoft.com/office/drawing/2014/main" id="{D0487E77-22F7-49EF-8D58-6CE1DA92E409}"/>
              </a:ext>
            </a:extLst>
          </p:cNvPr>
          <p:cNvSpPr>
            <a:spLocks noGrp="1"/>
          </p:cNvSpPr>
          <p:nvPr>
            <p:ph type="body" sz="quarter" idx="10" hasCustomPrompt="1"/>
          </p:nvPr>
        </p:nvSpPr>
        <p:spPr>
          <a:xfrm>
            <a:off x="5660020" y="2810994"/>
            <a:ext cx="2848595" cy="487692"/>
          </a:xfrm>
          <a:prstGeom prst="rect">
            <a:avLst/>
          </a:prstGeom>
          <a:solidFill>
            <a:schemeClr val="bg1"/>
          </a:solidFill>
        </p:spPr>
        <p:txBody>
          <a:bodyPr lIns="0" tIns="0" rIns="0" bIns="0" anchor="ctr"/>
          <a:lstStyle>
            <a:lvl1pPr marL="0" indent="0" algn="ctr">
              <a:buFontTx/>
              <a:buNone/>
              <a:defRPr sz="1800" cap="all" baseline="0">
                <a:solidFill>
                  <a:srgbClr val="19557F"/>
                </a:solidFill>
                <a:latin typeface="Barlow SemiBold" panose="00000700000000000000" pitchFamily="2" charset="0"/>
              </a:defRPr>
            </a:lvl1pPr>
          </a:lstStyle>
          <a:p>
            <a:pPr lvl="0"/>
            <a:r>
              <a:rPr lang="en-US"/>
              <a:t>Click to enter DGA Name</a:t>
            </a:r>
          </a:p>
        </p:txBody>
      </p:sp>
      <p:sp>
        <p:nvSpPr>
          <p:cNvPr id="2" name="Rectangle 1">
            <a:extLst>
              <a:ext uri="{FF2B5EF4-FFF2-40B4-BE49-F238E27FC236}">
                <a16:creationId xmlns:a16="http://schemas.microsoft.com/office/drawing/2014/main" id="{C897DF44-1556-4542-8DC9-BA0FD2C67149}"/>
              </a:ext>
            </a:extLst>
          </p:cNvPr>
          <p:cNvSpPr/>
          <p:nvPr userDrawn="1"/>
        </p:nvSpPr>
        <p:spPr>
          <a:xfrm>
            <a:off x="4400660" y="2008938"/>
            <a:ext cx="1390046" cy="609600"/>
          </a:xfrm>
          <a:prstGeom prst="rect">
            <a:avLst/>
          </a:prstGeom>
          <a:solidFill>
            <a:srgbClr val="FB8F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92C48"/>
                </a:solidFill>
                <a:latin typeface="Barlow SemiBold" panose="00000700000000000000" pitchFamily="2" charset="0"/>
              </a:rPr>
              <a:t>ASRs</a:t>
            </a:r>
          </a:p>
        </p:txBody>
      </p:sp>
      <p:sp>
        <p:nvSpPr>
          <p:cNvPr id="30" name="Rectangle 29">
            <a:extLst>
              <a:ext uri="{FF2B5EF4-FFF2-40B4-BE49-F238E27FC236}">
                <a16:creationId xmlns:a16="http://schemas.microsoft.com/office/drawing/2014/main" id="{C28A18AD-06E8-4FCD-9C9D-37F23BF69513}"/>
              </a:ext>
            </a:extLst>
          </p:cNvPr>
          <p:cNvSpPr/>
          <p:nvPr userDrawn="1"/>
        </p:nvSpPr>
        <p:spPr>
          <a:xfrm>
            <a:off x="6382021" y="2008938"/>
            <a:ext cx="1390046" cy="609600"/>
          </a:xfrm>
          <a:prstGeom prst="rect">
            <a:avLst/>
          </a:prstGeom>
          <a:solidFill>
            <a:srgbClr val="FB8F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92C48"/>
                </a:solidFill>
                <a:latin typeface="Barlow SemiBold" panose="00000700000000000000" pitchFamily="2" charset="0"/>
              </a:rPr>
              <a:t>ASRs</a:t>
            </a:r>
          </a:p>
        </p:txBody>
      </p:sp>
      <p:sp>
        <p:nvSpPr>
          <p:cNvPr id="31" name="Rectangle 30">
            <a:extLst>
              <a:ext uri="{FF2B5EF4-FFF2-40B4-BE49-F238E27FC236}">
                <a16:creationId xmlns:a16="http://schemas.microsoft.com/office/drawing/2014/main" id="{B58557F6-5089-4BDE-99B8-121A75FBE3F4}"/>
              </a:ext>
            </a:extLst>
          </p:cNvPr>
          <p:cNvSpPr/>
          <p:nvPr userDrawn="1"/>
        </p:nvSpPr>
        <p:spPr>
          <a:xfrm>
            <a:off x="8297373" y="2008938"/>
            <a:ext cx="1390046" cy="609600"/>
          </a:xfrm>
          <a:prstGeom prst="rect">
            <a:avLst/>
          </a:prstGeom>
          <a:solidFill>
            <a:srgbClr val="FB8F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92C48"/>
                </a:solidFill>
                <a:latin typeface="Barlow SemiBold" panose="00000700000000000000" pitchFamily="2" charset="0"/>
              </a:rPr>
              <a:t>ASRs</a:t>
            </a:r>
          </a:p>
        </p:txBody>
      </p:sp>
      <p:pic>
        <p:nvPicPr>
          <p:cNvPr id="18" name="Picture 17" descr="Text&#10;&#10;Description automatically generated">
            <a:extLst>
              <a:ext uri="{FF2B5EF4-FFF2-40B4-BE49-F238E27FC236}">
                <a16:creationId xmlns:a16="http://schemas.microsoft.com/office/drawing/2014/main" id="{67DD1C4E-1920-4FA9-946D-A0BAB8C2B0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88292" y="6407670"/>
            <a:ext cx="883735" cy="228600"/>
          </a:xfrm>
          <a:prstGeom prst="rect">
            <a:avLst/>
          </a:prstGeom>
        </p:spPr>
      </p:pic>
      <p:sp>
        <p:nvSpPr>
          <p:cNvPr id="19" name="TextBox 18">
            <a:extLst>
              <a:ext uri="{FF2B5EF4-FFF2-40B4-BE49-F238E27FC236}">
                <a16:creationId xmlns:a16="http://schemas.microsoft.com/office/drawing/2014/main" id="{D630547D-B73B-4D30-9F36-CFF33BA79026}"/>
              </a:ext>
            </a:extLst>
          </p:cNvPr>
          <p:cNvSpPr txBox="1"/>
          <p:nvPr userDrawn="1"/>
        </p:nvSpPr>
        <p:spPr>
          <a:xfrm>
            <a:off x="11472027" y="6445026"/>
            <a:ext cx="412752" cy="153888"/>
          </a:xfrm>
          <a:prstGeom prst="rect">
            <a:avLst/>
          </a:prstGeom>
          <a:noFill/>
        </p:spPr>
        <p:txBody>
          <a:bodyPr wrap="square" lIns="0" tIns="0" rIns="0" bIns="0" rtlCol="0" anchor="ctr" anchorCtr="0">
            <a:spAutoFit/>
          </a:bodyPr>
          <a:lstStyle/>
          <a:p>
            <a:pPr algn="ctr"/>
            <a:fld id="{547C95C3-7023-4388-A2E0-61DDD394E10F}" type="slidenum">
              <a:rPr lang="en-US" sz="1000" smtClean="0">
                <a:solidFill>
                  <a:srgbClr val="092C48"/>
                </a:solidFill>
                <a:latin typeface="Barlow" panose="00000500000000000000" pitchFamily="2" charset="0"/>
              </a:rPr>
              <a:pPr algn="ctr"/>
              <a:t>‹#›</a:t>
            </a:fld>
            <a:endParaRPr lang="en-US" sz="1000" dirty="0">
              <a:solidFill>
                <a:srgbClr val="092C48"/>
              </a:solidFill>
              <a:latin typeface="Barlow" panose="00000500000000000000" pitchFamily="2" charset="0"/>
            </a:endParaRPr>
          </a:p>
        </p:txBody>
      </p:sp>
      <p:pic>
        <p:nvPicPr>
          <p:cNvPr id="20" name="Picture 19">
            <a:extLst>
              <a:ext uri="{FF2B5EF4-FFF2-40B4-BE49-F238E27FC236}">
                <a16:creationId xmlns:a16="http://schemas.microsoft.com/office/drawing/2014/main" id="{96EA4FDA-5B46-4B5C-A724-A55BFD2C0638}"/>
              </a:ext>
            </a:extLst>
          </p:cNvPr>
          <p:cNvPicPr>
            <a:picLocks noChangeAspect="1"/>
          </p:cNvPicPr>
          <p:nvPr userDrawn="1"/>
        </p:nvPicPr>
        <p:blipFill>
          <a:blip r:embed="rId3" cstate="screen">
            <a:extLst>
              <a:ext uri="{28A0092B-C50C-407E-A947-70E740481C1C}">
                <a14:useLocalDpi xmlns:a14="http://schemas.microsoft.com/office/drawing/2010/main"/>
              </a:ext>
            </a:extLst>
          </a:blip>
          <a:srcRect t="510" b="510"/>
          <a:stretch/>
        </p:blipFill>
        <p:spPr>
          <a:xfrm>
            <a:off x="11238337" y="567740"/>
            <a:ext cx="519128" cy="481379"/>
          </a:xfrm>
          <a:prstGeom prst="rect">
            <a:avLst/>
          </a:prstGeom>
        </p:spPr>
      </p:pic>
      <p:sp>
        <p:nvSpPr>
          <p:cNvPr id="21" name="Rectangle 20">
            <a:extLst>
              <a:ext uri="{FF2B5EF4-FFF2-40B4-BE49-F238E27FC236}">
                <a16:creationId xmlns:a16="http://schemas.microsoft.com/office/drawing/2014/main" id="{A0BBA9DF-2824-4A58-9D37-AC96F2226AB3}"/>
              </a:ext>
            </a:extLst>
          </p:cNvPr>
          <p:cNvSpPr/>
          <p:nvPr userDrawn="1"/>
        </p:nvSpPr>
        <p:spPr>
          <a:xfrm>
            <a:off x="363228" y="625843"/>
            <a:ext cx="3430539" cy="1033201"/>
          </a:xfrm>
          <a:prstGeom prst="rect">
            <a:avLst/>
          </a:prstGeom>
          <a:solidFill>
            <a:srgbClr val="FB8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1">
            <a:extLst>
              <a:ext uri="{FF2B5EF4-FFF2-40B4-BE49-F238E27FC236}">
                <a16:creationId xmlns:a16="http://schemas.microsoft.com/office/drawing/2014/main" id="{3B58F6E9-5624-413F-8707-C9AB3796CFF2}"/>
              </a:ext>
            </a:extLst>
          </p:cNvPr>
          <p:cNvSpPr txBox="1">
            <a:spLocks/>
          </p:cNvSpPr>
          <p:nvPr userDrawn="1"/>
        </p:nvSpPr>
        <p:spPr>
          <a:xfrm>
            <a:off x="714165" y="574451"/>
            <a:ext cx="3217648" cy="884585"/>
          </a:xfrm>
          <a:prstGeom prst="rect">
            <a:avLst/>
          </a:prstGeom>
        </p:spPr>
        <p:txBody>
          <a:bodyPr lIns="0" tIns="0" rIns="0" bIns="0" anchor="ctr"/>
          <a:lstStyle>
            <a:lvl1pPr algn="l" defTabSz="914400" rtl="0" eaLnBrk="1" latinLnBrk="0" hangingPunct="1">
              <a:lnSpc>
                <a:spcPct val="90000"/>
              </a:lnSpc>
              <a:spcBef>
                <a:spcPct val="0"/>
              </a:spcBef>
              <a:buNone/>
              <a:defRPr sz="2800" b="1" kern="1200" cap="all" baseline="0">
                <a:solidFill>
                  <a:srgbClr val="002060"/>
                </a:solidFill>
                <a:latin typeface="Barlow" panose="00000500000000000000" pitchFamily="2" charset="0"/>
                <a:ea typeface="+mj-ea"/>
                <a:cs typeface="+mj-cs"/>
              </a:defRPr>
            </a:lvl1pPr>
          </a:lstStyle>
          <a:p>
            <a:r>
              <a:rPr lang="en-US" dirty="0"/>
              <a:t>Your DISTRICT hierarchy</a:t>
            </a:r>
          </a:p>
        </p:txBody>
      </p:sp>
      <p:sp>
        <p:nvSpPr>
          <p:cNvPr id="23" name="Rectangle 22">
            <a:extLst>
              <a:ext uri="{FF2B5EF4-FFF2-40B4-BE49-F238E27FC236}">
                <a16:creationId xmlns:a16="http://schemas.microsoft.com/office/drawing/2014/main" id="{EFFDE9C5-8582-47CC-A31D-39F36787CA8F}"/>
              </a:ext>
            </a:extLst>
          </p:cNvPr>
          <p:cNvSpPr/>
          <p:nvPr userDrawn="1"/>
        </p:nvSpPr>
        <p:spPr>
          <a:xfrm>
            <a:off x="490228" y="501442"/>
            <a:ext cx="3441585" cy="1030602"/>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8B1F977-F1A5-4898-80CA-73220DFDD984}"/>
              </a:ext>
            </a:extLst>
          </p:cNvPr>
          <p:cNvSpPr/>
          <p:nvPr userDrawn="1"/>
        </p:nvSpPr>
        <p:spPr>
          <a:xfrm>
            <a:off x="689444" y="4216217"/>
            <a:ext cx="3546330" cy="1582058"/>
          </a:xfrm>
          <a:prstGeom prst="rect">
            <a:avLst/>
          </a:prstGeom>
          <a:solidFill>
            <a:srgbClr val="FD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FD93FA00-FC25-450B-9A07-B6F3759DAF4C}"/>
              </a:ext>
            </a:extLst>
          </p:cNvPr>
          <p:cNvSpPr txBox="1"/>
          <p:nvPr userDrawn="1"/>
        </p:nvSpPr>
        <p:spPr>
          <a:xfrm>
            <a:off x="1253471" y="4232747"/>
            <a:ext cx="2117567" cy="1231106"/>
          </a:xfrm>
          <a:prstGeom prst="rect">
            <a:avLst/>
          </a:prstGeom>
          <a:noFill/>
          <a:ln>
            <a:noFill/>
          </a:ln>
        </p:spPr>
        <p:txBody>
          <a:bodyPr wrap="none" lIns="0" tIns="0" rIns="0" bIns="0" rtlCol="0" anchor="ctr" anchorCtr="0">
            <a:spAutoFit/>
          </a:bodyPr>
          <a:lstStyle/>
          <a:p>
            <a:pPr algn="l"/>
            <a:r>
              <a:rPr lang="en-US" sz="2000" b="1" dirty="0">
                <a:solidFill>
                  <a:srgbClr val="092C48"/>
                </a:solidFill>
                <a:latin typeface="Barlow" panose="00000500000000000000" pitchFamily="2" charset="0"/>
              </a:rPr>
              <a:t>ASRs</a:t>
            </a:r>
          </a:p>
          <a:p>
            <a:pPr algn="l"/>
            <a:r>
              <a:rPr lang="en-US" sz="2000" dirty="0">
                <a:solidFill>
                  <a:srgbClr val="092C48"/>
                </a:solidFill>
                <a:latin typeface="Barlow" panose="00000500000000000000" pitchFamily="2" charset="0"/>
              </a:rPr>
              <a:t>Opener</a:t>
            </a:r>
          </a:p>
          <a:p>
            <a:pPr algn="l"/>
            <a:r>
              <a:rPr lang="en-US" sz="2000" dirty="0">
                <a:solidFill>
                  <a:srgbClr val="092C48"/>
                </a:solidFill>
                <a:latin typeface="Barlow" panose="00000500000000000000" pitchFamily="2" charset="0"/>
              </a:rPr>
              <a:t>Benefits Counselor</a:t>
            </a:r>
          </a:p>
          <a:p>
            <a:pPr algn="l"/>
            <a:r>
              <a:rPr lang="en-US" sz="2000" dirty="0">
                <a:solidFill>
                  <a:srgbClr val="092C48"/>
                </a:solidFill>
                <a:latin typeface="Barlow" panose="00000500000000000000" pitchFamily="2" charset="0"/>
              </a:rPr>
              <a:t>Coordinator</a:t>
            </a:r>
          </a:p>
        </p:txBody>
      </p:sp>
      <p:sp>
        <p:nvSpPr>
          <p:cNvPr id="28" name="Rectangle 27">
            <a:extLst>
              <a:ext uri="{FF2B5EF4-FFF2-40B4-BE49-F238E27FC236}">
                <a16:creationId xmlns:a16="http://schemas.microsoft.com/office/drawing/2014/main" id="{8ACFAF0A-0D3D-4357-BE32-0D4A9F36413B}"/>
              </a:ext>
            </a:extLst>
          </p:cNvPr>
          <p:cNvSpPr/>
          <p:nvPr userDrawn="1"/>
        </p:nvSpPr>
        <p:spPr>
          <a:xfrm>
            <a:off x="866875" y="4604455"/>
            <a:ext cx="272143" cy="204120"/>
          </a:xfrm>
          <a:prstGeom prst="rect">
            <a:avLst/>
          </a:prstGeom>
          <a:solidFill>
            <a:srgbClr val="F056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4EEBD08F-BB9B-4E46-9E3D-8336790680DB}"/>
              </a:ext>
            </a:extLst>
          </p:cNvPr>
          <p:cNvSpPr/>
          <p:nvPr userDrawn="1"/>
        </p:nvSpPr>
        <p:spPr>
          <a:xfrm>
            <a:off x="503672" y="4096921"/>
            <a:ext cx="3546330" cy="15820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7814FC52-55C2-458B-A312-8118F2E0B491}"/>
              </a:ext>
            </a:extLst>
          </p:cNvPr>
          <p:cNvSpPr/>
          <p:nvPr userDrawn="1"/>
        </p:nvSpPr>
        <p:spPr>
          <a:xfrm>
            <a:off x="866875" y="4926160"/>
            <a:ext cx="272143" cy="204120"/>
          </a:xfrm>
          <a:prstGeom prst="rect">
            <a:avLst/>
          </a:prstGeom>
          <a:solidFill>
            <a:srgbClr val="F056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12333A9C-2DE6-47DA-B73D-CECF18751C70}"/>
              </a:ext>
            </a:extLst>
          </p:cNvPr>
          <p:cNvSpPr/>
          <p:nvPr userDrawn="1"/>
        </p:nvSpPr>
        <p:spPr>
          <a:xfrm>
            <a:off x="866875" y="5226317"/>
            <a:ext cx="272143" cy="204120"/>
          </a:xfrm>
          <a:prstGeom prst="rect">
            <a:avLst/>
          </a:prstGeom>
          <a:solidFill>
            <a:srgbClr val="F056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698020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reak Slide">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A1011924-F348-463F-A26C-22F4FD64E2C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3527" t="5746" r="17287" b="4965"/>
          <a:stretch/>
        </p:blipFill>
        <p:spPr>
          <a:xfrm>
            <a:off x="1209278" y="1791912"/>
            <a:ext cx="2859298" cy="3158489"/>
          </a:xfrm>
          <a:prstGeom prst="rect">
            <a:avLst/>
          </a:prstGeom>
        </p:spPr>
      </p:pic>
      <p:sp>
        <p:nvSpPr>
          <p:cNvPr id="25" name="Rectangle 24">
            <a:extLst>
              <a:ext uri="{FF2B5EF4-FFF2-40B4-BE49-F238E27FC236}">
                <a16:creationId xmlns:a16="http://schemas.microsoft.com/office/drawing/2014/main" id="{940017EC-2113-47F3-AAD7-44DAF3F8172E}"/>
              </a:ext>
            </a:extLst>
          </p:cNvPr>
          <p:cNvSpPr/>
          <p:nvPr userDrawn="1"/>
        </p:nvSpPr>
        <p:spPr>
          <a:xfrm>
            <a:off x="5207000" y="0"/>
            <a:ext cx="6985000" cy="6858000"/>
          </a:xfrm>
          <a:prstGeom prst="rect">
            <a:avLst/>
          </a:prstGeom>
          <a:solidFill>
            <a:srgbClr val="092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F7747589-94FC-4A85-8EFC-8D4F1D89959F}"/>
              </a:ext>
            </a:extLst>
          </p:cNvPr>
          <p:cNvGrpSpPr/>
          <p:nvPr userDrawn="1"/>
        </p:nvGrpSpPr>
        <p:grpSpPr>
          <a:xfrm>
            <a:off x="6794491" y="2542135"/>
            <a:ext cx="3815098" cy="1458562"/>
            <a:chOff x="6898622" y="2542135"/>
            <a:chExt cx="3815098" cy="1458562"/>
          </a:xfrm>
        </p:grpSpPr>
        <p:sp>
          <p:nvSpPr>
            <p:cNvPr id="8" name="Text Placeholder 3">
              <a:extLst>
                <a:ext uri="{FF2B5EF4-FFF2-40B4-BE49-F238E27FC236}">
                  <a16:creationId xmlns:a16="http://schemas.microsoft.com/office/drawing/2014/main" id="{689607E5-8DD7-4C0D-8190-90783ADC050B}"/>
                </a:ext>
              </a:extLst>
            </p:cNvPr>
            <p:cNvSpPr txBox="1">
              <a:spLocks/>
            </p:cNvSpPr>
            <p:nvPr/>
          </p:nvSpPr>
          <p:spPr>
            <a:xfrm>
              <a:off x="6898622" y="2542135"/>
              <a:ext cx="3815098" cy="729281"/>
            </a:xfrm>
            <a:prstGeom prst="rect">
              <a:avLst/>
            </a:prstGeom>
          </p:spPr>
          <p:txBody>
            <a:bodyPr anchor="ctr" anchorCtr="0"/>
            <a:lstStyle>
              <a:lvl1pPr marL="0" indent="0" algn="ctr" defTabSz="914400" rtl="0" eaLnBrk="1" latinLnBrk="0" hangingPunct="1">
                <a:lnSpc>
                  <a:spcPts val="3600"/>
                </a:lnSpc>
                <a:spcBef>
                  <a:spcPts val="500"/>
                </a:spcBef>
                <a:buFont typeface="Arial" panose="020B0604020202020204" pitchFamily="34" charset="0"/>
                <a:buNone/>
                <a:defRPr sz="3600" kern="1200" baseline="0">
                  <a:solidFill>
                    <a:srgbClr val="19557F"/>
                  </a:solidFill>
                  <a:latin typeface="Barlow SemiBold" panose="00000700000000000000" pitchFamily="2" charset="0"/>
                  <a:ea typeface="+mn-ea"/>
                  <a:cs typeface="+mn-cs"/>
                </a:defRPr>
              </a:lvl1pPr>
              <a:lvl2pPr marL="548640" indent="-182880" algn="l" defTabSz="914400" rtl="0" eaLnBrk="1" latinLnBrk="0" hangingPunct="1">
                <a:lnSpc>
                  <a:spcPct val="100000"/>
                </a:lnSpc>
                <a:spcBef>
                  <a:spcPts val="0"/>
                </a:spcBef>
                <a:buFont typeface="Arial" panose="020B0604020202020204" pitchFamily="34" charset="0"/>
                <a:buChar char="•"/>
                <a:defRPr sz="2000" kern="1200" baseline="0">
                  <a:solidFill>
                    <a:srgbClr val="082C48"/>
                  </a:solidFill>
                  <a:latin typeface="+mn-lt"/>
                  <a:ea typeface="+mn-ea"/>
                  <a:cs typeface="+mn-cs"/>
                </a:defRPr>
              </a:lvl2pPr>
              <a:lvl3pPr marL="914400" indent="-182880" algn="l" defTabSz="914400" rtl="0" eaLnBrk="1" latinLnBrk="0" hangingPunct="1">
                <a:lnSpc>
                  <a:spcPct val="100000"/>
                </a:lnSpc>
                <a:spcBef>
                  <a:spcPts val="0"/>
                </a:spcBef>
                <a:buFont typeface="Arial" panose="020B0604020202020204" pitchFamily="34" charset="0"/>
                <a:buChar char="•"/>
                <a:defRPr sz="2000" kern="1200" baseline="0">
                  <a:solidFill>
                    <a:srgbClr val="082C48"/>
                  </a:solidFill>
                  <a:latin typeface="+mn-lt"/>
                  <a:ea typeface="+mn-ea"/>
                  <a:cs typeface="+mn-cs"/>
                </a:defRPr>
              </a:lvl3pPr>
              <a:lvl4pPr marL="1280160" indent="-182880" algn="l" defTabSz="914400" rtl="0" eaLnBrk="1" latinLnBrk="0" hangingPunct="1">
                <a:lnSpc>
                  <a:spcPct val="100000"/>
                </a:lnSpc>
                <a:spcBef>
                  <a:spcPts val="0"/>
                </a:spcBef>
                <a:buFont typeface="Arial" panose="020B0604020202020204" pitchFamily="34" charset="0"/>
                <a:buChar char="•"/>
                <a:defRPr sz="1800" kern="1200" baseline="0">
                  <a:solidFill>
                    <a:srgbClr val="082C48"/>
                  </a:solidFill>
                  <a:latin typeface="+mn-lt"/>
                  <a:ea typeface="+mn-ea"/>
                  <a:cs typeface="+mn-cs"/>
                </a:defRPr>
              </a:lvl4pPr>
              <a:lvl5pPr marL="1645920" indent="-182880" algn="l" defTabSz="914400" rtl="0" eaLnBrk="1" latinLnBrk="0" hangingPunct="1">
                <a:lnSpc>
                  <a:spcPct val="100000"/>
                </a:lnSpc>
                <a:spcBef>
                  <a:spcPts val="0"/>
                </a:spcBef>
                <a:buFont typeface="Arial" panose="020B0604020202020204" pitchFamily="34" charset="0"/>
                <a:buChar char="•"/>
                <a:defRPr sz="1800" kern="1200" baseline="0">
                  <a:solidFill>
                    <a:srgbClr val="082C4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3600"/>
                </a:lnSpc>
                <a:spcBef>
                  <a:spcPts val="5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rgbClr val="FFFFFF"/>
                  </a:solidFill>
                  <a:effectLst/>
                  <a:uLnTx/>
                  <a:uFillTx/>
                  <a:latin typeface="Barlow SemiBold" panose="00000700000000000000" pitchFamily="2" charset="0"/>
                  <a:ea typeface="+mn-ea"/>
                  <a:cs typeface="+mn-cs"/>
                </a:rPr>
                <a:t>Break</a:t>
              </a:r>
            </a:p>
          </p:txBody>
        </p:sp>
        <p:sp>
          <p:nvSpPr>
            <p:cNvPr id="9" name="Text Placeholder 3">
              <a:extLst>
                <a:ext uri="{FF2B5EF4-FFF2-40B4-BE49-F238E27FC236}">
                  <a16:creationId xmlns:a16="http://schemas.microsoft.com/office/drawing/2014/main" id="{A71388EE-89A9-417D-9BEB-9054A6F02958}"/>
                </a:ext>
              </a:extLst>
            </p:cNvPr>
            <p:cNvSpPr txBox="1">
              <a:spLocks/>
            </p:cNvSpPr>
            <p:nvPr/>
          </p:nvSpPr>
          <p:spPr>
            <a:xfrm>
              <a:off x="6898622" y="3271416"/>
              <a:ext cx="3815098" cy="729281"/>
            </a:xfrm>
            <a:prstGeom prst="rect">
              <a:avLst/>
            </a:prstGeom>
          </p:spPr>
          <p:txBody>
            <a:bodyPr anchor="ctr" anchorCtr="0"/>
            <a:lstStyle>
              <a:lvl1pPr marL="0" indent="0" algn="ctr" defTabSz="914400" rtl="0" eaLnBrk="1" latinLnBrk="0" hangingPunct="1">
                <a:lnSpc>
                  <a:spcPts val="3600"/>
                </a:lnSpc>
                <a:spcBef>
                  <a:spcPts val="500"/>
                </a:spcBef>
                <a:buFont typeface="Arial" panose="020B0604020202020204" pitchFamily="34" charset="0"/>
                <a:buNone/>
                <a:defRPr sz="3600" kern="1200" baseline="0">
                  <a:solidFill>
                    <a:srgbClr val="19557F"/>
                  </a:solidFill>
                  <a:latin typeface="Barlow SemiBold" panose="00000700000000000000" pitchFamily="2" charset="0"/>
                  <a:ea typeface="+mn-ea"/>
                  <a:cs typeface="+mn-cs"/>
                </a:defRPr>
              </a:lvl1pPr>
              <a:lvl2pPr marL="548640" indent="-182880" algn="l" defTabSz="914400" rtl="0" eaLnBrk="1" latinLnBrk="0" hangingPunct="1">
                <a:lnSpc>
                  <a:spcPct val="100000"/>
                </a:lnSpc>
                <a:spcBef>
                  <a:spcPts val="0"/>
                </a:spcBef>
                <a:buFont typeface="Arial" panose="020B0604020202020204" pitchFamily="34" charset="0"/>
                <a:buChar char="•"/>
                <a:defRPr sz="2000" kern="1200" baseline="0">
                  <a:solidFill>
                    <a:srgbClr val="082C48"/>
                  </a:solidFill>
                  <a:latin typeface="+mn-lt"/>
                  <a:ea typeface="+mn-ea"/>
                  <a:cs typeface="+mn-cs"/>
                </a:defRPr>
              </a:lvl2pPr>
              <a:lvl3pPr marL="914400" indent="-182880" algn="l" defTabSz="914400" rtl="0" eaLnBrk="1" latinLnBrk="0" hangingPunct="1">
                <a:lnSpc>
                  <a:spcPct val="100000"/>
                </a:lnSpc>
                <a:spcBef>
                  <a:spcPts val="0"/>
                </a:spcBef>
                <a:buFont typeface="Arial" panose="020B0604020202020204" pitchFamily="34" charset="0"/>
                <a:buChar char="•"/>
                <a:defRPr sz="2000" kern="1200" baseline="0">
                  <a:solidFill>
                    <a:srgbClr val="082C48"/>
                  </a:solidFill>
                  <a:latin typeface="+mn-lt"/>
                  <a:ea typeface="+mn-ea"/>
                  <a:cs typeface="+mn-cs"/>
                </a:defRPr>
              </a:lvl3pPr>
              <a:lvl4pPr marL="1280160" indent="-182880" algn="l" defTabSz="914400" rtl="0" eaLnBrk="1" latinLnBrk="0" hangingPunct="1">
                <a:lnSpc>
                  <a:spcPct val="100000"/>
                </a:lnSpc>
                <a:spcBef>
                  <a:spcPts val="0"/>
                </a:spcBef>
                <a:buFont typeface="Arial" panose="020B0604020202020204" pitchFamily="34" charset="0"/>
                <a:buChar char="•"/>
                <a:defRPr sz="1800" kern="1200" baseline="0">
                  <a:solidFill>
                    <a:srgbClr val="082C48"/>
                  </a:solidFill>
                  <a:latin typeface="+mn-lt"/>
                  <a:ea typeface="+mn-ea"/>
                  <a:cs typeface="+mn-cs"/>
                </a:defRPr>
              </a:lvl4pPr>
              <a:lvl5pPr marL="1645920" indent="-182880" algn="l" defTabSz="914400" rtl="0" eaLnBrk="1" latinLnBrk="0" hangingPunct="1">
                <a:lnSpc>
                  <a:spcPct val="100000"/>
                </a:lnSpc>
                <a:spcBef>
                  <a:spcPts val="0"/>
                </a:spcBef>
                <a:buFont typeface="Arial" panose="020B0604020202020204" pitchFamily="34" charset="0"/>
                <a:buChar char="•"/>
                <a:defRPr sz="1800" kern="1200" baseline="0">
                  <a:solidFill>
                    <a:srgbClr val="082C4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rgbClr val="FFFFFF"/>
                  </a:solidFill>
                  <a:latin typeface="Barlow"/>
                </a:rPr>
                <a:t>Be back in 15 minutes.</a:t>
              </a:r>
              <a:endParaRPr lang="en-US" dirty="0">
                <a:solidFill>
                  <a:srgbClr val="FFFFFF"/>
                </a:solidFill>
                <a:latin typeface="Barlow"/>
              </a:endParaRPr>
            </a:p>
          </p:txBody>
        </p:sp>
      </p:grpSp>
      <p:grpSp>
        <p:nvGrpSpPr>
          <p:cNvPr id="10" name="Group 9">
            <a:extLst>
              <a:ext uri="{FF2B5EF4-FFF2-40B4-BE49-F238E27FC236}">
                <a16:creationId xmlns:a16="http://schemas.microsoft.com/office/drawing/2014/main" id="{5A7D7608-666A-4332-BC2B-E298AF832A62}"/>
              </a:ext>
            </a:extLst>
          </p:cNvPr>
          <p:cNvGrpSpPr/>
          <p:nvPr userDrawn="1"/>
        </p:nvGrpSpPr>
        <p:grpSpPr>
          <a:xfrm>
            <a:off x="6276340" y="848256"/>
            <a:ext cx="4846320" cy="4846320"/>
            <a:chOff x="6096000" y="685800"/>
            <a:chExt cx="5212080" cy="5212080"/>
          </a:xfrm>
        </p:grpSpPr>
        <p:sp>
          <p:nvSpPr>
            <p:cNvPr id="11" name="Oval 10">
              <a:extLst>
                <a:ext uri="{FF2B5EF4-FFF2-40B4-BE49-F238E27FC236}">
                  <a16:creationId xmlns:a16="http://schemas.microsoft.com/office/drawing/2014/main" id="{5B7203F3-0B1E-40D3-BC05-B851A8B53E5D}"/>
                </a:ext>
              </a:extLst>
            </p:cNvPr>
            <p:cNvSpPr>
              <a:spLocks noChangeAspect="1"/>
            </p:cNvSpPr>
            <p:nvPr/>
          </p:nvSpPr>
          <p:spPr>
            <a:xfrm>
              <a:off x="6096000" y="685800"/>
              <a:ext cx="5212080" cy="5212080"/>
            </a:xfrm>
            <a:prstGeom prst="ellipse">
              <a:avLst/>
            </a:prstGeom>
            <a:noFill/>
            <a:ln w="38100">
              <a:solidFill>
                <a:srgbClr val="F056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89AE634-AF89-4294-A27B-013F749D8BEE}"/>
                </a:ext>
              </a:extLst>
            </p:cNvPr>
            <p:cNvSpPr>
              <a:spLocks noChangeAspect="1"/>
            </p:cNvSpPr>
            <p:nvPr/>
          </p:nvSpPr>
          <p:spPr>
            <a:xfrm>
              <a:off x="6324600" y="914400"/>
              <a:ext cx="4754880" cy="4754880"/>
            </a:xfrm>
            <a:prstGeom prst="ellipse">
              <a:avLst/>
            </a:prstGeom>
            <a:noFill/>
            <a:ln w="38100">
              <a:solidFill>
                <a:srgbClr val="1982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43090FE7-F741-4FD8-B978-970A2E2439C5}"/>
                </a:ext>
              </a:extLst>
            </p:cNvPr>
            <p:cNvSpPr>
              <a:spLocks noChangeAspect="1"/>
            </p:cNvSpPr>
            <p:nvPr/>
          </p:nvSpPr>
          <p:spPr>
            <a:xfrm>
              <a:off x="6690360" y="1280160"/>
              <a:ext cx="4023360" cy="4023360"/>
            </a:xfrm>
            <a:prstGeom prst="ellipse">
              <a:avLst/>
            </a:prstGeom>
            <a:noFill/>
            <a:ln w="38100">
              <a:solidFill>
                <a:srgbClr val="18C2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8080811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unchtime">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A1011924-F348-463F-A26C-22F4FD64E2C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3527" t="5746" r="17287" b="4965"/>
          <a:stretch/>
        </p:blipFill>
        <p:spPr>
          <a:xfrm>
            <a:off x="1209278" y="1663576"/>
            <a:ext cx="2859298" cy="3158489"/>
          </a:xfrm>
          <a:prstGeom prst="rect">
            <a:avLst/>
          </a:prstGeom>
        </p:spPr>
      </p:pic>
      <p:sp>
        <p:nvSpPr>
          <p:cNvPr id="25" name="Rectangle 24">
            <a:extLst>
              <a:ext uri="{FF2B5EF4-FFF2-40B4-BE49-F238E27FC236}">
                <a16:creationId xmlns:a16="http://schemas.microsoft.com/office/drawing/2014/main" id="{940017EC-2113-47F3-AAD7-44DAF3F8172E}"/>
              </a:ext>
            </a:extLst>
          </p:cNvPr>
          <p:cNvSpPr/>
          <p:nvPr userDrawn="1"/>
        </p:nvSpPr>
        <p:spPr>
          <a:xfrm>
            <a:off x="5207000" y="0"/>
            <a:ext cx="6985000" cy="6858000"/>
          </a:xfrm>
          <a:prstGeom prst="rect">
            <a:avLst/>
          </a:prstGeom>
          <a:solidFill>
            <a:srgbClr val="092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3">
            <a:extLst>
              <a:ext uri="{FF2B5EF4-FFF2-40B4-BE49-F238E27FC236}">
                <a16:creationId xmlns:a16="http://schemas.microsoft.com/office/drawing/2014/main" id="{689607E5-8DD7-4C0D-8190-90783ADC050B}"/>
              </a:ext>
            </a:extLst>
          </p:cNvPr>
          <p:cNvSpPr txBox="1">
            <a:spLocks/>
          </p:cNvSpPr>
          <p:nvPr/>
        </p:nvSpPr>
        <p:spPr>
          <a:xfrm>
            <a:off x="6794491" y="2906775"/>
            <a:ext cx="3815098" cy="729281"/>
          </a:xfrm>
          <a:prstGeom prst="rect">
            <a:avLst/>
          </a:prstGeom>
        </p:spPr>
        <p:txBody>
          <a:bodyPr anchor="ctr" anchorCtr="0"/>
          <a:lstStyle>
            <a:lvl1pPr marL="0" indent="0" algn="ctr" defTabSz="914400" rtl="0" eaLnBrk="1" latinLnBrk="0" hangingPunct="1">
              <a:lnSpc>
                <a:spcPts val="3600"/>
              </a:lnSpc>
              <a:spcBef>
                <a:spcPts val="500"/>
              </a:spcBef>
              <a:buFont typeface="Arial" panose="020B0604020202020204" pitchFamily="34" charset="0"/>
              <a:buNone/>
              <a:defRPr sz="3600" kern="1200" baseline="0">
                <a:solidFill>
                  <a:srgbClr val="19557F"/>
                </a:solidFill>
                <a:latin typeface="Barlow SemiBold" panose="00000700000000000000" pitchFamily="2" charset="0"/>
                <a:ea typeface="+mn-ea"/>
                <a:cs typeface="+mn-cs"/>
              </a:defRPr>
            </a:lvl1pPr>
            <a:lvl2pPr marL="548640" indent="-182880" algn="l" defTabSz="914400" rtl="0" eaLnBrk="1" latinLnBrk="0" hangingPunct="1">
              <a:lnSpc>
                <a:spcPct val="100000"/>
              </a:lnSpc>
              <a:spcBef>
                <a:spcPts val="0"/>
              </a:spcBef>
              <a:buFont typeface="Arial" panose="020B0604020202020204" pitchFamily="34" charset="0"/>
              <a:buChar char="•"/>
              <a:defRPr sz="2000" kern="1200" baseline="0">
                <a:solidFill>
                  <a:srgbClr val="082C48"/>
                </a:solidFill>
                <a:latin typeface="+mn-lt"/>
                <a:ea typeface="+mn-ea"/>
                <a:cs typeface="+mn-cs"/>
              </a:defRPr>
            </a:lvl2pPr>
            <a:lvl3pPr marL="914400" indent="-182880" algn="l" defTabSz="914400" rtl="0" eaLnBrk="1" latinLnBrk="0" hangingPunct="1">
              <a:lnSpc>
                <a:spcPct val="100000"/>
              </a:lnSpc>
              <a:spcBef>
                <a:spcPts val="0"/>
              </a:spcBef>
              <a:buFont typeface="Arial" panose="020B0604020202020204" pitchFamily="34" charset="0"/>
              <a:buChar char="•"/>
              <a:defRPr sz="2000" kern="1200" baseline="0">
                <a:solidFill>
                  <a:srgbClr val="082C48"/>
                </a:solidFill>
                <a:latin typeface="+mn-lt"/>
                <a:ea typeface="+mn-ea"/>
                <a:cs typeface="+mn-cs"/>
              </a:defRPr>
            </a:lvl3pPr>
            <a:lvl4pPr marL="1280160" indent="-182880" algn="l" defTabSz="914400" rtl="0" eaLnBrk="1" latinLnBrk="0" hangingPunct="1">
              <a:lnSpc>
                <a:spcPct val="100000"/>
              </a:lnSpc>
              <a:spcBef>
                <a:spcPts val="0"/>
              </a:spcBef>
              <a:buFont typeface="Arial" panose="020B0604020202020204" pitchFamily="34" charset="0"/>
              <a:buChar char="•"/>
              <a:defRPr sz="1800" kern="1200" baseline="0">
                <a:solidFill>
                  <a:srgbClr val="082C48"/>
                </a:solidFill>
                <a:latin typeface="+mn-lt"/>
                <a:ea typeface="+mn-ea"/>
                <a:cs typeface="+mn-cs"/>
              </a:defRPr>
            </a:lvl4pPr>
            <a:lvl5pPr marL="1645920" indent="-182880" algn="l" defTabSz="914400" rtl="0" eaLnBrk="1" latinLnBrk="0" hangingPunct="1">
              <a:lnSpc>
                <a:spcPct val="100000"/>
              </a:lnSpc>
              <a:spcBef>
                <a:spcPts val="0"/>
              </a:spcBef>
              <a:buFont typeface="Arial" panose="020B0604020202020204" pitchFamily="34" charset="0"/>
              <a:buChar char="•"/>
              <a:defRPr sz="1800" kern="1200" baseline="0">
                <a:solidFill>
                  <a:srgbClr val="082C4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3600"/>
              </a:lnSpc>
              <a:spcBef>
                <a:spcPts val="5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rgbClr val="FFFFFF"/>
                </a:solidFill>
                <a:effectLst/>
                <a:uLnTx/>
                <a:uFillTx/>
                <a:latin typeface="Barlow SemiBold" panose="00000700000000000000" pitchFamily="2" charset="0"/>
                <a:ea typeface="+mn-ea"/>
                <a:cs typeface="+mn-cs"/>
              </a:rPr>
              <a:t>Lunchtime!</a:t>
            </a:r>
          </a:p>
        </p:txBody>
      </p:sp>
      <p:grpSp>
        <p:nvGrpSpPr>
          <p:cNvPr id="10" name="Group 9">
            <a:extLst>
              <a:ext uri="{FF2B5EF4-FFF2-40B4-BE49-F238E27FC236}">
                <a16:creationId xmlns:a16="http://schemas.microsoft.com/office/drawing/2014/main" id="{5A7D7608-666A-4332-BC2B-E298AF832A62}"/>
              </a:ext>
            </a:extLst>
          </p:cNvPr>
          <p:cNvGrpSpPr/>
          <p:nvPr userDrawn="1"/>
        </p:nvGrpSpPr>
        <p:grpSpPr>
          <a:xfrm>
            <a:off x="6276340" y="848256"/>
            <a:ext cx="4846320" cy="4846320"/>
            <a:chOff x="6096000" y="685800"/>
            <a:chExt cx="5212080" cy="5212080"/>
          </a:xfrm>
        </p:grpSpPr>
        <p:sp>
          <p:nvSpPr>
            <p:cNvPr id="11" name="Oval 10">
              <a:extLst>
                <a:ext uri="{FF2B5EF4-FFF2-40B4-BE49-F238E27FC236}">
                  <a16:creationId xmlns:a16="http://schemas.microsoft.com/office/drawing/2014/main" id="{5B7203F3-0B1E-40D3-BC05-B851A8B53E5D}"/>
                </a:ext>
              </a:extLst>
            </p:cNvPr>
            <p:cNvSpPr>
              <a:spLocks noChangeAspect="1"/>
            </p:cNvSpPr>
            <p:nvPr/>
          </p:nvSpPr>
          <p:spPr>
            <a:xfrm>
              <a:off x="6096000" y="685800"/>
              <a:ext cx="5212080" cy="5212080"/>
            </a:xfrm>
            <a:prstGeom prst="ellipse">
              <a:avLst/>
            </a:prstGeom>
            <a:noFill/>
            <a:ln w="38100">
              <a:solidFill>
                <a:srgbClr val="F056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89AE634-AF89-4294-A27B-013F749D8BEE}"/>
                </a:ext>
              </a:extLst>
            </p:cNvPr>
            <p:cNvSpPr>
              <a:spLocks noChangeAspect="1"/>
            </p:cNvSpPr>
            <p:nvPr/>
          </p:nvSpPr>
          <p:spPr>
            <a:xfrm>
              <a:off x="6324600" y="914400"/>
              <a:ext cx="4754880" cy="4754880"/>
            </a:xfrm>
            <a:prstGeom prst="ellipse">
              <a:avLst/>
            </a:prstGeom>
            <a:noFill/>
            <a:ln w="38100">
              <a:solidFill>
                <a:srgbClr val="1982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43090FE7-F741-4FD8-B978-970A2E2439C5}"/>
                </a:ext>
              </a:extLst>
            </p:cNvPr>
            <p:cNvSpPr>
              <a:spLocks noChangeAspect="1"/>
            </p:cNvSpPr>
            <p:nvPr/>
          </p:nvSpPr>
          <p:spPr>
            <a:xfrm>
              <a:off x="6690360" y="1280160"/>
              <a:ext cx="4023360" cy="4023360"/>
            </a:xfrm>
            <a:prstGeom prst="ellipse">
              <a:avLst/>
            </a:prstGeom>
            <a:noFill/>
            <a:ln w="38100">
              <a:solidFill>
                <a:srgbClr val="18C2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0682501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e you tomorrow">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940017EC-2113-47F3-AAD7-44DAF3F8172E}"/>
              </a:ext>
            </a:extLst>
          </p:cNvPr>
          <p:cNvSpPr/>
          <p:nvPr userDrawn="1"/>
        </p:nvSpPr>
        <p:spPr>
          <a:xfrm>
            <a:off x="5207000" y="0"/>
            <a:ext cx="6985000" cy="6858000"/>
          </a:xfrm>
          <a:prstGeom prst="rect">
            <a:avLst/>
          </a:prstGeom>
          <a:solidFill>
            <a:srgbClr val="092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3">
            <a:extLst>
              <a:ext uri="{FF2B5EF4-FFF2-40B4-BE49-F238E27FC236}">
                <a16:creationId xmlns:a16="http://schemas.microsoft.com/office/drawing/2014/main" id="{689607E5-8DD7-4C0D-8190-90783ADC050B}"/>
              </a:ext>
            </a:extLst>
          </p:cNvPr>
          <p:cNvSpPr txBox="1">
            <a:spLocks/>
          </p:cNvSpPr>
          <p:nvPr/>
        </p:nvSpPr>
        <p:spPr>
          <a:xfrm>
            <a:off x="6794491" y="2906775"/>
            <a:ext cx="3815098" cy="729281"/>
          </a:xfrm>
          <a:prstGeom prst="rect">
            <a:avLst/>
          </a:prstGeom>
        </p:spPr>
        <p:txBody>
          <a:bodyPr anchor="ctr" anchorCtr="0"/>
          <a:lstStyle>
            <a:lvl1pPr marL="0" indent="0" algn="ctr" defTabSz="914400" rtl="0" eaLnBrk="1" latinLnBrk="0" hangingPunct="1">
              <a:lnSpc>
                <a:spcPts val="3600"/>
              </a:lnSpc>
              <a:spcBef>
                <a:spcPts val="500"/>
              </a:spcBef>
              <a:buFont typeface="Arial" panose="020B0604020202020204" pitchFamily="34" charset="0"/>
              <a:buNone/>
              <a:defRPr sz="3600" kern="1200" baseline="0">
                <a:solidFill>
                  <a:srgbClr val="19557F"/>
                </a:solidFill>
                <a:latin typeface="Barlow SemiBold" panose="00000700000000000000" pitchFamily="2" charset="0"/>
                <a:ea typeface="+mn-ea"/>
                <a:cs typeface="+mn-cs"/>
              </a:defRPr>
            </a:lvl1pPr>
            <a:lvl2pPr marL="548640" indent="-182880" algn="l" defTabSz="914400" rtl="0" eaLnBrk="1" latinLnBrk="0" hangingPunct="1">
              <a:lnSpc>
                <a:spcPct val="100000"/>
              </a:lnSpc>
              <a:spcBef>
                <a:spcPts val="0"/>
              </a:spcBef>
              <a:buFont typeface="Arial" panose="020B0604020202020204" pitchFamily="34" charset="0"/>
              <a:buChar char="•"/>
              <a:defRPr sz="2000" kern="1200" baseline="0">
                <a:solidFill>
                  <a:srgbClr val="082C48"/>
                </a:solidFill>
                <a:latin typeface="+mn-lt"/>
                <a:ea typeface="+mn-ea"/>
                <a:cs typeface="+mn-cs"/>
              </a:defRPr>
            </a:lvl2pPr>
            <a:lvl3pPr marL="914400" indent="-182880" algn="l" defTabSz="914400" rtl="0" eaLnBrk="1" latinLnBrk="0" hangingPunct="1">
              <a:lnSpc>
                <a:spcPct val="100000"/>
              </a:lnSpc>
              <a:spcBef>
                <a:spcPts val="0"/>
              </a:spcBef>
              <a:buFont typeface="Arial" panose="020B0604020202020204" pitchFamily="34" charset="0"/>
              <a:buChar char="•"/>
              <a:defRPr sz="2000" kern="1200" baseline="0">
                <a:solidFill>
                  <a:srgbClr val="082C48"/>
                </a:solidFill>
                <a:latin typeface="+mn-lt"/>
                <a:ea typeface="+mn-ea"/>
                <a:cs typeface="+mn-cs"/>
              </a:defRPr>
            </a:lvl3pPr>
            <a:lvl4pPr marL="1280160" indent="-182880" algn="l" defTabSz="914400" rtl="0" eaLnBrk="1" latinLnBrk="0" hangingPunct="1">
              <a:lnSpc>
                <a:spcPct val="100000"/>
              </a:lnSpc>
              <a:spcBef>
                <a:spcPts val="0"/>
              </a:spcBef>
              <a:buFont typeface="Arial" panose="020B0604020202020204" pitchFamily="34" charset="0"/>
              <a:buChar char="•"/>
              <a:defRPr sz="1800" kern="1200" baseline="0">
                <a:solidFill>
                  <a:srgbClr val="082C48"/>
                </a:solidFill>
                <a:latin typeface="+mn-lt"/>
                <a:ea typeface="+mn-ea"/>
                <a:cs typeface="+mn-cs"/>
              </a:defRPr>
            </a:lvl4pPr>
            <a:lvl5pPr marL="1645920" indent="-182880" algn="l" defTabSz="914400" rtl="0" eaLnBrk="1" latinLnBrk="0" hangingPunct="1">
              <a:lnSpc>
                <a:spcPct val="100000"/>
              </a:lnSpc>
              <a:spcBef>
                <a:spcPts val="0"/>
              </a:spcBef>
              <a:buFont typeface="Arial" panose="020B0604020202020204" pitchFamily="34" charset="0"/>
              <a:buChar char="•"/>
              <a:defRPr sz="1800" kern="1200" baseline="0">
                <a:solidFill>
                  <a:srgbClr val="082C4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3600"/>
              </a:lnSpc>
              <a:spcBef>
                <a:spcPts val="5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rgbClr val="FFFFFF"/>
                </a:solidFill>
                <a:effectLst/>
                <a:uLnTx/>
                <a:uFillTx/>
                <a:latin typeface="Barlow SemiBold" panose="00000700000000000000" pitchFamily="2" charset="0"/>
                <a:ea typeface="+mn-ea"/>
                <a:cs typeface="+mn-cs"/>
              </a:rPr>
              <a:t>See you tomorrow!</a:t>
            </a:r>
          </a:p>
        </p:txBody>
      </p:sp>
      <p:grpSp>
        <p:nvGrpSpPr>
          <p:cNvPr id="10" name="Group 9">
            <a:extLst>
              <a:ext uri="{FF2B5EF4-FFF2-40B4-BE49-F238E27FC236}">
                <a16:creationId xmlns:a16="http://schemas.microsoft.com/office/drawing/2014/main" id="{5A7D7608-666A-4332-BC2B-E298AF832A62}"/>
              </a:ext>
            </a:extLst>
          </p:cNvPr>
          <p:cNvGrpSpPr/>
          <p:nvPr userDrawn="1"/>
        </p:nvGrpSpPr>
        <p:grpSpPr>
          <a:xfrm>
            <a:off x="6276340" y="848256"/>
            <a:ext cx="4846320" cy="4846320"/>
            <a:chOff x="6096000" y="685800"/>
            <a:chExt cx="5212080" cy="5212080"/>
          </a:xfrm>
        </p:grpSpPr>
        <p:sp>
          <p:nvSpPr>
            <p:cNvPr id="11" name="Oval 10">
              <a:extLst>
                <a:ext uri="{FF2B5EF4-FFF2-40B4-BE49-F238E27FC236}">
                  <a16:creationId xmlns:a16="http://schemas.microsoft.com/office/drawing/2014/main" id="{5B7203F3-0B1E-40D3-BC05-B851A8B53E5D}"/>
                </a:ext>
              </a:extLst>
            </p:cNvPr>
            <p:cNvSpPr>
              <a:spLocks noChangeAspect="1"/>
            </p:cNvSpPr>
            <p:nvPr/>
          </p:nvSpPr>
          <p:spPr>
            <a:xfrm>
              <a:off x="6096000" y="685800"/>
              <a:ext cx="5212080" cy="5212080"/>
            </a:xfrm>
            <a:prstGeom prst="ellipse">
              <a:avLst/>
            </a:prstGeom>
            <a:noFill/>
            <a:ln w="38100">
              <a:solidFill>
                <a:srgbClr val="F056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89AE634-AF89-4294-A27B-013F749D8BEE}"/>
                </a:ext>
              </a:extLst>
            </p:cNvPr>
            <p:cNvSpPr>
              <a:spLocks noChangeAspect="1"/>
            </p:cNvSpPr>
            <p:nvPr/>
          </p:nvSpPr>
          <p:spPr>
            <a:xfrm>
              <a:off x="6324600" y="914400"/>
              <a:ext cx="4754880" cy="4754880"/>
            </a:xfrm>
            <a:prstGeom prst="ellipse">
              <a:avLst/>
            </a:prstGeom>
            <a:noFill/>
            <a:ln w="38100">
              <a:solidFill>
                <a:srgbClr val="1982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43090FE7-F741-4FD8-B978-970A2E2439C5}"/>
                </a:ext>
              </a:extLst>
            </p:cNvPr>
            <p:cNvSpPr>
              <a:spLocks noChangeAspect="1"/>
            </p:cNvSpPr>
            <p:nvPr/>
          </p:nvSpPr>
          <p:spPr>
            <a:xfrm>
              <a:off x="6690360" y="1280160"/>
              <a:ext cx="4023360" cy="4023360"/>
            </a:xfrm>
            <a:prstGeom prst="ellipse">
              <a:avLst/>
            </a:prstGeom>
            <a:noFill/>
            <a:ln w="38100">
              <a:solidFill>
                <a:srgbClr val="18C2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5" name="Picture 14" descr="Logo&#10;&#10;Description automatically generated">
            <a:extLst>
              <a:ext uri="{FF2B5EF4-FFF2-40B4-BE49-F238E27FC236}">
                <a16:creationId xmlns:a16="http://schemas.microsoft.com/office/drawing/2014/main" id="{D1EC53C3-A3AF-40E0-8624-4D2F6869D1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3527" t="5746" r="17287" b="4965"/>
          <a:stretch/>
        </p:blipFill>
        <p:spPr>
          <a:xfrm>
            <a:off x="1209278" y="1631492"/>
            <a:ext cx="2859298" cy="3158489"/>
          </a:xfrm>
          <a:prstGeom prst="rect">
            <a:avLst/>
          </a:prstGeom>
        </p:spPr>
      </p:pic>
    </p:spTree>
    <p:extLst>
      <p:ext uri="{BB962C8B-B14F-4D97-AF65-F5344CB8AC3E}">
        <p14:creationId xmlns:p14="http://schemas.microsoft.com/office/powerpoint/2010/main" val="23685086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eader bar with 3 column">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02D9C4C-63C5-450D-A81A-DB6466146DD6}"/>
              </a:ext>
            </a:extLst>
          </p:cNvPr>
          <p:cNvSpPr/>
          <p:nvPr userDrawn="1"/>
        </p:nvSpPr>
        <p:spPr>
          <a:xfrm>
            <a:off x="0" y="0"/>
            <a:ext cx="3084432" cy="6858000"/>
          </a:xfrm>
          <a:prstGeom prst="rect">
            <a:avLst/>
          </a:prstGeom>
          <a:solidFill>
            <a:srgbClr val="092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DEF806A-7F43-4F9E-A77C-B73634468F14}"/>
              </a:ext>
            </a:extLst>
          </p:cNvPr>
          <p:cNvSpPr>
            <a:spLocks noGrp="1"/>
          </p:cNvSpPr>
          <p:nvPr>
            <p:ph type="title" hasCustomPrompt="1"/>
          </p:nvPr>
        </p:nvSpPr>
        <p:spPr>
          <a:xfrm>
            <a:off x="275844" y="1552009"/>
            <a:ext cx="2569464" cy="3099816"/>
          </a:xfrm>
          <a:prstGeom prst="rect">
            <a:avLst/>
          </a:prstGeom>
        </p:spPr>
        <p:txBody>
          <a:bodyPr lIns="0" tIns="0" rIns="0" bIns="0" anchor="t" anchorCtr="0"/>
          <a:lstStyle>
            <a:lvl1pPr>
              <a:defRPr sz="3600">
                <a:solidFill>
                  <a:schemeClr val="bg1"/>
                </a:solidFill>
                <a:latin typeface="Barlow" panose="00000500000000000000" pitchFamily="2" charset="0"/>
              </a:defRPr>
            </a:lvl1pPr>
          </a:lstStyle>
          <a:p>
            <a:r>
              <a:rPr lang="en-US"/>
              <a:t>Click to add heading</a:t>
            </a:r>
          </a:p>
        </p:txBody>
      </p:sp>
      <p:sp>
        <p:nvSpPr>
          <p:cNvPr id="3" name="Content Placeholder 2">
            <a:extLst>
              <a:ext uri="{FF2B5EF4-FFF2-40B4-BE49-F238E27FC236}">
                <a16:creationId xmlns:a16="http://schemas.microsoft.com/office/drawing/2014/main" id="{57834183-0E25-4CE8-96BD-9E4E88E23481}"/>
              </a:ext>
            </a:extLst>
          </p:cNvPr>
          <p:cNvSpPr>
            <a:spLocks noGrp="1"/>
          </p:cNvSpPr>
          <p:nvPr>
            <p:ph sz="half" idx="1" hasCustomPrompt="1"/>
          </p:nvPr>
        </p:nvSpPr>
        <p:spPr>
          <a:xfrm>
            <a:off x="4248150" y="3808597"/>
            <a:ext cx="2133600" cy="2167188"/>
          </a:xfrm>
          <a:prstGeom prst="rect">
            <a:avLst/>
          </a:prstGeom>
        </p:spPr>
        <p:txBody>
          <a:bodyPr lIns="0" tIns="0" rIns="0" bIns="0">
            <a:normAutofit/>
          </a:bodyPr>
          <a:lstStyle>
            <a:lvl1pPr marL="228600" indent="-228600">
              <a:lnSpc>
                <a:spcPct val="100000"/>
              </a:lnSpc>
              <a:spcBef>
                <a:spcPts val="0"/>
              </a:spcBef>
              <a:buClr>
                <a:srgbClr val="F05660"/>
              </a:buClr>
              <a:buFont typeface="Wingdings" panose="05000000000000000000" pitchFamily="2" charset="2"/>
              <a:buChar char="§"/>
              <a:defRPr sz="1200">
                <a:solidFill>
                  <a:srgbClr val="082C48"/>
                </a:solidFill>
                <a:latin typeface="Barlow" panose="00000500000000000000" pitchFamily="2" charset="0"/>
              </a:defRPr>
            </a:lvl1pPr>
            <a:lvl2pPr>
              <a:lnSpc>
                <a:spcPct val="100000"/>
              </a:lnSpc>
              <a:spcBef>
                <a:spcPts val="0"/>
              </a:spcBef>
              <a:defRPr sz="1400">
                <a:solidFill>
                  <a:srgbClr val="082C48"/>
                </a:solidFill>
              </a:defRPr>
            </a:lvl2pPr>
            <a:lvl3pPr>
              <a:lnSpc>
                <a:spcPct val="100000"/>
              </a:lnSpc>
              <a:spcBef>
                <a:spcPts val="0"/>
              </a:spcBef>
              <a:defRPr sz="1400">
                <a:solidFill>
                  <a:srgbClr val="082C48"/>
                </a:solidFill>
              </a:defRPr>
            </a:lvl3pPr>
            <a:lvl4pPr>
              <a:lnSpc>
                <a:spcPct val="100000"/>
              </a:lnSpc>
              <a:spcBef>
                <a:spcPts val="0"/>
              </a:spcBef>
              <a:defRPr sz="1400">
                <a:solidFill>
                  <a:srgbClr val="082C48"/>
                </a:solidFill>
              </a:defRPr>
            </a:lvl4pPr>
            <a:lvl5pPr>
              <a:lnSpc>
                <a:spcPct val="100000"/>
              </a:lnSpc>
              <a:spcBef>
                <a:spcPts val="0"/>
              </a:spcBef>
              <a:defRPr sz="1400">
                <a:solidFill>
                  <a:srgbClr val="082C48"/>
                </a:solidFill>
              </a:defRPr>
            </a:lvl5pPr>
          </a:lstStyle>
          <a:p>
            <a:pPr lvl="0"/>
            <a:r>
              <a:rPr lang="en-US"/>
              <a:t>Bulleted list</a:t>
            </a:r>
          </a:p>
          <a:p>
            <a:pPr lvl="0"/>
            <a:endParaRPr lang="en-US"/>
          </a:p>
        </p:txBody>
      </p:sp>
      <p:sp>
        <p:nvSpPr>
          <p:cNvPr id="9" name="Text Placeholder 8">
            <a:extLst>
              <a:ext uri="{FF2B5EF4-FFF2-40B4-BE49-F238E27FC236}">
                <a16:creationId xmlns:a16="http://schemas.microsoft.com/office/drawing/2014/main" id="{7849DFF7-B46C-417F-B142-C9D274F0F5B4}"/>
              </a:ext>
            </a:extLst>
          </p:cNvPr>
          <p:cNvSpPr>
            <a:spLocks noGrp="1"/>
          </p:cNvSpPr>
          <p:nvPr>
            <p:ph type="body" sz="quarter" idx="11" hasCustomPrompt="1"/>
          </p:nvPr>
        </p:nvSpPr>
        <p:spPr>
          <a:xfrm>
            <a:off x="4248150" y="2872942"/>
            <a:ext cx="2133600" cy="294804"/>
          </a:xfrm>
          <a:prstGeom prst="rect">
            <a:avLst/>
          </a:prstGeom>
        </p:spPr>
        <p:txBody>
          <a:bodyPr lIns="0" tIns="0" rIns="0" bIns="0"/>
          <a:lstStyle>
            <a:lvl1pPr marL="0" indent="0">
              <a:buFontTx/>
              <a:buNone/>
              <a:defRPr sz="1600" b="1" cap="all" baseline="0">
                <a:solidFill>
                  <a:srgbClr val="092C48"/>
                </a:solidFill>
                <a:latin typeface="Barlow" panose="00000500000000000000" pitchFamily="2" charset="0"/>
              </a:defRPr>
            </a:lvl1pPr>
          </a:lstStyle>
          <a:p>
            <a:pPr lvl="0"/>
            <a:r>
              <a:rPr lang="en-US"/>
              <a:t>Subhead</a:t>
            </a:r>
          </a:p>
        </p:txBody>
      </p:sp>
      <p:sp>
        <p:nvSpPr>
          <p:cNvPr id="8" name="Picture Placeholder 7">
            <a:extLst>
              <a:ext uri="{FF2B5EF4-FFF2-40B4-BE49-F238E27FC236}">
                <a16:creationId xmlns:a16="http://schemas.microsoft.com/office/drawing/2014/main" id="{AA278BA2-CA06-42FA-8264-AD5B33FB5514}"/>
              </a:ext>
            </a:extLst>
          </p:cNvPr>
          <p:cNvSpPr>
            <a:spLocks noGrp="1"/>
          </p:cNvSpPr>
          <p:nvPr>
            <p:ph type="pic" sz="quarter" idx="13" hasCustomPrompt="1"/>
          </p:nvPr>
        </p:nvSpPr>
        <p:spPr>
          <a:xfrm>
            <a:off x="4248150" y="1499616"/>
            <a:ext cx="1188720" cy="1188720"/>
          </a:xfrm>
          <a:prstGeom prst="rect">
            <a:avLst/>
          </a:prstGeom>
        </p:spPr>
        <p:txBody>
          <a:bodyPr>
            <a:normAutofit/>
          </a:bodyPr>
          <a:lstStyle>
            <a:lvl1pPr marL="0" indent="0">
              <a:buFontTx/>
              <a:buNone/>
              <a:defRPr sz="1600"/>
            </a:lvl1pPr>
          </a:lstStyle>
          <a:p>
            <a:r>
              <a:rPr lang="en-US" dirty="0"/>
              <a:t>Icon</a:t>
            </a:r>
          </a:p>
        </p:txBody>
      </p:sp>
      <p:sp>
        <p:nvSpPr>
          <p:cNvPr id="15" name="Text Placeholder 14">
            <a:extLst>
              <a:ext uri="{FF2B5EF4-FFF2-40B4-BE49-F238E27FC236}">
                <a16:creationId xmlns:a16="http://schemas.microsoft.com/office/drawing/2014/main" id="{FBA61B44-D41E-499A-AFCE-1338BAA91E38}"/>
              </a:ext>
            </a:extLst>
          </p:cNvPr>
          <p:cNvSpPr>
            <a:spLocks noGrp="1"/>
          </p:cNvSpPr>
          <p:nvPr>
            <p:ph type="body" sz="quarter" idx="14" hasCustomPrompt="1"/>
          </p:nvPr>
        </p:nvSpPr>
        <p:spPr>
          <a:xfrm>
            <a:off x="4248150" y="3228381"/>
            <a:ext cx="2133600" cy="538549"/>
          </a:xfrm>
          <a:prstGeom prst="rect">
            <a:avLst/>
          </a:prstGeom>
        </p:spPr>
        <p:txBody>
          <a:bodyPr lIns="0" tIns="0" rIns="0" bIns="0">
            <a:noAutofit/>
          </a:bodyPr>
          <a:lstStyle>
            <a:lvl1pPr marL="0" indent="0">
              <a:spcAft>
                <a:spcPts val="600"/>
              </a:spcAft>
              <a:buNone/>
              <a:defRPr sz="1400">
                <a:solidFill>
                  <a:srgbClr val="082C48"/>
                </a:solidFill>
              </a:defRPr>
            </a:lvl1pPr>
            <a:lvl2pPr marL="365760" indent="0">
              <a:buNone/>
              <a:defRPr sz="1400"/>
            </a:lvl2pPr>
            <a:lvl3pPr marL="731520" indent="0">
              <a:buNone/>
              <a:defRPr sz="1400"/>
            </a:lvl3pPr>
            <a:lvl4pPr marL="1097280" indent="0">
              <a:buNone/>
              <a:defRPr sz="1400"/>
            </a:lvl4pPr>
            <a:lvl5pPr marL="1463040" indent="0">
              <a:buNone/>
              <a:defRPr sz="1400"/>
            </a:lvl5pPr>
          </a:lstStyle>
          <a:p>
            <a:pPr lvl="0"/>
            <a:r>
              <a:rPr lang="en-US"/>
              <a:t>Intro/paragraph copy for the bulleted list:</a:t>
            </a:r>
          </a:p>
        </p:txBody>
      </p:sp>
      <p:sp>
        <p:nvSpPr>
          <p:cNvPr id="17" name="Text Placeholder 8">
            <a:extLst>
              <a:ext uri="{FF2B5EF4-FFF2-40B4-BE49-F238E27FC236}">
                <a16:creationId xmlns:a16="http://schemas.microsoft.com/office/drawing/2014/main" id="{BC0757B4-39CD-4922-AE7A-036A5C429404}"/>
              </a:ext>
            </a:extLst>
          </p:cNvPr>
          <p:cNvSpPr>
            <a:spLocks noGrp="1"/>
          </p:cNvSpPr>
          <p:nvPr>
            <p:ph type="body" sz="quarter" idx="16" hasCustomPrompt="1"/>
          </p:nvPr>
        </p:nvSpPr>
        <p:spPr>
          <a:xfrm>
            <a:off x="6845427" y="2872942"/>
            <a:ext cx="2133600" cy="294804"/>
          </a:xfrm>
          <a:prstGeom prst="rect">
            <a:avLst/>
          </a:prstGeom>
        </p:spPr>
        <p:txBody>
          <a:bodyPr lIns="0" tIns="0" rIns="0" bIns="0"/>
          <a:lstStyle>
            <a:lvl1pPr marL="0" indent="0">
              <a:buFontTx/>
              <a:buNone/>
              <a:defRPr sz="1600" b="1" cap="all" baseline="0">
                <a:solidFill>
                  <a:srgbClr val="092C48"/>
                </a:solidFill>
                <a:latin typeface="Barlow" panose="00000500000000000000" pitchFamily="2" charset="0"/>
              </a:defRPr>
            </a:lvl1pPr>
          </a:lstStyle>
          <a:p>
            <a:pPr lvl="0"/>
            <a:r>
              <a:rPr lang="en-US"/>
              <a:t>Subhead</a:t>
            </a:r>
          </a:p>
        </p:txBody>
      </p:sp>
      <p:sp>
        <p:nvSpPr>
          <p:cNvPr id="18" name="Picture Placeholder 7">
            <a:extLst>
              <a:ext uri="{FF2B5EF4-FFF2-40B4-BE49-F238E27FC236}">
                <a16:creationId xmlns:a16="http://schemas.microsoft.com/office/drawing/2014/main" id="{86659317-0619-4899-826E-BE5C4B730AC6}"/>
              </a:ext>
            </a:extLst>
          </p:cNvPr>
          <p:cNvSpPr>
            <a:spLocks noGrp="1"/>
          </p:cNvSpPr>
          <p:nvPr>
            <p:ph type="pic" sz="quarter" idx="17" hasCustomPrompt="1"/>
          </p:nvPr>
        </p:nvSpPr>
        <p:spPr>
          <a:xfrm>
            <a:off x="6845427" y="1499616"/>
            <a:ext cx="1188720" cy="1188720"/>
          </a:xfrm>
          <a:prstGeom prst="rect">
            <a:avLst/>
          </a:prstGeom>
        </p:spPr>
        <p:txBody>
          <a:bodyPr>
            <a:normAutofit/>
          </a:bodyPr>
          <a:lstStyle>
            <a:lvl1pPr marL="0" indent="0">
              <a:buFontTx/>
              <a:buNone/>
              <a:defRPr sz="1600"/>
            </a:lvl1pPr>
          </a:lstStyle>
          <a:p>
            <a:r>
              <a:rPr lang="en-US" dirty="0"/>
              <a:t>Icon</a:t>
            </a:r>
          </a:p>
        </p:txBody>
      </p:sp>
      <p:sp>
        <p:nvSpPr>
          <p:cNvPr id="19" name="Text Placeholder 14">
            <a:extLst>
              <a:ext uri="{FF2B5EF4-FFF2-40B4-BE49-F238E27FC236}">
                <a16:creationId xmlns:a16="http://schemas.microsoft.com/office/drawing/2014/main" id="{22142F6A-5BF3-4AD1-A9A2-C6707D3687AB}"/>
              </a:ext>
            </a:extLst>
          </p:cNvPr>
          <p:cNvSpPr>
            <a:spLocks noGrp="1"/>
          </p:cNvSpPr>
          <p:nvPr>
            <p:ph type="body" sz="quarter" idx="18" hasCustomPrompt="1"/>
          </p:nvPr>
        </p:nvSpPr>
        <p:spPr>
          <a:xfrm>
            <a:off x="6845427" y="3228381"/>
            <a:ext cx="2133600" cy="538549"/>
          </a:xfrm>
          <a:prstGeom prst="rect">
            <a:avLst/>
          </a:prstGeom>
        </p:spPr>
        <p:txBody>
          <a:bodyPr lIns="0" tIns="0" rIns="0" bIns="0">
            <a:noAutofit/>
          </a:bodyPr>
          <a:lstStyle>
            <a:lvl1pPr marL="0" indent="0">
              <a:spcAft>
                <a:spcPts val="600"/>
              </a:spcAft>
              <a:buNone/>
              <a:defRPr sz="1400">
                <a:solidFill>
                  <a:srgbClr val="082C48"/>
                </a:solidFill>
              </a:defRPr>
            </a:lvl1pPr>
            <a:lvl2pPr marL="365760" indent="0">
              <a:buNone/>
              <a:defRPr sz="1400"/>
            </a:lvl2pPr>
            <a:lvl3pPr marL="731520" indent="0">
              <a:buNone/>
              <a:defRPr sz="1400"/>
            </a:lvl3pPr>
            <a:lvl4pPr marL="1097280" indent="0">
              <a:buNone/>
              <a:defRPr sz="1400"/>
            </a:lvl4pPr>
            <a:lvl5pPr marL="1463040" indent="0">
              <a:buNone/>
              <a:defRPr sz="1400"/>
            </a:lvl5pPr>
          </a:lstStyle>
          <a:p>
            <a:pPr lvl="0"/>
            <a:r>
              <a:rPr lang="en-US"/>
              <a:t>Intro/paragraph copy for the bulleted list:</a:t>
            </a:r>
          </a:p>
        </p:txBody>
      </p:sp>
      <p:sp>
        <p:nvSpPr>
          <p:cNvPr id="21" name="Text Placeholder 8">
            <a:extLst>
              <a:ext uri="{FF2B5EF4-FFF2-40B4-BE49-F238E27FC236}">
                <a16:creationId xmlns:a16="http://schemas.microsoft.com/office/drawing/2014/main" id="{E337B8BF-AF8D-4B30-AEF7-133872D2B026}"/>
              </a:ext>
            </a:extLst>
          </p:cNvPr>
          <p:cNvSpPr>
            <a:spLocks noGrp="1"/>
          </p:cNvSpPr>
          <p:nvPr>
            <p:ph type="body" sz="quarter" idx="20" hasCustomPrompt="1"/>
          </p:nvPr>
        </p:nvSpPr>
        <p:spPr>
          <a:xfrm>
            <a:off x="9442704" y="2872942"/>
            <a:ext cx="2133600" cy="294804"/>
          </a:xfrm>
          <a:prstGeom prst="rect">
            <a:avLst/>
          </a:prstGeom>
        </p:spPr>
        <p:txBody>
          <a:bodyPr lIns="0" tIns="0" rIns="0" bIns="0"/>
          <a:lstStyle>
            <a:lvl1pPr marL="0" indent="0">
              <a:buFontTx/>
              <a:buNone/>
              <a:defRPr sz="1600" b="1" cap="all" baseline="0">
                <a:solidFill>
                  <a:srgbClr val="092C48"/>
                </a:solidFill>
                <a:latin typeface="Barlow" panose="00000500000000000000" pitchFamily="2" charset="0"/>
              </a:defRPr>
            </a:lvl1pPr>
          </a:lstStyle>
          <a:p>
            <a:pPr lvl="0"/>
            <a:r>
              <a:rPr lang="en-US"/>
              <a:t>Subhead</a:t>
            </a:r>
          </a:p>
        </p:txBody>
      </p:sp>
      <p:sp>
        <p:nvSpPr>
          <p:cNvPr id="22" name="Picture Placeholder 7">
            <a:extLst>
              <a:ext uri="{FF2B5EF4-FFF2-40B4-BE49-F238E27FC236}">
                <a16:creationId xmlns:a16="http://schemas.microsoft.com/office/drawing/2014/main" id="{66D77B1E-357E-41B7-B8BE-74F3F350396C}"/>
              </a:ext>
            </a:extLst>
          </p:cNvPr>
          <p:cNvSpPr>
            <a:spLocks noGrp="1"/>
          </p:cNvSpPr>
          <p:nvPr>
            <p:ph type="pic" sz="quarter" idx="21" hasCustomPrompt="1"/>
          </p:nvPr>
        </p:nvSpPr>
        <p:spPr>
          <a:xfrm>
            <a:off x="9442704" y="1499616"/>
            <a:ext cx="1188720" cy="1188720"/>
          </a:xfrm>
          <a:prstGeom prst="rect">
            <a:avLst/>
          </a:prstGeom>
        </p:spPr>
        <p:txBody>
          <a:bodyPr>
            <a:normAutofit/>
          </a:bodyPr>
          <a:lstStyle>
            <a:lvl1pPr marL="0" indent="0">
              <a:buFontTx/>
              <a:buNone/>
              <a:defRPr sz="1600"/>
            </a:lvl1pPr>
          </a:lstStyle>
          <a:p>
            <a:r>
              <a:rPr lang="en-US" dirty="0"/>
              <a:t>Icon</a:t>
            </a:r>
          </a:p>
        </p:txBody>
      </p:sp>
      <p:sp>
        <p:nvSpPr>
          <p:cNvPr id="23" name="Text Placeholder 14">
            <a:extLst>
              <a:ext uri="{FF2B5EF4-FFF2-40B4-BE49-F238E27FC236}">
                <a16:creationId xmlns:a16="http://schemas.microsoft.com/office/drawing/2014/main" id="{E72D4CCB-F2B1-43C5-8183-2DF7435F9E3B}"/>
              </a:ext>
            </a:extLst>
          </p:cNvPr>
          <p:cNvSpPr>
            <a:spLocks noGrp="1"/>
          </p:cNvSpPr>
          <p:nvPr>
            <p:ph type="body" sz="quarter" idx="22" hasCustomPrompt="1"/>
          </p:nvPr>
        </p:nvSpPr>
        <p:spPr>
          <a:xfrm>
            <a:off x="9442704" y="3228381"/>
            <a:ext cx="2133600" cy="538549"/>
          </a:xfrm>
          <a:prstGeom prst="rect">
            <a:avLst/>
          </a:prstGeom>
        </p:spPr>
        <p:txBody>
          <a:bodyPr lIns="0" tIns="0" rIns="0" bIns="0">
            <a:noAutofit/>
          </a:bodyPr>
          <a:lstStyle>
            <a:lvl1pPr marL="0" indent="0">
              <a:spcAft>
                <a:spcPts val="600"/>
              </a:spcAft>
              <a:buNone/>
              <a:defRPr sz="1400">
                <a:solidFill>
                  <a:srgbClr val="082C48"/>
                </a:solidFill>
              </a:defRPr>
            </a:lvl1pPr>
            <a:lvl2pPr marL="365760" indent="0">
              <a:buNone/>
              <a:defRPr sz="1400"/>
            </a:lvl2pPr>
            <a:lvl3pPr marL="731520" indent="0">
              <a:buNone/>
              <a:defRPr sz="1400"/>
            </a:lvl3pPr>
            <a:lvl4pPr marL="1097280" indent="0">
              <a:buNone/>
              <a:defRPr sz="1400"/>
            </a:lvl4pPr>
            <a:lvl5pPr marL="1463040" indent="0">
              <a:buNone/>
              <a:defRPr sz="1400"/>
            </a:lvl5pPr>
          </a:lstStyle>
          <a:p>
            <a:pPr lvl="0"/>
            <a:r>
              <a:rPr lang="en-US"/>
              <a:t>Intro/paragraph copy for the bulleted list:</a:t>
            </a:r>
          </a:p>
        </p:txBody>
      </p:sp>
      <p:pic>
        <p:nvPicPr>
          <p:cNvPr id="24" name="Picture 23">
            <a:extLst>
              <a:ext uri="{FF2B5EF4-FFF2-40B4-BE49-F238E27FC236}">
                <a16:creationId xmlns:a16="http://schemas.microsoft.com/office/drawing/2014/main" id="{EB112053-B644-4EEE-8FC5-CDF6F15126A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648624" y="381050"/>
            <a:ext cx="871616" cy="808235"/>
          </a:xfrm>
          <a:prstGeom prst="rect">
            <a:avLst/>
          </a:prstGeom>
        </p:spPr>
      </p:pic>
      <p:sp>
        <p:nvSpPr>
          <p:cNvPr id="36" name="Content Placeholder 2">
            <a:extLst>
              <a:ext uri="{FF2B5EF4-FFF2-40B4-BE49-F238E27FC236}">
                <a16:creationId xmlns:a16="http://schemas.microsoft.com/office/drawing/2014/main" id="{1F2F3B63-F7A4-4D6C-BAC5-26E262622634}"/>
              </a:ext>
            </a:extLst>
          </p:cNvPr>
          <p:cNvSpPr>
            <a:spLocks noGrp="1"/>
          </p:cNvSpPr>
          <p:nvPr>
            <p:ph sz="half" idx="23" hasCustomPrompt="1"/>
          </p:nvPr>
        </p:nvSpPr>
        <p:spPr>
          <a:xfrm>
            <a:off x="6845427" y="3808597"/>
            <a:ext cx="2133600" cy="2167188"/>
          </a:xfrm>
          <a:prstGeom prst="rect">
            <a:avLst/>
          </a:prstGeom>
        </p:spPr>
        <p:txBody>
          <a:bodyPr lIns="0" tIns="0" rIns="0" bIns="0">
            <a:normAutofit/>
          </a:bodyPr>
          <a:lstStyle>
            <a:lvl1pPr marL="228600" indent="-228600">
              <a:lnSpc>
                <a:spcPct val="100000"/>
              </a:lnSpc>
              <a:spcBef>
                <a:spcPts val="0"/>
              </a:spcBef>
              <a:buClr>
                <a:srgbClr val="F05660"/>
              </a:buClr>
              <a:buFont typeface="Wingdings" panose="05000000000000000000" pitchFamily="2" charset="2"/>
              <a:buChar char="§"/>
              <a:defRPr sz="1200">
                <a:solidFill>
                  <a:srgbClr val="082C48"/>
                </a:solidFill>
                <a:latin typeface="Barlow" panose="00000500000000000000" pitchFamily="2" charset="0"/>
              </a:defRPr>
            </a:lvl1pPr>
            <a:lvl2pPr>
              <a:lnSpc>
                <a:spcPct val="100000"/>
              </a:lnSpc>
              <a:spcBef>
                <a:spcPts val="0"/>
              </a:spcBef>
              <a:defRPr sz="1400">
                <a:solidFill>
                  <a:srgbClr val="082C48"/>
                </a:solidFill>
              </a:defRPr>
            </a:lvl2pPr>
            <a:lvl3pPr>
              <a:lnSpc>
                <a:spcPct val="100000"/>
              </a:lnSpc>
              <a:spcBef>
                <a:spcPts val="0"/>
              </a:spcBef>
              <a:defRPr sz="1400">
                <a:solidFill>
                  <a:srgbClr val="082C48"/>
                </a:solidFill>
              </a:defRPr>
            </a:lvl3pPr>
            <a:lvl4pPr>
              <a:lnSpc>
                <a:spcPct val="100000"/>
              </a:lnSpc>
              <a:spcBef>
                <a:spcPts val="0"/>
              </a:spcBef>
              <a:defRPr sz="1400">
                <a:solidFill>
                  <a:srgbClr val="082C48"/>
                </a:solidFill>
              </a:defRPr>
            </a:lvl4pPr>
            <a:lvl5pPr>
              <a:lnSpc>
                <a:spcPct val="100000"/>
              </a:lnSpc>
              <a:spcBef>
                <a:spcPts val="0"/>
              </a:spcBef>
              <a:defRPr sz="1400">
                <a:solidFill>
                  <a:srgbClr val="082C48"/>
                </a:solidFill>
              </a:defRPr>
            </a:lvl5pPr>
          </a:lstStyle>
          <a:p>
            <a:pPr lvl="0"/>
            <a:r>
              <a:rPr lang="en-US"/>
              <a:t>Bulleted list</a:t>
            </a:r>
          </a:p>
          <a:p>
            <a:pPr lvl="0"/>
            <a:endParaRPr lang="en-US"/>
          </a:p>
        </p:txBody>
      </p:sp>
      <p:sp>
        <p:nvSpPr>
          <p:cNvPr id="37" name="Content Placeholder 2">
            <a:extLst>
              <a:ext uri="{FF2B5EF4-FFF2-40B4-BE49-F238E27FC236}">
                <a16:creationId xmlns:a16="http://schemas.microsoft.com/office/drawing/2014/main" id="{33421570-FF62-4AA8-8259-617BBF3F913B}"/>
              </a:ext>
            </a:extLst>
          </p:cNvPr>
          <p:cNvSpPr>
            <a:spLocks noGrp="1"/>
          </p:cNvSpPr>
          <p:nvPr>
            <p:ph sz="half" idx="24" hasCustomPrompt="1"/>
          </p:nvPr>
        </p:nvSpPr>
        <p:spPr>
          <a:xfrm>
            <a:off x="9442704" y="3808597"/>
            <a:ext cx="2133600" cy="2167188"/>
          </a:xfrm>
          <a:prstGeom prst="rect">
            <a:avLst/>
          </a:prstGeom>
        </p:spPr>
        <p:txBody>
          <a:bodyPr lIns="0" tIns="0" rIns="0" bIns="0">
            <a:normAutofit/>
          </a:bodyPr>
          <a:lstStyle>
            <a:lvl1pPr marL="228600" indent="-228600">
              <a:lnSpc>
                <a:spcPct val="100000"/>
              </a:lnSpc>
              <a:spcBef>
                <a:spcPts val="0"/>
              </a:spcBef>
              <a:buClr>
                <a:srgbClr val="F05660"/>
              </a:buClr>
              <a:buFont typeface="Wingdings" panose="05000000000000000000" pitchFamily="2" charset="2"/>
              <a:buChar char="§"/>
              <a:defRPr sz="1200">
                <a:solidFill>
                  <a:srgbClr val="082C48"/>
                </a:solidFill>
                <a:latin typeface="Barlow" panose="00000500000000000000" pitchFamily="2" charset="0"/>
              </a:defRPr>
            </a:lvl1pPr>
            <a:lvl2pPr>
              <a:lnSpc>
                <a:spcPct val="100000"/>
              </a:lnSpc>
              <a:spcBef>
                <a:spcPts val="0"/>
              </a:spcBef>
              <a:defRPr sz="1400">
                <a:solidFill>
                  <a:srgbClr val="082C48"/>
                </a:solidFill>
              </a:defRPr>
            </a:lvl2pPr>
            <a:lvl3pPr>
              <a:lnSpc>
                <a:spcPct val="100000"/>
              </a:lnSpc>
              <a:spcBef>
                <a:spcPts val="0"/>
              </a:spcBef>
              <a:defRPr sz="1400">
                <a:solidFill>
                  <a:srgbClr val="082C48"/>
                </a:solidFill>
              </a:defRPr>
            </a:lvl3pPr>
            <a:lvl4pPr>
              <a:lnSpc>
                <a:spcPct val="100000"/>
              </a:lnSpc>
              <a:spcBef>
                <a:spcPts val="0"/>
              </a:spcBef>
              <a:defRPr sz="1400">
                <a:solidFill>
                  <a:srgbClr val="082C48"/>
                </a:solidFill>
              </a:defRPr>
            </a:lvl4pPr>
            <a:lvl5pPr>
              <a:lnSpc>
                <a:spcPct val="100000"/>
              </a:lnSpc>
              <a:spcBef>
                <a:spcPts val="0"/>
              </a:spcBef>
              <a:defRPr sz="1400">
                <a:solidFill>
                  <a:srgbClr val="082C48"/>
                </a:solidFill>
              </a:defRPr>
            </a:lvl5pPr>
          </a:lstStyle>
          <a:p>
            <a:pPr lvl="0"/>
            <a:r>
              <a:rPr lang="en-US"/>
              <a:t>Bulleted list</a:t>
            </a:r>
          </a:p>
          <a:p>
            <a:pPr lvl="0"/>
            <a:endParaRPr lang="en-US"/>
          </a:p>
        </p:txBody>
      </p:sp>
      <p:pic>
        <p:nvPicPr>
          <p:cNvPr id="28" name="Picture 27" descr="Text&#10;&#10;Description automatically generated">
            <a:extLst>
              <a:ext uri="{FF2B5EF4-FFF2-40B4-BE49-F238E27FC236}">
                <a16:creationId xmlns:a16="http://schemas.microsoft.com/office/drawing/2014/main" id="{F504C88B-B613-491E-A116-C3113B9C704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88292" y="6407670"/>
            <a:ext cx="883735" cy="228600"/>
          </a:xfrm>
          <a:prstGeom prst="rect">
            <a:avLst/>
          </a:prstGeom>
        </p:spPr>
      </p:pic>
      <p:sp>
        <p:nvSpPr>
          <p:cNvPr id="29" name="TextBox 28">
            <a:extLst>
              <a:ext uri="{FF2B5EF4-FFF2-40B4-BE49-F238E27FC236}">
                <a16:creationId xmlns:a16="http://schemas.microsoft.com/office/drawing/2014/main" id="{C90078B2-F899-46CB-85A0-018E84F60379}"/>
              </a:ext>
            </a:extLst>
          </p:cNvPr>
          <p:cNvSpPr txBox="1"/>
          <p:nvPr userDrawn="1"/>
        </p:nvSpPr>
        <p:spPr>
          <a:xfrm>
            <a:off x="11472027" y="6445026"/>
            <a:ext cx="412752" cy="153888"/>
          </a:xfrm>
          <a:prstGeom prst="rect">
            <a:avLst/>
          </a:prstGeom>
          <a:noFill/>
        </p:spPr>
        <p:txBody>
          <a:bodyPr wrap="square" lIns="0" tIns="0" rIns="0" bIns="0" rtlCol="0" anchor="ctr" anchorCtr="0">
            <a:spAutoFit/>
          </a:bodyPr>
          <a:lstStyle/>
          <a:p>
            <a:pPr algn="ctr"/>
            <a:fld id="{547C95C3-7023-4388-A2E0-61DDD394E10F}" type="slidenum">
              <a:rPr lang="en-US" sz="1000" smtClean="0">
                <a:solidFill>
                  <a:srgbClr val="092C48"/>
                </a:solidFill>
                <a:latin typeface="Barlow" panose="00000500000000000000" pitchFamily="2" charset="0"/>
              </a:rPr>
              <a:pPr algn="ctr"/>
              <a:t>‹#›</a:t>
            </a:fld>
            <a:endParaRPr lang="en-US" sz="1000" dirty="0">
              <a:solidFill>
                <a:srgbClr val="092C48"/>
              </a:solidFill>
              <a:latin typeface="Barlow" panose="00000500000000000000" pitchFamily="2" charset="0"/>
            </a:endParaRPr>
          </a:p>
        </p:txBody>
      </p:sp>
    </p:spTree>
    <p:extLst>
      <p:ext uri="{BB962C8B-B14F-4D97-AF65-F5344CB8AC3E}">
        <p14:creationId xmlns:p14="http://schemas.microsoft.com/office/powerpoint/2010/main" val="2527054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9ACE9-97DB-4A5C-A155-97A7F5430762}"/>
              </a:ext>
            </a:extLst>
          </p:cNvPr>
          <p:cNvSpPr>
            <a:spLocks noGrp="1"/>
          </p:cNvSpPr>
          <p:nvPr>
            <p:ph type="title"/>
          </p:nvPr>
        </p:nvSpPr>
        <p:spPr>
          <a:xfrm>
            <a:off x="838200" y="1157588"/>
            <a:ext cx="10310797" cy="315912"/>
          </a:xfrm>
          <a:prstGeom prst="rect">
            <a:avLst/>
          </a:prstGeom>
        </p:spPr>
        <p:txBody>
          <a:bodyPr lIns="0" tIns="0" rIns="0" bIns="0" anchor="ctr"/>
          <a:lstStyle>
            <a:lvl1pPr>
              <a:defRPr sz="2800" b="1" cap="all" baseline="0">
                <a:solidFill>
                  <a:srgbClr val="002060"/>
                </a:solidFill>
                <a:latin typeface="Barlow" panose="000005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EB6F521F-BF89-4A94-9592-BE4646D7AAE5}"/>
              </a:ext>
            </a:extLst>
          </p:cNvPr>
          <p:cNvSpPr>
            <a:spLocks noGrp="1"/>
          </p:cNvSpPr>
          <p:nvPr>
            <p:ph idx="1"/>
          </p:nvPr>
        </p:nvSpPr>
        <p:spPr>
          <a:xfrm>
            <a:off x="838200" y="1776412"/>
            <a:ext cx="10515600" cy="4351338"/>
          </a:xfrm>
          <a:prstGeom prst="rect">
            <a:avLst/>
          </a:prstGeom>
          <a:ln>
            <a:noFill/>
          </a:ln>
        </p:spPr>
        <p:txBody>
          <a:bodyPr/>
          <a:lstStyle>
            <a:lvl1pPr marL="457200" indent="-457200">
              <a:buClr>
                <a:srgbClr val="F05660"/>
              </a:buClr>
              <a:buSzPct val="105000"/>
              <a:buFont typeface="Wingdings" panose="05000000000000000000" pitchFamily="2" charset="2"/>
              <a:buChar char="n"/>
              <a:defRPr sz="2400">
                <a:solidFill>
                  <a:srgbClr val="092C48"/>
                </a:solidFill>
                <a:latin typeface="Barlow" panose="00000500000000000000" pitchFamily="2" charset="0"/>
              </a:defRPr>
            </a:lvl1pPr>
            <a:lvl2pPr marL="800100" indent="-342900">
              <a:buClr>
                <a:srgbClr val="18C2CC"/>
              </a:buClr>
              <a:buSzPct val="75000"/>
              <a:buFont typeface="Work Sans ExtraBold" pitchFamily="2" charset="0"/>
              <a:buChar char="►"/>
              <a:defRPr sz="2000">
                <a:solidFill>
                  <a:srgbClr val="092C48"/>
                </a:solidFill>
                <a:latin typeface="Barlow" panose="00000500000000000000" pitchFamily="2" charset="0"/>
              </a:defRPr>
            </a:lvl2pPr>
            <a:lvl3pPr marL="971550" indent="-171450">
              <a:buClr>
                <a:srgbClr val="646464"/>
              </a:buClr>
              <a:buFont typeface="Wingdings 2" panose="05020102010507070707" pitchFamily="18" charset="2"/>
              <a:buChar char=""/>
              <a:defRPr sz="1600" i="1">
                <a:solidFill>
                  <a:srgbClr val="646464"/>
                </a:solidFill>
                <a:latin typeface="Barlow" panose="00000500000000000000" pitchFamily="2" charset="0"/>
              </a:defRPr>
            </a:lvl3pPr>
            <a:lvl4pPr marL="342900" indent="-342900">
              <a:defRPr sz="1200">
                <a:solidFill>
                  <a:srgbClr val="002060"/>
                </a:solidFill>
                <a:latin typeface="Barlow" panose="00000500000000000000" pitchFamily="2" charset="0"/>
              </a:defRPr>
            </a:lvl4pPr>
            <a:lvl5pPr marL="342900" indent="-342900">
              <a:defRPr sz="1200">
                <a:solidFill>
                  <a:srgbClr val="002060"/>
                </a:solidFill>
                <a:latin typeface="Barlow" panose="00000500000000000000" pitchFamily="2" charset="0"/>
              </a:defRPr>
            </a:lvl5pPr>
          </a:lstStyle>
          <a:p>
            <a:pPr lvl="0"/>
            <a:r>
              <a:rPr lang="en-US"/>
              <a:t>Click to edit Master text styles</a:t>
            </a:r>
          </a:p>
          <a:p>
            <a:pPr lvl="1"/>
            <a:r>
              <a:rPr lang="en-US"/>
              <a:t>Second level</a:t>
            </a:r>
          </a:p>
          <a:p>
            <a:pPr lvl="2"/>
            <a:r>
              <a:rPr lang="en-US"/>
              <a:t>Third level</a:t>
            </a:r>
          </a:p>
        </p:txBody>
      </p:sp>
      <p:cxnSp>
        <p:nvCxnSpPr>
          <p:cNvPr id="8" name="Straight Connector 7">
            <a:extLst>
              <a:ext uri="{FF2B5EF4-FFF2-40B4-BE49-F238E27FC236}">
                <a16:creationId xmlns:a16="http://schemas.microsoft.com/office/drawing/2014/main" id="{C8E47906-F29E-4D2A-A18D-6D0A98056388}"/>
              </a:ext>
            </a:extLst>
          </p:cNvPr>
          <p:cNvCxnSpPr/>
          <p:nvPr userDrawn="1"/>
        </p:nvCxnSpPr>
        <p:spPr>
          <a:xfrm>
            <a:off x="0" y="1547812"/>
            <a:ext cx="11668125" cy="0"/>
          </a:xfrm>
          <a:prstGeom prst="line">
            <a:avLst/>
          </a:prstGeom>
          <a:ln w="19050">
            <a:solidFill>
              <a:srgbClr val="002060"/>
            </a:solidFill>
            <a:tailEnd type="ova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02479CD-E240-4644-AFFC-51473F16E075}"/>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10" b="510"/>
          <a:stretch/>
        </p:blipFill>
        <p:spPr>
          <a:xfrm>
            <a:off x="11148997" y="997377"/>
            <a:ext cx="519128" cy="481379"/>
          </a:xfrm>
          <a:prstGeom prst="rect">
            <a:avLst/>
          </a:prstGeom>
        </p:spPr>
      </p:pic>
      <p:pic>
        <p:nvPicPr>
          <p:cNvPr id="10" name="Picture 9" descr="Text&#10;&#10;Description automatically generated">
            <a:extLst>
              <a:ext uri="{FF2B5EF4-FFF2-40B4-BE49-F238E27FC236}">
                <a16:creationId xmlns:a16="http://schemas.microsoft.com/office/drawing/2014/main" id="{CA5CE8E5-CC1C-447B-8BC8-1085419C381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88292" y="6407670"/>
            <a:ext cx="883735" cy="228600"/>
          </a:xfrm>
          <a:prstGeom prst="rect">
            <a:avLst/>
          </a:prstGeom>
        </p:spPr>
      </p:pic>
      <p:sp>
        <p:nvSpPr>
          <p:cNvPr id="11" name="TextBox 10">
            <a:extLst>
              <a:ext uri="{FF2B5EF4-FFF2-40B4-BE49-F238E27FC236}">
                <a16:creationId xmlns:a16="http://schemas.microsoft.com/office/drawing/2014/main" id="{7EF41711-04D2-471E-A2D1-9EA851DEF41B}"/>
              </a:ext>
            </a:extLst>
          </p:cNvPr>
          <p:cNvSpPr txBox="1"/>
          <p:nvPr userDrawn="1"/>
        </p:nvSpPr>
        <p:spPr>
          <a:xfrm>
            <a:off x="11472027" y="6445026"/>
            <a:ext cx="412752" cy="153888"/>
          </a:xfrm>
          <a:prstGeom prst="rect">
            <a:avLst/>
          </a:prstGeom>
          <a:noFill/>
        </p:spPr>
        <p:txBody>
          <a:bodyPr wrap="square" lIns="0" tIns="0" rIns="0" bIns="0" rtlCol="0" anchor="ctr" anchorCtr="0">
            <a:spAutoFit/>
          </a:bodyPr>
          <a:lstStyle/>
          <a:p>
            <a:pPr algn="ctr"/>
            <a:fld id="{547C95C3-7023-4388-A2E0-61DDD394E10F}" type="slidenum">
              <a:rPr lang="en-US" sz="1000" smtClean="0">
                <a:solidFill>
                  <a:srgbClr val="092C48"/>
                </a:solidFill>
                <a:latin typeface="Barlow" panose="00000500000000000000" pitchFamily="2" charset="0"/>
              </a:rPr>
              <a:pPr algn="ctr"/>
              <a:t>‹#›</a:t>
            </a:fld>
            <a:endParaRPr lang="en-US" sz="1000" dirty="0">
              <a:solidFill>
                <a:srgbClr val="092C48"/>
              </a:solidFill>
              <a:latin typeface="Barlow" panose="00000500000000000000" pitchFamily="2" charset="0"/>
            </a:endParaRPr>
          </a:p>
        </p:txBody>
      </p:sp>
    </p:spTree>
    <p:extLst>
      <p:ext uri="{BB962C8B-B14F-4D97-AF65-F5344CB8AC3E}">
        <p14:creationId xmlns:p14="http://schemas.microsoft.com/office/powerpoint/2010/main" val="42753258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lank-Steel Blue">
    <p:bg>
      <p:bgPr>
        <a:solidFill>
          <a:srgbClr val="082C4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19673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87769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0F3D4C08-7B63-4EA3-B96C-296E9BE39919}"/>
              </a:ext>
            </a:extLst>
          </p:cNvPr>
          <p:cNvGraphicFramePr>
            <a:graphicFrameLocks noGrp="1"/>
          </p:cNvGraphicFramePr>
          <p:nvPr userDrawn="1">
            <p:extLst>
              <p:ext uri="{D42A27DB-BD31-4B8C-83A1-F6EECF244321}">
                <p14:modId xmlns:p14="http://schemas.microsoft.com/office/powerpoint/2010/main" val="2901757365"/>
              </p:ext>
            </p:extLst>
          </p:nvPr>
        </p:nvGraphicFramePr>
        <p:xfrm>
          <a:off x="2761488" y="91440"/>
          <a:ext cx="9290306" cy="6675121"/>
        </p:xfrm>
        <a:graphic>
          <a:graphicData uri="http://schemas.openxmlformats.org/drawingml/2006/table">
            <a:tbl>
              <a:tblPr/>
              <a:tblGrid>
                <a:gridCol w="717506">
                  <a:extLst>
                    <a:ext uri="{9D8B030D-6E8A-4147-A177-3AD203B41FA5}">
                      <a16:colId xmlns:a16="http://schemas.microsoft.com/office/drawing/2014/main" val="2624040997"/>
                    </a:ext>
                  </a:extLst>
                </a:gridCol>
                <a:gridCol w="1714560">
                  <a:extLst>
                    <a:ext uri="{9D8B030D-6E8A-4147-A177-3AD203B41FA5}">
                      <a16:colId xmlns:a16="http://schemas.microsoft.com/office/drawing/2014/main" val="3464791939"/>
                    </a:ext>
                  </a:extLst>
                </a:gridCol>
                <a:gridCol w="1714560">
                  <a:extLst>
                    <a:ext uri="{9D8B030D-6E8A-4147-A177-3AD203B41FA5}">
                      <a16:colId xmlns:a16="http://schemas.microsoft.com/office/drawing/2014/main" val="3197606242"/>
                    </a:ext>
                  </a:extLst>
                </a:gridCol>
                <a:gridCol w="1714560">
                  <a:extLst>
                    <a:ext uri="{9D8B030D-6E8A-4147-A177-3AD203B41FA5}">
                      <a16:colId xmlns:a16="http://schemas.microsoft.com/office/drawing/2014/main" val="350737"/>
                    </a:ext>
                  </a:extLst>
                </a:gridCol>
                <a:gridCol w="1714560">
                  <a:extLst>
                    <a:ext uri="{9D8B030D-6E8A-4147-A177-3AD203B41FA5}">
                      <a16:colId xmlns:a16="http://schemas.microsoft.com/office/drawing/2014/main" val="1627536390"/>
                    </a:ext>
                  </a:extLst>
                </a:gridCol>
                <a:gridCol w="1714560">
                  <a:extLst>
                    <a:ext uri="{9D8B030D-6E8A-4147-A177-3AD203B41FA5}">
                      <a16:colId xmlns:a16="http://schemas.microsoft.com/office/drawing/2014/main" val="1884994499"/>
                    </a:ext>
                  </a:extLst>
                </a:gridCol>
              </a:tblGrid>
              <a:tr h="252628">
                <a:tc>
                  <a:txBody>
                    <a:bodyPr/>
                    <a:lstStyle/>
                    <a:p>
                      <a:pPr algn="r" fontAlgn="ctr"/>
                      <a:endParaRPr lang="en-US" sz="1100" b="0" i="0" u="none" strike="noStrike" dirty="0">
                        <a:solidFill>
                          <a:srgbClr val="000000"/>
                        </a:solidFill>
                        <a:effectLst/>
                        <a:latin typeface="Barlow SemiBold" panose="00000700000000000000" pitchFamily="2" charset="0"/>
                      </a:endParaRPr>
                    </a:p>
                  </a:txBody>
                  <a:tcPr marL="3743" marR="89826" marT="3743" marB="0" anchor="ctr">
                    <a:lnL>
                      <a:noFill/>
                    </a:lnL>
                    <a:lnR>
                      <a:noFill/>
                    </a:lnR>
                    <a:lnT>
                      <a:noFill/>
                    </a:lnT>
                    <a:lnB>
                      <a:noFill/>
                    </a:lnB>
                  </a:tcPr>
                </a:tc>
                <a:tc>
                  <a:txBody>
                    <a:bodyPr/>
                    <a:lstStyle/>
                    <a:p>
                      <a:pPr algn="ctr" fontAlgn="ctr"/>
                      <a:r>
                        <a:rPr lang="en-US" sz="1100" b="1" i="0" u="none" strike="noStrike" dirty="0">
                          <a:solidFill>
                            <a:srgbClr val="000000"/>
                          </a:solidFill>
                          <a:effectLst/>
                          <a:latin typeface="Barlow" panose="00000500000000000000" pitchFamily="2" charset="0"/>
                        </a:rPr>
                        <a:t>MONDAY</a:t>
                      </a:r>
                    </a:p>
                  </a:txBody>
                  <a:tcPr marL="3743" marR="3743" marT="3743"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Barlow" panose="00000500000000000000" pitchFamily="2" charset="0"/>
                        </a:rPr>
                        <a:t>TUESDAY</a:t>
                      </a:r>
                    </a:p>
                  </a:txBody>
                  <a:tcPr marL="3743" marR="3743" marT="3743"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Barlow" panose="00000500000000000000" pitchFamily="2" charset="0"/>
                        </a:rPr>
                        <a:t>WEDNESDAY</a:t>
                      </a:r>
                    </a:p>
                  </a:txBody>
                  <a:tcPr marL="3743" marR="3743" marT="3743"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Barlow" panose="00000500000000000000" pitchFamily="2" charset="0"/>
                        </a:rPr>
                        <a:t>THURSDAY</a:t>
                      </a:r>
                    </a:p>
                  </a:txBody>
                  <a:tcPr marL="3743" marR="3743" marT="3743"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Barlow" panose="00000500000000000000" pitchFamily="2" charset="0"/>
                        </a:rPr>
                        <a:t>FRIDAY</a:t>
                      </a:r>
                    </a:p>
                  </a:txBody>
                  <a:tcPr marL="3743" marR="3743" marT="3743"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6873704"/>
                  </a:ext>
                </a:extLst>
              </a:tr>
              <a:tr h="305833">
                <a:tc>
                  <a:txBody>
                    <a:bodyPr/>
                    <a:lstStyle/>
                    <a:p>
                      <a:pPr algn="r" fontAlgn="t"/>
                      <a:r>
                        <a:rPr lang="en-US" sz="1100" b="0" i="0" u="none" strike="noStrike" dirty="0">
                          <a:solidFill>
                            <a:srgbClr val="000000"/>
                          </a:solidFill>
                          <a:effectLst/>
                          <a:latin typeface="Barlow SemiBold" panose="00000700000000000000" pitchFamily="2" charset="0"/>
                        </a:rPr>
                        <a:t>8:00 AM</a:t>
                      </a:r>
                    </a:p>
                  </a:txBody>
                  <a:tcPr marL="3743" marR="89826" marT="3743"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dirty="0">
                          <a:solidFill>
                            <a:srgbClr val="000000"/>
                          </a:solidFill>
                          <a:effectLst/>
                          <a:latin typeface="Barlow" panose="000005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1" i="0" u="none" strike="noStrike" dirty="0">
                          <a:solidFill>
                            <a:srgbClr val="000000"/>
                          </a:solidFill>
                          <a:effectLst/>
                          <a:latin typeface="Barlow" panose="000005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5703236"/>
                  </a:ext>
                </a:extLst>
              </a:tr>
              <a:tr h="305833">
                <a:tc>
                  <a:txBody>
                    <a:bodyPr/>
                    <a:lstStyle/>
                    <a:p>
                      <a:pPr algn="r" fontAlgn="t"/>
                      <a:r>
                        <a:rPr lang="en-US" sz="1100" b="0" i="0" u="none" strike="noStrike" dirty="0">
                          <a:solidFill>
                            <a:srgbClr val="000000"/>
                          </a:solidFill>
                          <a:effectLst/>
                          <a:latin typeface="Barlow SemiBold" panose="00000700000000000000" pitchFamily="2" charset="0"/>
                        </a:rPr>
                        <a:t>8:30 AM</a:t>
                      </a:r>
                    </a:p>
                  </a:txBody>
                  <a:tcPr marL="3743" marR="89826" marT="3743"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dirty="0">
                          <a:solidFill>
                            <a:srgbClr val="000000"/>
                          </a:solidFill>
                          <a:effectLst/>
                          <a:latin typeface="Barlow" panose="000005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Barlow" panose="000005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2003087"/>
                  </a:ext>
                </a:extLst>
              </a:tr>
              <a:tr h="305833">
                <a:tc>
                  <a:txBody>
                    <a:bodyPr/>
                    <a:lstStyle/>
                    <a:p>
                      <a:pPr algn="r" fontAlgn="t"/>
                      <a:r>
                        <a:rPr lang="en-US" sz="1100" b="0" i="0" u="none" strike="noStrike" dirty="0">
                          <a:solidFill>
                            <a:srgbClr val="000000"/>
                          </a:solidFill>
                          <a:effectLst/>
                          <a:latin typeface="Barlow SemiBold" panose="00000700000000000000" pitchFamily="2" charset="0"/>
                        </a:rPr>
                        <a:t>9:00 AM</a:t>
                      </a:r>
                    </a:p>
                  </a:txBody>
                  <a:tcPr marL="3743" marR="89826" marT="3743"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Barlow" panose="000005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6232195"/>
                  </a:ext>
                </a:extLst>
              </a:tr>
              <a:tr h="305833">
                <a:tc>
                  <a:txBody>
                    <a:bodyPr/>
                    <a:lstStyle/>
                    <a:p>
                      <a:pPr algn="r" fontAlgn="t"/>
                      <a:r>
                        <a:rPr lang="en-US" sz="1100" b="0" i="0" u="none" strike="noStrike" dirty="0">
                          <a:solidFill>
                            <a:srgbClr val="000000"/>
                          </a:solidFill>
                          <a:effectLst/>
                          <a:latin typeface="Barlow SemiBold" panose="00000700000000000000" pitchFamily="2" charset="0"/>
                        </a:rPr>
                        <a:t>9:30 AM</a:t>
                      </a:r>
                    </a:p>
                  </a:txBody>
                  <a:tcPr marL="3743" marR="89826" marT="3743"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Barlow" panose="000005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874728"/>
                  </a:ext>
                </a:extLst>
              </a:tr>
              <a:tr h="305833">
                <a:tc>
                  <a:txBody>
                    <a:bodyPr/>
                    <a:lstStyle/>
                    <a:p>
                      <a:pPr algn="r" fontAlgn="t"/>
                      <a:r>
                        <a:rPr lang="en-US" sz="1100" b="0" i="0" u="none" strike="noStrike" dirty="0">
                          <a:solidFill>
                            <a:srgbClr val="000000"/>
                          </a:solidFill>
                          <a:effectLst/>
                          <a:latin typeface="Barlow SemiBold" panose="00000700000000000000" pitchFamily="2" charset="0"/>
                        </a:rPr>
                        <a:t>10:00 AM</a:t>
                      </a:r>
                    </a:p>
                  </a:txBody>
                  <a:tcPr marL="3743" marR="89826" marT="3743"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Barlow" panose="000005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3582791"/>
                  </a:ext>
                </a:extLst>
              </a:tr>
              <a:tr h="305833">
                <a:tc>
                  <a:txBody>
                    <a:bodyPr/>
                    <a:lstStyle/>
                    <a:p>
                      <a:pPr algn="r" fontAlgn="t"/>
                      <a:r>
                        <a:rPr lang="en-US" sz="1100" b="0" i="0" u="none" strike="noStrike" dirty="0">
                          <a:solidFill>
                            <a:srgbClr val="000000"/>
                          </a:solidFill>
                          <a:effectLst/>
                          <a:latin typeface="Barlow SemiBold" panose="00000700000000000000" pitchFamily="2" charset="0"/>
                        </a:rPr>
                        <a:t>10:30 AM</a:t>
                      </a:r>
                    </a:p>
                  </a:txBody>
                  <a:tcPr marL="3743" marR="89826" marT="3743"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0706532"/>
                  </a:ext>
                </a:extLst>
              </a:tr>
              <a:tr h="305833">
                <a:tc>
                  <a:txBody>
                    <a:bodyPr/>
                    <a:lstStyle/>
                    <a:p>
                      <a:pPr algn="r" fontAlgn="t"/>
                      <a:r>
                        <a:rPr lang="en-US" sz="1100" b="0" i="0" u="none" strike="noStrike" dirty="0">
                          <a:solidFill>
                            <a:srgbClr val="000000"/>
                          </a:solidFill>
                          <a:effectLst/>
                          <a:latin typeface="Barlow SemiBold" panose="00000700000000000000" pitchFamily="2" charset="0"/>
                        </a:rPr>
                        <a:t>11:00 AM</a:t>
                      </a:r>
                    </a:p>
                  </a:txBody>
                  <a:tcPr marL="3743" marR="89826" marT="3743"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0785322"/>
                  </a:ext>
                </a:extLst>
              </a:tr>
              <a:tr h="305833">
                <a:tc>
                  <a:txBody>
                    <a:bodyPr/>
                    <a:lstStyle/>
                    <a:p>
                      <a:pPr algn="r" fontAlgn="t"/>
                      <a:r>
                        <a:rPr lang="en-US" sz="1100" b="0" i="0" u="none" strike="noStrike" dirty="0">
                          <a:solidFill>
                            <a:srgbClr val="000000"/>
                          </a:solidFill>
                          <a:effectLst/>
                          <a:latin typeface="Barlow SemiBold" panose="00000700000000000000" pitchFamily="2" charset="0"/>
                        </a:rPr>
                        <a:t>11:30 AM</a:t>
                      </a:r>
                    </a:p>
                  </a:txBody>
                  <a:tcPr marL="3743" marR="89826" marT="3743"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2399117"/>
                  </a:ext>
                </a:extLst>
              </a:tr>
              <a:tr h="305833">
                <a:tc>
                  <a:txBody>
                    <a:bodyPr/>
                    <a:lstStyle/>
                    <a:p>
                      <a:pPr algn="r" fontAlgn="t"/>
                      <a:r>
                        <a:rPr lang="en-US" sz="1100" b="0" i="0" u="none" strike="noStrike" dirty="0">
                          <a:solidFill>
                            <a:srgbClr val="000000"/>
                          </a:solidFill>
                          <a:effectLst/>
                          <a:latin typeface="Barlow SemiBold" panose="00000700000000000000" pitchFamily="2" charset="0"/>
                        </a:rPr>
                        <a:t>12:00 PM</a:t>
                      </a:r>
                    </a:p>
                  </a:txBody>
                  <a:tcPr marL="3743" marR="89826" marT="3743" marB="0">
                    <a:lnL>
                      <a:noFill/>
                    </a:lnL>
                    <a:lnR w="12700" cap="flat" cmpd="sng" algn="ctr">
                      <a:solidFill>
                        <a:srgbClr val="000000"/>
                      </a:solidFill>
                      <a:prstDash val="solid"/>
                      <a:round/>
                      <a:headEnd type="none" w="med" len="med"/>
                      <a:tailEnd type="none" w="med" len="med"/>
                    </a:lnR>
                    <a:lnT>
                      <a:noFill/>
                    </a:lnT>
                    <a:lnB>
                      <a:noFill/>
                    </a:lnB>
                  </a:tcPr>
                </a:tc>
                <a:tc rowSpan="2">
                  <a:txBody>
                    <a:bodyPr/>
                    <a:lstStyle/>
                    <a:p>
                      <a:pPr algn="ctr" fontAlgn="ctr"/>
                      <a:r>
                        <a:rPr lang="en-US" sz="800" b="1" i="0" u="none" strike="noStrike" dirty="0">
                          <a:solidFill>
                            <a:srgbClr val="000000"/>
                          </a:solidFill>
                          <a:effectLst/>
                          <a:latin typeface="Barlow" panose="00000500000000000000" pitchFamily="2" charset="0"/>
                        </a:rPr>
                        <a:t>Lunch</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DDD"/>
                    </a:solidFill>
                  </a:tcPr>
                </a:tc>
                <a:tc rowSpan="2">
                  <a:txBody>
                    <a:bodyPr/>
                    <a:lstStyle/>
                    <a:p>
                      <a:pPr algn="ctr" fontAlgn="ctr"/>
                      <a:r>
                        <a:rPr lang="en-US" sz="800" b="1" i="0" u="none" strike="noStrike" dirty="0">
                          <a:solidFill>
                            <a:srgbClr val="000000"/>
                          </a:solidFill>
                          <a:effectLst/>
                          <a:latin typeface="Barlow" panose="00000500000000000000" pitchFamily="2" charset="0"/>
                        </a:rPr>
                        <a:t>Lunch</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DDD"/>
                    </a:solidFill>
                  </a:tcPr>
                </a:tc>
                <a:tc rowSpan="2">
                  <a:txBody>
                    <a:bodyPr/>
                    <a:lstStyle/>
                    <a:p>
                      <a:pPr algn="ctr" fontAlgn="ctr"/>
                      <a:r>
                        <a:rPr lang="en-US" sz="800" b="1" i="0" u="none" strike="noStrike" dirty="0">
                          <a:solidFill>
                            <a:srgbClr val="000000"/>
                          </a:solidFill>
                          <a:effectLst/>
                          <a:latin typeface="Barlow" panose="00000500000000000000" pitchFamily="2" charset="0"/>
                        </a:rPr>
                        <a:t>Lunch</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DDD"/>
                    </a:solidFill>
                  </a:tcPr>
                </a:tc>
                <a:tc rowSpan="2">
                  <a:txBody>
                    <a:bodyPr/>
                    <a:lstStyle/>
                    <a:p>
                      <a:pPr algn="ctr" fontAlgn="ctr"/>
                      <a:r>
                        <a:rPr lang="en-US" sz="800" b="1" i="0" u="none" strike="noStrike" dirty="0">
                          <a:solidFill>
                            <a:srgbClr val="000000"/>
                          </a:solidFill>
                          <a:effectLst/>
                          <a:latin typeface="Barlow" panose="00000500000000000000" pitchFamily="2" charset="0"/>
                        </a:rPr>
                        <a:t>Lunch</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DDD"/>
                    </a:solidFill>
                  </a:tcPr>
                </a:tc>
                <a:tc rowSpan="2">
                  <a:txBody>
                    <a:bodyPr/>
                    <a:lstStyle/>
                    <a:p>
                      <a:pPr algn="ctr" fontAlgn="ctr"/>
                      <a:r>
                        <a:rPr lang="en-US" sz="800" b="1" i="0" u="none" strike="noStrike" dirty="0">
                          <a:solidFill>
                            <a:srgbClr val="000000"/>
                          </a:solidFill>
                          <a:effectLst/>
                          <a:latin typeface="Barlow" panose="00000500000000000000" pitchFamily="2" charset="0"/>
                        </a:rPr>
                        <a:t>Lunch</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DDD"/>
                    </a:solidFill>
                  </a:tcPr>
                </a:tc>
                <a:extLst>
                  <a:ext uri="{0D108BD9-81ED-4DB2-BD59-A6C34878D82A}">
                    <a16:rowId xmlns:a16="http://schemas.microsoft.com/office/drawing/2014/main" val="1653816215"/>
                  </a:ext>
                </a:extLst>
              </a:tr>
              <a:tr h="305833">
                <a:tc>
                  <a:txBody>
                    <a:bodyPr/>
                    <a:lstStyle/>
                    <a:p>
                      <a:pPr algn="r" fontAlgn="t"/>
                      <a:r>
                        <a:rPr lang="en-US" sz="1100" b="0" i="0" u="none" strike="noStrike" dirty="0">
                          <a:solidFill>
                            <a:srgbClr val="000000"/>
                          </a:solidFill>
                          <a:effectLst/>
                          <a:latin typeface="Barlow SemiBold" panose="00000700000000000000" pitchFamily="2" charset="0"/>
                        </a:rPr>
                        <a:t>12:30 PM</a:t>
                      </a:r>
                    </a:p>
                  </a:txBody>
                  <a:tcPr marL="3743" marR="89826" marT="3743" marB="0">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961299609"/>
                  </a:ext>
                </a:extLst>
              </a:tr>
              <a:tr h="305833">
                <a:tc>
                  <a:txBody>
                    <a:bodyPr/>
                    <a:lstStyle/>
                    <a:p>
                      <a:pPr algn="r" fontAlgn="t"/>
                      <a:r>
                        <a:rPr lang="en-US" sz="1100" b="0" i="0" u="none" strike="noStrike" dirty="0">
                          <a:solidFill>
                            <a:srgbClr val="000000"/>
                          </a:solidFill>
                          <a:effectLst/>
                          <a:latin typeface="Barlow SemiBold" panose="00000700000000000000" pitchFamily="2" charset="0"/>
                        </a:rPr>
                        <a:t>1:00 PM</a:t>
                      </a:r>
                    </a:p>
                  </a:txBody>
                  <a:tcPr marL="3743" marR="89826" marT="3743"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panose="000005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4367145"/>
                  </a:ext>
                </a:extLst>
              </a:tr>
              <a:tr h="305833">
                <a:tc>
                  <a:txBody>
                    <a:bodyPr/>
                    <a:lstStyle/>
                    <a:p>
                      <a:pPr algn="r" fontAlgn="t"/>
                      <a:r>
                        <a:rPr lang="en-US" sz="1100" b="0" i="0" u="none" strike="noStrike" dirty="0">
                          <a:solidFill>
                            <a:srgbClr val="000000"/>
                          </a:solidFill>
                          <a:effectLst/>
                          <a:latin typeface="Barlow SemiBold" panose="00000700000000000000" pitchFamily="2" charset="0"/>
                        </a:rPr>
                        <a:t>1:30 PM</a:t>
                      </a:r>
                    </a:p>
                  </a:txBody>
                  <a:tcPr marL="3743" marR="89826" marT="3743"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panose="000005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0409806"/>
                  </a:ext>
                </a:extLst>
              </a:tr>
              <a:tr h="305833">
                <a:tc>
                  <a:txBody>
                    <a:bodyPr/>
                    <a:lstStyle/>
                    <a:p>
                      <a:pPr algn="r" fontAlgn="t"/>
                      <a:r>
                        <a:rPr lang="en-US" sz="1100" b="0" i="0" u="none" strike="noStrike" dirty="0">
                          <a:solidFill>
                            <a:srgbClr val="000000"/>
                          </a:solidFill>
                          <a:effectLst/>
                          <a:latin typeface="Barlow SemiBold" panose="00000700000000000000" pitchFamily="2" charset="0"/>
                        </a:rPr>
                        <a:t>2:00 PM</a:t>
                      </a:r>
                    </a:p>
                  </a:txBody>
                  <a:tcPr marL="3743" marR="89826" marT="3743"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panose="000005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7633097"/>
                  </a:ext>
                </a:extLst>
              </a:tr>
              <a:tr h="305833">
                <a:tc>
                  <a:txBody>
                    <a:bodyPr/>
                    <a:lstStyle/>
                    <a:p>
                      <a:pPr algn="r" fontAlgn="t"/>
                      <a:r>
                        <a:rPr lang="en-US" sz="1100" b="0" i="0" u="none" strike="noStrike" dirty="0">
                          <a:solidFill>
                            <a:srgbClr val="000000"/>
                          </a:solidFill>
                          <a:effectLst/>
                          <a:latin typeface="Barlow SemiBold" panose="00000700000000000000" pitchFamily="2" charset="0"/>
                        </a:rPr>
                        <a:t>2:30 PM</a:t>
                      </a:r>
                    </a:p>
                  </a:txBody>
                  <a:tcPr marL="3743" marR="89826" marT="3743"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panose="000005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5055857"/>
                  </a:ext>
                </a:extLst>
              </a:tr>
              <a:tr h="305833">
                <a:tc>
                  <a:txBody>
                    <a:bodyPr/>
                    <a:lstStyle/>
                    <a:p>
                      <a:pPr algn="r" fontAlgn="t"/>
                      <a:r>
                        <a:rPr lang="en-US" sz="1100" b="0" i="0" u="none" strike="noStrike" dirty="0">
                          <a:solidFill>
                            <a:srgbClr val="000000"/>
                          </a:solidFill>
                          <a:effectLst/>
                          <a:latin typeface="Barlow SemiBold" panose="00000700000000000000" pitchFamily="2" charset="0"/>
                        </a:rPr>
                        <a:t>3:00 PM</a:t>
                      </a:r>
                    </a:p>
                  </a:txBody>
                  <a:tcPr marL="3743" marR="89826" marT="3743"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panose="000005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8634341"/>
                  </a:ext>
                </a:extLst>
              </a:tr>
              <a:tr h="305833">
                <a:tc>
                  <a:txBody>
                    <a:bodyPr/>
                    <a:lstStyle/>
                    <a:p>
                      <a:pPr algn="r" fontAlgn="t"/>
                      <a:r>
                        <a:rPr lang="en-US" sz="1100" b="0" i="0" u="none" strike="noStrike" dirty="0">
                          <a:solidFill>
                            <a:srgbClr val="000000"/>
                          </a:solidFill>
                          <a:effectLst/>
                          <a:latin typeface="Barlow SemiBold" panose="00000700000000000000" pitchFamily="2" charset="0"/>
                        </a:rPr>
                        <a:t>3:30 PM</a:t>
                      </a:r>
                    </a:p>
                  </a:txBody>
                  <a:tcPr marL="3743" marR="89826" marT="3743"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panose="000005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4226579"/>
                  </a:ext>
                </a:extLst>
              </a:tr>
              <a:tr h="305833">
                <a:tc>
                  <a:txBody>
                    <a:bodyPr/>
                    <a:lstStyle/>
                    <a:p>
                      <a:pPr algn="r" fontAlgn="t"/>
                      <a:r>
                        <a:rPr lang="en-US" sz="1100" b="0" i="0" u="none" strike="noStrike" dirty="0">
                          <a:solidFill>
                            <a:srgbClr val="000000"/>
                          </a:solidFill>
                          <a:effectLst/>
                          <a:latin typeface="Barlow SemiBold" panose="00000700000000000000" pitchFamily="2" charset="0"/>
                        </a:rPr>
                        <a:t>4:00 PM</a:t>
                      </a:r>
                    </a:p>
                  </a:txBody>
                  <a:tcPr marL="3743" marR="89826" marT="3743"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0671307"/>
                  </a:ext>
                </a:extLst>
              </a:tr>
              <a:tr h="305833">
                <a:tc>
                  <a:txBody>
                    <a:bodyPr/>
                    <a:lstStyle/>
                    <a:p>
                      <a:pPr algn="r" fontAlgn="t"/>
                      <a:r>
                        <a:rPr lang="en-US" sz="1100" b="0" i="0" u="none" strike="noStrike" dirty="0">
                          <a:solidFill>
                            <a:srgbClr val="000000"/>
                          </a:solidFill>
                          <a:effectLst/>
                          <a:latin typeface="Barlow SemiBold" panose="00000700000000000000" pitchFamily="2" charset="0"/>
                        </a:rPr>
                        <a:t>4:30 PM</a:t>
                      </a:r>
                    </a:p>
                  </a:txBody>
                  <a:tcPr marL="3743" marR="89826" marT="3743"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9229628"/>
                  </a:ext>
                </a:extLst>
              </a:tr>
              <a:tr h="305833">
                <a:tc>
                  <a:txBody>
                    <a:bodyPr/>
                    <a:lstStyle/>
                    <a:p>
                      <a:pPr algn="r" fontAlgn="t"/>
                      <a:r>
                        <a:rPr lang="en-US" sz="1100" b="0" i="0" u="none" strike="noStrike" dirty="0">
                          <a:solidFill>
                            <a:srgbClr val="000000"/>
                          </a:solidFill>
                          <a:effectLst/>
                          <a:latin typeface="Barlow SemiBold" panose="00000700000000000000" pitchFamily="2" charset="0"/>
                        </a:rPr>
                        <a:t>5:00 PM</a:t>
                      </a:r>
                    </a:p>
                  </a:txBody>
                  <a:tcPr marL="3743" marR="89826" marT="3743"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5833067"/>
                  </a:ext>
                </a:extLst>
              </a:tr>
              <a:tr h="305833">
                <a:tc>
                  <a:txBody>
                    <a:bodyPr/>
                    <a:lstStyle/>
                    <a:p>
                      <a:pPr algn="r" fontAlgn="t"/>
                      <a:r>
                        <a:rPr lang="en-US" sz="1100" b="0" i="0" u="none" strike="noStrike" dirty="0">
                          <a:solidFill>
                            <a:srgbClr val="000000"/>
                          </a:solidFill>
                          <a:effectLst/>
                          <a:latin typeface="Barlow SemiBold" panose="00000700000000000000" pitchFamily="2" charset="0"/>
                        </a:rPr>
                        <a:t>5:30 PM</a:t>
                      </a:r>
                    </a:p>
                  </a:txBody>
                  <a:tcPr marL="3743" marR="89826" marT="3743"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Barlow" panose="000005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2997562"/>
                  </a:ext>
                </a:extLst>
              </a:tr>
              <a:tr h="305833">
                <a:tc>
                  <a:txBody>
                    <a:bodyPr/>
                    <a:lstStyle/>
                    <a:p>
                      <a:pPr algn="r" fontAlgn="t"/>
                      <a:r>
                        <a:rPr lang="en-US" sz="1100" b="0" i="0" u="none" strike="noStrike" dirty="0">
                          <a:solidFill>
                            <a:srgbClr val="000000"/>
                          </a:solidFill>
                          <a:effectLst/>
                          <a:latin typeface="Barlow SemiBold" panose="00000700000000000000" pitchFamily="2" charset="0"/>
                        </a:rPr>
                        <a:t>6:00 PM</a:t>
                      </a:r>
                    </a:p>
                  </a:txBody>
                  <a:tcPr marL="3743" marR="89826" marT="3743"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0" i="0" u="none" strike="noStrike" dirty="0">
                          <a:solidFill>
                            <a:srgbClr val="000000"/>
                          </a:solidFill>
                          <a:effectLst/>
                          <a:latin typeface="Barlow" panose="000005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Barlow" panose="000005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3949723"/>
                  </a:ext>
                </a:extLst>
              </a:tr>
            </a:tbl>
          </a:graphicData>
        </a:graphic>
      </p:graphicFrame>
    </p:spTree>
    <p:extLst>
      <p:ext uri="{BB962C8B-B14F-4D97-AF65-F5344CB8AC3E}">
        <p14:creationId xmlns:p14="http://schemas.microsoft.com/office/powerpoint/2010/main" val="14042249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with Placeholder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4F8779E-9A0A-4D54-9E4F-BBACDC85D1B0}"/>
              </a:ext>
            </a:extLst>
          </p:cNvPr>
          <p:cNvSpPr>
            <a:spLocks noGrp="1"/>
          </p:cNvSpPr>
          <p:nvPr>
            <p:ph type="title"/>
          </p:nvPr>
        </p:nvSpPr>
        <p:spPr>
          <a:xfrm>
            <a:off x="838200" y="563863"/>
            <a:ext cx="10310797" cy="315912"/>
          </a:xfrm>
          <a:prstGeom prst="rect">
            <a:avLst/>
          </a:prstGeom>
        </p:spPr>
        <p:txBody>
          <a:bodyPr lIns="0" tIns="0" rIns="0" bIns="0" anchor="ctr"/>
          <a:lstStyle>
            <a:lvl1pPr>
              <a:defRPr sz="2800" b="1" cap="all" baseline="0">
                <a:solidFill>
                  <a:srgbClr val="002060"/>
                </a:solidFill>
                <a:latin typeface="Barlow" panose="00000500000000000000" pitchFamily="2" charset="0"/>
              </a:defRPr>
            </a:lvl1pPr>
          </a:lstStyle>
          <a:p>
            <a:r>
              <a:rPr lang="en-US"/>
              <a:t>Click to edit Master title style</a:t>
            </a:r>
          </a:p>
        </p:txBody>
      </p:sp>
      <p:sp>
        <p:nvSpPr>
          <p:cNvPr id="6" name="Content Placeholder 2">
            <a:extLst>
              <a:ext uri="{FF2B5EF4-FFF2-40B4-BE49-F238E27FC236}">
                <a16:creationId xmlns:a16="http://schemas.microsoft.com/office/drawing/2014/main" id="{2FAAEFE1-FA66-42F3-8A5D-9A3829CFAE83}"/>
              </a:ext>
            </a:extLst>
          </p:cNvPr>
          <p:cNvSpPr>
            <a:spLocks noGrp="1"/>
          </p:cNvSpPr>
          <p:nvPr>
            <p:ph idx="1"/>
          </p:nvPr>
        </p:nvSpPr>
        <p:spPr>
          <a:xfrm>
            <a:off x="838200" y="1182687"/>
            <a:ext cx="10515600" cy="4351338"/>
          </a:xfrm>
          <a:prstGeom prst="rect">
            <a:avLst/>
          </a:prstGeom>
          <a:ln>
            <a:noFill/>
          </a:ln>
        </p:spPr>
        <p:txBody>
          <a:bodyPr/>
          <a:lstStyle>
            <a:lvl1pPr marL="457200" indent="-457200">
              <a:buClr>
                <a:srgbClr val="F05660"/>
              </a:buClr>
              <a:buSzPct val="105000"/>
              <a:buFont typeface="Wingdings" panose="05000000000000000000" pitchFamily="2" charset="2"/>
              <a:buChar char="n"/>
              <a:defRPr sz="1800">
                <a:solidFill>
                  <a:srgbClr val="092C48"/>
                </a:solidFill>
                <a:latin typeface="Barlow" panose="00000500000000000000" pitchFamily="2" charset="0"/>
              </a:defRPr>
            </a:lvl1pPr>
            <a:lvl2pPr marL="800100" indent="-342900">
              <a:buClr>
                <a:srgbClr val="18C2CC"/>
              </a:buClr>
              <a:buSzPct val="75000"/>
              <a:buFont typeface="Work Sans ExtraBold" pitchFamily="2" charset="0"/>
              <a:buChar char="►"/>
              <a:defRPr sz="1600">
                <a:solidFill>
                  <a:srgbClr val="5B7183"/>
                </a:solidFill>
                <a:latin typeface="Barlow" panose="00000500000000000000" pitchFamily="2" charset="0"/>
              </a:defRPr>
            </a:lvl2pPr>
            <a:lvl3pPr marL="971550" indent="-171450">
              <a:buClr>
                <a:srgbClr val="646464"/>
              </a:buClr>
              <a:buFont typeface="Wingdings 2" panose="05020102010507070707" pitchFamily="18" charset="2"/>
              <a:buChar char=""/>
              <a:defRPr sz="1200" i="1">
                <a:solidFill>
                  <a:srgbClr val="646464"/>
                </a:solidFill>
                <a:latin typeface="Barlow" panose="00000500000000000000" pitchFamily="2" charset="0"/>
              </a:defRPr>
            </a:lvl3pPr>
            <a:lvl4pPr marL="342900" indent="-342900">
              <a:defRPr sz="1200">
                <a:solidFill>
                  <a:srgbClr val="002060"/>
                </a:solidFill>
                <a:latin typeface="Barlow" panose="00000500000000000000" pitchFamily="2" charset="0"/>
              </a:defRPr>
            </a:lvl4pPr>
            <a:lvl5pPr marL="342900" indent="-342900">
              <a:defRPr sz="1200">
                <a:solidFill>
                  <a:srgbClr val="002060"/>
                </a:solidFill>
                <a:latin typeface="Barlow" panose="00000500000000000000" pitchFamily="2"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589325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3" name="Right Triangle 12">
            <a:extLst>
              <a:ext uri="{FF2B5EF4-FFF2-40B4-BE49-F238E27FC236}">
                <a16:creationId xmlns:a16="http://schemas.microsoft.com/office/drawing/2014/main" id="{0FE23C5C-D99C-437C-8DD0-58D7A2D2E612}"/>
              </a:ext>
            </a:extLst>
          </p:cNvPr>
          <p:cNvSpPr/>
          <p:nvPr userDrawn="1"/>
        </p:nvSpPr>
        <p:spPr>
          <a:xfrm flipH="1">
            <a:off x="5740400" y="0"/>
            <a:ext cx="6451600" cy="6858000"/>
          </a:xfrm>
          <a:prstGeom prst="rtTriangle">
            <a:avLst/>
          </a:prstGeom>
          <a:solidFill>
            <a:srgbClr val="18C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92C48"/>
              </a:solidFill>
            </a:endParaRPr>
          </a:p>
        </p:txBody>
      </p:sp>
      <p:sp>
        <p:nvSpPr>
          <p:cNvPr id="3" name="Right Triangle 2">
            <a:extLst>
              <a:ext uri="{FF2B5EF4-FFF2-40B4-BE49-F238E27FC236}">
                <a16:creationId xmlns:a16="http://schemas.microsoft.com/office/drawing/2014/main" id="{FF8BCDB4-32D0-4AC7-BF9B-16873807FCE8}"/>
              </a:ext>
            </a:extLst>
          </p:cNvPr>
          <p:cNvSpPr/>
          <p:nvPr userDrawn="1"/>
        </p:nvSpPr>
        <p:spPr>
          <a:xfrm flipH="1">
            <a:off x="5956300" y="0"/>
            <a:ext cx="6235700" cy="6858000"/>
          </a:xfrm>
          <a:prstGeom prst="rtTriangle">
            <a:avLst/>
          </a:prstGeom>
          <a:solidFill>
            <a:srgbClr val="092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92C48"/>
              </a:solidFill>
            </a:endParaRPr>
          </a:p>
        </p:txBody>
      </p:sp>
      <p:sp>
        <p:nvSpPr>
          <p:cNvPr id="2" name="TextBox 1">
            <a:extLst>
              <a:ext uri="{FF2B5EF4-FFF2-40B4-BE49-F238E27FC236}">
                <a16:creationId xmlns:a16="http://schemas.microsoft.com/office/drawing/2014/main" id="{3B41909E-44F4-4B42-94D9-B8DBD7BB94F3}"/>
              </a:ext>
            </a:extLst>
          </p:cNvPr>
          <p:cNvSpPr txBox="1"/>
          <p:nvPr userDrawn="1"/>
        </p:nvSpPr>
        <p:spPr>
          <a:xfrm>
            <a:off x="8820944" y="5979774"/>
            <a:ext cx="2576513" cy="461665"/>
          </a:xfrm>
          <a:prstGeom prst="rect">
            <a:avLst/>
          </a:prstGeom>
          <a:noFill/>
        </p:spPr>
        <p:txBody>
          <a:bodyPr wrap="square" rtlCol="0">
            <a:spAutoFit/>
          </a:bodyPr>
          <a:lstStyle/>
          <a:p>
            <a:pPr algn="ctr"/>
            <a:r>
              <a:rPr lang="en-US" sz="2400" dirty="0">
                <a:solidFill>
                  <a:schemeClr val="bg1"/>
                </a:solidFill>
                <a:latin typeface="Barlow SemiBold" panose="00000700000000000000" pitchFamily="2" charset="0"/>
              </a:rPr>
              <a:t>Colonial Life.com</a:t>
            </a:r>
          </a:p>
        </p:txBody>
      </p:sp>
      <p:pic>
        <p:nvPicPr>
          <p:cNvPr id="10" name="Picture 9">
            <a:extLst>
              <a:ext uri="{FF2B5EF4-FFF2-40B4-BE49-F238E27FC236}">
                <a16:creationId xmlns:a16="http://schemas.microsoft.com/office/drawing/2014/main" id="{DE4CD90B-68E6-44CC-B357-A40FF2795D2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326120" y="4758477"/>
            <a:ext cx="3566160" cy="891540"/>
          </a:xfrm>
          <a:prstGeom prst="rect">
            <a:avLst/>
          </a:prstGeom>
        </p:spPr>
      </p:pic>
      <p:pic>
        <p:nvPicPr>
          <p:cNvPr id="9" name="Picture 8" descr="Logo&#10;&#10;Description automatically generated">
            <a:extLst>
              <a:ext uri="{FF2B5EF4-FFF2-40B4-BE49-F238E27FC236}">
                <a16:creationId xmlns:a16="http://schemas.microsoft.com/office/drawing/2014/main" id="{6F1F5DA2-6F58-4C03-9D18-8AA1AA4010B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887956" y="1140461"/>
            <a:ext cx="3852444" cy="4255556"/>
          </a:xfrm>
          <a:prstGeom prst="rect">
            <a:avLst/>
          </a:prstGeom>
        </p:spPr>
      </p:pic>
    </p:spTree>
    <p:extLst>
      <p:ext uri="{BB962C8B-B14F-4D97-AF65-F5344CB8AC3E}">
        <p14:creationId xmlns:p14="http://schemas.microsoft.com/office/powerpoint/2010/main" val="36024591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Blank with Header">
    <p:bg>
      <p:bgPr>
        <a:solidFill>
          <a:srgbClr val="082C48"/>
        </a:solidFill>
        <a:effectLst/>
      </p:bgPr>
    </p:bg>
    <p:spTree>
      <p:nvGrpSpPr>
        <p:cNvPr id="1" name=""/>
        <p:cNvGrpSpPr/>
        <p:nvPr/>
      </p:nvGrpSpPr>
      <p:grpSpPr>
        <a:xfrm>
          <a:off x="0" y="0"/>
          <a:ext cx="0" cy="0"/>
          <a:chOff x="0" y="0"/>
          <a:chExt cx="0" cy="0"/>
        </a:xfrm>
      </p:grpSpPr>
      <p:pic>
        <p:nvPicPr>
          <p:cNvPr id="15" name="Picture 14" descr="Text&#10;&#10;Description automatically generated">
            <a:extLst>
              <a:ext uri="{FF2B5EF4-FFF2-40B4-BE49-F238E27FC236}">
                <a16:creationId xmlns:a16="http://schemas.microsoft.com/office/drawing/2014/main" id="{ECF19000-2828-4D5C-8600-E58EBEA1A6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75106" y="6282047"/>
            <a:ext cx="1728582" cy="451352"/>
          </a:xfrm>
          <a:prstGeom prst="rect">
            <a:avLst/>
          </a:prstGeom>
        </p:spPr>
      </p:pic>
      <p:cxnSp>
        <p:nvCxnSpPr>
          <p:cNvPr id="16" name="Straight Connector 15">
            <a:extLst>
              <a:ext uri="{FF2B5EF4-FFF2-40B4-BE49-F238E27FC236}">
                <a16:creationId xmlns:a16="http://schemas.microsoft.com/office/drawing/2014/main" id="{811B4196-A61D-495A-8605-82A8349AB198}"/>
              </a:ext>
            </a:extLst>
          </p:cNvPr>
          <p:cNvCxnSpPr>
            <a:cxnSpLocks/>
          </p:cNvCxnSpPr>
          <p:nvPr userDrawn="1"/>
        </p:nvCxnSpPr>
        <p:spPr>
          <a:xfrm>
            <a:off x="848360" y="791210"/>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text, clipart&#10;&#10;Description automatically generated">
            <a:extLst>
              <a:ext uri="{FF2B5EF4-FFF2-40B4-BE49-F238E27FC236}">
                <a16:creationId xmlns:a16="http://schemas.microsoft.com/office/drawing/2014/main" id="{095148BB-3D3F-4690-991B-DA39A887EC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89188" y="353060"/>
            <a:ext cx="1714500" cy="438150"/>
          </a:xfrm>
          <a:prstGeom prst="rect">
            <a:avLst/>
          </a:prstGeom>
        </p:spPr>
      </p:pic>
    </p:spTree>
    <p:extLst>
      <p:ext uri="{BB962C8B-B14F-4D97-AF65-F5344CB8AC3E}">
        <p14:creationId xmlns:p14="http://schemas.microsoft.com/office/powerpoint/2010/main" val="29552832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EB6A0E-3443-43F9-B8DB-252CDAD78938}"/>
              </a:ext>
            </a:extLst>
          </p:cNvPr>
          <p:cNvSpPr>
            <a:spLocks noGrp="1"/>
          </p:cNvSpPr>
          <p:nvPr>
            <p:ph type="sldNum" sz="quarter" idx="10"/>
          </p:nvPr>
        </p:nvSpPr>
        <p:spPr/>
        <p:txBody>
          <a:bodyPr/>
          <a:lstStyle/>
          <a:p>
            <a:fld id="{406AAB76-5E90-4A9C-9FCF-401F619A091A}" type="slidenum">
              <a:rPr lang="en-US" smtClean="0"/>
              <a:pPr/>
              <a:t>‹#›</a:t>
            </a:fld>
            <a:endParaRPr lang="en-US" dirty="0"/>
          </a:p>
        </p:txBody>
      </p:sp>
      <p:grpSp>
        <p:nvGrpSpPr>
          <p:cNvPr id="8" name="Group 7">
            <a:extLst>
              <a:ext uri="{FF2B5EF4-FFF2-40B4-BE49-F238E27FC236}">
                <a16:creationId xmlns:a16="http://schemas.microsoft.com/office/drawing/2014/main" id="{68C4DECA-3438-4B69-8A52-15816ADAA7C3}"/>
              </a:ext>
            </a:extLst>
          </p:cNvPr>
          <p:cNvGrpSpPr/>
          <p:nvPr userDrawn="1"/>
        </p:nvGrpSpPr>
        <p:grpSpPr>
          <a:xfrm>
            <a:off x="3878580" y="1211580"/>
            <a:ext cx="4434840" cy="4434840"/>
            <a:chOff x="7495268" y="1357448"/>
            <a:chExt cx="4434840" cy="4434840"/>
          </a:xfrm>
        </p:grpSpPr>
        <p:sp>
          <p:nvSpPr>
            <p:cNvPr id="9" name="Oval 8">
              <a:extLst>
                <a:ext uri="{FF2B5EF4-FFF2-40B4-BE49-F238E27FC236}">
                  <a16:creationId xmlns:a16="http://schemas.microsoft.com/office/drawing/2014/main" id="{044C2E73-0E16-45C3-B8E7-C9D72AE42053}"/>
                </a:ext>
              </a:extLst>
            </p:cNvPr>
            <p:cNvSpPr/>
            <p:nvPr/>
          </p:nvSpPr>
          <p:spPr>
            <a:xfrm>
              <a:off x="7805139" y="1668344"/>
              <a:ext cx="3815098" cy="38130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9557F"/>
                </a:solidFill>
              </a:endParaRPr>
            </a:p>
          </p:txBody>
        </p:sp>
        <p:sp>
          <p:nvSpPr>
            <p:cNvPr id="10" name="Oval 9">
              <a:extLst>
                <a:ext uri="{FF2B5EF4-FFF2-40B4-BE49-F238E27FC236}">
                  <a16:creationId xmlns:a16="http://schemas.microsoft.com/office/drawing/2014/main" id="{26860422-118D-4825-ACBE-C469D4866D48}"/>
                </a:ext>
              </a:extLst>
            </p:cNvPr>
            <p:cNvSpPr/>
            <p:nvPr/>
          </p:nvSpPr>
          <p:spPr>
            <a:xfrm>
              <a:off x="7698300" y="1558743"/>
              <a:ext cx="4028776" cy="4032250"/>
            </a:xfrm>
            <a:prstGeom prst="ellipse">
              <a:avLst/>
            </a:prstGeom>
            <a:noFill/>
            <a:ln>
              <a:solidFill>
                <a:srgbClr val="1955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AC28DD77-E277-43EE-B58E-FB9164D2A725}"/>
                </a:ext>
              </a:extLst>
            </p:cNvPr>
            <p:cNvSpPr/>
            <p:nvPr/>
          </p:nvSpPr>
          <p:spPr>
            <a:xfrm>
              <a:off x="7586708" y="1449895"/>
              <a:ext cx="4251960" cy="4249947"/>
            </a:xfrm>
            <a:prstGeom prst="ellipse">
              <a:avLst/>
            </a:prstGeom>
            <a:noFill/>
            <a:ln>
              <a:solidFill>
                <a:srgbClr val="F156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13CA93CA-D6FF-4601-99CC-3E1BFFFCC25A}"/>
                </a:ext>
              </a:extLst>
            </p:cNvPr>
            <p:cNvSpPr/>
            <p:nvPr/>
          </p:nvSpPr>
          <p:spPr>
            <a:xfrm>
              <a:off x="7495268" y="1357448"/>
              <a:ext cx="4434840" cy="44348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 Placeholder 35">
            <a:extLst>
              <a:ext uri="{FF2B5EF4-FFF2-40B4-BE49-F238E27FC236}">
                <a16:creationId xmlns:a16="http://schemas.microsoft.com/office/drawing/2014/main" id="{A6E893F7-FDDC-45FD-AD15-1F9ABC1F58BB}"/>
              </a:ext>
            </a:extLst>
          </p:cNvPr>
          <p:cNvSpPr>
            <a:spLocks noGrp="1"/>
          </p:cNvSpPr>
          <p:nvPr>
            <p:ph type="body" sz="quarter" idx="11" hasCustomPrompt="1"/>
          </p:nvPr>
        </p:nvSpPr>
        <p:spPr>
          <a:xfrm>
            <a:off x="4188451" y="3075245"/>
            <a:ext cx="3815098" cy="729281"/>
          </a:xfrm>
          <a:prstGeom prst="rect">
            <a:avLst/>
          </a:prstGeom>
        </p:spPr>
        <p:txBody>
          <a:bodyPr anchor="ctr" anchorCtr="0"/>
          <a:lstStyle>
            <a:lvl1pPr marL="0" indent="0" algn="ctr">
              <a:lnSpc>
                <a:spcPts val="3600"/>
              </a:lnSpc>
              <a:spcBef>
                <a:spcPts val="500"/>
              </a:spcBef>
              <a:buNone/>
              <a:defRPr sz="3600" kern="1200" baseline="0">
                <a:solidFill>
                  <a:srgbClr val="19557F"/>
                </a:solidFill>
                <a:latin typeface="Barlow SemiBold" panose="00000700000000000000" pitchFamily="2" charset="0"/>
              </a:defRPr>
            </a:lvl1pPr>
          </a:lstStyle>
          <a:p>
            <a:pPr lvl="0"/>
            <a:r>
              <a:rPr lang="en-US"/>
              <a:t>Questions?/ Thank you</a:t>
            </a:r>
          </a:p>
        </p:txBody>
      </p:sp>
      <p:pic>
        <p:nvPicPr>
          <p:cNvPr id="14" name="Picture 13" descr="Text&#10;&#10;Description automatically generated">
            <a:extLst>
              <a:ext uri="{FF2B5EF4-FFF2-40B4-BE49-F238E27FC236}">
                <a16:creationId xmlns:a16="http://schemas.microsoft.com/office/drawing/2014/main" id="{1622C0B5-285E-4B67-953C-31349175125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19622" y="230948"/>
            <a:ext cx="1408584" cy="364365"/>
          </a:xfrm>
          <a:prstGeom prst="rect">
            <a:avLst/>
          </a:prstGeom>
        </p:spPr>
      </p:pic>
    </p:spTree>
    <p:extLst>
      <p:ext uri="{BB962C8B-B14F-4D97-AF65-F5344CB8AC3E}">
        <p14:creationId xmlns:p14="http://schemas.microsoft.com/office/powerpoint/2010/main" val="10268164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lass Expectations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848D3FB-2952-467E-BA13-03FAD9031897}"/>
              </a:ext>
            </a:extLst>
          </p:cNvPr>
          <p:cNvSpPr/>
          <p:nvPr userDrawn="1"/>
        </p:nvSpPr>
        <p:spPr>
          <a:xfrm>
            <a:off x="0" y="0"/>
            <a:ext cx="12192000" cy="1485900"/>
          </a:xfrm>
          <a:prstGeom prst="rect">
            <a:avLst/>
          </a:prstGeom>
          <a:solidFill>
            <a:srgbClr val="092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6">
            <a:extLst>
              <a:ext uri="{FF2B5EF4-FFF2-40B4-BE49-F238E27FC236}">
                <a16:creationId xmlns:a16="http://schemas.microsoft.com/office/drawing/2014/main" id="{E23DB247-F04E-43E4-8AC2-9D048FE041DB}"/>
              </a:ext>
            </a:extLst>
          </p:cNvPr>
          <p:cNvSpPr>
            <a:spLocks noGrp="1"/>
          </p:cNvSpPr>
          <p:nvPr>
            <p:ph type="title" hasCustomPrompt="1"/>
          </p:nvPr>
        </p:nvSpPr>
        <p:spPr>
          <a:xfrm>
            <a:off x="838200" y="365125"/>
            <a:ext cx="10515600" cy="701675"/>
          </a:xfrm>
        </p:spPr>
        <p:txBody>
          <a:bodyPr>
            <a:normAutofit/>
          </a:bodyPr>
          <a:lstStyle>
            <a:lvl1pPr>
              <a:defRPr sz="3200" b="1" cap="all" baseline="0">
                <a:solidFill>
                  <a:schemeClr val="bg1"/>
                </a:solidFill>
                <a:latin typeface="Barlow" panose="00000500000000000000" pitchFamily="2" charset="0"/>
              </a:defRPr>
            </a:lvl1pPr>
          </a:lstStyle>
          <a:p>
            <a:r>
              <a:rPr lang="en-US"/>
              <a:t>Title Goes here</a:t>
            </a:r>
          </a:p>
        </p:txBody>
      </p:sp>
      <p:cxnSp>
        <p:nvCxnSpPr>
          <p:cNvPr id="13" name="Straight Connector 12">
            <a:extLst>
              <a:ext uri="{FF2B5EF4-FFF2-40B4-BE49-F238E27FC236}">
                <a16:creationId xmlns:a16="http://schemas.microsoft.com/office/drawing/2014/main" id="{B3451390-D511-47A2-BC71-B4672906405E}"/>
              </a:ext>
            </a:extLst>
          </p:cNvPr>
          <p:cNvCxnSpPr>
            <a:cxnSpLocks/>
          </p:cNvCxnSpPr>
          <p:nvPr userDrawn="1"/>
        </p:nvCxnSpPr>
        <p:spPr>
          <a:xfrm>
            <a:off x="964050" y="1047750"/>
            <a:ext cx="685800" cy="0"/>
          </a:xfrm>
          <a:prstGeom prst="line">
            <a:avLst/>
          </a:prstGeom>
          <a:ln w="38100" cap="rnd">
            <a:solidFill>
              <a:srgbClr val="18C2CC"/>
            </a:solidFill>
          </a:ln>
        </p:spPr>
        <p:style>
          <a:lnRef idx="1">
            <a:schemeClr val="accent1"/>
          </a:lnRef>
          <a:fillRef idx="0">
            <a:schemeClr val="accent1"/>
          </a:fillRef>
          <a:effectRef idx="0">
            <a:schemeClr val="accent1"/>
          </a:effectRef>
          <a:fontRef idx="minor">
            <a:schemeClr val="tx1"/>
          </a:fontRef>
        </p:style>
      </p:cxnSp>
      <p:pic>
        <p:nvPicPr>
          <p:cNvPr id="101" name="Picture 100">
            <a:extLst>
              <a:ext uri="{FF2B5EF4-FFF2-40B4-BE49-F238E27FC236}">
                <a16:creationId xmlns:a16="http://schemas.microsoft.com/office/drawing/2014/main" id="{DEF60B8C-CC5F-4A83-840B-54D18F2B102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0241761" y="6462966"/>
            <a:ext cx="1082378" cy="286146"/>
          </a:xfrm>
          <a:prstGeom prst="rect">
            <a:avLst/>
          </a:prstGeom>
        </p:spPr>
      </p:pic>
      <p:sp>
        <p:nvSpPr>
          <p:cNvPr id="102" name="Slide Number Placeholder 14">
            <a:extLst>
              <a:ext uri="{FF2B5EF4-FFF2-40B4-BE49-F238E27FC236}">
                <a16:creationId xmlns:a16="http://schemas.microsoft.com/office/drawing/2014/main" id="{01C19414-FF61-43F8-BA44-199832BB6DC2}"/>
              </a:ext>
            </a:extLst>
          </p:cNvPr>
          <p:cNvSpPr>
            <a:spLocks noGrp="1"/>
          </p:cNvSpPr>
          <p:nvPr>
            <p:ph type="sldNum" sz="quarter" idx="12"/>
          </p:nvPr>
        </p:nvSpPr>
        <p:spPr>
          <a:xfrm>
            <a:off x="11422741" y="6463847"/>
            <a:ext cx="468086" cy="365125"/>
          </a:xfrm>
        </p:spPr>
        <p:txBody>
          <a:bodyPr/>
          <a:lstStyle>
            <a:lvl1pPr>
              <a:defRPr sz="1100">
                <a:solidFill>
                  <a:srgbClr val="092C48"/>
                </a:solidFill>
                <a:latin typeface="Barlow" panose="00000500000000000000" pitchFamily="2" charset="0"/>
              </a:defRPr>
            </a:lvl1pPr>
          </a:lstStyle>
          <a:p>
            <a:fld id="{5B7228AB-82E5-44D6-9987-0D45EBB1DF57}" type="slidenum">
              <a:rPr lang="en-US" smtClean="0"/>
              <a:pPr/>
              <a:t>‹#›</a:t>
            </a:fld>
            <a:endParaRPr lang="en-US" dirty="0"/>
          </a:p>
        </p:txBody>
      </p:sp>
    </p:spTree>
    <p:extLst>
      <p:ext uri="{BB962C8B-B14F-4D97-AF65-F5344CB8AC3E}">
        <p14:creationId xmlns:p14="http://schemas.microsoft.com/office/powerpoint/2010/main" val="16020012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Basic_whit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95403BE-FC6C-411B-B353-073F60F20F9A}"/>
              </a:ext>
            </a:extLst>
          </p:cNvPr>
          <p:cNvSpPr>
            <a:spLocks noGrp="1"/>
          </p:cNvSpPr>
          <p:nvPr>
            <p:ph type="sldNum" sz="quarter" idx="10"/>
          </p:nvPr>
        </p:nvSpPr>
        <p:spPr/>
        <p:txBody>
          <a:bodyPr/>
          <a:lstStyle/>
          <a:p>
            <a:fld id="{406AAB76-5E90-4A9C-9FCF-401F619A091A}" type="slidenum">
              <a:rPr lang="en-US" smtClean="0"/>
              <a:pPr/>
              <a:t>‹#›</a:t>
            </a:fld>
            <a:endParaRPr lang="en-US" dirty="0"/>
          </a:p>
        </p:txBody>
      </p:sp>
      <p:sp>
        <p:nvSpPr>
          <p:cNvPr id="13" name="Text Placeholder 12">
            <a:extLst>
              <a:ext uri="{FF2B5EF4-FFF2-40B4-BE49-F238E27FC236}">
                <a16:creationId xmlns:a16="http://schemas.microsoft.com/office/drawing/2014/main" id="{4EF9916C-255A-457D-B544-FC29AE43F3EA}"/>
              </a:ext>
            </a:extLst>
          </p:cNvPr>
          <p:cNvSpPr>
            <a:spLocks noGrp="1"/>
          </p:cNvSpPr>
          <p:nvPr>
            <p:ph type="body" sz="quarter" idx="13" hasCustomPrompt="1"/>
          </p:nvPr>
        </p:nvSpPr>
        <p:spPr>
          <a:xfrm>
            <a:off x="847726" y="6206794"/>
            <a:ext cx="7315200" cy="404813"/>
          </a:xfrm>
          <a:prstGeom prst="rect">
            <a:avLst/>
          </a:prstGeom>
        </p:spPr>
        <p:txBody>
          <a:bodyPr lIns="0" tIns="0" rIns="0" bIns="0" anchor="b" anchorCtr="0"/>
          <a:lstStyle>
            <a:lvl1pPr marL="0" indent="0">
              <a:lnSpc>
                <a:spcPct val="100000"/>
              </a:lnSpc>
              <a:spcBef>
                <a:spcPts val="0"/>
              </a:spcBef>
              <a:buFontTx/>
              <a:buNone/>
              <a:defRPr sz="800">
                <a:latin typeface="Barlow" panose="00000500000000000000" pitchFamily="2" charset="0"/>
              </a:defRPr>
            </a:lvl1pPr>
          </a:lstStyle>
          <a:p>
            <a:pPr lvl="0"/>
            <a:r>
              <a:rPr lang="en-US"/>
              <a:t>Footnote copy</a:t>
            </a:r>
          </a:p>
        </p:txBody>
      </p:sp>
      <p:sp>
        <p:nvSpPr>
          <p:cNvPr id="8" name="Text Placeholder 7">
            <a:extLst>
              <a:ext uri="{FF2B5EF4-FFF2-40B4-BE49-F238E27FC236}">
                <a16:creationId xmlns:a16="http://schemas.microsoft.com/office/drawing/2014/main" id="{75CC921B-0B76-4196-B5EC-4D5B02D7D231}"/>
              </a:ext>
            </a:extLst>
          </p:cNvPr>
          <p:cNvSpPr>
            <a:spLocks noGrp="1"/>
          </p:cNvSpPr>
          <p:nvPr>
            <p:ph type="body" sz="quarter" idx="14" hasCustomPrompt="1"/>
          </p:nvPr>
        </p:nvSpPr>
        <p:spPr>
          <a:xfrm>
            <a:off x="847725" y="2703838"/>
            <a:ext cx="7315200" cy="3365952"/>
          </a:xfrm>
          <a:prstGeom prst="rect">
            <a:avLst/>
          </a:prstGeom>
        </p:spPr>
        <p:txBody>
          <a:bodyPr lIns="0" tIns="0" rIns="0" bIns="0">
            <a:normAutofit/>
          </a:bodyPr>
          <a:lstStyle>
            <a:lvl1pPr marL="0" indent="0">
              <a:spcAft>
                <a:spcPts val="600"/>
              </a:spcAft>
              <a:buFontTx/>
              <a:buNone/>
              <a:defRPr sz="1800">
                <a:solidFill>
                  <a:srgbClr val="082C48"/>
                </a:solidFill>
              </a:defRPr>
            </a:lvl1pPr>
            <a:lvl2pPr marL="365760" indent="0">
              <a:buFontTx/>
              <a:buNone/>
              <a:defRPr>
                <a:solidFill>
                  <a:srgbClr val="344A5B"/>
                </a:solidFill>
              </a:defRPr>
            </a:lvl2pPr>
            <a:lvl3pPr marL="731520" indent="0">
              <a:buFontTx/>
              <a:buNone/>
              <a:defRPr>
                <a:solidFill>
                  <a:srgbClr val="344A5B"/>
                </a:solidFill>
              </a:defRPr>
            </a:lvl3pPr>
            <a:lvl4pPr marL="1097280" indent="0">
              <a:buFontTx/>
              <a:buNone/>
              <a:defRPr>
                <a:solidFill>
                  <a:srgbClr val="344A5B"/>
                </a:solidFill>
              </a:defRPr>
            </a:lvl4pPr>
            <a:lvl5pPr marL="1463040" indent="0">
              <a:buFontTx/>
              <a:buNone/>
              <a:defRPr>
                <a:solidFill>
                  <a:srgbClr val="344A5B"/>
                </a:solidFill>
              </a:defRPr>
            </a:lvl5pPr>
          </a:lstStyle>
          <a:p>
            <a:pPr lvl="0"/>
            <a:r>
              <a:rPr lang="en-US"/>
              <a:t>Click to add paragraph copy</a:t>
            </a:r>
          </a:p>
        </p:txBody>
      </p:sp>
      <p:sp>
        <p:nvSpPr>
          <p:cNvPr id="12" name="Text Placeholder 8">
            <a:extLst>
              <a:ext uri="{FF2B5EF4-FFF2-40B4-BE49-F238E27FC236}">
                <a16:creationId xmlns:a16="http://schemas.microsoft.com/office/drawing/2014/main" id="{08B53EE4-F249-4F5B-913B-A9FA2E0BF3B6}"/>
              </a:ext>
            </a:extLst>
          </p:cNvPr>
          <p:cNvSpPr>
            <a:spLocks noGrp="1"/>
          </p:cNvSpPr>
          <p:nvPr>
            <p:ph type="body" sz="quarter" idx="11" hasCustomPrompt="1"/>
          </p:nvPr>
        </p:nvSpPr>
        <p:spPr>
          <a:xfrm>
            <a:off x="848614" y="2118993"/>
            <a:ext cx="7315200" cy="404813"/>
          </a:xfrm>
          <a:prstGeom prst="rect">
            <a:avLst/>
          </a:prstGeom>
        </p:spPr>
        <p:txBody>
          <a:bodyPr lIns="0" tIns="0" rIns="0" bIns="0"/>
          <a:lstStyle>
            <a:lvl1pPr marL="0" indent="0">
              <a:buFontTx/>
              <a:buNone/>
              <a:defRPr sz="1800" b="1" cap="all" baseline="0">
                <a:latin typeface="Barlow" panose="00000500000000000000" pitchFamily="2" charset="0"/>
              </a:defRPr>
            </a:lvl1pPr>
          </a:lstStyle>
          <a:p>
            <a:pPr lvl="0"/>
            <a:r>
              <a:rPr lang="en-US"/>
              <a:t>Subhead</a:t>
            </a:r>
          </a:p>
        </p:txBody>
      </p:sp>
      <p:sp>
        <p:nvSpPr>
          <p:cNvPr id="9" name="Title 1">
            <a:extLst>
              <a:ext uri="{FF2B5EF4-FFF2-40B4-BE49-F238E27FC236}">
                <a16:creationId xmlns:a16="http://schemas.microsoft.com/office/drawing/2014/main" id="{CC042CA4-F215-4881-BE37-18451669EB74}"/>
              </a:ext>
            </a:extLst>
          </p:cNvPr>
          <p:cNvSpPr>
            <a:spLocks noGrp="1"/>
          </p:cNvSpPr>
          <p:nvPr>
            <p:ph type="title"/>
          </p:nvPr>
        </p:nvSpPr>
        <p:spPr>
          <a:xfrm>
            <a:off x="848360" y="1049194"/>
            <a:ext cx="7314565" cy="709458"/>
          </a:xfrm>
          <a:prstGeom prst="rect">
            <a:avLst/>
          </a:prstGeom>
        </p:spPr>
        <p:txBody>
          <a:bodyPr lIns="0" tIns="0" rIns="0" bIns="0" anchor="t" anchorCtr="0"/>
          <a:lstStyle/>
          <a:p>
            <a:r>
              <a:rPr lang="en-US"/>
              <a:t>Click to edit Master title style</a:t>
            </a:r>
          </a:p>
        </p:txBody>
      </p:sp>
      <p:cxnSp>
        <p:nvCxnSpPr>
          <p:cNvPr id="10" name="Straight Connector 9">
            <a:extLst>
              <a:ext uri="{FF2B5EF4-FFF2-40B4-BE49-F238E27FC236}">
                <a16:creationId xmlns:a16="http://schemas.microsoft.com/office/drawing/2014/main" id="{A49917D6-5E5F-443F-B2E0-198EDECE5FF1}"/>
              </a:ext>
            </a:extLst>
          </p:cNvPr>
          <p:cNvCxnSpPr>
            <a:cxnSpLocks/>
          </p:cNvCxnSpPr>
          <p:nvPr userDrawn="1"/>
        </p:nvCxnSpPr>
        <p:spPr>
          <a:xfrm>
            <a:off x="848360" y="791210"/>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65247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Round pictur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95403BE-FC6C-411B-B353-073F60F20F9A}"/>
              </a:ext>
            </a:extLst>
          </p:cNvPr>
          <p:cNvSpPr>
            <a:spLocks noGrp="1"/>
          </p:cNvSpPr>
          <p:nvPr>
            <p:ph type="sldNum" sz="quarter" idx="10"/>
          </p:nvPr>
        </p:nvSpPr>
        <p:spPr/>
        <p:txBody>
          <a:bodyPr/>
          <a:lstStyle/>
          <a:p>
            <a:fld id="{406AAB76-5E90-4A9C-9FCF-401F619A091A}" type="slidenum">
              <a:rPr lang="en-US" smtClean="0"/>
              <a:pPr/>
              <a:t>‹#›</a:t>
            </a:fld>
            <a:endParaRPr lang="en-US" dirty="0"/>
          </a:p>
        </p:txBody>
      </p:sp>
      <p:cxnSp>
        <p:nvCxnSpPr>
          <p:cNvPr id="7" name="Straight Connector 6">
            <a:extLst>
              <a:ext uri="{FF2B5EF4-FFF2-40B4-BE49-F238E27FC236}">
                <a16:creationId xmlns:a16="http://schemas.microsoft.com/office/drawing/2014/main" id="{F4FC77C0-ACD8-4E4F-A30F-52570493F109}"/>
              </a:ext>
            </a:extLst>
          </p:cNvPr>
          <p:cNvCxnSpPr>
            <a:cxnSpLocks/>
          </p:cNvCxnSpPr>
          <p:nvPr userDrawn="1"/>
        </p:nvCxnSpPr>
        <p:spPr>
          <a:xfrm>
            <a:off x="848360" y="791210"/>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EF9916C-255A-457D-B544-FC29AE43F3EA}"/>
              </a:ext>
            </a:extLst>
          </p:cNvPr>
          <p:cNvSpPr>
            <a:spLocks noGrp="1"/>
          </p:cNvSpPr>
          <p:nvPr>
            <p:ph type="body" sz="quarter" idx="13" hasCustomPrompt="1"/>
          </p:nvPr>
        </p:nvSpPr>
        <p:spPr>
          <a:xfrm>
            <a:off x="847726" y="6206794"/>
            <a:ext cx="5574591" cy="404813"/>
          </a:xfrm>
          <a:prstGeom prst="rect">
            <a:avLst/>
          </a:prstGeom>
        </p:spPr>
        <p:txBody>
          <a:bodyPr lIns="0" tIns="0" rIns="0" bIns="0" anchor="b" anchorCtr="0"/>
          <a:lstStyle>
            <a:lvl1pPr marL="0" indent="0">
              <a:lnSpc>
                <a:spcPct val="100000"/>
              </a:lnSpc>
              <a:spcBef>
                <a:spcPts val="0"/>
              </a:spcBef>
              <a:buFontTx/>
              <a:buNone/>
              <a:defRPr sz="800">
                <a:latin typeface="Barlow" panose="00000500000000000000" pitchFamily="2" charset="0"/>
              </a:defRPr>
            </a:lvl1pPr>
          </a:lstStyle>
          <a:p>
            <a:pPr lvl="0"/>
            <a:r>
              <a:rPr lang="en-US"/>
              <a:t>Footnote copy</a:t>
            </a:r>
          </a:p>
        </p:txBody>
      </p:sp>
      <p:sp>
        <p:nvSpPr>
          <p:cNvPr id="16" name="Picture Placeholder 2">
            <a:extLst>
              <a:ext uri="{FF2B5EF4-FFF2-40B4-BE49-F238E27FC236}">
                <a16:creationId xmlns:a16="http://schemas.microsoft.com/office/drawing/2014/main" id="{086D1CC9-2CDB-4BF0-83F7-9876896FBE5A}"/>
              </a:ext>
            </a:extLst>
          </p:cNvPr>
          <p:cNvSpPr>
            <a:spLocks noGrp="1"/>
          </p:cNvSpPr>
          <p:nvPr>
            <p:ph type="pic" sz="quarter" idx="36"/>
          </p:nvPr>
        </p:nvSpPr>
        <p:spPr>
          <a:xfrm>
            <a:off x="6957381" y="1356813"/>
            <a:ext cx="4434840" cy="4435475"/>
          </a:xfrm>
          <a:prstGeom prst="ellipse">
            <a:avLst/>
          </a:prstGeom>
        </p:spPr>
        <p:txBody>
          <a:bodyPr>
            <a:normAutofit/>
          </a:bodyPr>
          <a:lstStyle>
            <a:lvl1pPr marL="0" indent="0">
              <a:buNone/>
              <a:defRPr sz="1600"/>
            </a:lvl1pPr>
          </a:lstStyle>
          <a:p>
            <a:endParaRPr lang="en-US" dirty="0"/>
          </a:p>
        </p:txBody>
      </p:sp>
      <p:sp>
        <p:nvSpPr>
          <p:cNvPr id="9" name="Title 1">
            <a:extLst>
              <a:ext uri="{FF2B5EF4-FFF2-40B4-BE49-F238E27FC236}">
                <a16:creationId xmlns:a16="http://schemas.microsoft.com/office/drawing/2014/main" id="{7465BD8E-6C58-4EF7-ABE8-0DF0723E469A}"/>
              </a:ext>
            </a:extLst>
          </p:cNvPr>
          <p:cNvSpPr>
            <a:spLocks noGrp="1"/>
          </p:cNvSpPr>
          <p:nvPr>
            <p:ph type="title"/>
          </p:nvPr>
        </p:nvSpPr>
        <p:spPr>
          <a:xfrm>
            <a:off x="848360" y="1047496"/>
            <a:ext cx="5573957" cy="1057795"/>
          </a:xfrm>
          <a:prstGeom prst="rect">
            <a:avLst/>
          </a:prstGeom>
        </p:spPr>
        <p:txBody>
          <a:bodyPr lIns="0" tIns="0" rIns="0" bIns="0" anchor="t" anchorCtr="0"/>
          <a:lstStyle/>
          <a:p>
            <a:r>
              <a:rPr lang="en-US"/>
              <a:t>Click to edit Master title style</a:t>
            </a:r>
          </a:p>
        </p:txBody>
      </p:sp>
      <p:sp>
        <p:nvSpPr>
          <p:cNvPr id="10" name="Text Placeholder 7">
            <a:extLst>
              <a:ext uri="{FF2B5EF4-FFF2-40B4-BE49-F238E27FC236}">
                <a16:creationId xmlns:a16="http://schemas.microsoft.com/office/drawing/2014/main" id="{35BF6F01-1AE2-4C7E-859D-27FEAF267C4A}"/>
              </a:ext>
            </a:extLst>
          </p:cNvPr>
          <p:cNvSpPr>
            <a:spLocks noGrp="1"/>
          </p:cNvSpPr>
          <p:nvPr>
            <p:ph type="body" sz="quarter" idx="14" hasCustomPrompt="1"/>
          </p:nvPr>
        </p:nvSpPr>
        <p:spPr>
          <a:xfrm>
            <a:off x="847725" y="3252485"/>
            <a:ext cx="5574846" cy="2649459"/>
          </a:xfrm>
          <a:prstGeom prst="rect">
            <a:avLst/>
          </a:prstGeom>
        </p:spPr>
        <p:txBody>
          <a:bodyPr lIns="0" tIns="0" rIns="0" bIns="0">
            <a:normAutofit/>
          </a:bodyPr>
          <a:lstStyle>
            <a:lvl1pPr marL="0" indent="0">
              <a:spcAft>
                <a:spcPts val="600"/>
              </a:spcAft>
              <a:buFontTx/>
              <a:buNone/>
              <a:defRPr sz="1800">
                <a:solidFill>
                  <a:srgbClr val="082C48"/>
                </a:solidFill>
              </a:defRPr>
            </a:lvl1pPr>
            <a:lvl2pPr marL="365760" indent="0">
              <a:buFontTx/>
              <a:buNone/>
              <a:defRPr>
                <a:solidFill>
                  <a:srgbClr val="344A5B"/>
                </a:solidFill>
              </a:defRPr>
            </a:lvl2pPr>
            <a:lvl3pPr marL="731520" indent="0">
              <a:buFontTx/>
              <a:buNone/>
              <a:defRPr>
                <a:solidFill>
                  <a:srgbClr val="344A5B"/>
                </a:solidFill>
              </a:defRPr>
            </a:lvl3pPr>
            <a:lvl4pPr marL="1097280" indent="0">
              <a:buFontTx/>
              <a:buNone/>
              <a:defRPr>
                <a:solidFill>
                  <a:srgbClr val="344A5B"/>
                </a:solidFill>
              </a:defRPr>
            </a:lvl4pPr>
            <a:lvl5pPr marL="1463040" indent="0">
              <a:buFontTx/>
              <a:buNone/>
              <a:defRPr>
                <a:solidFill>
                  <a:srgbClr val="344A5B"/>
                </a:solidFill>
              </a:defRPr>
            </a:lvl5pPr>
          </a:lstStyle>
          <a:p>
            <a:pPr lvl="0"/>
            <a:r>
              <a:rPr lang="en-US"/>
              <a:t>Click to add paragraph copy</a:t>
            </a:r>
          </a:p>
        </p:txBody>
      </p:sp>
      <p:sp>
        <p:nvSpPr>
          <p:cNvPr id="11" name="Text Placeholder 8">
            <a:extLst>
              <a:ext uri="{FF2B5EF4-FFF2-40B4-BE49-F238E27FC236}">
                <a16:creationId xmlns:a16="http://schemas.microsoft.com/office/drawing/2014/main" id="{12B7DD55-3D39-4F53-8C66-22D2D93C55A3}"/>
              </a:ext>
            </a:extLst>
          </p:cNvPr>
          <p:cNvSpPr>
            <a:spLocks noGrp="1"/>
          </p:cNvSpPr>
          <p:nvPr>
            <p:ph type="body" sz="quarter" idx="11" hasCustomPrompt="1"/>
          </p:nvPr>
        </p:nvSpPr>
        <p:spPr>
          <a:xfrm>
            <a:off x="848614" y="2671145"/>
            <a:ext cx="5573957" cy="404813"/>
          </a:xfrm>
          <a:prstGeom prst="rect">
            <a:avLst/>
          </a:prstGeom>
        </p:spPr>
        <p:txBody>
          <a:bodyPr lIns="0" tIns="0" rIns="0" bIns="0">
            <a:noAutofit/>
          </a:bodyPr>
          <a:lstStyle>
            <a:lvl1pPr marL="0" indent="0">
              <a:buFontTx/>
              <a:buNone/>
              <a:defRPr sz="1800" b="1" cap="all" baseline="0">
                <a:solidFill>
                  <a:schemeClr val="tx1"/>
                </a:solidFill>
                <a:latin typeface="Barlow" panose="00000500000000000000" pitchFamily="2" charset="0"/>
              </a:defRPr>
            </a:lvl1pPr>
          </a:lstStyle>
          <a:p>
            <a:pPr lvl="0"/>
            <a:r>
              <a:rPr lang="en-US"/>
              <a:t>Subhead</a:t>
            </a:r>
          </a:p>
        </p:txBody>
      </p:sp>
    </p:spTree>
    <p:extLst>
      <p:ext uri="{BB962C8B-B14F-4D97-AF65-F5344CB8AC3E}">
        <p14:creationId xmlns:p14="http://schemas.microsoft.com/office/powerpoint/2010/main" val="3266471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 Subtitl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60EA275-626C-4B2F-A652-F1BD110F23F9}"/>
              </a:ext>
            </a:extLst>
          </p:cNvPr>
          <p:cNvSpPr>
            <a:spLocks noGrp="1"/>
          </p:cNvSpPr>
          <p:nvPr>
            <p:ph type="body" sz="quarter" idx="10"/>
          </p:nvPr>
        </p:nvSpPr>
        <p:spPr>
          <a:xfrm>
            <a:off x="838200" y="1633711"/>
            <a:ext cx="10310813" cy="328612"/>
          </a:xfrm>
          <a:prstGeom prst="rect">
            <a:avLst/>
          </a:prstGeom>
        </p:spPr>
        <p:txBody>
          <a:bodyPr lIns="0" tIns="0" rIns="0" bIns="0" anchor="ctr" anchorCtr="0"/>
          <a:lstStyle>
            <a:lvl1pPr marL="0" indent="0">
              <a:buNone/>
              <a:defRPr sz="2400">
                <a:solidFill>
                  <a:srgbClr val="18C2CC"/>
                </a:solidFill>
                <a:latin typeface="Barlow SemiBold" panose="00000700000000000000" pitchFamily="2" charset="0"/>
              </a:defRPr>
            </a:lvl1pPr>
          </a:lstStyle>
          <a:p>
            <a:pPr lvl="0"/>
            <a:r>
              <a:rPr lang="en-US"/>
              <a:t>Click to edit Master text styles</a:t>
            </a:r>
          </a:p>
        </p:txBody>
      </p:sp>
      <p:sp>
        <p:nvSpPr>
          <p:cNvPr id="13" name="Title 1">
            <a:extLst>
              <a:ext uri="{FF2B5EF4-FFF2-40B4-BE49-F238E27FC236}">
                <a16:creationId xmlns:a16="http://schemas.microsoft.com/office/drawing/2014/main" id="{16630F3B-2F69-4944-8C2E-C397573A4269}"/>
              </a:ext>
            </a:extLst>
          </p:cNvPr>
          <p:cNvSpPr>
            <a:spLocks noGrp="1"/>
          </p:cNvSpPr>
          <p:nvPr>
            <p:ph type="title"/>
          </p:nvPr>
        </p:nvSpPr>
        <p:spPr>
          <a:xfrm>
            <a:off x="838200" y="1157588"/>
            <a:ext cx="10310797" cy="315912"/>
          </a:xfrm>
          <a:prstGeom prst="rect">
            <a:avLst/>
          </a:prstGeom>
        </p:spPr>
        <p:txBody>
          <a:bodyPr lIns="0" tIns="0" rIns="0" bIns="0" anchor="ctr"/>
          <a:lstStyle>
            <a:lvl1pPr>
              <a:defRPr sz="2800" b="1" cap="all" baseline="0">
                <a:solidFill>
                  <a:srgbClr val="002060"/>
                </a:solidFill>
                <a:latin typeface="Barlow" panose="00000500000000000000" pitchFamily="2" charset="0"/>
              </a:defRPr>
            </a:lvl1pPr>
          </a:lstStyle>
          <a:p>
            <a:r>
              <a:rPr lang="en-US"/>
              <a:t>Click to edit Master title style</a:t>
            </a:r>
          </a:p>
        </p:txBody>
      </p:sp>
      <p:sp>
        <p:nvSpPr>
          <p:cNvPr id="17" name="Content Placeholder 2">
            <a:extLst>
              <a:ext uri="{FF2B5EF4-FFF2-40B4-BE49-F238E27FC236}">
                <a16:creationId xmlns:a16="http://schemas.microsoft.com/office/drawing/2014/main" id="{3C3F5063-CD06-47FD-8B6B-E016319B4F69}"/>
              </a:ext>
            </a:extLst>
          </p:cNvPr>
          <p:cNvSpPr>
            <a:spLocks noGrp="1"/>
          </p:cNvSpPr>
          <p:nvPr>
            <p:ph idx="1"/>
          </p:nvPr>
        </p:nvSpPr>
        <p:spPr>
          <a:xfrm>
            <a:off x="838200" y="2048222"/>
            <a:ext cx="10515600" cy="4079528"/>
          </a:xfrm>
          <a:prstGeom prst="rect">
            <a:avLst/>
          </a:prstGeom>
          <a:ln>
            <a:noFill/>
          </a:ln>
        </p:spPr>
        <p:txBody>
          <a:bodyPr/>
          <a:lstStyle>
            <a:lvl1pPr marL="457200" indent="-457200">
              <a:buClr>
                <a:srgbClr val="F05660"/>
              </a:buClr>
              <a:buSzPct val="105000"/>
              <a:buFont typeface="Wingdings" panose="05000000000000000000" pitchFamily="2" charset="2"/>
              <a:buChar char="n"/>
              <a:defRPr sz="2400">
                <a:solidFill>
                  <a:srgbClr val="092C48"/>
                </a:solidFill>
                <a:latin typeface="Barlow" panose="00000500000000000000" pitchFamily="2" charset="0"/>
              </a:defRPr>
            </a:lvl1pPr>
            <a:lvl2pPr marL="800100" indent="-342900">
              <a:buClr>
                <a:srgbClr val="18C2CC"/>
              </a:buClr>
              <a:buSzPct val="75000"/>
              <a:buFont typeface="Work Sans ExtraBold" pitchFamily="2" charset="0"/>
              <a:buChar char="►"/>
              <a:defRPr sz="2000">
                <a:solidFill>
                  <a:srgbClr val="092C48"/>
                </a:solidFill>
                <a:latin typeface="Barlow" panose="00000500000000000000" pitchFamily="2" charset="0"/>
              </a:defRPr>
            </a:lvl2pPr>
            <a:lvl3pPr marL="971550" indent="-171450">
              <a:buClr>
                <a:srgbClr val="646464"/>
              </a:buClr>
              <a:buFont typeface="Wingdings 2" panose="05020102010507070707" pitchFamily="18" charset="2"/>
              <a:buChar char=""/>
              <a:defRPr sz="1600" i="1">
                <a:solidFill>
                  <a:srgbClr val="646464"/>
                </a:solidFill>
                <a:latin typeface="Barlow" panose="00000500000000000000" pitchFamily="2" charset="0"/>
              </a:defRPr>
            </a:lvl3pPr>
            <a:lvl4pPr marL="342900" indent="-342900">
              <a:defRPr sz="1200">
                <a:solidFill>
                  <a:srgbClr val="002060"/>
                </a:solidFill>
                <a:latin typeface="Barlow" panose="00000500000000000000" pitchFamily="2" charset="0"/>
              </a:defRPr>
            </a:lvl4pPr>
            <a:lvl5pPr marL="342900" indent="-342900">
              <a:defRPr sz="1200">
                <a:solidFill>
                  <a:srgbClr val="002060"/>
                </a:solidFill>
                <a:latin typeface="Barlow" panose="00000500000000000000" pitchFamily="2" charset="0"/>
              </a:defRPr>
            </a:lvl5pPr>
          </a:lstStyle>
          <a:p>
            <a:pPr lvl="0"/>
            <a:r>
              <a:rPr lang="en-US"/>
              <a:t>Click to edit Master text styles</a:t>
            </a:r>
          </a:p>
          <a:p>
            <a:pPr lvl="1"/>
            <a:r>
              <a:rPr lang="en-US"/>
              <a:t>Second level</a:t>
            </a:r>
          </a:p>
          <a:p>
            <a:pPr lvl="2"/>
            <a:r>
              <a:rPr lang="en-US"/>
              <a:t>Third level</a:t>
            </a:r>
          </a:p>
        </p:txBody>
      </p:sp>
      <p:cxnSp>
        <p:nvCxnSpPr>
          <p:cNvPr id="18" name="Straight Connector 17">
            <a:extLst>
              <a:ext uri="{FF2B5EF4-FFF2-40B4-BE49-F238E27FC236}">
                <a16:creationId xmlns:a16="http://schemas.microsoft.com/office/drawing/2014/main" id="{71134A63-3B88-40FC-A8F1-308F8B24059E}"/>
              </a:ext>
            </a:extLst>
          </p:cNvPr>
          <p:cNvCxnSpPr/>
          <p:nvPr userDrawn="1"/>
        </p:nvCxnSpPr>
        <p:spPr>
          <a:xfrm>
            <a:off x="0" y="1547812"/>
            <a:ext cx="11668125" cy="0"/>
          </a:xfrm>
          <a:prstGeom prst="line">
            <a:avLst/>
          </a:prstGeom>
          <a:ln w="19050">
            <a:solidFill>
              <a:srgbClr val="002060"/>
            </a:solidFill>
            <a:tailEnd type="ova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F9316C21-D053-440E-B6BB-696A9CC47D82}"/>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10" b="510"/>
          <a:stretch/>
        </p:blipFill>
        <p:spPr>
          <a:xfrm>
            <a:off x="11148997" y="997377"/>
            <a:ext cx="519128" cy="481379"/>
          </a:xfrm>
          <a:prstGeom prst="rect">
            <a:avLst/>
          </a:prstGeom>
        </p:spPr>
      </p:pic>
      <p:pic>
        <p:nvPicPr>
          <p:cNvPr id="16" name="Picture 15" descr="Text&#10;&#10;Description automatically generated">
            <a:extLst>
              <a:ext uri="{FF2B5EF4-FFF2-40B4-BE49-F238E27FC236}">
                <a16:creationId xmlns:a16="http://schemas.microsoft.com/office/drawing/2014/main" id="{D3250D0E-4449-4DC1-9DBC-3421CBCAF75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88292" y="6407670"/>
            <a:ext cx="883735" cy="228600"/>
          </a:xfrm>
          <a:prstGeom prst="rect">
            <a:avLst/>
          </a:prstGeom>
        </p:spPr>
      </p:pic>
      <p:sp>
        <p:nvSpPr>
          <p:cNvPr id="22" name="TextBox 21">
            <a:extLst>
              <a:ext uri="{FF2B5EF4-FFF2-40B4-BE49-F238E27FC236}">
                <a16:creationId xmlns:a16="http://schemas.microsoft.com/office/drawing/2014/main" id="{E939B4A9-1025-42CA-B799-E54AB0547EAE}"/>
              </a:ext>
            </a:extLst>
          </p:cNvPr>
          <p:cNvSpPr txBox="1"/>
          <p:nvPr userDrawn="1"/>
        </p:nvSpPr>
        <p:spPr>
          <a:xfrm>
            <a:off x="11472027" y="6445026"/>
            <a:ext cx="412752" cy="153888"/>
          </a:xfrm>
          <a:prstGeom prst="rect">
            <a:avLst/>
          </a:prstGeom>
          <a:noFill/>
        </p:spPr>
        <p:txBody>
          <a:bodyPr wrap="square" lIns="0" tIns="0" rIns="0" bIns="0" rtlCol="0" anchor="ctr" anchorCtr="0">
            <a:spAutoFit/>
          </a:bodyPr>
          <a:lstStyle/>
          <a:p>
            <a:pPr algn="ctr"/>
            <a:fld id="{547C95C3-7023-4388-A2E0-61DDD394E10F}" type="slidenum">
              <a:rPr lang="en-US" sz="1000" smtClean="0">
                <a:solidFill>
                  <a:srgbClr val="092C48"/>
                </a:solidFill>
                <a:latin typeface="Barlow" panose="00000500000000000000" pitchFamily="2" charset="0"/>
              </a:rPr>
              <a:pPr algn="ctr"/>
              <a:t>‹#›</a:t>
            </a:fld>
            <a:endParaRPr lang="en-US" sz="1000" dirty="0">
              <a:solidFill>
                <a:srgbClr val="092C48"/>
              </a:solidFill>
              <a:latin typeface="Barlow" panose="00000500000000000000" pitchFamily="2" charset="0"/>
            </a:endParaRPr>
          </a:p>
        </p:txBody>
      </p:sp>
    </p:spTree>
    <p:extLst>
      <p:ext uri="{BB962C8B-B14F-4D97-AF65-F5344CB8AC3E}">
        <p14:creationId xmlns:p14="http://schemas.microsoft.com/office/powerpoint/2010/main" val="35443884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asic_white">
    <p:spTree>
      <p:nvGrpSpPr>
        <p:cNvPr id="1" name=""/>
        <p:cNvGrpSpPr/>
        <p:nvPr/>
      </p:nvGrpSpPr>
      <p:grpSpPr>
        <a:xfrm>
          <a:off x="0" y="0"/>
          <a:ext cx="0" cy="0"/>
          <a:chOff x="0" y="0"/>
          <a:chExt cx="0" cy="0"/>
        </a:xfrm>
      </p:grpSpPr>
      <p:sp>
        <p:nvSpPr>
          <p:cNvPr id="12" name="Text Placeholder 8">
            <a:extLst>
              <a:ext uri="{FF2B5EF4-FFF2-40B4-BE49-F238E27FC236}">
                <a16:creationId xmlns:a16="http://schemas.microsoft.com/office/drawing/2014/main" id="{08B53EE4-F249-4F5B-913B-A9FA2E0BF3B6}"/>
              </a:ext>
            </a:extLst>
          </p:cNvPr>
          <p:cNvSpPr>
            <a:spLocks noGrp="1"/>
          </p:cNvSpPr>
          <p:nvPr>
            <p:ph type="body" sz="quarter" idx="11" hasCustomPrompt="1"/>
          </p:nvPr>
        </p:nvSpPr>
        <p:spPr>
          <a:xfrm>
            <a:off x="848614" y="2118993"/>
            <a:ext cx="7315200" cy="404813"/>
          </a:xfrm>
          <a:prstGeom prst="rect">
            <a:avLst/>
          </a:prstGeom>
        </p:spPr>
        <p:txBody>
          <a:bodyPr lIns="0" tIns="0" rIns="0" bIns="0"/>
          <a:lstStyle>
            <a:lvl1pPr marL="0" indent="0">
              <a:buFontTx/>
              <a:buNone/>
              <a:defRPr sz="1800" b="1" cap="all" baseline="0">
                <a:latin typeface="Barlow" panose="00000500000000000000" pitchFamily="2" charset="0"/>
              </a:defRPr>
            </a:lvl1pPr>
          </a:lstStyle>
          <a:p>
            <a:pPr lvl="0"/>
            <a:r>
              <a:rPr lang="en-US"/>
              <a:t>Subhead</a:t>
            </a:r>
          </a:p>
        </p:txBody>
      </p:sp>
      <p:sp>
        <p:nvSpPr>
          <p:cNvPr id="9" name="Title 1">
            <a:extLst>
              <a:ext uri="{FF2B5EF4-FFF2-40B4-BE49-F238E27FC236}">
                <a16:creationId xmlns:a16="http://schemas.microsoft.com/office/drawing/2014/main" id="{CC042CA4-F215-4881-BE37-18451669EB74}"/>
              </a:ext>
            </a:extLst>
          </p:cNvPr>
          <p:cNvSpPr>
            <a:spLocks noGrp="1"/>
          </p:cNvSpPr>
          <p:nvPr>
            <p:ph type="title"/>
          </p:nvPr>
        </p:nvSpPr>
        <p:spPr>
          <a:xfrm>
            <a:off x="848360" y="1049194"/>
            <a:ext cx="7314565" cy="709458"/>
          </a:xfrm>
          <a:prstGeom prst="rect">
            <a:avLst/>
          </a:prstGeom>
        </p:spPr>
        <p:txBody>
          <a:bodyPr lIns="0" tIns="0" rIns="0" bIns="0" anchor="t" anchorCtr="0"/>
          <a:lstStyle/>
          <a:p>
            <a:r>
              <a:rPr lang="en-US"/>
              <a:t>Click to edit Master title style</a:t>
            </a:r>
          </a:p>
        </p:txBody>
      </p:sp>
      <p:pic>
        <p:nvPicPr>
          <p:cNvPr id="11" name="Picture 10" descr="Text&#10;&#10;Description automatically generated">
            <a:extLst>
              <a:ext uri="{FF2B5EF4-FFF2-40B4-BE49-F238E27FC236}">
                <a16:creationId xmlns:a16="http://schemas.microsoft.com/office/drawing/2014/main" id="{784C0795-6C87-47F1-9A4D-1476026E1F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19622" y="230948"/>
            <a:ext cx="1408584" cy="364365"/>
          </a:xfrm>
          <a:prstGeom prst="rect">
            <a:avLst/>
          </a:prstGeom>
        </p:spPr>
      </p:pic>
      <p:sp>
        <p:nvSpPr>
          <p:cNvPr id="14" name="Content Placeholder 2">
            <a:extLst>
              <a:ext uri="{FF2B5EF4-FFF2-40B4-BE49-F238E27FC236}">
                <a16:creationId xmlns:a16="http://schemas.microsoft.com/office/drawing/2014/main" id="{A1E91E3E-E510-4B1E-AC19-67B871C41B50}"/>
              </a:ext>
            </a:extLst>
          </p:cNvPr>
          <p:cNvSpPr>
            <a:spLocks noGrp="1"/>
          </p:cNvSpPr>
          <p:nvPr>
            <p:ph idx="1"/>
          </p:nvPr>
        </p:nvSpPr>
        <p:spPr>
          <a:xfrm>
            <a:off x="847727" y="2634930"/>
            <a:ext cx="7314566" cy="3431858"/>
          </a:xfrm>
          <a:prstGeom prst="rect">
            <a:avLst/>
          </a:prstGeom>
        </p:spPr>
        <p:txBody>
          <a:bodyPr lIns="0" tIns="0" rIns="0" bIns="0"/>
          <a:lstStyle>
            <a:lvl1pPr marL="274320" indent="-274320">
              <a:lnSpc>
                <a:spcPct val="100000"/>
              </a:lnSpc>
              <a:spcBef>
                <a:spcPts val="1000"/>
              </a:spcBef>
              <a:spcAft>
                <a:spcPts val="0"/>
              </a:spcAft>
              <a:buClr>
                <a:srgbClr val="F05660"/>
              </a:buClr>
              <a:buSzPct val="100000"/>
              <a:buFont typeface="Wingdings" charset="2"/>
              <a:buChar char="§"/>
              <a:defRPr sz="1800" b="0" spc="0">
                <a:solidFill>
                  <a:srgbClr val="092C47"/>
                </a:solidFill>
                <a:latin typeface="+mj-lt"/>
                <a:cs typeface="Arial"/>
              </a:defRPr>
            </a:lvl1pPr>
            <a:lvl2pPr marL="574675" indent="-282575" defTabSz="404813">
              <a:lnSpc>
                <a:spcPct val="100000"/>
              </a:lnSpc>
              <a:spcBef>
                <a:spcPts val="800"/>
              </a:spcBef>
              <a:spcAft>
                <a:spcPts val="0"/>
              </a:spcAft>
              <a:buClr>
                <a:srgbClr val="082C48"/>
              </a:buClr>
              <a:buSzPct val="110000"/>
              <a:buFont typeface="Wingdings" panose="05000000000000000000" pitchFamily="2" charset="2"/>
              <a:buChar char="ü"/>
              <a:defRPr lang="en-US" sz="1800" b="0" kern="1200" spc="0" baseline="0" dirty="0">
                <a:solidFill>
                  <a:srgbClr val="092C47"/>
                </a:solidFill>
                <a:latin typeface="+mj-lt"/>
                <a:ea typeface="+mn-ea"/>
                <a:cs typeface="Arial"/>
              </a:defRPr>
            </a:lvl2pPr>
            <a:lvl3pPr marL="903287" indent="-285750">
              <a:lnSpc>
                <a:spcPct val="100000"/>
              </a:lnSpc>
              <a:spcBef>
                <a:spcPts val="800"/>
              </a:spcBef>
              <a:spcAft>
                <a:spcPts val="0"/>
              </a:spcAft>
              <a:buClr>
                <a:srgbClr val="344A5B"/>
              </a:buClr>
              <a:buSzPct val="100000"/>
              <a:buFont typeface="Calibri" panose="020F0502020204030204" pitchFamily="34" charset="0"/>
              <a:buChar char="‒"/>
              <a:defRPr lang="en-US" sz="1400" b="0" i="1" kern="1200" spc="0" baseline="0" dirty="0">
                <a:solidFill>
                  <a:srgbClr val="092C47"/>
                </a:solidFill>
                <a:latin typeface="+mj-lt"/>
                <a:ea typeface="+mn-ea"/>
                <a:cs typeface="Arial"/>
              </a:defRPr>
            </a:lvl3pPr>
            <a:lvl4pPr marL="742950" indent="-168275" defTabSz="339725">
              <a:lnSpc>
                <a:spcPct val="100000"/>
              </a:lnSpc>
              <a:spcBef>
                <a:spcPts val="800"/>
              </a:spcBef>
              <a:spcAft>
                <a:spcPts val="0"/>
              </a:spcAft>
              <a:buClr>
                <a:schemeClr val="accent3"/>
              </a:buClr>
              <a:buSzPct val="95000"/>
              <a:buFont typeface="Wingdings" charset="2"/>
              <a:buChar char="§"/>
              <a:defRPr sz="1400" spc="0">
                <a:solidFill>
                  <a:srgbClr val="5B7083"/>
                </a:solidFill>
                <a:latin typeface="Arial"/>
                <a:cs typeface="Arial"/>
              </a:defRPr>
            </a:lvl4pPr>
            <a:lvl5pPr marL="1143000" indent="-228600">
              <a:lnSpc>
                <a:spcPct val="100000"/>
              </a:lnSpc>
              <a:spcBef>
                <a:spcPts val="800"/>
              </a:spcBef>
              <a:spcAft>
                <a:spcPts val="0"/>
              </a:spcAft>
              <a:buClr>
                <a:schemeClr val="accent2"/>
              </a:buClr>
              <a:buSzPct val="95000"/>
              <a:defRPr lang="en-US" sz="1800" b="0" kern="1200" spc="0" baseline="0" dirty="0">
                <a:solidFill>
                  <a:srgbClr val="092C47"/>
                </a:solidFill>
                <a:latin typeface="+mj-lt"/>
                <a:ea typeface="+mn-ea"/>
                <a:cs typeface="Arial"/>
              </a:defRPr>
            </a:lvl5pPr>
            <a:lvl6pPr marL="1371600" indent="-228600">
              <a:defRPr lang="en-US" sz="1800" b="0" kern="1200" spc="0" baseline="0" dirty="0">
                <a:solidFill>
                  <a:srgbClr val="092C47"/>
                </a:solidFill>
                <a:latin typeface="+mj-lt"/>
                <a:ea typeface="+mn-ea"/>
                <a:cs typeface="Arial"/>
              </a:defRPr>
            </a:lvl6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884596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6BD465-FC0B-4B65-99BC-5DB2A52878A9}"/>
              </a:ext>
            </a:extLst>
          </p:cNvPr>
          <p:cNvSpPr>
            <a:spLocks noGrp="1"/>
          </p:cNvSpPr>
          <p:nvPr>
            <p:ph type="sldNum" sz="quarter" idx="10"/>
          </p:nvPr>
        </p:nvSpPr>
        <p:spPr/>
        <p:txBody>
          <a:bodyPr/>
          <a:lstStyle/>
          <a:p>
            <a:fld id="{406AAB76-5E90-4A9C-9FCF-401F619A091A}" type="slidenum">
              <a:rPr lang="en-US" smtClean="0"/>
              <a:pPr/>
              <a:t>‹#›</a:t>
            </a:fld>
            <a:endParaRPr lang="en-US" dirty="0"/>
          </a:p>
        </p:txBody>
      </p:sp>
      <p:pic>
        <p:nvPicPr>
          <p:cNvPr id="7" name="Picture 6" descr="Text&#10;&#10;Description automatically generated">
            <a:extLst>
              <a:ext uri="{FF2B5EF4-FFF2-40B4-BE49-F238E27FC236}">
                <a16:creationId xmlns:a16="http://schemas.microsoft.com/office/drawing/2014/main" id="{CFD79D58-0CFD-4F23-A077-358CD61518B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19622" y="230948"/>
            <a:ext cx="1408584" cy="364365"/>
          </a:xfrm>
          <a:prstGeom prst="rect">
            <a:avLst/>
          </a:prstGeom>
        </p:spPr>
      </p:pic>
    </p:spTree>
    <p:extLst>
      <p:ext uri="{BB962C8B-B14F-4D97-AF65-F5344CB8AC3E}">
        <p14:creationId xmlns:p14="http://schemas.microsoft.com/office/powerpoint/2010/main" val="9680901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_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A7249-BD7B-4008-821A-2B7F4A5EAF1F}"/>
              </a:ext>
            </a:extLst>
          </p:cNvPr>
          <p:cNvSpPr>
            <a:spLocks noGrp="1"/>
          </p:cNvSpPr>
          <p:nvPr>
            <p:ph type="ctrTitle" hasCustomPrompt="1"/>
          </p:nvPr>
        </p:nvSpPr>
        <p:spPr>
          <a:xfrm>
            <a:off x="6277956" y="3003462"/>
            <a:ext cx="5281782" cy="1078689"/>
          </a:xfrm>
          <a:prstGeom prst="rect">
            <a:avLst/>
          </a:prstGeom>
        </p:spPr>
        <p:txBody>
          <a:bodyPr lIns="0" tIns="0" rIns="0" bIns="0" anchor="t" anchorCtr="0"/>
          <a:lstStyle>
            <a:lvl1pPr algn="l">
              <a:lnSpc>
                <a:spcPts val="4000"/>
              </a:lnSpc>
              <a:spcBef>
                <a:spcPts val="600"/>
              </a:spcBef>
              <a:defRPr sz="4000"/>
            </a:lvl1pPr>
          </a:lstStyle>
          <a:p>
            <a:r>
              <a:rPr lang="en-US"/>
              <a:t>Click to add presentation title</a:t>
            </a:r>
          </a:p>
        </p:txBody>
      </p:sp>
      <p:sp>
        <p:nvSpPr>
          <p:cNvPr id="3" name="Subtitle 2">
            <a:extLst>
              <a:ext uri="{FF2B5EF4-FFF2-40B4-BE49-F238E27FC236}">
                <a16:creationId xmlns:a16="http://schemas.microsoft.com/office/drawing/2014/main" id="{F1385463-1EA7-495D-93A9-AB8374D4A417}"/>
              </a:ext>
            </a:extLst>
          </p:cNvPr>
          <p:cNvSpPr>
            <a:spLocks noGrp="1"/>
          </p:cNvSpPr>
          <p:nvPr>
            <p:ph type="subTitle" idx="1" hasCustomPrompt="1"/>
          </p:nvPr>
        </p:nvSpPr>
        <p:spPr>
          <a:xfrm>
            <a:off x="6277956" y="4162530"/>
            <a:ext cx="5281784" cy="823965"/>
          </a:xfrm>
          <a:prstGeom prst="rect">
            <a:avLst/>
          </a:prstGeom>
        </p:spPr>
        <p:txBody>
          <a:bodyPr lIns="0" tIns="0" rIns="0" bIns="0"/>
          <a:lstStyle>
            <a:lvl1pPr marL="0" indent="0" algn="l">
              <a:buNone/>
              <a:defRPr sz="2400">
                <a:solidFill>
                  <a:srgbClr val="082C4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5" name="Slide Number Placeholder 4">
            <a:extLst>
              <a:ext uri="{FF2B5EF4-FFF2-40B4-BE49-F238E27FC236}">
                <a16:creationId xmlns:a16="http://schemas.microsoft.com/office/drawing/2014/main" id="{E358743D-AC60-4069-9FC8-6FEBBBC83C94}"/>
              </a:ext>
            </a:extLst>
          </p:cNvPr>
          <p:cNvSpPr>
            <a:spLocks noGrp="1"/>
          </p:cNvSpPr>
          <p:nvPr>
            <p:ph type="sldNum" sz="quarter" idx="10"/>
          </p:nvPr>
        </p:nvSpPr>
        <p:spPr/>
        <p:txBody>
          <a:bodyPr/>
          <a:lstStyle/>
          <a:p>
            <a:fld id="{406AAB76-5E90-4A9C-9FCF-401F619A091A}" type="slidenum">
              <a:rPr lang="en-US" smtClean="0"/>
              <a:pPr/>
              <a:t>‹#›</a:t>
            </a:fld>
            <a:endParaRPr lang="en-US" dirty="0"/>
          </a:p>
        </p:txBody>
      </p:sp>
      <p:cxnSp>
        <p:nvCxnSpPr>
          <p:cNvPr id="7" name="Straight Connector 6">
            <a:extLst>
              <a:ext uri="{FF2B5EF4-FFF2-40B4-BE49-F238E27FC236}">
                <a16:creationId xmlns:a16="http://schemas.microsoft.com/office/drawing/2014/main" id="{9FA1DA0F-13F0-4A06-8C41-12D7BBC2CD73}"/>
              </a:ext>
            </a:extLst>
          </p:cNvPr>
          <p:cNvCxnSpPr>
            <a:cxnSpLocks/>
          </p:cNvCxnSpPr>
          <p:nvPr userDrawn="1"/>
        </p:nvCxnSpPr>
        <p:spPr>
          <a:xfrm>
            <a:off x="6277956" y="2743200"/>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903602B-9469-4A9F-9ECE-C6D48337248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277956" y="1020318"/>
            <a:ext cx="2624328" cy="656082"/>
          </a:xfrm>
          <a:prstGeom prst="rect">
            <a:avLst/>
          </a:prstGeom>
        </p:spPr>
      </p:pic>
      <p:sp>
        <p:nvSpPr>
          <p:cNvPr id="9" name="Picture Placeholder 2">
            <a:extLst>
              <a:ext uri="{FF2B5EF4-FFF2-40B4-BE49-F238E27FC236}">
                <a16:creationId xmlns:a16="http://schemas.microsoft.com/office/drawing/2014/main" id="{92F9E46F-8F4B-4006-A320-20B46D308709}"/>
              </a:ext>
            </a:extLst>
          </p:cNvPr>
          <p:cNvSpPr>
            <a:spLocks noGrp="1"/>
          </p:cNvSpPr>
          <p:nvPr>
            <p:ph type="pic" sz="quarter" idx="18"/>
          </p:nvPr>
        </p:nvSpPr>
        <p:spPr>
          <a:xfrm>
            <a:off x="0" y="0"/>
            <a:ext cx="6324600" cy="6858000"/>
          </a:xfrm>
          <a:custGeom>
            <a:avLst/>
            <a:gdLst>
              <a:gd name="connsiteX0" fmla="*/ 0 w 6324600"/>
              <a:gd name="connsiteY0" fmla="*/ 0 h 6858000"/>
              <a:gd name="connsiteX1" fmla="*/ 6324600 w 6324600"/>
              <a:gd name="connsiteY1" fmla="*/ 0 h 6858000"/>
              <a:gd name="connsiteX2" fmla="*/ 6324600 w 6324600"/>
              <a:gd name="connsiteY2" fmla="*/ 6858000 h 6858000"/>
              <a:gd name="connsiteX3" fmla="*/ 0 w 6324600"/>
              <a:gd name="connsiteY3" fmla="*/ 6858000 h 6858000"/>
              <a:gd name="connsiteX4" fmla="*/ 0 w 6324600"/>
              <a:gd name="connsiteY4"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24600" h="6858000">
                <a:moveTo>
                  <a:pt x="0" y="0"/>
                </a:moveTo>
                <a:lnTo>
                  <a:pt x="6324600" y="0"/>
                </a:lnTo>
                <a:cubicBezTo>
                  <a:pt x="6145645" y="273627"/>
                  <a:pt x="5228936" y="1482436"/>
                  <a:pt x="5237018" y="3262745"/>
                </a:cubicBezTo>
                <a:cubicBezTo>
                  <a:pt x="5225473" y="5489863"/>
                  <a:pt x="6024418" y="6428510"/>
                  <a:pt x="6324600" y="6858000"/>
                </a:cubicBezTo>
                <a:lnTo>
                  <a:pt x="0" y="6858000"/>
                </a:lnTo>
                <a:lnTo>
                  <a:pt x="0" y="0"/>
                </a:lnTo>
                <a:close/>
              </a:path>
            </a:pathLst>
          </a:custGeom>
        </p:spPr>
        <p:txBody>
          <a:bodyPr/>
          <a:lstStyle>
            <a:lvl1pPr marL="0" indent="0">
              <a:buFontTx/>
              <a:buNone/>
              <a:defRPr sz="1600"/>
            </a:lvl1pPr>
          </a:lstStyle>
          <a:p>
            <a:r>
              <a:rPr lang="en-US" dirty="0"/>
              <a:t>Click icon to add picture</a:t>
            </a:r>
          </a:p>
        </p:txBody>
      </p:sp>
      <p:sp>
        <p:nvSpPr>
          <p:cNvPr id="10" name="Rectangle 9">
            <a:extLst>
              <a:ext uri="{FF2B5EF4-FFF2-40B4-BE49-F238E27FC236}">
                <a16:creationId xmlns:a16="http://schemas.microsoft.com/office/drawing/2014/main" id="{7B7146B8-AA1B-4B65-B8FA-2D2BDAB35E03}"/>
              </a:ext>
            </a:extLst>
          </p:cNvPr>
          <p:cNvSpPr/>
          <p:nvPr userDrawn="1"/>
        </p:nvSpPr>
        <p:spPr>
          <a:xfrm>
            <a:off x="6531429" y="5978769"/>
            <a:ext cx="5660572" cy="879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Text&#10;&#10;Description automatically generated">
            <a:extLst>
              <a:ext uri="{FF2B5EF4-FFF2-40B4-BE49-F238E27FC236}">
                <a16:creationId xmlns:a16="http://schemas.microsoft.com/office/drawing/2014/main" id="{BB8191DB-9493-4876-98FD-6E5CDB738AE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19622" y="6370732"/>
            <a:ext cx="1408584" cy="364365"/>
          </a:xfrm>
          <a:prstGeom prst="rect">
            <a:avLst/>
          </a:prstGeom>
        </p:spPr>
      </p:pic>
    </p:spTree>
    <p:extLst>
      <p:ext uri="{BB962C8B-B14F-4D97-AF65-F5344CB8AC3E}">
        <p14:creationId xmlns:p14="http://schemas.microsoft.com/office/powerpoint/2010/main" val="7323536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_strip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A7249-BD7B-4008-821A-2B7F4A5EAF1F}"/>
              </a:ext>
            </a:extLst>
          </p:cNvPr>
          <p:cNvSpPr>
            <a:spLocks noGrp="1"/>
          </p:cNvSpPr>
          <p:nvPr>
            <p:ph type="ctrTitle" hasCustomPrompt="1"/>
          </p:nvPr>
        </p:nvSpPr>
        <p:spPr>
          <a:xfrm>
            <a:off x="4500806" y="2988311"/>
            <a:ext cx="6591735" cy="599428"/>
          </a:xfrm>
          <a:prstGeom prst="rect">
            <a:avLst/>
          </a:prstGeom>
        </p:spPr>
        <p:txBody>
          <a:bodyPr lIns="0" tIns="0" rIns="0" bIns="0" anchor="t" anchorCtr="0"/>
          <a:lstStyle>
            <a:lvl1pPr algn="l">
              <a:lnSpc>
                <a:spcPts val="4000"/>
              </a:lnSpc>
              <a:spcBef>
                <a:spcPts val="600"/>
              </a:spcBef>
              <a:defRPr sz="4000"/>
            </a:lvl1pPr>
          </a:lstStyle>
          <a:p>
            <a:r>
              <a:rPr lang="en-US"/>
              <a:t>Click to add presentation title</a:t>
            </a:r>
          </a:p>
        </p:txBody>
      </p:sp>
      <p:sp>
        <p:nvSpPr>
          <p:cNvPr id="3" name="Subtitle 2">
            <a:extLst>
              <a:ext uri="{FF2B5EF4-FFF2-40B4-BE49-F238E27FC236}">
                <a16:creationId xmlns:a16="http://schemas.microsoft.com/office/drawing/2014/main" id="{F1385463-1EA7-495D-93A9-AB8374D4A417}"/>
              </a:ext>
            </a:extLst>
          </p:cNvPr>
          <p:cNvSpPr>
            <a:spLocks noGrp="1"/>
          </p:cNvSpPr>
          <p:nvPr>
            <p:ph type="subTitle" idx="1" hasCustomPrompt="1"/>
          </p:nvPr>
        </p:nvSpPr>
        <p:spPr>
          <a:xfrm>
            <a:off x="4500806" y="3644900"/>
            <a:ext cx="6591734" cy="482600"/>
          </a:xfrm>
          <a:prstGeom prst="rect">
            <a:avLst/>
          </a:prstGeom>
        </p:spPr>
        <p:txBody>
          <a:bodyPr lIns="0" tIns="0" rIns="0" bIns="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5" name="Slide Number Placeholder 4">
            <a:extLst>
              <a:ext uri="{FF2B5EF4-FFF2-40B4-BE49-F238E27FC236}">
                <a16:creationId xmlns:a16="http://schemas.microsoft.com/office/drawing/2014/main" id="{E358743D-AC60-4069-9FC8-6FEBBBC83C94}"/>
              </a:ext>
            </a:extLst>
          </p:cNvPr>
          <p:cNvSpPr>
            <a:spLocks noGrp="1"/>
          </p:cNvSpPr>
          <p:nvPr>
            <p:ph type="sldNum" sz="quarter" idx="10"/>
          </p:nvPr>
        </p:nvSpPr>
        <p:spPr/>
        <p:txBody>
          <a:bodyPr/>
          <a:lstStyle/>
          <a:p>
            <a:fld id="{406AAB76-5E90-4A9C-9FCF-401F619A091A}" type="slidenum">
              <a:rPr lang="en-US" smtClean="0"/>
              <a:pPr/>
              <a:t>‹#›</a:t>
            </a:fld>
            <a:endParaRPr lang="en-US" dirty="0"/>
          </a:p>
        </p:txBody>
      </p:sp>
      <p:cxnSp>
        <p:nvCxnSpPr>
          <p:cNvPr id="7" name="Straight Connector 6">
            <a:extLst>
              <a:ext uri="{FF2B5EF4-FFF2-40B4-BE49-F238E27FC236}">
                <a16:creationId xmlns:a16="http://schemas.microsoft.com/office/drawing/2014/main" id="{9FA1DA0F-13F0-4A06-8C41-12D7BBC2CD73}"/>
              </a:ext>
            </a:extLst>
          </p:cNvPr>
          <p:cNvCxnSpPr>
            <a:cxnSpLocks/>
          </p:cNvCxnSpPr>
          <p:nvPr userDrawn="1"/>
        </p:nvCxnSpPr>
        <p:spPr>
          <a:xfrm>
            <a:off x="4500806" y="2743200"/>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903602B-9469-4A9F-9ECE-C6D48337248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00806" y="1020318"/>
            <a:ext cx="2624328" cy="656082"/>
          </a:xfrm>
          <a:prstGeom prst="rect">
            <a:avLst/>
          </a:prstGeom>
        </p:spPr>
      </p:pic>
      <p:sp>
        <p:nvSpPr>
          <p:cNvPr id="10" name="Rectangle 9">
            <a:extLst>
              <a:ext uri="{FF2B5EF4-FFF2-40B4-BE49-F238E27FC236}">
                <a16:creationId xmlns:a16="http://schemas.microsoft.com/office/drawing/2014/main" id="{7B7146B8-AA1B-4B65-B8FA-2D2BDAB35E03}"/>
              </a:ext>
            </a:extLst>
          </p:cNvPr>
          <p:cNvSpPr/>
          <p:nvPr userDrawn="1"/>
        </p:nvSpPr>
        <p:spPr>
          <a:xfrm>
            <a:off x="6531429" y="5978769"/>
            <a:ext cx="5660571" cy="879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stop, door, street, sign&#10;&#10;Description automatically generated">
            <a:extLst>
              <a:ext uri="{FF2B5EF4-FFF2-40B4-BE49-F238E27FC236}">
                <a16:creationId xmlns:a16="http://schemas.microsoft.com/office/drawing/2014/main" id="{B8F565B6-1E8E-446D-B738-6CC666DA1EE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8"/>
          <a:stretch/>
        </p:blipFill>
        <p:spPr>
          <a:xfrm>
            <a:off x="1008" y="0"/>
            <a:ext cx="3504192" cy="6858000"/>
          </a:xfrm>
          <a:prstGeom prst="rect">
            <a:avLst/>
          </a:prstGeom>
        </p:spPr>
      </p:pic>
      <p:pic>
        <p:nvPicPr>
          <p:cNvPr id="9" name="Picture 8" descr="Text&#10;&#10;Description automatically generated">
            <a:extLst>
              <a:ext uri="{FF2B5EF4-FFF2-40B4-BE49-F238E27FC236}">
                <a16:creationId xmlns:a16="http://schemas.microsoft.com/office/drawing/2014/main" id="{648E7ADF-292E-440D-A102-F995F2A4298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19622" y="6370732"/>
            <a:ext cx="1408584" cy="364365"/>
          </a:xfrm>
          <a:prstGeom prst="rect">
            <a:avLst/>
          </a:prstGeom>
        </p:spPr>
      </p:pic>
    </p:spTree>
    <p:extLst>
      <p:ext uri="{BB962C8B-B14F-4D97-AF65-F5344CB8AC3E}">
        <p14:creationId xmlns:p14="http://schemas.microsoft.com/office/powerpoint/2010/main" val="40068973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21EB2-F561-4A4C-9B06-D3584D8B5CF6}"/>
              </a:ext>
            </a:extLst>
          </p:cNvPr>
          <p:cNvSpPr>
            <a:spLocks noGrp="1"/>
          </p:cNvSpPr>
          <p:nvPr>
            <p:ph type="title" hasCustomPrompt="1"/>
          </p:nvPr>
        </p:nvSpPr>
        <p:spPr>
          <a:xfrm>
            <a:off x="6357256" y="1548015"/>
            <a:ext cx="5219048" cy="550946"/>
          </a:xfrm>
          <a:prstGeom prst="rect">
            <a:avLst/>
          </a:prstGeom>
        </p:spPr>
        <p:txBody>
          <a:bodyPr lIns="0" tIns="0" rIns="0" bIns="0"/>
          <a:lstStyle>
            <a:lvl1pPr>
              <a:defRPr sz="3600" b="1" i="0" cap="all" baseline="0">
                <a:latin typeface="Barlow" panose="00000500000000000000" pitchFamily="2" charset="0"/>
              </a:defRPr>
            </a:lvl1pPr>
          </a:lstStyle>
          <a:p>
            <a:r>
              <a:rPr lang="en-US"/>
              <a:t>Title/AGENDA/TOC</a:t>
            </a:r>
          </a:p>
        </p:txBody>
      </p:sp>
      <p:sp>
        <p:nvSpPr>
          <p:cNvPr id="3" name="Content Placeholder 2">
            <a:extLst>
              <a:ext uri="{FF2B5EF4-FFF2-40B4-BE49-F238E27FC236}">
                <a16:creationId xmlns:a16="http://schemas.microsoft.com/office/drawing/2014/main" id="{FD24D63D-46B5-4E56-869F-E17431D45437}"/>
              </a:ext>
            </a:extLst>
          </p:cNvPr>
          <p:cNvSpPr>
            <a:spLocks noGrp="1"/>
          </p:cNvSpPr>
          <p:nvPr>
            <p:ph idx="1"/>
          </p:nvPr>
        </p:nvSpPr>
        <p:spPr>
          <a:xfrm>
            <a:off x="6357255" y="2437045"/>
            <a:ext cx="5219049" cy="3825642"/>
          </a:xfrm>
          <a:prstGeom prst="rect">
            <a:avLst/>
          </a:prstGeo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9884D5C5-04EE-4E2C-B921-57397799E853}"/>
              </a:ext>
            </a:extLst>
          </p:cNvPr>
          <p:cNvSpPr>
            <a:spLocks noGrp="1"/>
          </p:cNvSpPr>
          <p:nvPr>
            <p:ph type="sldNum" sz="quarter" idx="10"/>
          </p:nvPr>
        </p:nvSpPr>
        <p:spPr/>
        <p:txBody>
          <a:bodyPr/>
          <a:lstStyle/>
          <a:p>
            <a:fld id="{406AAB76-5E90-4A9C-9FCF-401F619A091A}" type="slidenum">
              <a:rPr lang="en-US" smtClean="0"/>
              <a:pPr/>
              <a:t>‹#›</a:t>
            </a:fld>
            <a:endParaRPr lang="en-US" dirty="0"/>
          </a:p>
        </p:txBody>
      </p:sp>
      <p:cxnSp>
        <p:nvCxnSpPr>
          <p:cNvPr id="8" name="Straight Connector 7">
            <a:extLst>
              <a:ext uri="{FF2B5EF4-FFF2-40B4-BE49-F238E27FC236}">
                <a16:creationId xmlns:a16="http://schemas.microsoft.com/office/drawing/2014/main" id="{6AD8736F-3FDA-4DB6-88E3-63EB60FAD54B}"/>
              </a:ext>
            </a:extLst>
          </p:cNvPr>
          <p:cNvCxnSpPr>
            <a:cxnSpLocks/>
          </p:cNvCxnSpPr>
          <p:nvPr userDrawn="1"/>
        </p:nvCxnSpPr>
        <p:spPr>
          <a:xfrm>
            <a:off x="6357255" y="1289050"/>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9C44CD2A-035D-419F-A156-319EE51B6227}"/>
              </a:ext>
            </a:extLst>
          </p:cNvPr>
          <p:cNvSpPr>
            <a:spLocks noGrp="1"/>
          </p:cNvSpPr>
          <p:nvPr>
            <p:ph type="pic" sz="quarter" idx="11"/>
          </p:nvPr>
        </p:nvSpPr>
        <p:spPr>
          <a:xfrm>
            <a:off x="-1" y="0"/>
            <a:ext cx="5834745" cy="6858000"/>
          </a:xfrm>
          <a:prstGeom prst="rect">
            <a:avLst/>
          </a:prstGeom>
        </p:spPr>
        <p:txBody>
          <a:bodyPr/>
          <a:lstStyle>
            <a:lvl1pPr marL="0" indent="0">
              <a:buFontTx/>
              <a:buNone/>
              <a:defRPr sz="1600"/>
            </a:lvl1pPr>
          </a:lstStyle>
          <a:p>
            <a:endParaRPr lang="en-US" dirty="0"/>
          </a:p>
        </p:txBody>
      </p:sp>
      <p:pic>
        <p:nvPicPr>
          <p:cNvPr id="7" name="Picture 6" descr="Text&#10;&#10;Description automatically generated">
            <a:extLst>
              <a:ext uri="{FF2B5EF4-FFF2-40B4-BE49-F238E27FC236}">
                <a16:creationId xmlns:a16="http://schemas.microsoft.com/office/drawing/2014/main" id="{4156B91E-F707-4FEB-ACBF-ED99EFAF2CD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19622" y="230948"/>
            <a:ext cx="1408584" cy="364365"/>
          </a:xfrm>
          <a:prstGeom prst="rect">
            <a:avLst/>
          </a:prstGeom>
        </p:spPr>
      </p:pic>
    </p:spTree>
    <p:extLst>
      <p:ext uri="{BB962C8B-B14F-4D97-AF65-F5344CB8AC3E}">
        <p14:creationId xmlns:p14="http://schemas.microsoft.com/office/powerpoint/2010/main" val="40090827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C40C0-E8A1-4C35-925E-4FD15A63A6C5}"/>
              </a:ext>
            </a:extLst>
          </p:cNvPr>
          <p:cNvSpPr>
            <a:spLocks noGrp="1"/>
          </p:cNvSpPr>
          <p:nvPr>
            <p:ph type="title" hasCustomPrompt="1"/>
          </p:nvPr>
        </p:nvSpPr>
        <p:spPr>
          <a:xfrm>
            <a:off x="6199633" y="3089560"/>
            <a:ext cx="5376672" cy="823025"/>
          </a:xfrm>
          <a:prstGeom prst="rect">
            <a:avLst/>
          </a:prstGeom>
        </p:spPr>
        <p:txBody>
          <a:bodyPr lIns="0" tIns="0" rIns="0" bIns="0" anchor="t" anchorCtr="0"/>
          <a:lstStyle>
            <a:lvl1pPr>
              <a:defRPr sz="3600" b="1" cap="all" baseline="0">
                <a:latin typeface="Barlow" panose="00000500000000000000" pitchFamily="2" charset="0"/>
              </a:defRPr>
            </a:lvl1pPr>
          </a:lstStyle>
          <a:p>
            <a:r>
              <a:rPr lang="en-US"/>
              <a:t>Section title</a:t>
            </a:r>
          </a:p>
        </p:txBody>
      </p:sp>
      <p:sp>
        <p:nvSpPr>
          <p:cNvPr id="3" name="Text Placeholder 2">
            <a:extLst>
              <a:ext uri="{FF2B5EF4-FFF2-40B4-BE49-F238E27FC236}">
                <a16:creationId xmlns:a16="http://schemas.microsoft.com/office/drawing/2014/main" id="{5400D91D-CFD9-4517-9407-3A0C5C1C9E23}"/>
              </a:ext>
            </a:extLst>
          </p:cNvPr>
          <p:cNvSpPr>
            <a:spLocks noGrp="1"/>
          </p:cNvSpPr>
          <p:nvPr>
            <p:ph type="body" idx="1"/>
          </p:nvPr>
        </p:nvSpPr>
        <p:spPr>
          <a:xfrm>
            <a:off x="6199632" y="4068979"/>
            <a:ext cx="5376672" cy="1854860"/>
          </a:xfrm>
          <a:prstGeom prst="rect">
            <a:avLst/>
          </a:prstGeom>
        </p:spPr>
        <p:txBody>
          <a:bodyPr/>
          <a:lstStyle>
            <a:lvl1pPr marL="0" indent="0">
              <a:spcAft>
                <a:spcPts val="600"/>
              </a:spcAft>
              <a:buNone/>
              <a:defRPr sz="2400">
                <a:solidFill>
                  <a:srgbClr val="082C4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926BD465-FC0B-4B65-99BC-5DB2A52878A9}"/>
              </a:ext>
            </a:extLst>
          </p:cNvPr>
          <p:cNvSpPr>
            <a:spLocks noGrp="1"/>
          </p:cNvSpPr>
          <p:nvPr>
            <p:ph type="sldNum" sz="quarter" idx="10"/>
          </p:nvPr>
        </p:nvSpPr>
        <p:spPr/>
        <p:txBody>
          <a:bodyPr/>
          <a:lstStyle/>
          <a:p>
            <a:fld id="{406AAB76-5E90-4A9C-9FCF-401F619A091A}" type="slidenum">
              <a:rPr lang="en-US" smtClean="0"/>
              <a:pPr/>
              <a:t>‹#›</a:t>
            </a:fld>
            <a:endParaRPr lang="en-US" dirty="0"/>
          </a:p>
        </p:txBody>
      </p:sp>
      <p:cxnSp>
        <p:nvCxnSpPr>
          <p:cNvPr id="6" name="Straight Connector 5">
            <a:extLst>
              <a:ext uri="{FF2B5EF4-FFF2-40B4-BE49-F238E27FC236}">
                <a16:creationId xmlns:a16="http://schemas.microsoft.com/office/drawing/2014/main" id="{9238FF4E-3161-4742-A7E8-B83B4254B684}"/>
              </a:ext>
            </a:extLst>
          </p:cNvPr>
          <p:cNvCxnSpPr>
            <a:cxnSpLocks/>
          </p:cNvCxnSpPr>
          <p:nvPr userDrawn="1"/>
        </p:nvCxnSpPr>
        <p:spPr>
          <a:xfrm>
            <a:off x="6248402" y="2808479"/>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sp>
        <p:nvSpPr>
          <p:cNvPr id="8" name="Picture Placeholder 7">
            <a:extLst>
              <a:ext uri="{FF2B5EF4-FFF2-40B4-BE49-F238E27FC236}">
                <a16:creationId xmlns:a16="http://schemas.microsoft.com/office/drawing/2014/main" id="{D01DB833-7A84-44A0-B643-82EB3B671C17}"/>
              </a:ext>
            </a:extLst>
          </p:cNvPr>
          <p:cNvSpPr>
            <a:spLocks noGrp="1"/>
          </p:cNvSpPr>
          <p:nvPr>
            <p:ph type="pic" sz="quarter" idx="11"/>
          </p:nvPr>
        </p:nvSpPr>
        <p:spPr>
          <a:xfrm>
            <a:off x="658368" y="1024128"/>
            <a:ext cx="5120640" cy="5120640"/>
          </a:xfrm>
          <a:prstGeom prst="ellipse">
            <a:avLst/>
          </a:prstGeom>
        </p:spPr>
        <p:txBody>
          <a:bodyPr lIns="0" tIns="0" rIns="0" bIns="0"/>
          <a:lstStyle>
            <a:lvl1pPr marL="0" indent="0">
              <a:buFontTx/>
              <a:buNone/>
              <a:defRPr sz="1600"/>
            </a:lvl1pPr>
          </a:lstStyle>
          <a:p>
            <a:endParaRPr lang="en-US" dirty="0"/>
          </a:p>
        </p:txBody>
      </p:sp>
      <p:pic>
        <p:nvPicPr>
          <p:cNvPr id="7" name="Picture 6" descr="Text&#10;&#10;Description automatically generated">
            <a:extLst>
              <a:ext uri="{FF2B5EF4-FFF2-40B4-BE49-F238E27FC236}">
                <a16:creationId xmlns:a16="http://schemas.microsoft.com/office/drawing/2014/main" id="{CFD79D58-0CFD-4F23-A077-358CD61518B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19622" y="230948"/>
            <a:ext cx="1408584" cy="364365"/>
          </a:xfrm>
          <a:prstGeom prst="rect">
            <a:avLst/>
          </a:prstGeom>
        </p:spPr>
      </p:pic>
    </p:spTree>
    <p:extLst>
      <p:ext uri="{BB962C8B-B14F-4D97-AF65-F5344CB8AC3E}">
        <p14:creationId xmlns:p14="http://schemas.microsoft.com/office/powerpoint/2010/main" val="22075412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F806A-7F43-4F9E-A77C-B73634468F14}"/>
              </a:ext>
            </a:extLst>
          </p:cNvPr>
          <p:cNvSpPr>
            <a:spLocks noGrp="1"/>
          </p:cNvSpPr>
          <p:nvPr>
            <p:ph type="title"/>
          </p:nvPr>
        </p:nvSpPr>
        <p:spPr>
          <a:xfrm>
            <a:off x="6324600" y="1785619"/>
            <a:ext cx="5180712" cy="1090457"/>
          </a:xfrm>
          <a:prstGeom prst="rect">
            <a:avLst/>
          </a:prstGeom>
        </p:spPr>
        <p:txBody>
          <a:bodyPr lIns="0" tIns="0" rIns="0" bIns="0" anchor="t" anchorCtr="0"/>
          <a:lstStyle>
            <a:lvl1pPr>
              <a:defRPr lang="en-US" dirty="0"/>
            </a:lvl1pPr>
          </a:lstStyle>
          <a:p>
            <a:r>
              <a:rPr lang="en-US"/>
              <a:t>Click to edit Master title style</a:t>
            </a:r>
          </a:p>
        </p:txBody>
      </p:sp>
      <p:sp>
        <p:nvSpPr>
          <p:cNvPr id="5" name="Slide Number Placeholder 4">
            <a:extLst>
              <a:ext uri="{FF2B5EF4-FFF2-40B4-BE49-F238E27FC236}">
                <a16:creationId xmlns:a16="http://schemas.microsoft.com/office/drawing/2014/main" id="{395403BE-FC6C-411B-B353-073F60F20F9A}"/>
              </a:ext>
            </a:extLst>
          </p:cNvPr>
          <p:cNvSpPr>
            <a:spLocks noGrp="1"/>
          </p:cNvSpPr>
          <p:nvPr>
            <p:ph type="sldNum" sz="quarter" idx="10"/>
          </p:nvPr>
        </p:nvSpPr>
        <p:spPr/>
        <p:txBody>
          <a:bodyPr/>
          <a:lstStyle/>
          <a:p>
            <a:fld id="{406AAB76-5E90-4A9C-9FCF-401F619A091A}" type="slidenum">
              <a:rPr lang="en-US" smtClean="0"/>
              <a:pPr/>
              <a:t>‹#›</a:t>
            </a:fld>
            <a:endParaRPr lang="en-US" dirty="0"/>
          </a:p>
        </p:txBody>
      </p:sp>
      <p:cxnSp>
        <p:nvCxnSpPr>
          <p:cNvPr id="7" name="Straight Connector 6">
            <a:extLst>
              <a:ext uri="{FF2B5EF4-FFF2-40B4-BE49-F238E27FC236}">
                <a16:creationId xmlns:a16="http://schemas.microsoft.com/office/drawing/2014/main" id="{F4FC77C0-ACD8-4E4F-A30F-52570493F109}"/>
              </a:ext>
            </a:extLst>
          </p:cNvPr>
          <p:cNvCxnSpPr>
            <a:cxnSpLocks/>
          </p:cNvCxnSpPr>
          <p:nvPr userDrawn="1"/>
        </p:nvCxnSpPr>
        <p:spPr>
          <a:xfrm>
            <a:off x="6324600" y="1520553"/>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sp>
        <p:nvSpPr>
          <p:cNvPr id="12" name="Text Placeholder 8">
            <a:extLst>
              <a:ext uri="{FF2B5EF4-FFF2-40B4-BE49-F238E27FC236}">
                <a16:creationId xmlns:a16="http://schemas.microsoft.com/office/drawing/2014/main" id="{08B53EE4-F249-4F5B-913B-A9FA2E0BF3B6}"/>
              </a:ext>
            </a:extLst>
          </p:cNvPr>
          <p:cNvSpPr>
            <a:spLocks noGrp="1"/>
          </p:cNvSpPr>
          <p:nvPr>
            <p:ph type="body" sz="quarter" idx="11" hasCustomPrompt="1"/>
          </p:nvPr>
        </p:nvSpPr>
        <p:spPr>
          <a:xfrm>
            <a:off x="6324600" y="3134024"/>
            <a:ext cx="5180712" cy="404813"/>
          </a:xfrm>
          <a:prstGeom prst="rect">
            <a:avLst/>
          </a:prstGeom>
        </p:spPr>
        <p:txBody>
          <a:bodyPr lIns="0" tIns="0" rIns="0" bIns="0"/>
          <a:lstStyle>
            <a:lvl1pPr marL="0" indent="0">
              <a:buFontTx/>
              <a:buNone/>
              <a:defRPr sz="1800" b="1" cap="all" baseline="0">
                <a:latin typeface="Barlow" panose="00000500000000000000" pitchFamily="2" charset="0"/>
              </a:defRPr>
            </a:lvl1pPr>
          </a:lstStyle>
          <a:p>
            <a:pPr lvl="0"/>
            <a:r>
              <a:rPr lang="en-US"/>
              <a:t>Subhead</a:t>
            </a:r>
          </a:p>
        </p:txBody>
      </p:sp>
      <p:sp>
        <p:nvSpPr>
          <p:cNvPr id="9" name="Picture Placeholder 2">
            <a:extLst>
              <a:ext uri="{FF2B5EF4-FFF2-40B4-BE49-F238E27FC236}">
                <a16:creationId xmlns:a16="http://schemas.microsoft.com/office/drawing/2014/main" id="{39190798-10DD-430F-B4BA-8688747988DE}"/>
              </a:ext>
            </a:extLst>
          </p:cNvPr>
          <p:cNvSpPr>
            <a:spLocks noGrp="1"/>
          </p:cNvSpPr>
          <p:nvPr>
            <p:ph type="pic" sz="quarter" idx="18"/>
          </p:nvPr>
        </p:nvSpPr>
        <p:spPr>
          <a:xfrm>
            <a:off x="0" y="0"/>
            <a:ext cx="6324600" cy="6858000"/>
          </a:xfrm>
          <a:custGeom>
            <a:avLst/>
            <a:gdLst>
              <a:gd name="connsiteX0" fmla="*/ 0 w 6324600"/>
              <a:gd name="connsiteY0" fmla="*/ 0 h 6858000"/>
              <a:gd name="connsiteX1" fmla="*/ 6324600 w 6324600"/>
              <a:gd name="connsiteY1" fmla="*/ 0 h 6858000"/>
              <a:gd name="connsiteX2" fmla="*/ 6324600 w 6324600"/>
              <a:gd name="connsiteY2" fmla="*/ 6858000 h 6858000"/>
              <a:gd name="connsiteX3" fmla="*/ 0 w 6324600"/>
              <a:gd name="connsiteY3" fmla="*/ 6858000 h 6858000"/>
              <a:gd name="connsiteX4" fmla="*/ 0 w 6324600"/>
              <a:gd name="connsiteY4"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24600" h="6858000">
                <a:moveTo>
                  <a:pt x="0" y="0"/>
                </a:moveTo>
                <a:lnTo>
                  <a:pt x="6324600" y="0"/>
                </a:lnTo>
                <a:cubicBezTo>
                  <a:pt x="6145645" y="273627"/>
                  <a:pt x="5228936" y="1482436"/>
                  <a:pt x="5237018" y="3262745"/>
                </a:cubicBezTo>
                <a:cubicBezTo>
                  <a:pt x="5225473" y="5489863"/>
                  <a:pt x="6024418" y="6428510"/>
                  <a:pt x="6324600" y="6858000"/>
                </a:cubicBezTo>
                <a:lnTo>
                  <a:pt x="0" y="6858000"/>
                </a:lnTo>
                <a:lnTo>
                  <a:pt x="0" y="0"/>
                </a:lnTo>
                <a:close/>
              </a:path>
            </a:pathLst>
          </a:custGeom>
        </p:spPr>
        <p:txBody>
          <a:bodyPr/>
          <a:lstStyle>
            <a:lvl1pPr marL="0" indent="0">
              <a:buFontTx/>
              <a:buNone/>
              <a:defRPr sz="1600"/>
            </a:lvl1pPr>
          </a:lstStyle>
          <a:p>
            <a:r>
              <a:rPr lang="en-US" dirty="0"/>
              <a:t>Click icon to add picture</a:t>
            </a:r>
          </a:p>
        </p:txBody>
      </p:sp>
      <p:sp>
        <p:nvSpPr>
          <p:cNvPr id="10" name="Content Placeholder 2">
            <a:extLst>
              <a:ext uri="{FF2B5EF4-FFF2-40B4-BE49-F238E27FC236}">
                <a16:creationId xmlns:a16="http://schemas.microsoft.com/office/drawing/2014/main" id="{3E28E672-DF24-4510-B36F-BE1C5AAC845B}"/>
              </a:ext>
            </a:extLst>
          </p:cNvPr>
          <p:cNvSpPr>
            <a:spLocks noGrp="1"/>
          </p:cNvSpPr>
          <p:nvPr>
            <p:ph sz="half" idx="1"/>
          </p:nvPr>
        </p:nvSpPr>
        <p:spPr>
          <a:xfrm>
            <a:off x="6324600" y="3605028"/>
            <a:ext cx="5181600" cy="2498060"/>
          </a:xfrm>
          <a:prstGeom prst="rect">
            <a:avLst/>
          </a:prstGeom>
        </p:spPr>
        <p:txBody>
          <a:bodyPr lIns="0" tIns="0" rIns="0" bIns="0"/>
          <a:lstStyle>
            <a:lvl1pPr>
              <a:lnSpc>
                <a:spcPct val="100000"/>
              </a:lnSpc>
              <a:spcBef>
                <a:spcPts val="0"/>
              </a:spcBef>
              <a:defRPr>
                <a:solidFill>
                  <a:srgbClr val="082C48"/>
                </a:solidFill>
              </a:defRPr>
            </a:lvl1pPr>
            <a:lvl2pPr>
              <a:lnSpc>
                <a:spcPct val="100000"/>
              </a:lnSpc>
              <a:spcBef>
                <a:spcPts val="0"/>
              </a:spcBef>
              <a:defRPr>
                <a:solidFill>
                  <a:srgbClr val="082C48"/>
                </a:solidFill>
              </a:defRPr>
            </a:lvl2pPr>
            <a:lvl3pPr>
              <a:lnSpc>
                <a:spcPct val="100000"/>
              </a:lnSpc>
              <a:spcBef>
                <a:spcPts val="0"/>
              </a:spcBef>
              <a:defRPr>
                <a:solidFill>
                  <a:srgbClr val="082C48"/>
                </a:solidFill>
              </a:defRPr>
            </a:lvl3pPr>
            <a:lvl4pPr>
              <a:lnSpc>
                <a:spcPct val="100000"/>
              </a:lnSpc>
              <a:spcBef>
                <a:spcPts val="0"/>
              </a:spcBef>
              <a:defRPr>
                <a:solidFill>
                  <a:srgbClr val="082C48"/>
                </a:solidFill>
              </a:defRPr>
            </a:lvl4pPr>
            <a:lvl5pPr>
              <a:lnSpc>
                <a:spcPct val="100000"/>
              </a:lnSpc>
              <a:spcBef>
                <a:spcPts val="0"/>
              </a:spcBef>
              <a:defRPr>
                <a:solidFill>
                  <a:srgbClr val="082C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Text&#10;&#10;Description automatically generated">
            <a:extLst>
              <a:ext uri="{FF2B5EF4-FFF2-40B4-BE49-F238E27FC236}">
                <a16:creationId xmlns:a16="http://schemas.microsoft.com/office/drawing/2014/main" id="{76335D1C-4119-4249-82FF-6DC613F54C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19622" y="230948"/>
            <a:ext cx="1408584" cy="364365"/>
          </a:xfrm>
          <a:prstGeom prst="rect">
            <a:avLst/>
          </a:prstGeom>
        </p:spPr>
      </p:pic>
    </p:spTree>
    <p:extLst>
      <p:ext uri="{BB962C8B-B14F-4D97-AF65-F5344CB8AC3E}">
        <p14:creationId xmlns:p14="http://schemas.microsoft.com/office/powerpoint/2010/main" val="19899487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asic_whit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95403BE-FC6C-411B-B353-073F60F20F9A}"/>
              </a:ext>
            </a:extLst>
          </p:cNvPr>
          <p:cNvSpPr>
            <a:spLocks noGrp="1"/>
          </p:cNvSpPr>
          <p:nvPr>
            <p:ph type="sldNum" sz="quarter" idx="10"/>
          </p:nvPr>
        </p:nvSpPr>
        <p:spPr/>
        <p:txBody>
          <a:bodyPr/>
          <a:lstStyle/>
          <a:p>
            <a:fld id="{406AAB76-5E90-4A9C-9FCF-401F619A091A}" type="slidenum">
              <a:rPr lang="en-US" smtClean="0"/>
              <a:pPr/>
              <a:t>‹#›</a:t>
            </a:fld>
            <a:endParaRPr lang="en-US" dirty="0"/>
          </a:p>
        </p:txBody>
      </p:sp>
      <p:sp>
        <p:nvSpPr>
          <p:cNvPr id="13" name="Text Placeholder 12">
            <a:extLst>
              <a:ext uri="{FF2B5EF4-FFF2-40B4-BE49-F238E27FC236}">
                <a16:creationId xmlns:a16="http://schemas.microsoft.com/office/drawing/2014/main" id="{4EF9916C-255A-457D-B544-FC29AE43F3EA}"/>
              </a:ext>
            </a:extLst>
          </p:cNvPr>
          <p:cNvSpPr>
            <a:spLocks noGrp="1"/>
          </p:cNvSpPr>
          <p:nvPr>
            <p:ph type="body" sz="quarter" idx="13" hasCustomPrompt="1"/>
          </p:nvPr>
        </p:nvSpPr>
        <p:spPr>
          <a:xfrm>
            <a:off x="847726" y="6206794"/>
            <a:ext cx="7315200" cy="404813"/>
          </a:xfrm>
          <a:prstGeom prst="rect">
            <a:avLst/>
          </a:prstGeom>
        </p:spPr>
        <p:txBody>
          <a:bodyPr lIns="0" tIns="0" rIns="0" bIns="0" anchor="b" anchorCtr="0"/>
          <a:lstStyle>
            <a:lvl1pPr marL="0" indent="0">
              <a:lnSpc>
                <a:spcPct val="100000"/>
              </a:lnSpc>
              <a:spcBef>
                <a:spcPts val="0"/>
              </a:spcBef>
              <a:buFontTx/>
              <a:buNone/>
              <a:defRPr sz="800">
                <a:latin typeface="Barlow" panose="00000500000000000000" pitchFamily="2" charset="0"/>
              </a:defRPr>
            </a:lvl1pPr>
          </a:lstStyle>
          <a:p>
            <a:pPr lvl="0"/>
            <a:r>
              <a:rPr lang="en-US"/>
              <a:t>Footnote copy</a:t>
            </a:r>
          </a:p>
        </p:txBody>
      </p:sp>
      <p:sp>
        <p:nvSpPr>
          <p:cNvPr id="12" name="Text Placeholder 8">
            <a:extLst>
              <a:ext uri="{FF2B5EF4-FFF2-40B4-BE49-F238E27FC236}">
                <a16:creationId xmlns:a16="http://schemas.microsoft.com/office/drawing/2014/main" id="{08B53EE4-F249-4F5B-913B-A9FA2E0BF3B6}"/>
              </a:ext>
            </a:extLst>
          </p:cNvPr>
          <p:cNvSpPr>
            <a:spLocks noGrp="1"/>
          </p:cNvSpPr>
          <p:nvPr>
            <p:ph type="body" sz="quarter" idx="11" hasCustomPrompt="1"/>
          </p:nvPr>
        </p:nvSpPr>
        <p:spPr>
          <a:xfrm>
            <a:off x="848614" y="2118993"/>
            <a:ext cx="7315200" cy="404813"/>
          </a:xfrm>
          <a:prstGeom prst="rect">
            <a:avLst/>
          </a:prstGeom>
        </p:spPr>
        <p:txBody>
          <a:bodyPr lIns="0" tIns="0" rIns="0" bIns="0"/>
          <a:lstStyle>
            <a:lvl1pPr marL="0" indent="0">
              <a:buFontTx/>
              <a:buNone/>
              <a:defRPr sz="1800" b="1" cap="all" baseline="0">
                <a:latin typeface="Barlow" panose="00000500000000000000" pitchFamily="2" charset="0"/>
              </a:defRPr>
            </a:lvl1pPr>
          </a:lstStyle>
          <a:p>
            <a:pPr lvl="0"/>
            <a:r>
              <a:rPr lang="en-US"/>
              <a:t>Subhead</a:t>
            </a:r>
          </a:p>
        </p:txBody>
      </p:sp>
      <p:sp>
        <p:nvSpPr>
          <p:cNvPr id="9" name="Title 1">
            <a:extLst>
              <a:ext uri="{FF2B5EF4-FFF2-40B4-BE49-F238E27FC236}">
                <a16:creationId xmlns:a16="http://schemas.microsoft.com/office/drawing/2014/main" id="{CC042CA4-F215-4881-BE37-18451669EB74}"/>
              </a:ext>
            </a:extLst>
          </p:cNvPr>
          <p:cNvSpPr>
            <a:spLocks noGrp="1"/>
          </p:cNvSpPr>
          <p:nvPr>
            <p:ph type="title"/>
          </p:nvPr>
        </p:nvSpPr>
        <p:spPr>
          <a:xfrm>
            <a:off x="848360" y="1049194"/>
            <a:ext cx="7314565" cy="709458"/>
          </a:xfrm>
          <a:prstGeom prst="rect">
            <a:avLst/>
          </a:prstGeom>
        </p:spPr>
        <p:txBody>
          <a:bodyPr lIns="0" tIns="0" rIns="0" bIns="0" anchor="t" anchorCtr="0"/>
          <a:lstStyle/>
          <a:p>
            <a:r>
              <a:rPr lang="en-US"/>
              <a:t>Click to edit Master title style</a:t>
            </a:r>
          </a:p>
        </p:txBody>
      </p:sp>
      <p:cxnSp>
        <p:nvCxnSpPr>
          <p:cNvPr id="10" name="Straight Connector 9">
            <a:extLst>
              <a:ext uri="{FF2B5EF4-FFF2-40B4-BE49-F238E27FC236}">
                <a16:creationId xmlns:a16="http://schemas.microsoft.com/office/drawing/2014/main" id="{A49917D6-5E5F-443F-B2E0-198EDECE5FF1}"/>
              </a:ext>
            </a:extLst>
          </p:cNvPr>
          <p:cNvCxnSpPr>
            <a:cxnSpLocks/>
          </p:cNvCxnSpPr>
          <p:nvPr userDrawn="1"/>
        </p:nvCxnSpPr>
        <p:spPr>
          <a:xfrm>
            <a:off x="848360" y="791210"/>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pic>
        <p:nvPicPr>
          <p:cNvPr id="11" name="Picture 10" descr="Text&#10;&#10;Description automatically generated">
            <a:extLst>
              <a:ext uri="{FF2B5EF4-FFF2-40B4-BE49-F238E27FC236}">
                <a16:creationId xmlns:a16="http://schemas.microsoft.com/office/drawing/2014/main" id="{784C0795-6C87-47F1-9A4D-1476026E1F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19622" y="230948"/>
            <a:ext cx="1408584" cy="364365"/>
          </a:xfrm>
          <a:prstGeom prst="rect">
            <a:avLst/>
          </a:prstGeom>
        </p:spPr>
      </p:pic>
      <p:sp>
        <p:nvSpPr>
          <p:cNvPr id="14" name="Content Placeholder 2">
            <a:extLst>
              <a:ext uri="{FF2B5EF4-FFF2-40B4-BE49-F238E27FC236}">
                <a16:creationId xmlns:a16="http://schemas.microsoft.com/office/drawing/2014/main" id="{A1E91E3E-E510-4B1E-AC19-67B871C41B50}"/>
              </a:ext>
            </a:extLst>
          </p:cNvPr>
          <p:cNvSpPr>
            <a:spLocks noGrp="1"/>
          </p:cNvSpPr>
          <p:nvPr>
            <p:ph idx="1"/>
          </p:nvPr>
        </p:nvSpPr>
        <p:spPr>
          <a:xfrm>
            <a:off x="847727" y="2634930"/>
            <a:ext cx="7314566" cy="3431858"/>
          </a:xfrm>
          <a:prstGeom prst="rect">
            <a:avLst/>
          </a:prstGeom>
        </p:spPr>
        <p:txBody>
          <a:bodyPr lIns="0" tIns="0" rIns="0" bIns="0"/>
          <a:lstStyle>
            <a:lvl1pPr marL="274320" indent="-274320">
              <a:lnSpc>
                <a:spcPct val="100000"/>
              </a:lnSpc>
              <a:spcBef>
                <a:spcPts val="1000"/>
              </a:spcBef>
              <a:spcAft>
                <a:spcPts val="0"/>
              </a:spcAft>
              <a:buClr>
                <a:srgbClr val="F05660"/>
              </a:buClr>
              <a:buSzPct val="100000"/>
              <a:buFont typeface="Wingdings" charset="2"/>
              <a:buChar char="§"/>
              <a:defRPr sz="1800" b="0" spc="0">
                <a:solidFill>
                  <a:srgbClr val="092C47"/>
                </a:solidFill>
                <a:latin typeface="+mj-lt"/>
                <a:cs typeface="Arial"/>
              </a:defRPr>
            </a:lvl1pPr>
            <a:lvl2pPr marL="574675" indent="-282575" defTabSz="404813">
              <a:lnSpc>
                <a:spcPct val="100000"/>
              </a:lnSpc>
              <a:spcBef>
                <a:spcPts val="800"/>
              </a:spcBef>
              <a:spcAft>
                <a:spcPts val="0"/>
              </a:spcAft>
              <a:buClr>
                <a:srgbClr val="082C48"/>
              </a:buClr>
              <a:buSzPct val="110000"/>
              <a:buFont typeface="Wingdings" panose="05000000000000000000" pitchFamily="2" charset="2"/>
              <a:buChar char="ü"/>
              <a:defRPr lang="en-US" sz="1800" b="0" kern="1200" spc="0" baseline="0" dirty="0">
                <a:solidFill>
                  <a:srgbClr val="092C47"/>
                </a:solidFill>
                <a:latin typeface="+mj-lt"/>
                <a:ea typeface="+mn-ea"/>
                <a:cs typeface="Arial"/>
              </a:defRPr>
            </a:lvl2pPr>
            <a:lvl3pPr marL="903287" indent="-285750">
              <a:lnSpc>
                <a:spcPct val="100000"/>
              </a:lnSpc>
              <a:spcBef>
                <a:spcPts val="800"/>
              </a:spcBef>
              <a:spcAft>
                <a:spcPts val="0"/>
              </a:spcAft>
              <a:buClr>
                <a:srgbClr val="344A5B"/>
              </a:buClr>
              <a:buSzPct val="100000"/>
              <a:buFont typeface="Calibri" panose="020F0502020204030204" pitchFamily="34" charset="0"/>
              <a:buChar char="‒"/>
              <a:defRPr lang="en-US" sz="1400" b="0" i="1" kern="1200" spc="0" baseline="0" dirty="0">
                <a:solidFill>
                  <a:srgbClr val="092C47"/>
                </a:solidFill>
                <a:latin typeface="+mj-lt"/>
                <a:ea typeface="+mn-ea"/>
                <a:cs typeface="Arial"/>
              </a:defRPr>
            </a:lvl3pPr>
            <a:lvl4pPr marL="742950" indent="-168275" defTabSz="339725">
              <a:lnSpc>
                <a:spcPct val="100000"/>
              </a:lnSpc>
              <a:spcBef>
                <a:spcPts val="800"/>
              </a:spcBef>
              <a:spcAft>
                <a:spcPts val="0"/>
              </a:spcAft>
              <a:buClr>
                <a:schemeClr val="accent3"/>
              </a:buClr>
              <a:buSzPct val="95000"/>
              <a:buFont typeface="Wingdings" charset="2"/>
              <a:buChar char="§"/>
              <a:defRPr sz="1400" spc="0">
                <a:solidFill>
                  <a:srgbClr val="5B7083"/>
                </a:solidFill>
                <a:latin typeface="Arial"/>
                <a:cs typeface="Arial"/>
              </a:defRPr>
            </a:lvl4pPr>
            <a:lvl5pPr marL="1143000" indent="-228600">
              <a:lnSpc>
                <a:spcPct val="100000"/>
              </a:lnSpc>
              <a:spcBef>
                <a:spcPts val="800"/>
              </a:spcBef>
              <a:spcAft>
                <a:spcPts val="0"/>
              </a:spcAft>
              <a:buClr>
                <a:schemeClr val="accent2"/>
              </a:buClr>
              <a:buSzPct val="95000"/>
              <a:defRPr lang="en-US" sz="1800" b="0" kern="1200" spc="0" baseline="0" dirty="0">
                <a:solidFill>
                  <a:srgbClr val="092C47"/>
                </a:solidFill>
                <a:latin typeface="+mj-lt"/>
                <a:ea typeface="+mn-ea"/>
                <a:cs typeface="Arial"/>
              </a:defRPr>
            </a:lvl5pPr>
            <a:lvl6pPr marL="1371600" indent="-228600">
              <a:defRPr lang="en-US" sz="1800" b="0" kern="1200" spc="0" baseline="0" dirty="0">
                <a:solidFill>
                  <a:srgbClr val="092C47"/>
                </a:solidFill>
                <a:latin typeface="+mj-lt"/>
                <a:ea typeface="+mn-ea"/>
                <a:cs typeface="Arial"/>
              </a:defRPr>
            </a:lvl6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919885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Basic_whit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95403BE-FC6C-411B-B353-073F60F20F9A}"/>
              </a:ext>
            </a:extLst>
          </p:cNvPr>
          <p:cNvSpPr>
            <a:spLocks noGrp="1"/>
          </p:cNvSpPr>
          <p:nvPr>
            <p:ph type="sldNum" sz="quarter" idx="10"/>
          </p:nvPr>
        </p:nvSpPr>
        <p:spPr/>
        <p:txBody>
          <a:bodyPr/>
          <a:lstStyle/>
          <a:p>
            <a:fld id="{406AAB76-5E90-4A9C-9FCF-401F619A091A}" type="slidenum">
              <a:rPr lang="en-US" smtClean="0"/>
              <a:pPr/>
              <a:t>‹#›</a:t>
            </a:fld>
            <a:endParaRPr lang="en-US" dirty="0"/>
          </a:p>
        </p:txBody>
      </p:sp>
      <p:sp>
        <p:nvSpPr>
          <p:cNvPr id="13" name="Text Placeholder 12">
            <a:extLst>
              <a:ext uri="{FF2B5EF4-FFF2-40B4-BE49-F238E27FC236}">
                <a16:creationId xmlns:a16="http://schemas.microsoft.com/office/drawing/2014/main" id="{4EF9916C-255A-457D-B544-FC29AE43F3EA}"/>
              </a:ext>
            </a:extLst>
          </p:cNvPr>
          <p:cNvSpPr>
            <a:spLocks noGrp="1"/>
          </p:cNvSpPr>
          <p:nvPr>
            <p:ph type="body" sz="quarter" idx="13" hasCustomPrompt="1"/>
          </p:nvPr>
        </p:nvSpPr>
        <p:spPr>
          <a:xfrm>
            <a:off x="847726" y="6206794"/>
            <a:ext cx="7315200" cy="404813"/>
          </a:xfrm>
          <a:prstGeom prst="rect">
            <a:avLst/>
          </a:prstGeom>
        </p:spPr>
        <p:txBody>
          <a:bodyPr lIns="0" tIns="0" rIns="0" bIns="0" anchor="b" anchorCtr="0"/>
          <a:lstStyle>
            <a:lvl1pPr marL="0" indent="0">
              <a:lnSpc>
                <a:spcPct val="100000"/>
              </a:lnSpc>
              <a:spcBef>
                <a:spcPts val="0"/>
              </a:spcBef>
              <a:buFontTx/>
              <a:buNone/>
              <a:defRPr sz="800">
                <a:latin typeface="Barlow" panose="00000500000000000000" pitchFamily="2" charset="0"/>
              </a:defRPr>
            </a:lvl1pPr>
          </a:lstStyle>
          <a:p>
            <a:pPr lvl="0"/>
            <a:r>
              <a:rPr lang="en-US"/>
              <a:t>Footnote copy</a:t>
            </a:r>
          </a:p>
        </p:txBody>
      </p:sp>
      <p:sp>
        <p:nvSpPr>
          <p:cNvPr id="9" name="Title 1">
            <a:extLst>
              <a:ext uri="{FF2B5EF4-FFF2-40B4-BE49-F238E27FC236}">
                <a16:creationId xmlns:a16="http://schemas.microsoft.com/office/drawing/2014/main" id="{CC042CA4-F215-4881-BE37-18451669EB74}"/>
              </a:ext>
            </a:extLst>
          </p:cNvPr>
          <p:cNvSpPr>
            <a:spLocks noGrp="1"/>
          </p:cNvSpPr>
          <p:nvPr>
            <p:ph type="title"/>
          </p:nvPr>
        </p:nvSpPr>
        <p:spPr>
          <a:xfrm>
            <a:off x="848360" y="1049194"/>
            <a:ext cx="7314565" cy="709458"/>
          </a:xfrm>
          <a:prstGeom prst="rect">
            <a:avLst/>
          </a:prstGeom>
        </p:spPr>
        <p:txBody>
          <a:bodyPr lIns="0" tIns="0" rIns="0" bIns="0" anchor="t" anchorCtr="0"/>
          <a:lstStyle/>
          <a:p>
            <a:r>
              <a:rPr lang="en-US"/>
              <a:t>Click to edit Master title style</a:t>
            </a:r>
          </a:p>
        </p:txBody>
      </p:sp>
      <p:cxnSp>
        <p:nvCxnSpPr>
          <p:cNvPr id="10" name="Straight Connector 9">
            <a:extLst>
              <a:ext uri="{FF2B5EF4-FFF2-40B4-BE49-F238E27FC236}">
                <a16:creationId xmlns:a16="http://schemas.microsoft.com/office/drawing/2014/main" id="{A49917D6-5E5F-443F-B2E0-198EDECE5FF1}"/>
              </a:ext>
            </a:extLst>
          </p:cNvPr>
          <p:cNvCxnSpPr>
            <a:cxnSpLocks/>
          </p:cNvCxnSpPr>
          <p:nvPr userDrawn="1"/>
        </p:nvCxnSpPr>
        <p:spPr>
          <a:xfrm>
            <a:off x="848360" y="791210"/>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pic>
        <p:nvPicPr>
          <p:cNvPr id="11" name="Picture 10" descr="Text&#10;&#10;Description automatically generated">
            <a:extLst>
              <a:ext uri="{FF2B5EF4-FFF2-40B4-BE49-F238E27FC236}">
                <a16:creationId xmlns:a16="http://schemas.microsoft.com/office/drawing/2014/main" id="{784C0795-6C87-47F1-9A4D-1476026E1F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19622" y="230948"/>
            <a:ext cx="1408584" cy="364365"/>
          </a:xfrm>
          <a:prstGeom prst="rect">
            <a:avLst/>
          </a:prstGeom>
        </p:spPr>
      </p:pic>
      <p:sp>
        <p:nvSpPr>
          <p:cNvPr id="14" name="Content Placeholder 2">
            <a:extLst>
              <a:ext uri="{FF2B5EF4-FFF2-40B4-BE49-F238E27FC236}">
                <a16:creationId xmlns:a16="http://schemas.microsoft.com/office/drawing/2014/main" id="{A1E91E3E-E510-4B1E-AC19-67B871C41B50}"/>
              </a:ext>
            </a:extLst>
          </p:cNvPr>
          <p:cNvSpPr>
            <a:spLocks noGrp="1"/>
          </p:cNvSpPr>
          <p:nvPr>
            <p:ph idx="1"/>
          </p:nvPr>
        </p:nvSpPr>
        <p:spPr>
          <a:xfrm>
            <a:off x="847727" y="2106771"/>
            <a:ext cx="7314566" cy="3431858"/>
          </a:xfrm>
          <a:prstGeom prst="rect">
            <a:avLst/>
          </a:prstGeom>
        </p:spPr>
        <p:txBody>
          <a:bodyPr lIns="0" tIns="0" rIns="0" bIns="0"/>
          <a:lstStyle>
            <a:lvl1pPr marL="274320" indent="-274320">
              <a:lnSpc>
                <a:spcPct val="100000"/>
              </a:lnSpc>
              <a:spcBef>
                <a:spcPts val="1000"/>
              </a:spcBef>
              <a:spcAft>
                <a:spcPts val="0"/>
              </a:spcAft>
              <a:buClr>
                <a:srgbClr val="F05660"/>
              </a:buClr>
              <a:buSzPct val="100000"/>
              <a:buFont typeface="Wingdings" charset="2"/>
              <a:buChar char="§"/>
              <a:defRPr sz="1800" b="0" spc="0">
                <a:solidFill>
                  <a:srgbClr val="092C47"/>
                </a:solidFill>
                <a:latin typeface="+mj-lt"/>
                <a:cs typeface="Arial"/>
              </a:defRPr>
            </a:lvl1pPr>
            <a:lvl2pPr marL="574675" indent="-282575" defTabSz="404813">
              <a:lnSpc>
                <a:spcPct val="100000"/>
              </a:lnSpc>
              <a:spcBef>
                <a:spcPts val="800"/>
              </a:spcBef>
              <a:spcAft>
                <a:spcPts val="0"/>
              </a:spcAft>
              <a:buClr>
                <a:srgbClr val="082C48"/>
              </a:buClr>
              <a:buSzPct val="110000"/>
              <a:buFont typeface="Wingdings" panose="05000000000000000000" pitchFamily="2" charset="2"/>
              <a:buChar char="ü"/>
              <a:defRPr lang="en-US" sz="1800" b="0" kern="1200" spc="0" baseline="0" dirty="0">
                <a:solidFill>
                  <a:srgbClr val="092C47"/>
                </a:solidFill>
                <a:latin typeface="+mj-lt"/>
                <a:ea typeface="+mn-ea"/>
                <a:cs typeface="Arial"/>
              </a:defRPr>
            </a:lvl2pPr>
            <a:lvl3pPr marL="903287" indent="-285750">
              <a:lnSpc>
                <a:spcPct val="100000"/>
              </a:lnSpc>
              <a:spcBef>
                <a:spcPts val="800"/>
              </a:spcBef>
              <a:spcAft>
                <a:spcPts val="0"/>
              </a:spcAft>
              <a:buClr>
                <a:srgbClr val="344A5B"/>
              </a:buClr>
              <a:buSzPct val="100000"/>
              <a:buFont typeface="Calibri" panose="020F0502020204030204" pitchFamily="34" charset="0"/>
              <a:buChar char="‒"/>
              <a:defRPr lang="en-US" sz="1400" b="0" i="1" kern="1200" spc="0" baseline="0" dirty="0">
                <a:solidFill>
                  <a:srgbClr val="092C47"/>
                </a:solidFill>
                <a:latin typeface="+mj-lt"/>
                <a:ea typeface="+mn-ea"/>
                <a:cs typeface="Arial"/>
              </a:defRPr>
            </a:lvl3pPr>
            <a:lvl4pPr marL="742950" indent="-168275" defTabSz="339725">
              <a:lnSpc>
                <a:spcPct val="100000"/>
              </a:lnSpc>
              <a:spcBef>
                <a:spcPts val="800"/>
              </a:spcBef>
              <a:spcAft>
                <a:spcPts val="0"/>
              </a:spcAft>
              <a:buClr>
                <a:schemeClr val="accent3"/>
              </a:buClr>
              <a:buSzPct val="95000"/>
              <a:buFont typeface="Wingdings" charset="2"/>
              <a:buChar char="§"/>
              <a:defRPr sz="1400" spc="0">
                <a:solidFill>
                  <a:srgbClr val="5B7083"/>
                </a:solidFill>
                <a:latin typeface="Arial"/>
                <a:cs typeface="Arial"/>
              </a:defRPr>
            </a:lvl4pPr>
            <a:lvl5pPr marL="1143000" indent="-228600">
              <a:lnSpc>
                <a:spcPct val="100000"/>
              </a:lnSpc>
              <a:spcBef>
                <a:spcPts val="800"/>
              </a:spcBef>
              <a:spcAft>
                <a:spcPts val="0"/>
              </a:spcAft>
              <a:buClr>
                <a:schemeClr val="accent2"/>
              </a:buClr>
              <a:buSzPct val="95000"/>
              <a:defRPr lang="en-US" sz="1800" b="0" kern="1200" spc="0" baseline="0" dirty="0">
                <a:solidFill>
                  <a:srgbClr val="092C47"/>
                </a:solidFill>
                <a:latin typeface="+mj-lt"/>
                <a:ea typeface="+mn-ea"/>
                <a:cs typeface="Arial"/>
              </a:defRPr>
            </a:lvl5pPr>
            <a:lvl6pPr marL="1371600" indent="-228600">
              <a:defRPr lang="en-US" sz="1800" b="0" kern="1200" spc="0" baseline="0" dirty="0">
                <a:solidFill>
                  <a:srgbClr val="092C47"/>
                </a:solidFill>
                <a:latin typeface="+mj-lt"/>
                <a:ea typeface="+mn-ea"/>
                <a:cs typeface="Arial"/>
              </a:defRPr>
            </a:lvl6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618417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Basic_whit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95403BE-FC6C-411B-B353-073F60F20F9A}"/>
              </a:ext>
            </a:extLst>
          </p:cNvPr>
          <p:cNvSpPr>
            <a:spLocks noGrp="1"/>
          </p:cNvSpPr>
          <p:nvPr>
            <p:ph type="sldNum" sz="quarter" idx="10"/>
          </p:nvPr>
        </p:nvSpPr>
        <p:spPr/>
        <p:txBody>
          <a:bodyPr/>
          <a:lstStyle/>
          <a:p>
            <a:fld id="{406AAB76-5E90-4A9C-9FCF-401F619A091A}" type="slidenum">
              <a:rPr lang="en-US" smtClean="0"/>
              <a:pPr/>
              <a:t>‹#›</a:t>
            </a:fld>
            <a:endParaRPr lang="en-US" dirty="0"/>
          </a:p>
        </p:txBody>
      </p:sp>
      <p:sp>
        <p:nvSpPr>
          <p:cNvPr id="9" name="Title 1">
            <a:extLst>
              <a:ext uri="{FF2B5EF4-FFF2-40B4-BE49-F238E27FC236}">
                <a16:creationId xmlns:a16="http://schemas.microsoft.com/office/drawing/2014/main" id="{CC042CA4-F215-4881-BE37-18451669EB74}"/>
              </a:ext>
            </a:extLst>
          </p:cNvPr>
          <p:cNvSpPr>
            <a:spLocks noGrp="1"/>
          </p:cNvSpPr>
          <p:nvPr>
            <p:ph type="title"/>
          </p:nvPr>
        </p:nvSpPr>
        <p:spPr>
          <a:xfrm>
            <a:off x="3759200" y="1049194"/>
            <a:ext cx="7314565" cy="709458"/>
          </a:xfrm>
          <a:prstGeom prst="rect">
            <a:avLst/>
          </a:prstGeom>
        </p:spPr>
        <p:txBody>
          <a:bodyPr lIns="0" tIns="0" rIns="0" bIns="0" anchor="t" anchorCtr="0"/>
          <a:lstStyle/>
          <a:p>
            <a:r>
              <a:rPr lang="en-US"/>
              <a:t>Click to edit Master title style</a:t>
            </a:r>
          </a:p>
        </p:txBody>
      </p:sp>
      <p:cxnSp>
        <p:nvCxnSpPr>
          <p:cNvPr id="10" name="Straight Connector 9">
            <a:extLst>
              <a:ext uri="{FF2B5EF4-FFF2-40B4-BE49-F238E27FC236}">
                <a16:creationId xmlns:a16="http://schemas.microsoft.com/office/drawing/2014/main" id="{A49917D6-5E5F-443F-B2E0-198EDECE5FF1}"/>
              </a:ext>
            </a:extLst>
          </p:cNvPr>
          <p:cNvCxnSpPr>
            <a:cxnSpLocks/>
          </p:cNvCxnSpPr>
          <p:nvPr userDrawn="1"/>
        </p:nvCxnSpPr>
        <p:spPr>
          <a:xfrm>
            <a:off x="3759200" y="791210"/>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pic>
        <p:nvPicPr>
          <p:cNvPr id="11" name="Picture 10" descr="Text&#10;&#10;Description automatically generated">
            <a:extLst>
              <a:ext uri="{FF2B5EF4-FFF2-40B4-BE49-F238E27FC236}">
                <a16:creationId xmlns:a16="http://schemas.microsoft.com/office/drawing/2014/main" id="{784C0795-6C87-47F1-9A4D-1476026E1F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19622" y="230948"/>
            <a:ext cx="1408584" cy="364365"/>
          </a:xfrm>
          <a:prstGeom prst="rect">
            <a:avLst/>
          </a:prstGeom>
        </p:spPr>
      </p:pic>
      <p:sp>
        <p:nvSpPr>
          <p:cNvPr id="14" name="Content Placeholder 2">
            <a:extLst>
              <a:ext uri="{FF2B5EF4-FFF2-40B4-BE49-F238E27FC236}">
                <a16:creationId xmlns:a16="http://schemas.microsoft.com/office/drawing/2014/main" id="{A1E91E3E-E510-4B1E-AC19-67B871C41B50}"/>
              </a:ext>
            </a:extLst>
          </p:cNvPr>
          <p:cNvSpPr>
            <a:spLocks noGrp="1"/>
          </p:cNvSpPr>
          <p:nvPr>
            <p:ph idx="1"/>
          </p:nvPr>
        </p:nvSpPr>
        <p:spPr>
          <a:xfrm>
            <a:off x="3758567" y="2106771"/>
            <a:ext cx="7314566" cy="3431858"/>
          </a:xfrm>
          <a:prstGeom prst="rect">
            <a:avLst/>
          </a:prstGeom>
        </p:spPr>
        <p:txBody>
          <a:bodyPr lIns="0" tIns="0" rIns="0" bIns="0"/>
          <a:lstStyle>
            <a:lvl1pPr marL="274320" indent="-274320">
              <a:lnSpc>
                <a:spcPct val="100000"/>
              </a:lnSpc>
              <a:spcBef>
                <a:spcPts val="1000"/>
              </a:spcBef>
              <a:spcAft>
                <a:spcPts val="0"/>
              </a:spcAft>
              <a:buClr>
                <a:srgbClr val="F05660"/>
              </a:buClr>
              <a:buSzPct val="100000"/>
              <a:buFont typeface="Wingdings" charset="2"/>
              <a:buChar char="§"/>
              <a:defRPr sz="1800" b="0" spc="0">
                <a:solidFill>
                  <a:srgbClr val="092C47"/>
                </a:solidFill>
                <a:latin typeface="+mj-lt"/>
                <a:cs typeface="Arial"/>
              </a:defRPr>
            </a:lvl1pPr>
            <a:lvl2pPr marL="574675" indent="-282575" defTabSz="404813">
              <a:lnSpc>
                <a:spcPct val="100000"/>
              </a:lnSpc>
              <a:spcBef>
                <a:spcPts val="800"/>
              </a:spcBef>
              <a:spcAft>
                <a:spcPts val="0"/>
              </a:spcAft>
              <a:buClr>
                <a:srgbClr val="082C48"/>
              </a:buClr>
              <a:buSzPct val="110000"/>
              <a:buFont typeface="Wingdings" panose="05000000000000000000" pitchFamily="2" charset="2"/>
              <a:buChar char="ü"/>
              <a:defRPr lang="en-US" sz="1800" b="0" kern="1200" spc="0" baseline="0" dirty="0">
                <a:solidFill>
                  <a:srgbClr val="092C47"/>
                </a:solidFill>
                <a:latin typeface="+mj-lt"/>
                <a:ea typeface="+mn-ea"/>
                <a:cs typeface="Arial"/>
              </a:defRPr>
            </a:lvl2pPr>
            <a:lvl3pPr marL="903287" indent="-285750">
              <a:lnSpc>
                <a:spcPct val="100000"/>
              </a:lnSpc>
              <a:spcBef>
                <a:spcPts val="800"/>
              </a:spcBef>
              <a:spcAft>
                <a:spcPts val="0"/>
              </a:spcAft>
              <a:buClr>
                <a:srgbClr val="344A5B"/>
              </a:buClr>
              <a:buSzPct val="100000"/>
              <a:buFont typeface="Calibri" panose="020F0502020204030204" pitchFamily="34" charset="0"/>
              <a:buChar char="‒"/>
              <a:defRPr lang="en-US" sz="1400" b="0" i="1" kern="1200" spc="0" baseline="0" dirty="0">
                <a:solidFill>
                  <a:srgbClr val="092C47"/>
                </a:solidFill>
                <a:latin typeface="+mj-lt"/>
                <a:ea typeface="+mn-ea"/>
                <a:cs typeface="Arial"/>
              </a:defRPr>
            </a:lvl3pPr>
            <a:lvl4pPr marL="742950" indent="-168275" defTabSz="339725">
              <a:lnSpc>
                <a:spcPct val="100000"/>
              </a:lnSpc>
              <a:spcBef>
                <a:spcPts val="800"/>
              </a:spcBef>
              <a:spcAft>
                <a:spcPts val="0"/>
              </a:spcAft>
              <a:buClr>
                <a:schemeClr val="accent3"/>
              </a:buClr>
              <a:buSzPct val="95000"/>
              <a:buFont typeface="Wingdings" charset="2"/>
              <a:buChar char="§"/>
              <a:defRPr sz="1400" spc="0">
                <a:solidFill>
                  <a:srgbClr val="5B7083"/>
                </a:solidFill>
                <a:latin typeface="Arial"/>
                <a:cs typeface="Arial"/>
              </a:defRPr>
            </a:lvl4pPr>
            <a:lvl5pPr marL="1143000" indent="-228600">
              <a:lnSpc>
                <a:spcPct val="100000"/>
              </a:lnSpc>
              <a:spcBef>
                <a:spcPts val="800"/>
              </a:spcBef>
              <a:spcAft>
                <a:spcPts val="0"/>
              </a:spcAft>
              <a:buClr>
                <a:schemeClr val="accent2"/>
              </a:buClr>
              <a:buSzPct val="95000"/>
              <a:defRPr lang="en-US" sz="1800" b="0" kern="1200" spc="0" baseline="0" dirty="0">
                <a:solidFill>
                  <a:srgbClr val="092C47"/>
                </a:solidFill>
                <a:latin typeface="+mj-lt"/>
                <a:ea typeface="+mn-ea"/>
                <a:cs typeface="Arial"/>
              </a:defRPr>
            </a:lvl5pPr>
            <a:lvl6pPr marL="1371600" indent="-228600">
              <a:defRPr lang="en-US" sz="1800" b="0" kern="1200" spc="0" baseline="0" dirty="0">
                <a:solidFill>
                  <a:srgbClr val="092C47"/>
                </a:solidFill>
                <a:latin typeface="+mj-lt"/>
                <a:ea typeface="+mn-ea"/>
                <a:cs typeface="Arial"/>
              </a:defRPr>
            </a:lvl6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65919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Image Left">
    <p:spTree>
      <p:nvGrpSpPr>
        <p:cNvPr id="1" name=""/>
        <p:cNvGrpSpPr/>
        <p:nvPr/>
      </p:nvGrpSpPr>
      <p:grpSpPr>
        <a:xfrm>
          <a:off x="0" y="0"/>
          <a:ext cx="0" cy="0"/>
          <a:chOff x="0" y="0"/>
          <a:chExt cx="0" cy="0"/>
        </a:xfrm>
      </p:grpSpPr>
      <p:sp>
        <p:nvSpPr>
          <p:cNvPr id="14" name="Picture Placeholder 3">
            <a:extLst>
              <a:ext uri="{FF2B5EF4-FFF2-40B4-BE49-F238E27FC236}">
                <a16:creationId xmlns:a16="http://schemas.microsoft.com/office/drawing/2014/main" id="{5A5CAD7C-2CF9-4FF8-A2B7-567C19D42EFC}"/>
              </a:ext>
            </a:extLst>
          </p:cNvPr>
          <p:cNvSpPr>
            <a:spLocks noGrp="1"/>
          </p:cNvSpPr>
          <p:nvPr>
            <p:ph type="pic" sz="quarter" idx="11"/>
          </p:nvPr>
        </p:nvSpPr>
        <p:spPr>
          <a:xfrm>
            <a:off x="0" y="0"/>
            <a:ext cx="4218915" cy="6858000"/>
          </a:xfrm>
          <a:prstGeom prst="rect">
            <a:avLst/>
          </a:prstGeom>
          <a:ln w="6350">
            <a:solidFill>
              <a:srgbClr val="092C48"/>
            </a:solidFill>
          </a:ln>
        </p:spPr>
        <p:txBody>
          <a:bodyPr/>
          <a:lstStyle>
            <a:lvl1pPr marL="0" indent="0">
              <a:buFontTx/>
              <a:buNone/>
              <a:defRPr sz="1400"/>
            </a:lvl1pPr>
          </a:lstStyle>
          <a:p>
            <a:endParaRPr lang="en-US" dirty="0"/>
          </a:p>
        </p:txBody>
      </p:sp>
      <p:sp>
        <p:nvSpPr>
          <p:cNvPr id="5" name="Title 1">
            <a:extLst>
              <a:ext uri="{FF2B5EF4-FFF2-40B4-BE49-F238E27FC236}">
                <a16:creationId xmlns:a16="http://schemas.microsoft.com/office/drawing/2014/main" id="{8733AA51-10AF-4C81-85C4-4E28F2EC03B2}"/>
              </a:ext>
            </a:extLst>
          </p:cNvPr>
          <p:cNvSpPr>
            <a:spLocks noGrp="1"/>
          </p:cNvSpPr>
          <p:nvPr>
            <p:ph type="title"/>
          </p:nvPr>
        </p:nvSpPr>
        <p:spPr>
          <a:xfrm>
            <a:off x="4595389" y="1403063"/>
            <a:ext cx="6902512" cy="315912"/>
          </a:xfrm>
          <a:prstGeom prst="rect">
            <a:avLst/>
          </a:prstGeom>
        </p:spPr>
        <p:txBody>
          <a:bodyPr lIns="0" tIns="0" rIns="0" bIns="0" anchor="ctr"/>
          <a:lstStyle>
            <a:lvl1pPr>
              <a:defRPr sz="2800" b="1" cap="all" baseline="0">
                <a:solidFill>
                  <a:srgbClr val="002060"/>
                </a:solidFill>
                <a:latin typeface="Barlow" panose="000005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580BDEC-5C73-42D6-91E0-AA3DC5F0643C}"/>
              </a:ext>
            </a:extLst>
          </p:cNvPr>
          <p:cNvCxnSpPr>
            <a:cxnSpLocks/>
          </p:cNvCxnSpPr>
          <p:nvPr userDrawn="1"/>
        </p:nvCxnSpPr>
        <p:spPr>
          <a:xfrm>
            <a:off x="4595389" y="1838554"/>
            <a:ext cx="7072736" cy="0"/>
          </a:xfrm>
          <a:prstGeom prst="line">
            <a:avLst/>
          </a:prstGeom>
          <a:ln w="19050">
            <a:solidFill>
              <a:srgbClr val="002060"/>
            </a:solidFill>
            <a:tailEnd type="ova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345B038-6ECE-4FCF-875F-843894CB9361}"/>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10" b="510"/>
          <a:stretch/>
        </p:blipFill>
        <p:spPr>
          <a:xfrm>
            <a:off x="11238337" y="567740"/>
            <a:ext cx="519128" cy="481379"/>
          </a:xfrm>
          <a:prstGeom prst="rect">
            <a:avLst/>
          </a:prstGeom>
        </p:spPr>
      </p:pic>
      <p:sp>
        <p:nvSpPr>
          <p:cNvPr id="12" name="Content Placeholder 2">
            <a:extLst>
              <a:ext uri="{FF2B5EF4-FFF2-40B4-BE49-F238E27FC236}">
                <a16:creationId xmlns:a16="http://schemas.microsoft.com/office/drawing/2014/main" id="{2D9B49BA-1FB1-4F67-9DA7-7696857422A0}"/>
              </a:ext>
            </a:extLst>
          </p:cNvPr>
          <p:cNvSpPr>
            <a:spLocks noGrp="1"/>
          </p:cNvSpPr>
          <p:nvPr>
            <p:ph idx="1"/>
          </p:nvPr>
        </p:nvSpPr>
        <p:spPr>
          <a:xfrm>
            <a:off x="4595388" y="2038350"/>
            <a:ext cx="7183860" cy="4151541"/>
          </a:xfrm>
          <a:prstGeom prst="rect">
            <a:avLst/>
          </a:prstGeom>
        </p:spPr>
        <p:txBody>
          <a:bodyPr lIns="0" tIns="0" rIns="0" bIns="0"/>
          <a:lstStyle>
            <a:lvl1pPr marL="344488" indent="-341313">
              <a:buClr>
                <a:srgbClr val="F05660"/>
              </a:buClr>
              <a:buSzPct val="105000"/>
              <a:buFont typeface="Wingdings" panose="05000000000000000000" pitchFamily="2" charset="2"/>
              <a:buChar char="n"/>
              <a:defRPr lang="en-US" sz="2400" kern="1200" dirty="0">
                <a:solidFill>
                  <a:srgbClr val="092C48"/>
                </a:solidFill>
                <a:latin typeface="Barlow" panose="00000500000000000000" pitchFamily="2" charset="0"/>
                <a:ea typeface="+mn-ea"/>
                <a:cs typeface="+mn-cs"/>
              </a:defRPr>
            </a:lvl1pPr>
            <a:lvl2pPr marL="687388" indent="-342900">
              <a:buClr>
                <a:srgbClr val="092C48"/>
              </a:buClr>
              <a:buFont typeface="Work Sans ExtraBold" pitchFamily="2" charset="0"/>
              <a:buChar char="►"/>
              <a:defRPr lang="en-US" sz="2000" kern="1200" dirty="0" smtClean="0">
                <a:solidFill>
                  <a:srgbClr val="092C48"/>
                </a:solidFill>
                <a:latin typeface="Barlow" panose="00000500000000000000" pitchFamily="2" charset="0"/>
                <a:ea typeface="+mn-ea"/>
                <a:cs typeface="+mn-cs"/>
              </a:defRPr>
            </a:lvl2pPr>
            <a:lvl3pPr marL="860425" indent="-171450">
              <a:buClr>
                <a:srgbClr val="646464"/>
              </a:buClr>
              <a:buFont typeface="Wingdings 2" panose="05020102010507070707" pitchFamily="18" charset="2"/>
              <a:buChar char=""/>
              <a:defRPr lang="en-US" sz="1600" i="1" kern="1200" dirty="0">
                <a:solidFill>
                  <a:srgbClr val="646464"/>
                </a:solidFill>
                <a:latin typeface="Barlow" panose="00000500000000000000" pitchFamily="2" charset="0"/>
                <a:ea typeface="+mn-ea"/>
                <a:cs typeface="+mn-cs"/>
              </a:defRPr>
            </a:lvl3pPr>
            <a:lvl4pPr marL="342900" indent="-342900">
              <a:defRPr sz="1200">
                <a:solidFill>
                  <a:srgbClr val="002060"/>
                </a:solidFill>
                <a:latin typeface="Barlow" panose="00000500000000000000" pitchFamily="2" charset="0"/>
              </a:defRPr>
            </a:lvl4pPr>
            <a:lvl5pPr marL="342900" indent="-342900">
              <a:defRPr sz="1200">
                <a:solidFill>
                  <a:srgbClr val="002060"/>
                </a:solidFill>
                <a:latin typeface="Barlow" panose="00000500000000000000" pitchFamily="2" charset="0"/>
              </a:defRPr>
            </a:lvl5pPr>
          </a:lstStyle>
          <a:p>
            <a:pPr marL="457200" lvl="0" indent="-457200" algn="l" defTabSz="914400" rtl="0" eaLnBrk="1" latinLnBrk="0" hangingPunct="1">
              <a:lnSpc>
                <a:spcPct val="90000"/>
              </a:lnSpc>
              <a:spcBef>
                <a:spcPts val="1000"/>
              </a:spcBef>
              <a:buClr>
                <a:srgbClr val="F05660"/>
              </a:buClr>
              <a:buSzPct val="105000"/>
              <a:buFont typeface="Wingdings" panose="05000000000000000000" pitchFamily="2" charset="2"/>
              <a:buChar char="n"/>
            </a:pPr>
            <a:r>
              <a:rPr lang="en-US"/>
              <a:t>Click to edit Master text styles</a:t>
            </a:r>
          </a:p>
          <a:p>
            <a:pPr marL="800100" lvl="1" indent="-342900" algn="l" defTabSz="914400" rtl="0" eaLnBrk="1" latinLnBrk="0" hangingPunct="1">
              <a:lnSpc>
                <a:spcPct val="90000"/>
              </a:lnSpc>
              <a:spcBef>
                <a:spcPts val="500"/>
              </a:spcBef>
              <a:buClr>
                <a:srgbClr val="18C2CC"/>
              </a:buClr>
              <a:buSzPct val="75000"/>
              <a:buFont typeface="Work Sans ExtraBold" pitchFamily="2" charset="0"/>
              <a:buChar char="►"/>
            </a:pPr>
            <a:r>
              <a:rPr lang="en-US"/>
              <a:t>Second level</a:t>
            </a:r>
          </a:p>
          <a:p>
            <a:pPr marL="971550" lvl="2" indent="-171450" algn="l" defTabSz="914400" rtl="0" eaLnBrk="1" latinLnBrk="0" hangingPunct="1">
              <a:lnSpc>
                <a:spcPct val="90000"/>
              </a:lnSpc>
              <a:spcBef>
                <a:spcPts val="500"/>
              </a:spcBef>
              <a:buClr>
                <a:srgbClr val="646464"/>
              </a:buClr>
              <a:buFont typeface="Wingdings 2" panose="05020102010507070707" pitchFamily="18" charset="2"/>
              <a:buChar char=""/>
            </a:pPr>
            <a:r>
              <a:rPr lang="en-US"/>
              <a:t>Third level</a:t>
            </a:r>
          </a:p>
        </p:txBody>
      </p:sp>
      <p:pic>
        <p:nvPicPr>
          <p:cNvPr id="21" name="Picture 20" descr="Text&#10;&#10;Description automatically generated">
            <a:extLst>
              <a:ext uri="{FF2B5EF4-FFF2-40B4-BE49-F238E27FC236}">
                <a16:creationId xmlns:a16="http://schemas.microsoft.com/office/drawing/2014/main" id="{F1877492-4506-4E4F-AC58-A900148204B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88292" y="6407670"/>
            <a:ext cx="883735" cy="228600"/>
          </a:xfrm>
          <a:prstGeom prst="rect">
            <a:avLst/>
          </a:prstGeom>
        </p:spPr>
      </p:pic>
      <p:sp>
        <p:nvSpPr>
          <p:cNvPr id="22" name="TextBox 21">
            <a:extLst>
              <a:ext uri="{FF2B5EF4-FFF2-40B4-BE49-F238E27FC236}">
                <a16:creationId xmlns:a16="http://schemas.microsoft.com/office/drawing/2014/main" id="{FF93D2EA-7FB9-4DF6-B85E-13D6E8021E9E}"/>
              </a:ext>
            </a:extLst>
          </p:cNvPr>
          <p:cNvSpPr txBox="1"/>
          <p:nvPr userDrawn="1"/>
        </p:nvSpPr>
        <p:spPr>
          <a:xfrm>
            <a:off x="11472027" y="6445026"/>
            <a:ext cx="412752" cy="153888"/>
          </a:xfrm>
          <a:prstGeom prst="rect">
            <a:avLst/>
          </a:prstGeom>
          <a:noFill/>
        </p:spPr>
        <p:txBody>
          <a:bodyPr wrap="square" lIns="0" tIns="0" rIns="0" bIns="0" rtlCol="0" anchor="ctr" anchorCtr="0">
            <a:spAutoFit/>
          </a:bodyPr>
          <a:lstStyle/>
          <a:p>
            <a:pPr algn="ctr"/>
            <a:fld id="{547C95C3-7023-4388-A2E0-61DDD394E10F}" type="slidenum">
              <a:rPr lang="en-US" sz="1000" smtClean="0">
                <a:solidFill>
                  <a:srgbClr val="092C48"/>
                </a:solidFill>
                <a:latin typeface="Barlow" panose="00000500000000000000" pitchFamily="2" charset="0"/>
              </a:rPr>
              <a:pPr algn="ctr"/>
              <a:t>‹#›</a:t>
            </a:fld>
            <a:endParaRPr lang="en-US" sz="1000" dirty="0">
              <a:solidFill>
                <a:srgbClr val="092C48"/>
              </a:solidFill>
              <a:latin typeface="Barlow" panose="00000500000000000000" pitchFamily="2" charset="0"/>
            </a:endParaRPr>
          </a:p>
        </p:txBody>
      </p:sp>
    </p:spTree>
    <p:extLst>
      <p:ext uri="{BB962C8B-B14F-4D97-AF65-F5344CB8AC3E}">
        <p14:creationId xmlns:p14="http://schemas.microsoft.com/office/powerpoint/2010/main" val="7303877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Basic_white">
    <p:bg>
      <p:bgPr>
        <a:solidFill>
          <a:schemeClr val="bg2"/>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95403BE-FC6C-411B-B353-073F60F20F9A}"/>
              </a:ext>
            </a:extLst>
          </p:cNvPr>
          <p:cNvSpPr>
            <a:spLocks noGrp="1"/>
          </p:cNvSpPr>
          <p:nvPr>
            <p:ph type="sldNum" sz="quarter" idx="10"/>
          </p:nvPr>
        </p:nvSpPr>
        <p:spPr/>
        <p:txBody>
          <a:bodyPr/>
          <a:lstStyle/>
          <a:p>
            <a:fld id="{406AAB76-5E90-4A9C-9FCF-401F619A091A}" type="slidenum">
              <a:rPr lang="en-US" smtClean="0"/>
              <a:pPr/>
              <a:t>‹#›</a:t>
            </a:fld>
            <a:endParaRPr lang="en-US" dirty="0"/>
          </a:p>
        </p:txBody>
      </p:sp>
      <p:sp>
        <p:nvSpPr>
          <p:cNvPr id="10" name="Text Placeholder 12">
            <a:extLst>
              <a:ext uri="{FF2B5EF4-FFF2-40B4-BE49-F238E27FC236}">
                <a16:creationId xmlns:a16="http://schemas.microsoft.com/office/drawing/2014/main" id="{302A7818-A93A-4D4D-8A68-E8FF9CB01C98}"/>
              </a:ext>
            </a:extLst>
          </p:cNvPr>
          <p:cNvSpPr>
            <a:spLocks noGrp="1"/>
          </p:cNvSpPr>
          <p:nvPr>
            <p:ph type="body" sz="quarter" idx="13" hasCustomPrompt="1"/>
          </p:nvPr>
        </p:nvSpPr>
        <p:spPr>
          <a:xfrm>
            <a:off x="5521326" y="6249822"/>
            <a:ext cx="4511674" cy="361785"/>
          </a:xfrm>
          <a:prstGeom prst="rect">
            <a:avLst/>
          </a:prstGeom>
        </p:spPr>
        <p:txBody>
          <a:bodyPr lIns="0" tIns="0" rIns="0" bIns="0" anchor="b" anchorCtr="0"/>
          <a:lstStyle>
            <a:lvl1pPr marL="0" indent="0">
              <a:lnSpc>
                <a:spcPct val="100000"/>
              </a:lnSpc>
              <a:spcBef>
                <a:spcPts val="0"/>
              </a:spcBef>
              <a:buFontTx/>
              <a:buNone/>
              <a:defRPr sz="800">
                <a:latin typeface="Barlow" panose="00000500000000000000" pitchFamily="2" charset="0"/>
              </a:defRPr>
            </a:lvl1pPr>
          </a:lstStyle>
          <a:p>
            <a:pPr lvl="0"/>
            <a:r>
              <a:rPr lang="en-US"/>
              <a:t>Footnote copy</a:t>
            </a:r>
          </a:p>
        </p:txBody>
      </p:sp>
      <p:sp>
        <p:nvSpPr>
          <p:cNvPr id="11" name="Text Placeholder 7">
            <a:extLst>
              <a:ext uri="{FF2B5EF4-FFF2-40B4-BE49-F238E27FC236}">
                <a16:creationId xmlns:a16="http://schemas.microsoft.com/office/drawing/2014/main" id="{37D85CBD-4476-4F01-AC06-EEC967FE4B5D}"/>
              </a:ext>
            </a:extLst>
          </p:cNvPr>
          <p:cNvSpPr>
            <a:spLocks noGrp="1"/>
          </p:cNvSpPr>
          <p:nvPr>
            <p:ph type="body" sz="quarter" idx="14" hasCustomPrompt="1"/>
          </p:nvPr>
        </p:nvSpPr>
        <p:spPr>
          <a:xfrm>
            <a:off x="5521325" y="2703838"/>
            <a:ext cx="6054344" cy="3365952"/>
          </a:xfrm>
          <a:prstGeom prst="rect">
            <a:avLst/>
          </a:prstGeom>
        </p:spPr>
        <p:txBody>
          <a:bodyPr lIns="0" tIns="0" rIns="0" bIns="0">
            <a:normAutofit/>
          </a:bodyPr>
          <a:lstStyle>
            <a:lvl1pPr marL="0" indent="0">
              <a:spcAft>
                <a:spcPts val="600"/>
              </a:spcAft>
              <a:buFontTx/>
              <a:buNone/>
              <a:defRPr sz="1800">
                <a:solidFill>
                  <a:srgbClr val="082C48"/>
                </a:solidFill>
              </a:defRPr>
            </a:lvl1pPr>
            <a:lvl2pPr marL="365760" indent="0">
              <a:buFontTx/>
              <a:buNone/>
              <a:defRPr>
                <a:solidFill>
                  <a:srgbClr val="344A5B"/>
                </a:solidFill>
              </a:defRPr>
            </a:lvl2pPr>
            <a:lvl3pPr marL="731520" indent="0">
              <a:buFontTx/>
              <a:buNone/>
              <a:defRPr>
                <a:solidFill>
                  <a:srgbClr val="344A5B"/>
                </a:solidFill>
              </a:defRPr>
            </a:lvl3pPr>
            <a:lvl4pPr marL="1097280" indent="0">
              <a:buFontTx/>
              <a:buNone/>
              <a:defRPr>
                <a:solidFill>
                  <a:srgbClr val="344A5B"/>
                </a:solidFill>
              </a:defRPr>
            </a:lvl4pPr>
            <a:lvl5pPr marL="1463040" indent="0">
              <a:buFontTx/>
              <a:buNone/>
              <a:defRPr>
                <a:solidFill>
                  <a:srgbClr val="344A5B"/>
                </a:solidFill>
              </a:defRPr>
            </a:lvl5pPr>
          </a:lstStyle>
          <a:p>
            <a:pPr lvl="0"/>
            <a:r>
              <a:rPr lang="en-US"/>
              <a:t>Click to add paragraph copy</a:t>
            </a:r>
          </a:p>
        </p:txBody>
      </p:sp>
      <p:sp>
        <p:nvSpPr>
          <p:cNvPr id="14" name="Text Placeholder 8">
            <a:extLst>
              <a:ext uri="{FF2B5EF4-FFF2-40B4-BE49-F238E27FC236}">
                <a16:creationId xmlns:a16="http://schemas.microsoft.com/office/drawing/2014/main" id="{5BFA21FE-49DC-45BA-9AC7-41BF2FD35B7A}"/>
              </a:ext>
            </a:extLst>
          </p:cNvPr>
          <p:cNvSpPr>
            <a:spLocks noGrp="1"/>
          </p:cNvSpPr>
          <p:nvPr>
            <p:ph type="body" sz="quarter" idx="11" hasCustomPrompt="1"/>
          </p:nvPr>
        </p:nvSpPr>
        <p:spPr>
          <a:xfrm>
            <a:off x="5522214" y="2118993"/>
            <a:ext cx="6053455" cy="404813"/>
          </a:xfrm>
          <a:prstGeom prst="rect">
            <a:avLst/>
          </a:prstGeom>
        </p:spPr>
        <p:txBody>
          <a:bodyPr lIns="0" tIns="0" rIns="0" bIns="0"/>
          <a:lstStyle>
            <a:lvl1pPr marL="0" indent="0">
              <a:buFontTx/>
              <a:buNone/>
              <a:defRPr sz="1800" b="1" cap="all" baseline="0">
                <a:latin typeface="Barlow" panose="00000500000000000000" pitchFamily="2" charset="0"/>
              </a:defRPr>
            </a:lvl1pPr>
          </a:lstStyle>
          <a:p>
            <a:pPr lvl="0"/>
            <a:r>
              <a:rPr lang="en-US"/>
              <a:t>Subhead</a:t>
            </a:r>
          </a:p>
        </p:txBody>
      </p:sp>
      <p:sp>
        <p:nvSpPr>
          <p:cNvPr id="15" name="Title 1">
            <a:extLst>
              <a:ext uri="{FF2B5EF4-FFF2-40B4-BE49-F238E27FC236}">
                <a16:creationId xmlns:a16="http://schemas.microsoft.com/office/drawing/2014/main" id="{5505ABA0-19D8-4B78-A318-664C63F3FD6D}"/>
              </a:ext>
            </a:extLst>
          </p:cNvPr>
          <p:cNvSpPr>
            <a:spLocks noGrp="1"/>
          </p:cNvSpPr>
          <p:nvPr>
            <p:ph type="title"/>
          </p:nvPr>
        </p:nvSpPr>
        <p:spPr>
          <a:xfrm>
            <a:off x="5521961" y="1049194"/>
            <a:ext cx="6054344" cy="709458"/>
          </a:xfrm>
          <a:prstGeom prst="rect">
            <a:avLst/>
          </a:prstGeom>
        </p:spPr>
        <p:txBody>
          <a:bodyPr lIns="0" tIns="0" rIns="0" bIns="0" anchor="t" anchorCtr="0"/>
          <a:lstStyle/>
          <a:p>
            <a:r>
              <a:rPr lang="en-US"/>
              <a:t>Click to edit Master title style</a:t>
            </a:r>
          </a:p>
        </p:txBody>
      </p:sp>
      <p:cxnSp>
        <p:nvCxnSpPr>
          <p:cNvPr id="16" name="Straight Connector 15">
            <a:extLst>
              <a:ext uri="{FF2B5EF4-FFF2-40B4-BE49-F238E27FC236}">
                <a16:creationId xmlns:a16="http://schemas.microsoft.com/office/drawing/2014/main" id="{E819AB33-8CC5-4A9F-8121-3FF9A4926ADC}"/>
              </a:ext>
            </a:extLst>
          </p:cNvPr>
          <p:cNvCxnSpPr>
            <a:cxnSpLocks/>
          </p:cNvCxnSpPr>
          <p:nvPr userDrawn="1"/>
        </p:nvCxnSpPr>
        <p:spPr>
          <a:xfrm>
            <a:off x="5521960" y="791210"/>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sp>
        <p:nvSpPr>
          <p:cNvPr id="17" name="Picture Placeholder 9">
            <a:extLst>
              <a:ext uri="{FF2B5EF4-FFF2-40B4-BE49-F238E27FC236}">
                <a16:creationId xmlns:a16="http://schemas.microsoft.com/office/drawing/2014/main" id="{621A59D9-8CB7-4573-99BE-75DE22479AC1}"/>
              </a:ext>
            </a:extLst>
          </p:cNvPr>
          <p:cNvSpPr>
            <a:spLocks noGrp="1"/>
          </p:cNvSpPr>
          <p:nvPr>
            <p:ph type="pic" sz="quarter" idx="15"/>
          </p:nvPr>
        </p:nvSpPr>
        <p:spPr>
          <a:xfrm>
            <a:off x="-2" y="0"/>
            <a:ext cx="4965701" cy="6858000"/>
          </a:xfrm>
          <a:prstGeom prst="rect">
            <a:avLst/>
          </a:prstGeom>
        </p:spPr>
        <p:txBody>
          <a:bodyPr/>
          <a:lstStyle>
            <a:lvl1pPr marL="0" indent="0">
              <a:buFontTx/>
              <a:buNone/>
              <a:defRPr sz="1600"/>
            </a:lvl1pPr>
          </a:lstStyle>
          <a:p>
            <a:endParaRPr lang="en-US" dirty="0"/>
          </a:p>
        </p:txBody>
      </p:sp>
      <p:pic>
        <p:nvPicPr>
          <p:cNvPr id="9" name="Picture 8" descr="Text&#10;&#10;Description automatically generated">
            <a:extLst>
              <a:ext uri="{FF2B5EF4-FFF2-40B4-BE49-F238E27FC236}">
                <a16:creationId xmlns:a16="http://schemas.microsoft.com/office/drawing/2014/main" id="{EFEB9785-8FAE-4889-9934-FC4C627DFA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19622" y="230948"/>
            <a:ext cx="1408584" cy="364365"/>
          </a:xfrm>
          <a:prstGeom prst="rect">
            <a:avLst/>
          </a:prstGeom>
        </p:spPr>
      </p:pic>
    </p:spTree>
    <p:extLst>
      <p:ext uri="{BB962C8B-B14F-4D97-AF65-F5344CB8AC3E}">
        <p14:creationId xmlns:p14="http://schemas.microsoft.com/office/powerpoint/2010/main" val="30983938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834183-0E25-4CE8-96BD-9E4E88E23481}"/>
              </a:ext>
            </a:extLst>
          </p:cNvPr>
          <p:cNvSpPr>
            <a:spLocks noGrp="1"/>
          </p:cNvSpPr>
          <p:nvPr>
            <p:ph sz="half" idx="1"/>
          </p:nvPr>
        </p:nvSpPr>
        <p:spPr>
          <a:xfrm>
            <a:off x="848360" y="2692400"/>
            <a:ext cx="5181600" cy="3239472"/>
          </a:xfrm>
          <a:prstGeom prst="rect">
            <a:avLst/>
          </a:prstGeom>
        </p:spPr>
        <p:txBody>
          <a:bodyPr lIns="0" tIns="0" rIns="0" bIns="0"/>
          <a:lstStyle>
            <a:lvl1pPr>
              <a:lnSpc>
                <a:spcPct val="100000"/>
              </a:lnSpc>
              <a:spcBef>
                <a:spcPts val="0"/>
              </a:spcBef>
              <a:defRPr>
                <a:solidFill>
                  <a:srgbClr val="082C48"/>
                </a:solidFill>
              </a:defRPr>
            </a:lvl1pPr>
            <a:lvl2pPr>
              <a:lnSpc>
                <a:spcPct val="100000"/>
              </a:lnSpc>
              <a:spcBef>
                <a:spcPts val="0"/>
              </a:spcBef>
              <a:defRPr>
                <a:solidFill>
                  <a:srgbClr val="082C48"/>
                </a:solidFill>
              </a:defRPr>
            </a:lvl2pPr>
            <a:lvl3pPr>
              <a:lnSpc>
                <a:spcPct val="100000"/>
              </a:lnSpc>
              <a:spcBef>
                <a:spcPts val="0"/>
              </a:spcBef>
              <a:defRPr>
                <a:solidFill>
                  <a:srgbClr val="082C48"/>
                </a:solidFill>
              </a:defRPr>
            </a:lvl3pPr>
            <a:lvl4pPr>
              <a:lnSpc>
                <a:spcPct val="100000"/>
              </a:lnSpc>
              <a:spcBef>
                <a:spcPts val="0"/>
              </a:spcBef>
              <a:defRPr>
                <a:solidFill>
                  <a:srgbClr val="082C48"/>
                </a:solidFill>
              </a:defRPr>
            </a:lvl4pPr>
            <a:lvl5pPr>
              <a:lnSpc>
                <a:spcPct val="100000"/>
              </a:lnSpc>
              <a:spcBef>
                <a:spcPts val="0"/>
              </a:spcBef>
              <a:defRPr>
                <a:solidFill>
                  <a:srgbClr val="082C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92BD1F-A69C-47A1-8B3C-1867BFC1BFD2}"/>
              </a:ext>
            </a:extLst>
          </p:cNvPr>
          <p:cNvSpPr>
            <a:spLocks noGrp="1"/>
          </p:cNvSpPr>
          <p:nvPr>
            <p:ph sz="half" idx="2"/>
          </p:nvPr>
        </p:nvSpPr>
        <p:spPr>
          <a:xfrm>
            <a:off x="6394704" y="2692398"/>
            <a:ext cx="5181600" cy="3239472"/>
          </a:xfrm>
          <a:prstGeom prst="rect">
            <a:avLst/>
          </a:prstGeo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395403BE-FC6C-411B-B353-073F60F20F9A}"/>
              </a:ext>
            </a:extLst>
          </p:cNvPr>
          <p:cNvSpPr>
            <a:spLocks noGrp="1"/>
          </p:cNvSpPr>
          <p:nvPr>
            <p:ph type="sldNum" sz="quarter" idx="10"/>
          </p:nvPr>
        </p:nvSpPr>
        <p:spPr/>
        <p:txBody>
          <a:bodyPr/>
          <a:lstStyle/>
          <a:p>
            <a:fld id="{406AAB76-5E90-4A9C-9FCF-401F619A091A}" type="slidenum">
              <a:rPr lang="en-US" smtClean="0"/>
              <a:pPr/>
              <a:t>‹#›</a:t>
            </a:fld>
            <a:endParaRPr lang="en-US" dirty="0"/>
          </a:p>
        </p:txBody>
      </p:sp>
      <p:sp>
        <p:nvSpPr>
          <p:cNvPr id="9" name="Text Placeholder 8">
            <a:extLst>
              <a:ext uri="{FF2B5EF4-FFF2-40B4-BE49-F238E27FC236}">
                <a16:creationId xmlns:a16="http://schemas.microsoft.com/office/drawing/2014/main" id="{7849DFF7-B46C-417F-B142-C9D274F0F5B4}"/>
              </a:ext>
            </a:extLst>
          </p:cNvPr>
          <p:cNvSpPr>
            <a:spLocks noGrp="1"/>
          </p:cNvSpPr>
          <p:nvPr>
            <p:ph type="body" sz="quarter" idx="11" hasCustomPrompt="1"/>
          </p:nvPr>
        </p:nvSpPr>
        <p:spPr>
          <a:xfrm>
            <a:off x="848614" y="2114263"/>
            <a:ext cx="5181600" cy="404813"/>
          </a:xfrm>
          <a:prstGeom prst="rect">
            <a:avLst/>
          </a:prstGeom>
        </p:spPr>
        <p:txBody>
          <a:bodyPr lIns="0" tIns="0" rIns="0" bIns="0"/>
          <a:lstStyle>
            <a:lvl1pPr marL="0" indent="0">
              <a:buFontTx/>
              <a:buNone/>
              <a:defRPr sz="1800" b="1" cap="all" baseline="0">
                <a:latin typeface="Barlow" panose="00000500000000000000" pitchFamily="2" charset="0"/>
              </a:defRPr>
            </a:lvl1pPr>
          </a:lstStyle>
          <a:p>
            <a:pPr lvl="0"/>
            <a:r>
              <a:rPr lang="en-US"/>
              <a:t>Subhead</a:t>
            </a:r>
          </a:p>
        </p:txBody>
      </p:sp>
      <p:sp>
        <p:nvSpPr>
          <p:cNvPr id="11" name="Text Placeholder 8">
            <a:extLst>
              <a:ext uri="{FF2B5EF4-FFF2-40B4-BE49-F238E27FC236}">
                <a16:creationId xmlns:a16="http://schemas.microsoft.com/office/drawing/2014/main" id="{DDC4573F-C9B5-4720-93C4-40166B29A7D3}"/>
              </a:ext>
            </a:extLst>
          </p:cNvPr>
          <p:cNvSpPr>
            <a:spLocks noGrp="1"/>
          </p:cNvSpPr>
          <p:nvPr>
            <p:ph type="body" sz="quarter" idx="12" hasCustomPrompt="1"/>
          </p:nvPr>
        </p:nvSpPr>
        <p:spPr>
          <a:xfrm>
            <a:off x="6394704" y="2114263"/>
            <a:ext cx="5181600" cy="404813"/>
          </a:xfrm>
          <a:prstGeom prst="rect">
            <a:avLst/>
          </a:prstGeom>
        </p:spPr>
        <p:txBody>
          <a:bodyPr lIns="0" tIns="0" rIns="0" bIns="0"/>
          <a:lstStyle>
            <a:lvl1pPr marL="0" indent="0">
              <a:buFontTx/>
              <a:buNone/>
              <a:defRPr sz="1800" b="1" cap="all" baseline="0">
                <a:latin typeface="Barlow" panose="00000500000000000000" pitchFamily="2" charset="0"/>
              </a:defRPr>
            </a:lvl1pPr>
          </a:lstStyle>
          <a:p>
            <a:pPr lvl="0"/>
            <a:r>
              <a:rPr lang="en-US"/>
              <a:t>Subhead</a:t>
            </a:r>
          </a:p>
        </p:txBody>
      </p:sp>
      <p:sp>
        <p:nvSpPr>
          <p:cNvPr id="13" name="Text Placeholder 12">
            <a:extLst>
              <a:ext uri="{FF2B5EF4-FFF2-40B4-BE49-F238E27FC236}">
                <a16:creationId xmlns:a16="http://schemas.microsoft.com/office/drawing/2014/main" id="{4EF9916C-255A-457D-B544-FC29AE43F3EA}"/>
              </a:ext>
            </a:extLst>
          </p:cNvPr>
          <p:cNvSpPr>
            <a:spLocks noGrp="1"/>
          </p:cNvSpPr>
          <p:nvPr>
            <p:ph type="body" sz="quarter" idx="13" hasCustomPrompt="1"/>
          </p:nvPr>
        </p:nvSpPr>
        <p:spPr>
          <a:xfrm>
            <a:off x="847725" y="6206794"/>
            <a:ext cx="9159875" cy="404813"/>
          </a:xfrm>
          <a:prstGeom prst="rect">
            <a:avLst/>
          </a:prstGeom>
        </p:spPr>
        <p:txBody>
          <a:bodyPr lIns="0" tIns="0" rIns="0" bIns="0" anchor="b" anchorCtr="0"/>
          <a:lstStyle>
            <a:lvl1pPr marL="0" indent="0">
              <a:lnSpc>
                <a:spcPct val="100000"/>
              </a:lnSpc>
              <a:spcBef>
                <a:spcPts val="0"/>
              </a:spcBef>
              <a:buFontTx/>
              <a:buNone/>
              <a:defRPr sz="800">
                <a:latin typeface="Barlow" panose="00000500000000000000" pitchFamily="2" charset="0"/>
              </a:defRPr>
            </a:lvl1pPr>
          </a:lstStyle>
          <a:p>
            <a:pPr lvl="0"/>
            <a:r>
              <a:rPr lang="en-US"/>
              <a:t>Footnote copy</a:t>
            </a:r>
          </a:p>
        </p:txBody>
      </p:sp>
      <p:sp>
        <p:nvSpPr>
          <p:cNvPr id="12" name="Title 1">
            <a:extLst>
              <a:ext uri="{FF2B5EF4-FFF2-40B4-BE49-F238E27FC236}">
                <a16:creationId xmlns:a16="http://schemas.microsoft.com/office/drawing/2014/main" id="{1C291F52-BE9E-492A-967C-7FC98F0DE949}"/>
              </a:ext>
            </a:extLst>
          </p:cNvPr>
          <p:cNvSpPr>
            <a:spLocks noGrp="1"/>
          </p:cNvSpPr>
          <p:nvPr>
            <p:ph type="title"/>
          </p:nvPr>
        </p:nvSpPr>
        <p:spPr>
          <a:xfrm>
            <a:off x="848360" y="1049194"/>
            <a:ext cx="10727944" cy="709458"/>
          </a:xfrm>
          <a:prstGeom prst="rect">
            <a:avLst/>
          </a:prstGeom>
        </p:spPr>
        <p:txBody>
          <a:bodyPr lIns="0" tIns="0" rIns="0" bIns="0" anchor="t" anchorCtr="0"/>
          <a:lstStyle/>
          <a:p>
            <a:r>
              <a:rPr lang="en-US"/>
              <a:t>Click to edit Master title style</a:t>
            </a:r>
          </a:p>
        </p:txBody>
      </p:sp>
      <p:cxnSp>
        <p:nvCxnSpPr>
          <p:cNvPr id="14" name="Straight Connector 13">
            <a:extLst>
              <a:ext uri="{FF2B5EF4-FFF2-40B4-BE49-F238E27FC236}">
                <a16:creationId xmlns:a16="http://schemas.microsoft.com/office/drawing/2014/main" id="{F0EEAB28-FB6B-4B2D-8E50-CDD262D57E32}"/>
              </a:ext>
            </a:extLst>
          </p:cNvPr>
          <p:cNvCxnSpPr>
            <a:cxnSpLocks/>
          </p:cNvCxnSpPr>
          <p:nvPr userDrawn="1"/>
        </p:nvCxnSpPr>
        <p:spPr>
          <a:xfrm>
            <a:off x="848360" y="791210"/>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12487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ntent with picture callou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95403BE-FC6C-411B-B353-073F60F20F9A}"/>
              </a:ext>
            </a:extLst>
          </p:cNvPr>
          <p:cNvSpPr>
            <a:spLocks noGrp="1"/>
          </p:cNvSpPr>
          <p:nvPr>
            <p:ph type="sldNum" sz="quarter" idx="10"/>
          </p:nvPr>
        </p:nvSpPr>
        <p:spPr/>
        <p:txBody>
          <a:bodyPr/>
          <a:lstStyle/>
          <a:p>
            <a:fld id="{406AAB76-5E90-4A9C-9FCF-401F619A091A}" type="slidenum">
              <a:rPr lang="en-US" smtClean="0"/>
              <a:pPr/>
              <a:t>‹#›</a:t>
            </a:fld>
            <a:endParaRPr lang="en-US" dirty="0"/>
          </a:p>
        </p:txBody>
      </p:sp>
      <p:sp>
        <p:nvSpPr>
          <p:cNvPr id="13" name="Text Placeholder 12">
            <a:extLst>
              <a:ext uri="{FF2B5EF4-FFF2-40B4-BE49-F238E27FC236}">
                <a16:creationId xmlns:a16="http://schemas.microsoft.com/office/drawing/2014/main" id="{4EF9916C-255A-457D-B544-FC29AE43F3EA}"/>
              </a:ext>
            </a:extLst>
          </p:cNvPr>
          <p:cNvSpPr>
            <a:spLocks noGrp="1"/>
          </p:cNvSpPr>
          <p:nvPr>
            <p:ph type="body" sz="quarter" idx="13" hasCustomPrompt="1"/>
          </p:nvPr>
        </p:nvSpPr>
        <p:spPr>
          <a:xfrm>
            <a:off x="847725" y="6206794"/>
            <a:ext cx="6935117" cy="404813"/>
          </a:xfrm>
          <a:prstGeom prst="rect">
            <a:avLst/>
          </a:prstGeom>
        </p:spPr>
        <p:txBody>
          <a:bodyPr lIns="0" tIns="0" rIns="0" bIns="0" anchor="b" anchorCtr="0"/>
          <a:lstStyle>
            <a:lvl1pPr marL="0" indent="0">
              <a:lnSpc>
                <a:spcPct val="100000"/>
              </a:lnSpc>
              <a:spcBef>
                <a:spcPts val="0"/>
              </a:spcBef>
              <a:buFontTx/>
              <a:buNone/>
              <a:defRPr sz="800">
                <a:latin typeface="Barlow" panose="00000500000000000000" pitchFamily="2" charset="0"/>
              </a:defRPr>
            </a:lvl1pPr>
          </a:lstStyle>
          <a:p>
            <a:pPr lvl="0"/>
            <a:r>
              <a:rPr lang="en-US"/>
              <a:t>Footnote copy</a:t>
            </a:r>
          </a:p>
        </p:txBody>
      </p:sp>
      <p:sp>
        <p:nvSpPr>
          <p:cNvPr id="10" name="Content Placeholder 2">
            <a:extLst>
              <a:ext uri="{FF2B5EF4-FFF2-40B4-BE49-F238E27FC236}">
                <a16:creationId xmlns:a16="http://schemas.microsoft.com/office/drawing/2014/main" id="{EFD29BC9-4978-46A6-B6ED-63510F7BEF30}"/>
              </a:ext>
            </a:extLst>
          </p:cNvPr>
          <p:cNvSpPr>
            <a:spLocks noGrp="1"/>
          </p:cNvSpPr>
          <p:nvPr>
            <p:ph sz="half" idx="1" hasCustomPrompt="1"/>
          </p:nvPr>
        </p:nvSpPr>
        <p:spPr>
          <a:xfrm>
            <a:off x="847725" y="4379803"/>
            <a:ext cx="3200400" cy="1581770"/>
          </a:xfrm>
          <a:prstGeom prst="rect">
            <a:avLst/>
          </a:prstGeom>
        </p:spPr>
        <p:txBody>
          <a:bodyPr lIns="0" tIns="0" rIns="0" bIns="0">
            <a:normAutofit/>
          </a:bodyPr>
          <a:lstStyle>
            <a:lvl1pPr>
              <a:lnSpc>
                <a:spcPct val="100000"/>
              </a:lnSpc>
              <a:spcBef>
                <a:spcPts val="0"/>
              </a:spcBef>
              <a:defRPr sz="1400">
                <a:solidFill>
                  <a:srgbClr val="082C48"/>
                </a:solidFill>
              </a:defRPr>
            </a:lvl1pPr>
            <a:lvl2pPr>
              <a:lnSpc>
                <a:spcPct val="100000"/>
              </a:lnSpc>
              <a:spcBef>
                <a:spcPts val="0"/>
              </a:spcBef>
              <a:defRPr sz="1400">
                <a:solidFill>
                  <a:srgbClr val="082C48"/>
                </a:solidFill>
              </a:defRPr>
            </a:lvl2pPr>
            <a:lvl3pPr>
              <a:lnSpc>
                <a:spcPct val="100000"/>
              </a:lnSpc>
              <a:spcBef>
                <a:spcPts val="0"/>
              </a:spcBef>
              <a:defRPr sz="1400">
                <a:solidFill>
                  <a:srgbClr val="082C48"/>
                </a:solidFill>
              </a:defRPr>
            </a:lvl3pPr>
            <a:lvl4pPr>
              <a:lnSpc>
                <a:spcPct val="100000"/>
              </a:lnSpc>
              <a:spcBef>
                <a:spcPts val="0"/>
              </a:spcBef>
              <a:defRPr sz="1400">
                <a:solidFill>
                  <a:srgbClr val="082C48"/>
                </a:solidFill>
              </a:defRPr>
            </a:lvl4pPr>
            <a:lvl5pPr>
              <a:lnSpc>
                <a:spcPct val="100000"/>
              </a:lnSpc>
              <a:spcBef>
                <a:spcPts val="0"/>
              </a:spcBef>
              <a:defRPr sz="1400">
                <a:solidFill>
                  <a:srgbClr val="082C48"/>
                </a:solidFill>
              </a:defRPr>
            </a:lvl5pPr>
          </a:lstStyle>
          <a:p>
            <a:pPr lvl="0"/>
            <a:r>
              <a:rPr lang="en-US"/>
              <a:t>Bulleted list</a:t>
            </a:r>
          </a:p>
          <a:p>
            <a:pPr lvl="0"/>
            <a:endParaRPr lang="en-US"/>
          </a:p>
        </p:txBody>
      </p:sp>
      <p:sp>
        <p:nvSpPr>
          <p:cNvPr id="12" name="Text Placeholder 8">
            <a:extLst>
              <a:ext uri="{FF2B5EF4-FFF2-40B4-BE49-F238E27FC236}">
                <a16:creationId xmlns:a16="http://schemas.microsoft.com/office/drawing/2014/main" id="{301B0487-B180-42D8-A6BC-2D814AD34405}"/>
              </a:ext>
            </a:extLst>
          </p:cNvPr>
          <p:cNvSpPr>
            <a:spLocks noGrp="1"/>
          </p:cNvSpPr>
          <p:nvPr>
            <p:ph type="body" sz="quarter" idx="11" hasCustomPrompt="1"/>
          </p:nvPr>
        </p:nvSpPr>
        <p:spPr>
          <a:xfrm>
            <a:off x="847725" y="3334818"/>
            <a:ext cx="3200400" cy="294804"/>
          </a:xfrm>
          <a:prstGeom prst="rect">
            <a:avLst/>
          </a:prstGeom>
        </p:spPr>
        <p:txBody>
          <a:bodyPr lIns="0" tIns="0" rIns="0" bIns="0"/>
          <a:lstStyle>
            <a:lvl1pPr marL="0" indent="0">
              <a:buFontTx/>
              <a:buNone/>
              <a:defRPr sz="1600" b="1" cap="all" baseline="0">
                <a:solidFill>
                  <a:schemeClr val="tx1"/>
                </a:solidFill>
                <a:latin typeface="Barlow" panose="00000500000000000000" pitchFamily="2" charset="0"/>
              </a:defRPr>
            </a:lvl1pPr>
          </a:lstStyle>
          <a:p>
            <a:pPr lvl="0"/>
            <a:r>
              <a:rPr lang="en-US"/>
              <a:t>Subhead</a:t>
            </a:r>
          </a:p>
        </p:txBody>
      </p:sp>
      <p:sp>
        <p:nvSpPr>
          <p:cNvPr id="15" name="Text Placeholder 14">
            <a:extLst>
              <a:ext uri="{FF2B5EF4-FFF2-40B4-BE49-F238E27FC236}">
                <a16:creationId xmlns:a16="http://schemas.microsoft.com/office/drawing/2014/main" id="{5D5699C4-6633-479F-AD3E-C432B4DF01EC}"/>
              </a:ext>
            </a:extLst>
          </p:cNvPr>
          <p:cNvSpPr>
            <a:spLocks noGrp="1"/>
          </p:cNvSpPr>
          <p:nvPr>
            <p:ph type="body" sz="quarter" idx="15" hasCustomPrompt="1"/>
          </p:nvPr>
        </p:nvSpPr>
        <p:spPr>
          <a:xfrm>
            <a:off x="847725" y="3690257"/>
            <a:ext cx="3200400" cy="646463"/>
          </a:xfrm>
          <a:prstGeom prst="rect">
            <a:avLst/>
          </a:prstGeom>
        </p:spPr>
        <p:txBody>
          <a:bodyPr lIns="0" tIns="0" rIns="0" bIns="0">
            <a:noAutofit/>
          </a:bodyPr>
          <a:lstStyle>
            <a:lvl1pPr marL="0" indent="0">
              <a:spcAft>
                <a:spcPts val="600"/>
              </a:spcAft>
              <a:buNone/>
              <a:defRPr sz="1400">
                <a:solidFill>
                  <a:srgbClr val="082C48"/>
                </a:solidFill>
              </a:defRPr>
            </a:lvl1pPr>
            <a:lvl2pPr marL="365760" indent="0">
              <a:buNone/>
              <a:defRPr sz="1400"/>
            </a:lvl2pPr>
            <a:lvl3pPr marL="731520" indent="0">
              <a:buNone/>
              <a:defRPr sz="1400"/>
            </a:lvl3pPr>
            <a:lvl4pPr marL="1097280" indent="0">
              <a:buNone/>
              <a:defRPr sz="1400"/>
            </a:lvl4pPr>
            <a:lvl5pPr marL="1463040" indent="0">
              <a:buNone/>
              <a:defRPr sz="1400"/>
            </a:lvl5pPr>
          </a:lstStyle>
          <a:p>
            <a:pPr lvl="0"/>
            <a:r>
              <a:rPr lang="en-US"/>
              <a:t>Intro/paragraph copy for the bulleted list:</a:t>
            </a:r>
          </a:p>
        </p:txBody>
      </p:sp>
      <p:sp>
        <p:nvSpPr>
          <p:cNvPr id="16" name="Content Placeholder 2">
            <a:extLst>
              <a:ext uri="{FF2B5EF4-FFF2-40B4-BE49-F238E27FC236}">
                <a16:creationId xmlns:a16="http://schemas.microsoft.com/office/drawing/2014/main" id="{E12F49F5-537A-4567-8527-B9EB7AFB3055}"/>
              </a:ext>
            </a:extLst>
          </p:cNvPr>
          <p:cNvSpPr>
            <a:spLocks noGrp="1"/>
          </p:cNvSpPr>
          <p:nvPr>
            <p:ph sz="half" idx="16" hasCustomPrompt="1"/>
          </p:nvPr>
        </p:nvSpPr>
        <p:spPr>
          <a:xfrm>
            <a:off x="4582442" y="4379803"/>
            <a:ext cx="3200400" cy="1581770"/>
          </a:xfrm>
          <a:prstGeom prst="rect">
            <a:avLst/>
          </a:prstGeom>
        </p:spPr>
        <p:txBody>
          <a:bodyPr lIns="0" tIns="0" rIns="0" bIns="0">
            <a:normAutofit/>
          </a:bodyPr>
          <a:lstStyle>
            <a:lvl1pPr>
              <a:lnSpc>
                <a:spcPct val="100000"/>
              </a:lnSpc>
              <a:spcBef>
                <a:spcPts val="0"/>
              </a:spcBef>
              <a:defRPr sz="1400">
                <a:solidFill>
                  <a:srgbClr val="082C48"/>
                </a:solidFill>
              </a:defRPr>
            </a:lvl1pPr>
            <a:lvl2pPr>
              <a:lnSpc>
                <a:spcPct val="100000"/>
              </a:lnSpc>
              <a:spcBef>
                <a:spcPts val="0"/>
              </a:spcBef>
              <a:defRPr sz="1400">
                <a:solidFill>
                  <a:srgbClr val="082C48"/>
                </a:solidFill>
              </a:defRPr>
            </a:lvl2pPr>
            <a:lvl3pPr>
              <a:lnSpc>
                <a:spcPct val="100000"/>
              </a:lnSpc>
              <a:spcBef>
                <a:spcPts val="0"/>
              </a:spcBef>
              <a:defRPr sz="1400">
                <a:solidFill>
                  <a:srgbClr val="082C48"/>
                </a:solidFill>
              </a:defRPr>
            </a:lvl3pPr>
            <a:lvl4pPr>
              <a:lnSpc>
                <a:spcPct val="100000"/>
              </a:lnSpc>
              <a:spcBef>
                <a:spcPts val="0"/>
              </a:spcBef>
              <a:defRPr sz="1400">
                <a:solidFill>
                  <a:srgbClr val="082C48"/>
                </a:solidFill>
              </a:defRPr>
            </a:lvl4pPr>
            <a:lvl5pPr>
              <a:lnSpc>
                <a:spcPct val="100000"/>
              </a:lnSpc>
              <a:spcBef>
                <a:spcPts val="0"/>
              </a:spcBef>
              <a:defRPr sz="1400">
                <a:solidFill>
                  <a:srgbClr val="082C48"/>
                </a:solidFill>
              </a:defRPr>
            </a:lvl5pPr>
          </a:lstStyle>
          <a:p>
            <a:pPr lvl="0"/>
            <a:r>
              <a:rPr lang="en-US"/>
              <a:t>Bulleted list</a:t>
            </a:r>
          </a:p>
          <a:p>
            <a:pPr lvl="0"/>
            <a:endParaRPr lang="en-US"/>
          </a:p>
        </p:txBody>
      </p:sp>
      <p:sp>
        <p:nvSpPr>
          <p:cNvPr id="17" name="Text Placeholder 8">
            <a:extLst>
              <a:ext uri="{FF2B5EF4-FFF2-40B4-BE49-F238E27FC236}">
                <a16:creationId xmlns:a16="http://schemas.microsoft.com/office/drawing/2014/main" id="{6E311358-B327-47F4-83A8-940D73FBF11E}"/>
              </a:ext>
            </a:extLst>
          </p:cNvPr>
          <p:cNvSpPr>
            <a:spLocks noGrp="1"/>
          </p:cNvSpPr>
          <p:nvPr>
            <p:ph type="body" sz="quarter" idx="17" hasCustomPrompt="1"/>
          </p:nvPr>
        </p:nvSpPr>
        <p:spPr>
          <a:xfrm>
            <a:off x="4582442" y="3334818"/>
            <a:ext cx="3200400" cy="294804"/>
          </a:xfrm>
          <a:prstGeom prst="rect">
            <a:avLst/>
          </a:prstGeom>
        </p:spPr>
        <p:txBody>
          <a:bodyPr lIns="0" tIns="0" rIns="0" bIns="0"/>
          <a:lstStyle>
            <a:lvl1pPr marL="0" indent="0">
              <a:buFontTx/>
              <a:buNone/>
              <a:defRPr sz="1600" b="1" cap="all" baseline="0">
                <a:solidFill>
                  <a:schemeClr val="tx1"/>
                </a:solidFill>
                <a:latin typeface="Barlow" panose="00000500000000000000" pitchFamily="2" charset="0"/>
              </a:defRPr>
            </a:lvl1pPr>
          </a:lstStyle>
          <a:p>
            <a:pPr lvl="0"/>
            <a:r>
              <a:rPr lang="en-US"/>
              <a:t>Subhead</a:t>
            </a:r>
          </a:p>
        </p:txBody>
      </p:sp>
      <p:sp>
        <p:nvSpPr>
          <p:cNvPr id="19" name="Text Placeholder 14">
            <a:extLst>
              <a:ext uri="{FF2B5EF4-FFF2-40B4-BE49-F238E27FC236}">
                <a16:creationId xmlns:a16="http://schemas.microsoft.com/office/drawing/2014/main" id="{8894C556-3EC7-4055-8432-BED02B570268}"/>
              </a:ext>
            </a:extLst>
          </p:cNvPr>
          <p:cNvSpPr>
            <a:spLocks noGrp="1"/>
          </p:cNvSpPr>
          <p:nvPr>
            <p:ph type="body" sz="quarter" idx="19" hasCustomPrompt="1"/>
          </p:nvPr>
        </p:nvSpPr>
        <p:spPr>
          <a:xfrm>
            <a:off x="4582441" y="3690257"/>
            <a:ext cx="3200400" cy="646463"/>
          </a:xfrm>
          <a:prstGeom prst="rect">
            <a:avLst/>
          </a:prstGeom>
        </p:spPr>
        <p:txBody>
          <a:bodyPr lIns="0" tIns="0" rIns="0" bIns="0">
            <a:noAutofit/>
          </a:bodyPr>
          <a:lstStyle>
            <a:lvl1pPr marL="0" indent="0">
              <a:spcAft>
                <a:spcPts val="600"/>
              </a:spcAft>
              <a:buNone/>
              <a:defRPr sz="1400">
                <a:solidFill>
                  <a:srgbClr val="082C48"/>
                </a:solidFill>
              </a:defRPr>
            </a:lvl1pPr>
            <a:lvl2pPr marL="365760" indent="0">
              <a:buNone/>
              <a:defRPr sz="1400"/>
            </a:lvl2pPr>
            <a:lvl3pPr marL="731520" indent="0">
              <a:buNone/>
              <a:defRPr sz="1400"/>
            </a:lvl3pPr>
            <a:lvl4pPr marL="1097280" indent="0">
              <a:buNone/>
              <a:defRPr sz="1400"/>
            </a:lvl4pPr>
            <a:lvl5pPr marL="1463040" indent="0">
              <a:buNone/>
              <a:defRPr sz="1400"/>
            </a:lvl5pPr>
          </a:lstStyle>
          <a:p>
            <a:pPr lvl="0"/>
            <a:r>
              <a:rPr lang="en-US"/>
              <a:t>Intro/paragraph copy for the bulleted list:</a:t>
            </a:r>
          </a:p>
        </p:txBody>
      </p:sp>
      <p:sp>
        <p:nvSpPr>
          <p:cNvPr id="20" name="Text Placeholder 7">
            <a:extLst>
              <a:ext uri="{FF2B5EF4-FFF2-40B4-BE49-F238E27FC236}">
                <a16:creationId xmlns:a16="http://schemas.microsoft.com/office/drawing/2014/main" id="{02D6F7CF-E351-4A0E-82B2-4989E0D57545}"/>
              </a:ext>
            </a:extLst>
          </p:cNvPr>
          <p:cNvSpPr>
            <a:spLocks noGrp="1"/>
          </p:cNvSpPr>
          <p:nvPr>
            <p:ph type="body" sz="quarter" idx="14" hasCustomPrompt="1"/>
          </p:nvPr>
        </p:nvSpPr>
        <p:spPr>
          <a:xfrm>
            <a:off x="848169" y="2037759"/>
            <a:ext cx="6935117" cy="1160454"/>
          </a:xfrm>
          <a:prstGeom prst="rect">
            <a:avLst/>
          </a:prstGeom>
        </p:spPr>
        <p:txBody>
          <a:bodyPr lIns="0" tIns="0" rIns="0" bIns="0">
            <a:normAutofit/>
          </a:bodyPr>
          <a:lstStyle>
            <a:lvl1pPr marL="0" indent="0">
              <a:spcAft>
                <a:spcPts val="600"/>
              </a:spcAft>
              <a:buFontTx/>
              <a:buNone/>
              <a:defRPr sz="1800">
                <a:solidFill>
                  <a:srgbClr val="082C48"/>
                </a:solidFill>
              </a:defRPr>
            </a:lvl1pPr>
            <a:lvl2pPr marL="365760" indent="0">
              <a:buFontTx/>
              <a:buNone/>
              <a:defRPr>
                <a:solidFill>
                  <a:srgbClr val="344A5B"/>
                </a:solidFill>
              </a:defRPr>
            </a:lvl2pPr>
            <a:lvl3pPr marL="731520" indent="0">
              <a:buFontTx/>
              <a:buNone/>
              <a:defRPr>
                <a:solidFill>
                  <a:srgbClr val="344A5B"/>
                </a:solidFill>
              </a:defRPr>
            </a:lvl3pPr>
            <a:lvl4pPr marL="1097280" indent="0">
              <a:buFontTx/>
              <a:buNone/>
              <a:defRPr>
                <a:solidFill>
                  <a:srgbClr val="344A5B"/>
                </a:solidFill>
              </a:defRPr>
            </a:lvl4pPr>
            <a:lvl5pPr marL="1463040" indent="0">
              <a:buFontTx/>
              <a:buNone/>
              <a:defRPr>
                <a:solidFill>
                  <a:srgbClr val="344A5B"/>
                </a:solidFill>
              </a:defRPr>
            </a:lvl5pPr>
          </a:lstStyle>
          <a:p>
            <a:pPr lvl="0"/>
            <a:r>
              <a:rPr lang="en-US"/>
              <a:t>Click to add paragraph copy</a:t>
            </a:r>
          </a:p>
        </p:txBody>
      </p:sp>
      <p:sp>
        <p:nvSpPr>
          <p:cNvPr id="21" name="Picture Placeholder 58">
            <a:extLst>
              <a:ext uri="{FF2B5EF4-FFF2-40B4-BE49-F238E27FC236}">
                <a16:creationId xmlns:a16="http://schemas.microsoft.com/office/drawing/2014/main" id="{779D25B0-81ED-4709-B852-14E692E5451F}"/>
              </a:ext>
            </a:extLst>
          </p:cNvPr>
          <p:cNvSpPr>
            <a:spLocks noGrp="1"/>
          </p:cNvSpPr>
          <p:nvPr>
            <p:ph type="pic" sz="quarter" idx="24"/>
          </p:nvPr>
        </p:nvSpPr>
        <p:spPr>
          <a:xfrm>
            <a:off x="8736077" y="791210"/>
            <a:ext cx="2757424" cy="2886620"/>
          </a:xfrm>
          <a:prstGeom prst="rect">
            <a:avLst/>
          </a:prstGeom>
        </p:spPr>
        <p:txBody>
          <a:bodyPr>
            <a:normAutofit/>
          </a:bodyPr>
          <a:lstStyle>
            <a:lvl1pPr marL="0" indent="0">
              <a:buNone/>
              <a:defRPr sz="1600"/>
            </a:lvl1pPr>
          </a:lstStyle>
          <a:p>
            <a:endParaRPr lang="en-US" dirty="0"/>
          </a:p>
        </p:txBody>
      </p:sp>
      <p:sp>
        <p:nvSpPr>
          <p:cNvPr id="22" name="Rectangle 21">
            <a:extLst>
              <a:ext uri="{FF2B5EF4-FFF2-40B4-BE49-F238E27FC236}">
                <a16:creationId xmlns:a16="http://schemas.microsoft.com/office/drawing/2014/main" id="{D510BCE1-DFD3-49E2-9BEE-B25AA4E9EFFD}"/>
              </a:ext>
            </a:extLst>
          </p:cNvPr>
          <p:cNvSpPr/>
          <p:nvPr userDrawn="1"/>
        </p:nvSpPr>
        <p:spPr>
          <a:xfrm>
            <a:off x="8736076" y="3657600"/>
            <a:ext cx="2770124" cy="2514600"/>
          </a:xfrm>
          <a:prstGeom prst="rect">
            <a:avLst/>
          </a:prstGeom>
          <a:solidFill>
            <a:srgbClr val="082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2">
            <a:extLst>
              <a:ext uri="{FF2B5EF4-FFF2-40B4-BE49-F238E27FC236}">
                <a16:creationId xmlns:a16="http://schemas.microsoft.com/office/drawing/2014/main" id="{433B7E84-3577-411E-BD99-78ECD9046B15}"/>
              </a:ext>
            </a:extLst>
          </p:cNvPr>
          <p:cNvSpPr>
            <a:spLocks noGrp="1"/>
          </p:cNvSpPr>
          <p:nvPr>
            <p:ph type="body" sz="quarter" idx="27" hasCustomPrompt="1"/>
          </p:nvPr>
        </p:nvSpPr>
        <p:spPr>
          <a:xfrm>
            <a:off x="8958651" y="3955238"/>
            <a:ext cx="2323268" cy="558934"/>
          </a:xfrm>
          <a:prstGeom prst="rect">
            <a:avLst/>
          </a:prstGeom>
        </p:spPr>
        <p:txBody>
          <a:bodyPr lIns="0" tIns="0" rIns="0" bIns="0"/>
          <a:lstStyle>
            <a:lvl1pPr marL="0" indent="0" algn="ctr">
              <a:buFontTx/>
              <a:buNone/>
              <a:defRPr sz="1600" b="1" i="0" cap="all" baseline="0">
                <a:solidFill>
                  <a:schemeClr val="bg1"/>
                </a:solidFill>
                <a:latin typeface="Barlow" panose="00000500000000000000" pitchFamily="2" charset="0"/>
              </a:defRPr>
            </a:lvl1pPr>
            <a:lvl2pPr>
              <a:defRPr sz="1600" b="1" i="0" cap="all" baseline="0">
                <a:solidFill>
                  <a:schemeClr val="bg1"/>
                </a:solidFill>
                <a:latin typeface="Barlow" panose="00000500000000000000" pitchFamily="2" charset="0"/>
              </a:defRPr>
            </a:lvl2pPr>
            <a:lvl3pPr>
              <a:defRPr sz="1600" b="1" i="0" cap="all" baseline="0">
                <a:solidFill>
                  <a:schemeClr val="bg1"/>
                </a:solidFill>
                <a:latin typeface="Barlow" panose="00000500000000000000" pitchFamily="2" charset="0"/>
              </a:defRPr>
            </a:lvl3pPr>
            <a:lvl4pPr>
              <a:defRPr sz="1600" b="1" i="0" cap="all" baseline="0">
                <a:solidFill>
                  <a:schemeClr val="bg1"/>
                </a:solidFill>
                <a:latin typeface="Barlow" panose="00000500000000000000" pitchFamily="2" charset="0"/>
              </a:defRPr>
            </a:lvl4pPr>
            <a:lvl5pPr>
              <a:defRPr sz="1600" b="1" i="0" cap="all" baseline="0">
                <a:solidFill>
                  <a:schemeClr val="bg1"/>
                </a:solidFill>
                <a:latin typeface="Barlow" panose="00000500000000000000" pitchFamily="2" charset="0"/>
              </a:defRPr>
            </a:lvl5pPr>
          </a:lstStyle>
          <a:p>
            <a:pPr lvl="0"/>
            <a:r>
              <a:rPr lang="en-US"/>
              <a:t>Click to Add </a:t>
            </a:r>
            <a:r>
              <a:rPr lang="en-US" err="1"/>
              <a:t>SideBar</a:t>
            </a:r>
            <a:r>
              <a:rPr lang="en-US"/>
              <a:t> Headline </a:t>
            </a:r>
          </a:p>
        </p:txBody>
      </p:sp>
      <p:sp>
        <p:nvSpPr>
          <p:cNvPr id="24" name="Text Placeholder 2">
            <a:extLst>
              <a:ext uri="{FF2B5EF4-FFF2-40B4-BE49-F238E27FC236}">
                <a16:creationId xmlns:a16="http://schemas.microsoft.com/office/drawing/2014/main" id="{23BFC48D-0C1C-4C66-B80C-EC7FBA96E7C5}"/>
              </a:ext>
            </a:extLst>
          </p:cNvPr>
          <p:cNvSpPr>
            <a:spLocks noGrp="1"/>
          </p:cNvSpPr>
          <p:nvPr>
            <p:ph type="body" sz="quarter" idx="28" hasCustomPrompt="1"/>
          </p:nvPr>
        </p:nvSpPr>
        <p:spPr>
          <a:xfrm>
            <a:off x="8958651" y="4616062"/>
            <a:ext cx="2323267" cy="1104900"/>
          </a:xfrm>
          <a:prstGeom prst="rect">
            <a:avLst/>
          </a:prstGeom>
        </p:spPr>
        <p:txBody>
          <a:bodyPr/>
          <a:lstStyle>
            <a:lvl1pPr marL="0" indent="0" algn="ctr">
              <a:buFontTx/>
              <a:buNone/>
              <a:defRPr sz="1400" kern="1200" baseline="0">
                <a:solidFill>
                  <a:schemeClr val="bg1"/>
                </a:solidFill>
                <a:latin typeface="Barlow SemiBold" panose="00000700000000000000" pitchFamily="2" charset="0"/>
              </a:defRPr>
            </a:lvl1pPr>
            <a:lvl2pPr algn="ctr">
              <a:defRPr sz="1400">
                <a:solidFill>
                  <a:schemeClr val="bg1"/>
                </a:solidFill>
                <a:latin typeface="Barlow SemiBold" panose="00000700000000000000" pitchFamily="2" charset="0"/>
              </a:defRPr>
            </a:lvl2pPr>
            <a:lvl3pPr algn="ctr">
              <a:defRPr sz="1400">
                <a:solidFill>
                  <a:schemeClr val="bg1"/>
                </a:solidFill>
                <a:latin typeface="Barlow SemiBold" panose="00000700000000000000" pitchFamily="2" charset="0"/>
              </a:defRPr>
            </a:lvl3pPr>
            <a:lvl4pPr algn="ctr">
              <a:defRPr sz="1400">
                <a:solidFill>
                  <a:schemeClr val="bg1"/>
                </a:solidFill>
                <a:latin typeface="Barlow SemiBold" panose="00000700000000000000" pitchFamily="2" charset="0"/>
              </a:defRPr>
            </a:lvl4pPr>
            <a:lvl5pPr algn="ctr">
              <a:defRPr sz="1400">
                <a:solidFill>
                  <a:schemeClr val="bg1"/>
                </a:solidFill>
                <a:latin typeface="Barlow SemiBold" panose="00000700000000000000" pitchFamily="2" charset="0"/>
              </a:defRPr>
            </a:lvl5pPr>
          </a:lstStyle>
          <a:p>
            <a:pPr lvl="0"/>
            <a:r>
              <a:rPr lang="en-US"/>
              <a:t>Click to add copy</a:t>
            </a:r>
          </a:p>
        </p:txBody>
      </p:sp>
      <p:sp>
        <p:nvSpPr>
          <p:cNvPr id="26" name="Title 1">
            <a:extLst>
              <a:ext uri="{FF2B5EF4-FFF2-40B4-BE49-F238E27FC236}">
                <a16:creationId xmlns:a16="http://schemas.microsoft.com/office/drawing/2014/main" id="{8F555E61-32AE-46F9-AA17-5946AEE9BFC1}"/>
              </a:ext>
            </a:extLst>
          </p:cNvPr>
          <p:cNvSpPr>
            <a:spLocks noGrp="1"/>
          </p:cNvSpPr>
          <p:nvPr>
            <p:ph type="title"/>
          </p:nvPr>
        </p:nvSpPr>
        <p:spPr>
          <a:xfrm>
            <a:off x="848360" y="1049194"/>
            <a:ext cx="6934481" cy="709458"/>
          </a:xfrm>
          <a:prstGeom prst="rect">
            <a:avLst/>
          </a:prstGeom>
        </p:spPr>
        <p:txBody>
          <a:bodyPr lIns="0" tIns="0" rIns="0" bIns="0" anchor="t" anchorCtr="0"/>
          <a:lstStyle/>
          <a:p>
            <a:r>
              <a:rPr lang="en-US"/>
              <a:t>Click to edit Master title style</a:t>
            </a:r>
          </a:p>
        </p:txBody>
      </p:sp>
      <p:cxnSp>
        <p:nvCxnSpPr>
          <p:cNvPr id="27" name="Straight Connector 26">
            <a:extLst>
              <a:ext uri="{FF2B5EF4-FFF2-40B4-BE49-F238E27FC236}">
                <a16:creationId xmlns:a16="http://schemas.microsoft.com/office/drawing/2014/main" id="{7948637D-A540-4516-B3A9-3FDDE5DF558D}"/>
              </a:ext>
            </a:extLst>
          </p:cNvPr>
          <p:cNvCxnSpPr>
            <a:cxnSpLocks/>
          </p:cNvCxnSpPr>
          <p:nvPr userDrawn="1"/>
        </p:nvCxnSpPr>
        <p:spPr>
          <a:xfrm>
            <a:off x="848360" y="791210"/>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pic>
        <p:nvPicPr>
          <p:cNvPr id="18" name="Picture 17" descr="Text&#10;&#10;Description automatically generated">
            <a:extLst>
              <a:ext uri="{FF2B5EF4-FFF2-40B4-BE49-F238E27FC236}">
                <a16:creationId xmlns:a16="http://schemas.microsoft.com/office/drawing/2014/main" id="{FD628F8E-A20D-4CB3-8D64-1ABBCA7B91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19622" y="230948"/>
            <a:ext cx="1408584" cy="364365"/>
          </a:xfrm>
          <a:prstGeom prst="rect">
            <a:avLst/>
          </a:prstGeom>
        </p:spPr>
      </p:pic>
    </p:spTree>
    <p:extLst>
      <p:ext uri="{BB962C8B-B14F-4D97-AF65-F5344CB8AC3E}">
        <p14:creationId xmlns:p14="http://schemas.microsoft.com/office/powerpoint/2010/main" val="31438232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wo content with picture callou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95403BE-FC6C-411B-B353-073F60F20F9A}"/>
              </a:ext>
            </a:extLst>
          </p:cNvPr>
          <p:cNvSpPr>
            <a:spLocks noGrp="1"/>
          </p:cNvSpPr>
          <p:nvPr>
            <p:ph type="sldNum" sz="quarter" idx="10"/>
          </p:nvPr>
        </p:nvSpPr>
        <p:spPr/>
        <p:txBody>
          <a:bodyPr/>
          <a:lstStyle/>
          <a:p>
            <a:fld id="{406AAB76-5E90-4A9C-9FCF-401F619A091A}" type="slidenum">
              <a:rPr lang="en-US" smtClean="0"/>
              <a:pPr/>
              <a:t>‹#›</a:t>
            </a:fld>
            <a:endParaRPr lang="en-US" dirty="0"/>
          </a:p>
        </p:txBody>
      </p:sp>
      <p:sp>
        <p:nvSpPr>
          <p:cNvPr id="10" name="Content Placeholder 2">
            <a:extLst>
              <a:ext uri="{FF2B5EF4-FFF2-40B4-BE49-F238E27FC236}">
                <a16:creationId xmlns:a16="http://schemas.microsoft.com/office/drawing/2014/main" id="{EFD29BC9-4978-46A6-B6ED-63510F7BEF30}"/>
              </a:ext>
            </a:extLst>
          </p:cNvPr>
          <p:cNvSpPr>
            <a:spLocks noGrp="1"/>
          </p:cNvSpPr>
          <p:nvPr>
            <p:ph sz="half" idx="1" hasCustomPrompt="1"/>
          </p:nvPr>
        </p:nvSpPr>
        <p:spPr>
          <a:xfrm>
            <a:off x="4003077" y="4379803"/>
            <a:ext cx="3200400" cy="1581770"/>
          </a:xfrm>
          <a:prstGeom prst="rect">
            <a:avLst/>
          </a:prstGeom>
        </p:spPr>
        <p:txBody>
          <a:bodyPr lIns="0" tIns="0" rIns="0" bIns="0">
            <a:normAutofit/>
          </a:bodyPr>
          <a:lstStyle>
            <a:lvl1pPr>
              <a:lnSpc>
                <a:spcPct val="100000"/>
              </a:lnSpc>
              <a:spcBef>
                <a:spcPts val="0"/>
              </a:spcBef>
              <a:defRPr sz="1400">
                <a:solidFill>
                  <a:srgbClr val="082C48"/>
                </a:solidFill>
              </a:defRPr>
            </a:lvl1pPr>
            <a:lvl2pPr>
              <a:lnSpc>
                <a:spcPct val="100000"/>
              </a:lnSpc>
              <a:spcBef>
                <a:spcPts val="0"/>
              </a:spcBef>
              <a:defRPr sz="1400">
                <a:solidFill>
                  <a:srgbClr val="082C48"/>
                </a:solidFill>
              </a:defRPr>
            </a:lvl2pPr>
            <a:lvl3pPr>
              <a:lnSpc>
                <a:spcPct val="100000"/>
              </a:lnSpc>
              <a:spcBef>
                <a:spcPts val="0"/>
              </a:spcBef>
              <a:defRPr sz="1400">
                <a:solidFill>
                  <a:srgbClr val="082C48"/>
                </a:solidFill>
              </a:defRPr>
            </a:lvl3pPr>
            <a:lvl4pPr>
              <a:lnSpc>
                <a:spcPct val="100000"/>
              </a:lnSpc>
              <a:spcBef>
                <a:spcPts val="0"/>
              </a:spcBef>
              <a:defRPr sz="1400">
                <a:solidFill>
                  <a:srgbClr val="082C48"/>
                </a:solidFill>
              </a:defRPr>
            </a:lvl4pPr>
            <a:lvl5pPr>
              <a:lnSpc>
                <a:spcPct val="100000"/>
              </a:lnSpc>
              <a:spcBef>
                <a:spcPts val="0"/>
              </a:spcBef>
              <a:defRPr sz="1400">
                <a:solidFill>
                  <a:srgbClr val="082C48"/>
                </a:solidFill>
              </a:defRPr>
            </a:lvl5pPr>
          </a:lstStyle>
          <a:p>
            <a:pPr lvl="0"/>
            <a:r>
              <a:rPr lang="en-US"/>
              <a:t>Bulleted list</a:t>
            </a:r>
          </a:p>
          <a:p>
            <a:pPr lvl="0"/>
            <a:endParaRPr lang="en-US"/>
          </a:p>
        </p:txBody>
      </p:sp>
      <p:sp>
        <p:nvSpPr>
          <p:cNvPr id="12" name="Text Placeholder 8">
            <a:extLst>
              <a:ext uri="{FF2B5EF4-FFF2-40B4-BE49-F238E27FC236}">
                <a16:creationId xmlns:a16="http://schemas.microsoft.com/office/drawing/2014/main" id="{301B0487-B180-42D8-A6BC-2D814AD34405}"/>
              </a:ext>
            </a:extLst>
          </p:cNvPr>
          <p:cNvSpPr>
            <a:spLocks noGrp="1"/>
          </p:cNvSpPr>
          <p:nvPr>
            <p:ph type="body" sz="quarter" idx="11" hasCustomPrompt="1"/>
          </p:nvPr>
        </p:nvSpPr>
        <p:spPr>
          <a:xfrm>
            <a:off x="4003077" y="3334818"/>
            <a:ext cx="3200400" cy="294804"/>
          </a:xfrm>
          <a:prstGeom prst="rect">
            <a:avLst/>
          </a:prstGeom>
        </p:spPr>
        <p:txBody>
          <a:bodyPr lIns="0" tIns="0" rIns="0" bIns="0"/>
          <a:lstStyle>
            <a:lvl1pPr marL="0" indent="0">
              <a:buFontTx/>
              <a:buNone/>
              <a:defRPr sz="1600" b="1" cap="all" baseline="0">
                <a:solidFill>
                  <a:schemeClr val="tx1"/>
                </a:solidFill>
                <a:latin typeface="Barlow" panose="00000500000000000000" pitchFamily="2" charset="0"/>
              </a:defRPr>
            </a:lvl1pPr>
          </a:lstStyle>
          <a:p>
            <a:pPr lvl="0"/>
            <a:r>
              <a:rPr lang="en-US"/>
              <a:t>Subhead</a:t>
            </a:r>
          </a:p>
        </p:txBody>
      </p:sp>
      <p:sp>
        <p:nvSpPr>
          <p:cNvPr id="15" name="Text Placeholder 14">
            <a:extLst>
              <a:ext uri="{FF2B5EF4-FFF2-40B4-BE49-F238E27FC236}">
                <a16:creationId xmlns:a16="http://schemas.microsoft.com/office/drawing/2014/main" id="{5D5699C4-6633-479F-AD3E-C432B4DF01EC}"/>
              </a:ext>
            </a:extLst>
          </p:cNvPr>
          <p:cNvSpPr>
            <a:spLocks noGrp="1"/>
          </p:cNvSpPr>
          <p:nvPr>
            <p:ph type="body" sz="quarter" idx="15" hasCustomPrompt="1"/>
          </p:nvPr>
        </p:nvSpPr>
        <p:spPr>
          <a:xfrm>
            <a:off x="4003077" y="3690257"/>
            <a:ext cx="3200400" cy="646463"/>
          </a:xfrm>
          <a:prstGeom prst="rect">
            <a:avLst/>
          </a:prstGeom>
        </p:spPr>
        <p:txBody>
          <a:bodyPr lIns="0" tIns="0" rIns="0" bIns="0">
            <a:noAutofit/>
          </a:bodyPr>
          <a:lstStyle>
            <a:lvl1pPr marL="0" indent="0">
              <a:spcAft>
                <a:spcPts val="600"/>
              </a:spcAft>
              <a:buNone/>
              <a:defRPr sz="1400">
                <a:solidFill>
                  <a:srgbClr val="082C48"/>
                </a:solidFill>
              </a:defRPr>
            </a:lvl1pPr>
            <a:lvl2pPr marL="365760" indent="0">
              <a:buNone/>
              <a:defRPr sz="1400"/>
            </a:lvl2pPr>
            <a:lvl3pPr marL="731520" indent="0">
              <a:buNone/>
              <a:defRPr sz="1400"/>
            </a:lvl3pPr>
            <a:lvl4pPr marL="1097280" indent="0">
              <a:buNone/>
              <a:defRPr sz="1400"/>
            </a:lvl4pPr>
            <a:lvl5pPr marL="1463040" indent="0">
              <a:buNone/>
              <a:defRPr sz="1400"/>
            </a:lvl5pPr>
          </a:lstStyle>
          <a:p>
            <a:pPr lvl="0"/>
            <a:r>
              <a:rPr lang="en-US"/>
              <a:t>Intro/paragraph copy for the bulleted list:</a:t>
            </a:r>
          </a:p>
        </p:txBody>
      </p:sp>
      <p:sp>
        <p:nvSpPr>
          <p:cNvPr id="16" name="Content Placeholder 2">
            <a:extLst>
              <a:ext uri="{FF2B5EF4-FFF2-40B4-BE49-F238E27FC236}">
                <a16:creationId xmlns:a16="http://schemas.microsoft.com/office/drawing/2014/main" id="{E12F49F5-537A-4567-8527-B9EB7AFB3055}"/>
              </a:ext>
            </a:extLst>
          </p:cNvPr>
          <p:cNvSpPr>
            <a:spLocks noGrp="1"/>
          </p:cNvSpPr>
          <p:nvPr>
            <p:ph sz="half" idx="16" hasCustomPrompt="1"/>
          </p:nvPr>
        </p:nvSpPr>
        <p:spPr>
          <a:xfrm>
            <a:off x="7737794" y="4379803"/>
            <a:ext cx="3200400" cy="1581770"/>
          </a:xfrm>
          <a:prstGeom prst="rect">
            <a:avLst/>
          </a:prstGeom>
        </p:spPr>
        <p:txBody>
          <a:bodyPr lIns="0" tIns="0" rIns="0" bIns="0">
            <a:normAutofit/>
          </a:bodyPr>
          <a:lstStyle>
            <a:lvl1pPr>
              <a:lnSpc>
                <a:spcPct val="100000"/>
              </a:lnSpc>
              <a:spcBef>
                <a:spcPts val="0"/>
              </a:spcBef>
              <a:defRPr sz="1400">
                <a:solidFill>
                  <a:srgbClr val="082C48"/>
                </a:solidFill>
              </a:defRPr>
            </a:lvl1pPr>
            <a:lvl2pPr>
              <a:lnSpc>
                <a:spcPct val="100000"/>
              </a:lnSpc>
              <a:spcBef>
                <a:spcPts val="0"/>
              </a:spcBef>
              <a:defRPr sz="1400">
                <a:solidFill>
                  <a:srgbClr val="082C48"/>
                </a:solidFill>
              </a:defRPr>
            </a:lvl2pPr>
            <a:lvl3pPr>
              <a:lnSpc>
                <a:spcPct val="100000"/>
              </a:lnSpc>
              <a:spcBef>
                <a:spcPts val="0"/>
              </a:spcBef>
              <a:defRPr sz="1400">
                <a:solidFill>
                  <a:srgbClr val="082C48"/>
                </a:solidFill>
              </a:defRPr>
            </a:lvl3pPr>
            <a:lvl4pPr>
              <a:lnSpc>
                <a:spcPct val="100000"/>
              </a:lnSpc>
              <a:spcBef>
                <a:spcPts val="0"/>
              </a:spcBef>
              <a:defRPr sz="1400">
                <a:solidFill>
                  <a:srgbClr val="082C48"/>
                </a:solidFill>
              </a:defRPr>
            </a:lvl4pPr>
            <a:lvl5pPr>
              <a:lnSpc>
                <a:spcPct val="100000"/>
              </a:lnSpc>
              <a:spcBef>
                <a:spcPts val="0"/>
              </a:spcBef>
              <a:defRPr sz="1400">
                <a:solidFill>
                  <a:srgbClr val="082C48"/>
                </a:solidFill>
              </a:defRPr>
            </a:lvl5pPr>
          </a:lstStyle>
          <a:p>
            <a:pPr lvl="0"/>
            <a:r>
              <a:rPr lang="en-US"/>
              <a:t>Bulleted list</a:t>
            </a:r>
          </a:p>
          <a:p>
            <a:pPr lvl="0"/>
            <a:endParaRPr lang="en-US"/>
          </a:p>
        </p:txBody>
      </p:sp>
      <p:sp>
        <p:nvSpPr>
          <p:cNvPr id="17" name="Text Placeholder 8">
            <a:extLst>
              <a:ext uri="{FF2B5EF4-FFF2-40B4-BE49-F238E27FC236}">
                <a16:creationId xmlns:a16="http://schemas.microsoft.com/office/drawing/2014/main" id="{6E311358-B327-47F4-83A8-940D73FBF11E}"/>
              </a:ext>
            </a:extLst>
          </p:cNvPr>
          <p:cNvSpPr>
            <a:spLocks noGrp="1"/>
          </p:cNvSpPr>
          <p:nvPr>
            <p:ph type="body" sz="quarter" idx="17" hasCustomPrompt="1"/>
          </p:nvPr>
        </p:nvSpPr>
        <p:spPr>
          <a:xfrm>
            <a:off x="7737794" y="3334818"/>
            <a:ext cx="3200400" cy="294804"/>
          </a:xfrm>
          <a:prstGeom prst="rect">
            <a:avLst/>
          </a:prstGeom>
        </p:spPr>
        <p:txBody>
          <a:bodyPr lIns="0" tIns="0" rIns="0" bIns="0"/>
          <a:lstStyle>
            <a:lvl1pPr marL="0" indent="0">
              <a:buFontTx/>
              <a:buNone/>
              <a:defRPr sz="1600" b="1" cap="all" baseline="0">
                <a:solidFill>
                  <a:schemeClr val="tx1"/>
                </a:solidFill>
                <a:latin typeface="Barlow" panose="00000500000000000000" pitchFamily="2" charset="0"/>
              </a:defRPr>
            </a:lvl1pPr>
          </a:lstStyle>
          <a:p>
            <a:pPr lvl="0"/>
            <a:r>
              <a:rPr lang="en-US"/>
              <a:t>Subhead</a:t>
            </a:r>
          </a:p>
        </p:txBody>
      </p:sp>
      <p:sp>
        <p:nvSpPr>
          <p:cNvPr id="19" name="Text Placeholder 14">
            <a:extLst>
              <a:ext uri="{FF2B5EF4-FFF2-40B4-BE49-F238E27FC236}">
                <a16:creationId xmlns:a16="http://schemas.microsoft.com/office/drawing/2014/main" id="{8894C556-3EC7-4055-8432-BED02B570268}"/>
              </a:ext>
            </a:extLst>
          </p:cNvPr>
          <p:cNvSpPr>
            <a:spLocks noGrp="1"/>
          </p:cNvSpPr>
          <p:nvPr>
            <p:ph type="body" sz="quarter" idx="19" hasCustomPrompt="1"/>
          </p:nvPr>
        </p:nvSpPr>
        <p:spPr>
          <a:xfrm>
            <a:off x="7737793" y="3690257"/>
            <a:ext cx="3200400" cy="646463"/>
          </a:xfrm>
          <a:prstGeom prst="rect">
            <a:avLst/>
          </a:prstGeom>
        </p:spPr>
        <p:txBody>
          <a:bodyPr lIns="0" tIns="0" rIns="0" bIns="0">
            <a:noAutofit/>
          </a:bodyPr>
          <a:lstStyle>
            <a:lvl1pPr marL="0" indent="0">
              <a:spcAft>
                <a:spcPts val="600"/>
              </a:spcAft>
              <a:buNone/>
              <a:defRPr sz="1400">
                <a:solidFill>
                  <a:srgbClr val="082C48"/>
                </a:solidFill>
              </a:defRPr>
            </a:lvl1pPr>
            <a:lvl2pPr marL="365760" indent="0">
              <a:buNone/>
              <a:defRPr sz="1400"/>
            </a:lvl2pPr>
            <a:lvl3pPr marL="731520" indent="0">
              <a:buNone/>
              <a:defRPr sz="1400"/>
            </a:lvl3pPr>
            <a:lvl4pPr marL="1097280" indent="0">
              <a:buNone/>
              <a:defRPr sz="1400"/>
            </a:lvl4pPr>
            <a:lvl5pPr marL="1463040" indent="0">
              <a:buNone/>
              <a:defRPr sz="1400"/>
            </a:lvl5pPr>
          </a:lstStyle>
          <a:p>
            <a:pPr lvl="0"/>
            <a:r>
              <a:rPr lang="en-US"/>
              <a:t>Intro/paragraph copy for the bulleted list:</a:t>
            </a:r>
          </a:p>
        </p:txBody>
      </p:sp>
      <p:sp>
        <p:nvSpPr>
          <p:cNvPr id="20" name="Text Placeholder 7">
            <a:extLst>
              <a:ext uri="{FF2B5EF4-FFF2-40B4-BE49-F238E27FC236}">
                <a16:creationId xmlns:a16="http://schemas.microsoft.com/office/drawing/2014/main" id="{02D6F7CF-E351-4A0E-82B2-4989E0D57545}"/>
              </a:ext>
            </a:extLst>
          </p:cNvPr>
          <p:cNvSpPr>
            <a:spLocks noGrp="1"/>
          </p:cNvSpPr>
          <p:nvPr>
            <p:ph type="body" sz="quarter" idx="14" hasCustomPrompt="1"/>
          </p:nvPr>
        </p:nvSpPr>
        <p:spPr>
          <a:xfrm>
            <a:off x="4003521" y="2037759"/>
            <a:ext cx="6935117" cy="1160454"/>
          </a:xfrm>
          <a:prstGeom prst="rect">
            <a:avLst/>
          </a:prstGeom>
        </p:spPr>
        <p:txBody>
          <a:bodyPr lIns="0" tIns="0" rIns="0" bIns="0">
            <a:normAutofit/>
          </a:bodyPr>
          <a:lstStyle>
            <a:lvl1pPr marL="0" indent="0">
              <a:spcAft>
                <a:spcPts val="600"/>
              </a:spcAft>
              <a:buFontTx/>
              <a:buNone/>
              <a:defRPr sz="1800">
                <a:solidFill>
                  <a:srgbClr val="082C48"/>
                </a:solidFill>
              </a:defRPr>
            </a:lvl1pPr>
            <a:lvl2pPr marL="365760" indent="0">
              <a:buFontTx/>
              <a:buNone/>
              <a:defRPr>
                <a:solidFill>
                  <a:srgbClr val="344A5B"/>
                </a:solidFill>
              </a:defRPr>
            </a:lvl2pPr>
            <a:lvl3pPr marL="731520" indent="0">
              <a:buFontTx/>
              <a:buNone/>
              <a:defRPr>
                <a:solidFill>
                  <a:srgbClr val="344A5B"/>
                </a:solidFill>
              </a:defRPr>
            </a:lvl3pPr>
            <a:lvl4pPr marL="1097280" indent="0">
              <a:buFontTx/>
              <a:buNone/>
              <a:defRPr>
                <a:solidFill>
                  <a:srgbClr val="344A5B"/>
                </a:solidFill>
              </a:defRPr>
            </a:lvl4pPr>
            <a:lvl5pPr marL="1463040" indent="0">
              <a:buFontTx/>
              <a:buNone/>
              <a:defRPr>
                <a:solidFill>
                  <a:srgbClr val="344A5B"/>
                </a:solidFill>
              </a:defRPr>
            </a:lvl5pPr>
          </a:lstStyle>
          <a:p>
            <a:pPr lvl="0"/>
            <a:r>
              <a:rPr lang="en-US"/>
              <a:t>Click to add paragraph copy</a:t>
            </a:r>
          </a:p>
        </p:txBody>
      </p:sp>
      <p:sp>
        <p:nvSpPr>
          <p:cNvPr id="21" name="Picture Placeholder 58">
            <a:extLst>
              <a:ext uri="{FF2B5EF4-FFF2-40B4-BE49-F238E27FC236}">
                <a16:creationId xmlns:a16="http://schemas.microsoft.com/office/drawing/2014/main" id="{779D25B0-81ED-4709-B852-14E692E5451F}"/>
              </a:ext>
            </a:extLst>
          </p:cNvPr>
          <p:cNvSpPr>
            <a:spLocks noGrp="1"/>
          </p:cNvSpPr>
          <p:nvPr>
            <p:ph type="pic" sz="quarter" idx="24"/>
          </p:nvPr>
        </p:nvSpPr>
        <p:spPr>
          <a:xfrm>
            <a:off x="841757" y="791210"/>
            <a:ext cx="2757424" cy="2886620"/>
          </a:xfrm>
          <a:prstGeom prst="rect">
            <a:avLst/>
          </a:prstGeom>
        </p:spPr>
        <p:txBody>
          <a:bodyPr>
            <a:normAutofit/>
          </a:bodyPr>
          <a:lstStyle>
            <a:lvl1pPr marL="0" indent="0">
              <a:buNone/>
              <a:defRPr sz="1600"/>
            </a:lvl1pPr>
          </a:lstStyle>
          <a:p>
            <a:endParaRPr lang="en-US" dirty="0"/>
          </a:p>
        </p:txBody>
      </p:sp>
      <p:sp>
        <p:nvSpPr>
          <p:cNvPr id="22" name="Rectangle 21">
            <a:extLst>
              <a:ext uri="{FF2B5EF4-FFF2-40B4-BE49-F238E27FC236}">
                <a16:creationId xmlns:a16="http://schemas.microsoft.com/office/drawing/2014/main" id="{D510BCE1-DFD3-49E2-9BEE-B25AA4E9EFFD}"/>
              </a:ext>
            </a:extLst>
          </p:cNvPr>
          <p:cNvSpPr/>
          <p:nvPr userDrawn="1"/>
        </p:nvSpPr>
        <p:spPr>
          <a:xfrm>
            <a:off x="841756" y="3657600"/>
            <a:ext cx="2770124" cy="2514600"/>
          </a:xfrm>
          <a:prstGeom prst="rect">
            <a:avLst/>
          </a:prstGeom>
          <a:solidFill>
            <a:srgbClr val="082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2">
            <a:extLst>
              <a:ext uri="{FF2B5EF4-FFF2-40B4-BE49-F238E27FC236}">
                <a16:creationId xmlns:a16="http://schemas.microsoft.com/office/drawing/2014/main" id="{433B7E84-3577-411E-BD99-78ECD9046B15}"/>
              </a:ext>
            </a:extLst>
          </p:cNvPr>
          <p:cNvSpPr>
            <a:spLocks noGrp="1"/>
          </p:cNvSpPr>
          <p:nvPr>
            <p:ph type="body" sz="quarter" idx="27" hasCustomPrompt="1"/>
          </p:nvPr>
        </p:nvSpPr>
        <p:spPr>
          <a:xfrm>
            <a:off x="1064331" y="3955238"/>
            <a:ext cx="2323268" cy="558934"/>
          </a:xfrm>
          <a:prstGeom prst="rect">
            <a:avLst/>
          </a:prstGeom>
        </p:spPr>
        <p:txBody>
          <a:bodyPr lIns="0" tIns="0" rIns="0" bIns="0"/>
          <a:lstStyle>
            <a:lvl1pPr marL="0" indent="0" algn="ctr">
              <a:buFontTx/>
              <a:buNone/>
              <a:defRPr sz="1600" b="1" i="0" cap="all" baseline="0">
                <a:solidFill>
                  <a:schemeClr val="bg1"/>
                </a:solidFill>
                <a:latin typeface="Barlow" panose="00000500000000000000" pitchFamily="2" charset="0"/>
              </a:defRPr>
            </a:lvl1pPr>
            <a:lvl2pPr>
              <a:defRPr sz="1600" b="1" i="0" cap="all" baseline="0">
                <a:solidFill>
                  <a:schemeClr val="bg1"/>
                </a:solidFill>
                <a:latin typeface="Barlow" panose="00000500000000000000" pitchFamily="2" charset="0"/>
              </a:defRPr>
            </a:lvl2pPr>
            <a:lvl3pPr>
              <a:defRPr sz="1600" b="1" i="0" cap="all" baseline="0">
                <a:solidFill>
                  <a:schemeClr val="bg1"/>
                </a:solidFill>
                <a:latin typeface="Barlow" panose="00000500000000000000" pitchFamily="2" charset="0"/>
              </a:defRPr>
            </a:lvl3pPr>
            <a:lvl4pPr>
              <a:defRPr sz="1600" b="1" i="0" cap="all" baseline="0">
                <a:solidFill>
                  <a:schemeClr val="bg1"/>
                </a:solidFill>
                <a:latin typeface="Barlow" panose="00000500000000000000" pitchFamily="2" charset="0"/>
              </a:defRPr>
            </a:lvl4pPr>
            <a:lvl5pPr>
              <a:defRPr sz="1600" b="1" i="0" cap="all" baseline="0">
                <a:solidFill>
                  <a:schemeClr val="bg1"/>
                </a:solidFill>
                <a:latin typeface="Barlow" panose="00000500000000000000" pitchFamily="2" charset="0"/>
              </a:defRPr>
            </a:lvl5pPr>
          </a:lstStyle>
          <a:p>
            <a:pPr lvl="0"/>
            <a:r>
              <a:rPr lang="en-US"/>
              <a:t>Click to Add </a:t>
            </a:r>
            <a:r>
              <a:rPr lang="en-US" err="1"/>
              <a:t>SideBar</a:t>
            </a:r>
            <a:r>
              <a:rPr lang="en-US"/>
              <a:t> Headline </a:t>
            </a:r>
          </a:p>
        </p:txBody>
      </p:sp>
      <p:sp>
        <p:nvSpPr>
          <p:cNvPr id="24" name="Text Placeholder 2">
            <a:extLst>
              <a:ext uri="{FF2B5EF4-FFF2-40B4-BE49-F238E27FC236}">
                <a16:creationId xmlns:a16="http://schemas.microsoft.com/office/drawing/2014/main" id="{23BFC48D-0C1C-4C66-B80C-EC7FBA96E7C5}"/>
              </a:ext>
            </a:extLst>
          </p:cNvPr>
          <p:cNvSpPr>
            <a:spLocks noGrp="1"/>
          </p:cNvSpPr>
          <p:nvPr>
            <p:ph type="body" sz="quarter" idx="28" hasCustomPrompt="1"/>
          </p:nvPr>
        </p:nvSpPr>
        <p:spPr>
          <a:xfrm>
            <a:off x="1064331" y="4616062"/>
            <a:ext cx="2323267" cy="1104900"/>
          </a:xfrm>
          <a:prstGeom prst="rect">
            <a:avLst/>
          </a:prstGeom>
        </p:spPr>
        <p:txBody>
          <a:bodyPr/>
          <a:lstStyle>
            <a:lvl1pPr marL="0" indent="0" algn="ctr">
              <a:buFontTx/>
              <a:buNone/>
              <a:defRPr sz="1400" kern="1200" baseline="0">
                <a:solidFill>
                  <a:schemeClr val="bg1"/>
                </a:solidFill>
                <a:latin typeface="Barlow SemiBold" panose="00000700000000000000" pitchFamily="2" charset="0"/>
              </a:defRPr>
            </a:lvl1pPr>
            <a:lvl2pPr algn="ctr">
              <a:defRPr sz="1400">
                <a:solidFill>
                  <a:schemeClr val="bg1"/>
                </a:solidFill>
                <a:latin typeface="Barlow SemiBold" panose="00000700000000000000" pitchFamily="2" charset="0"/>
              </a:defRPr>
            </a:lvl2pPr>
            <a:lvl3pPr algn="ctr">
              <a:defRPr sz="1400">
                <a:solidFill>
                  <a:schemeClr val="bg1"/>
                </a:solidFill>
                <a:latin typeface="Barlow SemiBold" panose="00000700000000000000" pitchFamily="2" charset="0"/>
              </a:defRPr>
            </a:lvl3pPr>
            <a:lvl4pPr algn="ctr">
              <a:defRPr sz="1400">
                <a:solidFill>
                  <a:schemeClr val="bg1"/>
                </a:solidFill>
                <a:latin typeface="Barlow SemiBold" panose="00000700000000000000" pitchFamily="2" charset="0"/>
              </a:defRPr>
            </a:lvl4pPr>
            <a:lvl5pPr algn="ctr">
              <a:defRPr sz="1400">
                <a:solidFill>
                  <a:schemeClr val="bg1"/>
                </a:solidFill>
                <a:latin typeface="Barlow SemiBold" panose="00000700000000000000" pitchFamily="2" charset="0"/>
              </a:defRPr>
            </a:lvl5pPr>
          </a:lstStyle>
          <a:p>
            <a:pPr lvl="0"/>
            <a:r>
              <a:rPr lang="en-US"/>
              <a:t>Click to add copy</a:t>
            </a:r>
          </a:p>
        </p:txBody>
      </p:sp>
      <p:sp>
        <p:nvSpPr>
          <p:cNvPr id="26" name="Title 1">
            <a:extLst>
              <a:ext uri="{FF2B5EF4-FFF2-40B4-BE49-F238E27FC236}">
                <a16:creationId xmlns:a16="http://schemas.microsoft.com/office/drawing/2014/main" id="{8F555E61-32AE-46F9-AA17-5946AEE9BFC1}"/>
              </a:ext>
            </a:extLst>
          </p:cNvPr>
          <p:cNvSpPr>
            <a:spLocks noGrp="1"/>
          </p:cNvSpPr>
          <p:nvPr>
            <p:ph type="title"/>
          </p:nvPr>
        </p:nvSpPr>
        <p:spPr>
          <a:xfrm>
            <a:off x="4003712" y="1049194"/>
            <a:ext cx="6934481" cy="709458"/>
          </a:xfrm>
          <a:prstGeom prst="rect">
            <a:avLst/>
          </a:prstGeom>
        </p:spPr>
        <p:txBody>
          <a:bodyPr lIns="0" tIns="0" rIns="0" bIns="0" anchor="t" anchorCtr="0"/>
          <a:lstStyle/>
          <a:p>
            <a:r>
              <a:rPr lang="en-US"/>
              <a:t>Click to edit Master title style</a:t>
            </a:r>
          </a:p>
        </p:txBody>
      </p:sp>
      <p:cxnSp>
        <p:nvCxnSpPr>
          <p:cNvPr id="27" name="Straight Connector 26">
            <a:extLst>
              <a:ext uri="{FF2B5EF4-FFF2-40B4-BE49-F238E27FC236}">
                <a16:creationId xmlns:a16="http://schemas.microsoft.com/office/drawing/2014/main" id="{7948637D-A540-4516-B3A9-3FDDE5DF558D}"/>
              </a:ext>
            </a:extLst>
          </p:cNvPr>
          <p:cNvCxnSpPr>
            <a:cxnSpLocks/>
          </p:cNvCxnSpPr>
          <p:nvPr userDrawn="1"/>
        </p:nvCxnSpPr>
        <p:spPr>
          <a:xfrm>
            <a:off x="4003712" y="791210"/>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pic>
        <p:nvPicPr>
          <p:cNvPr id="18" name="Picture 17" descr="Text&#10;&#10;Description automatically generated">
            <a:extLst>
              <a:ext uri="{FF2B5EF4-FFF2-40B4-BE49-F238E27FC236}">
                <a16:creationId xmlns:a16="http://schemas.microsoft.com/office/drawing/2014/main" id="{FD628F8E-A20D-4CB3-8D64-1ABBCA7B91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19622" y="230948"/>
            <a:ext cx="1408584" cy="364365"/>
          </a:xfrm>
          <a:prstGeom prst="rect">
            <a:avLst/>
          </a:prstGeom>
        </p:spPr>
      </p:pic>
    </p:spTree>
    <p:extLst>
      <p:ext uri="{BB962C8B-B14F-4D97-AF65-F5344CB8AC3E}">
        <p14:creationId xmlns:p14="http://schemas.microsoft.com/office/powerpoint/2010/main" val="31179433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eader bar with 3 column">
    <p:spTree>
      <p:nvGrpSpPr>
        <p:cNvPr id="1" name=""/>
        <p:cNvGrpSpPr/>
        <p:nvPr/>
      </p:nvGrpSpPr>
      <p:grpSpPr>
        <a:xfrm>
          <a:off x="0" y="0"/>
          <a:ext cx="0" cy="0"/>
          <a:chOff x="0" y="0"/>
          <a:chExt cx="0" cy="0"/>
        </a:xfrm>
      </p:grpSpPr>
      <p:pic>
        <p:nvPicPr>
          <p:cNvPr id="10" name="Picture 9" descr="A picture containing building&#10;&#10;Description automatically generated">
            <a:extLst>
              <a:ext uri="{FF2B5EF4-FFF2-40B4-BE49-F238E27FC236}">
                <a16:creationId xmlns:a16="http://schemas.microsoft.com/office/drawing/2014/main" id="{E63789B4-2476-4C40-B532-CB1EFFEADE1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3543300" cy="6858000"/>
          </a:xfrm>
          <a:prstGeom prst="rect">
            <a:avLst/>
          </a:prstGeom>
        </p:spPr>
      </p:pic>
      <p:sp>
        <p:nvSpPr>
          <p:cNvPr id="2" name="Title 1">
            <a:extLst>
              <a:ext uri="{FF2B5EF4-FFF2-40B4-BE49-F238E27FC236}">
                <a16:creationId xmlns:a16="http://schemas.microsoft.com/office/drawing/2014/main" id="{9DEF806A-7F43-4F9E-A77C-B73634468F14}"/>
              </a:ext>
            </a:extLst>
          </p:cNvPr>
          <p:cNvSpPr>
            <a:spLocks noGrp="1"/>
          </p:cNvSpPr>
          <p:nvPr>
            <p:ph type="title" hasCustomPrompt="1"/>
          </p:nvPr>
        </p:nvSpPr>
        <p:spPr>
          <a:xfrm>
            <a:off x="670365" y="1552009"/>
            <a:ext cx="2569464" cy="3099816"/>
          </a:xfrm>
          <a:prstGeom prst="rect">
            <a:avLst/>
          </a:prstGeom>
        </p:spPr>
        <p:txBody>
          <a:bodyPr lIns="0" tIns="0" rIns="0" bIns="0" anchor="t" anchorCtr="0"/>
          <a:lstStyle>
            <a:lvl1pPr>
              <a:defRPr>
                <a:solidFill>
                  <a:schemeClr val="bg1"/>
                </a:solidFill>
              </a:defRPr>
            </a:lvl1pPr>
          </a:lstStyle>
          <a:p>
            <a:r>
              <a:rPr lang="en-US"/>
              <a:t>Click to add heading</a:t>
            </a:r>
          </a:p>
        </p:txBody>
      </p:sp>
      <p:sp>
        <p:nvSpPr>
          <p:cNvPr id="3" name="Content Placeholder 2">
            <a:extLst>
              <a:ext uri="{FF2B5EF4-FFF2-40B4-BE49-F238E27FC236}">
                <a16:creationId xmlns:a16="http://schemas.microsoft.com/office/drawing/2014/main" id="{57834183-0E25-4CE8-96BD-9E4E88E23481}"/>
              </a:ext>
            </a:extLst>
          </p:cNvPr>
          <p:cNvSpPr>
            <a:spLocks noGrp="1"/>
          </p:cNvSpPr>
          <p:nvPr>
            <p:ph sz="half" idx="1" hasCustomPrompt="1"/>
          </p:nvPr>
        </p:nvSpPr>
        <p:spPr>
          <a:xfrm>
            <a:off x="4248150" y="3808597"/>
            <a:ext cx="2133600" cy="2167188"/>
          </a:xfrm>
          <a:prstGeom prst="rect">
            <a:avLst/>
          </a:prstGeom>
        </p:spPr>
        <p:txBody>
          <a:bodyPr lIns="0" tIns="0" rIns="0" bIns="0">
            <a:normAutofit/>
          </a:bodyPr>
          <a:lstStyle>
            <a:lvl1pPr>
              <a:lnSpc>
                <a:spcPct val="100000"/>
              </a:lnSpc>
              <a:spcBef>
                <a:spcPts val="0"/>
              </a:spcBef>
              <a:defRPr sz="1400">
                <a:solidFill>
                  <a:srgbClr val="082C48"/>
                </a:solidFill>
              </a:defRPr>
            </a:lvl1pPr>
            <a:lvl2pPr>
              <a:lnSpc>
                <a:spcPct val="100000"/>
              </a:lnSpc>
              <a:spcBef>
                <a:spcPts val="0"/>
              </a:spcBef>
              <a:defRPr sz="1400">
                <a:solidFill>
                  <a:srgbClr val="082C48"/>
                </a:solidFill>
              </a:defRPr>
            </a:lvl2pPr>
            <a:lvl3pPr>
              <a:lnSpc>
                <a:spcPct val="100000"/>
              </a:lnSpc>
              <a:spcBef>
                <a:spcPts val="0"/>
              </a:spcBef>
              <a:defRPr sz="1400">
                <a:solidFill>
                  <a:srgbClr val="082C48"/>
                </a:solidFill>
              </a:defRPr>
            </a:lvl3pPr>
            <a:lvl4pPr>
              <a:lnSpc>
                <a:spcPct val="100000"/>
              </a:lnSpc>
              <a:spcBef>
                <a:spcPts val="0"/>
              </a:spcBef>
              <a:defRPr sz="1400">
                <a:solidFill>
                  <a:srgbClr val="082C48"/>
                </a:solidFill>
              </a:defRPr>
            </a:lvl4pPr>
            <a:lvl5pPr>
              <a:lnSpc>
                <a:spcPct val="100000"/>
              </a:lnSpc>
              <a:spcBef>
                <a:spcPts val="0"/>
              </a:spcBef>
              <a:defRPr sz="1400">
                <a:solidFill>
                  <a:srgbClr val="082C48"/>
                </a:solidFill>
              </a:defRPr>
            </a:lvl5pPr>
          </a:lstStyle>
          <a:p>
            <a:pPr lvl="0"/>
            <a:r>
              <a:rPr lang="en-US"/>
              <a:t>Bulleted list</a:t>
            </a:r>
          </a:p>
          <a:p>
            <a:pPr lvl="0"/>
            <a:endParaRPr lang="en-US"/>
          </a:p>
        </p:txBody>
      </p:sp>
      <p:sp>
        <p:nvSpPr>
          <p:cNvPr id="5" name="Slide Number Placeholder 4">
            <a:extLst>
              <a:ext uri="{FF2B5EF4-FFF2-40B4-BE49-F238E27FC236}">
                <a16:creationId xmlns:a16="http://schemas.microsoft.com/office/drawing/2014/main" id="{395403BE-FC6C-411B-B353-073F60F20F9A}"/>
              </a:ext>
            </a:extLst>
          </p:cNvPr>
          <p:cNvSpPr>
            <a:spLocks noGrp="1"/>
          </p:cNvSpPr>
          <p:nvPr>
            <p:ph type="sldNum" sz="quarter" idx="10"/>
          </p:nvPr>
        </p:nvSpPr>
        <p:spPr/>
        <p:txBody>
          <a:bodyPr/>
          <a:lstStyle/>
          <a:p>
            <a:fld id="{406AAB76-5E90-4A9C-9FCF-401F619A091A}" type="slidenum">
              <a:rPr lang="en-US" smtClean="0"/>
              <a:pPr/>
              <a:t>‹#›</a:t>
            </a:fld>
            <a:endParaRPr lang="en-US" dirty="0"/>
          </a:p>
        </p:txBody>
      </p:sp>
      <p:cxnSp>
        <p:nvCxnSpPr>
          <p:cNvPr id="7" name="Straight Connector 6">
            <a:extLst>
              <a:ext uri="{FF2B5EF4-FFF2-40B4-BE49-F238E27FC236}">
                <a16:creationId xmlns:a16="http://schemas.microsoft.com/office/drawing/2014/main" id="{F4FC77C0-ACD8-4E4F-A30F-52570493F109}"/>
              </a:ext>
            </a:extLst>
          </p:cNvPr>
          <p:cNvCxnSpPr>
            <a:cxnSpLocks/>
          </p:cNvCxnSpPr>
          <p:nvPr userDrawn="1"/>
        </p:nvCxnSpPr>
        <p:spPr>
          <a:xfrm>
            <a:off x="688653" y="1289304"/>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7849DFF7-B46C-417F-B142-C9D274F0F5B4}"/>
              </a:ext>
            </a:extLst>
          </p:cNvPr>
          <p:cNvSpPr>
            <a:spLocks noGrp="1"/>
          </p:cNvSpPr>
          <p:nvPr>
            <p:ph type="body" sz="quarter" idx="11" hasCustomPrompt="1"/>
          </p:nvPr>
        </p:nvSpPr>
        <p:spPr>
          <a:xfrm>
            <a:off x="4248150" y="2872942"/>
            <a:ext cx="2133600" cy="294804"/>
          </a:xfrm>
          <a:prstGeom prst="rect">
            <a:avLst/>
          </a:prstGeom>
        </p:spPr>
        <p:txBody>
          <a:bodyPr lIns="0" tIns="0" rIns="0" bIns="0"/>
          <a:lstStyle>
            <a:lvl1pPr marL="0" indent="0">
              <a:buFontTx/>
              <a:buNone/>
              <a:defRPr sz="1600" b="1" cap="all" baseline="0">
                <a:solidFill>
                  <a:schemeClr val="tx1"/>
                </a:solidFill>
                <a:latin typeface="Barlow" panose="00000500000000000000" pitchFamily="2" charset="0"/>
              </a:defRPr>
            </a:lvl1pPr>
          </a:lstStyle>
          <a:p>
            <a:pPr lvl="0"/>
            <a:r>
              <a:rPr lang="en-US"/>
              <a:t>Subhead</a:t>
            </a:r>
          </a:p>
        </p:txBody>
      </p:sp>
      <p:sp>
        <p:nvSpPr>
          <p:cNvPr id="8" name="Picture Placeholder 7">
            <a:extLst>
              <a:ext uri="{FF2B5EF4-FFF2-40B4-BE49-F238E27FC236}">
                <a16:creationId xmlns:a16="http://schemas.microsoft.com/office/drawing/2014/main" id="{AA278BA2-CA06-42FA-8264-AD5B33FB5514}"/>
              </a:ext>
            </a:extLst>
          </p:cNvPr>
          <p:cNvSpPr>
            <a:spLocks noGrp="1"/>
          </p:cNvSpPr>
          <p:nvPr>
            <p:ph type="pic" sz="quarter" idx="13" hasCustomPrompt="1"/>
          </p:nvPr>
        </p:nvSpPr>
        <p:spPr>
          <a:xfrm>
            <a:off x="4248150" y="1499616"/>
            <a:ext cx="1188720" cy="1188720"/>
          </a:xfrm>
          <a:prstGeom prst="rect">
            <a:avLst/>
          </a:prstGeom>
        </p:spPr>
        <p:txBody>
          <a:bodyPr>
            <a:normAutofit/>
          </a:bodyPr>
          <a:lstStyle>
            <a:lvl1pPr marL="0" indent="0">
              <a:buFontTx/>
              <a:buNone/>
              <a:defRPr sz="1600"/>
            </a:lvl1pPr>
          </a:lstStyle>
          <a:p>
            <a:r>
              <a:rPr lang="en-US" dirty="0"/>
              <a:t>Icon</a:t>
            </a:r>
          </a:p>
        </p:txBody>
      </p:sp>
      <p:sp>
        <p:nvSpPr>
          <p:cNvPr id="15" name="Text Placeholder 14">
            <a:extLst>
              <a:ext uri="{FF2B5EF4-FFF2-40B4-BE49-F238E27FC236}">
                <a16:creationId xmlns:a16="http://schemas.microsoft.com/office/drawing/2014/main" id="{FBA61B44-D41E-499A-AFCE-1338BAA91E38}"/>
              </a:ext>
            </a:extLst>
          </p:cNvPr>
          <p:cNvSpPr>
            <a:spLocks noGrp="1"/>
          </p:cNvSpPr>
          <p:nvPr>
            <p:ph type="body" sz="quarter" idx="14" hasCustomPrompt="1"/>
          </p:nvPr>
        </p:nvSpPr>
        <p:spPr>
          <a:xfrm>
            <a:off x="4248150" y="3228381"/>
            <a:ext cx="2133600" cy="538549"/>
          </a:xfrm>
          <a:prstGeom prst="rect">
            <a:avLst/>
          </a:prstGeom>
        </p:spPr>
        <p:txBody>
          <a:bodyPr lIns="0" tIns="0" rIns="0" bIns="0">
            <a:noAutofit/>
          </a:bodyPr>
          <a:lstStyle>
            <a:lvl1pPr marL="0" indent="0">
              <a:spcAft>
                <a:spcPts val="600"/>
              </a:spcAft>
              <a:buNone/>
              <a:defRPr sz="1400">
                <a:solidFill>
                  <a:srgbClr val="082C48"/>
                </a:solidFill>
              </a:defRPr>
            </a:lvl1pPr>
            <a:lvl2pPr marL="365760" indent="0">
              <a:buNone/>
              <a:defRPr sz="1400"/>
            </a:lvl2pPr>
            <a:lvl3pPr marL="731520" indent="0">
              <a:buNone/>
              <a:defRPr sz="1400"/>
            </a:lvl3pPr>
            <a:lvl4pPr marL="1097280" indent="0">
              <a:buNone/>
              <a:defRPr sz="1400"/>
            </a:lvl4pPr>
            <a:lvl5pPr marL="1463040" indent="0">
              <a:buNone/>
              <a:defRPr sz="1400"/>
            </a:lvl5pPr>
          </a:lstStyle>
          <a:p>
            <a:pPr lvl="0"/>
            <a:r>
              <a:rPr lang="en-US"/>
              <a:t>Intro/paragraph copy for the bulleted list:</a:t>
            </a:r>
          </a:p>
        </p:txBody>
      </p:sp>
      <p:sp>
        <p:nvSpPr>
          <p:cNvPr id="16" name="Content Placeholder 2">
            <a:extLst>
              <a:ext uri="{FF2B5EF4-FFF2-40B4-BE49-F238E27FC236}">
                <a16:creationId xmlns:a16="http://schemas.microsoft.com/office/drawing/2014/main" id="{630C7CFD-2E20-4A5C-BBED-201A90467255}"/>
              </a:ext>
            </a:extLst>
          </p:cNvPr>
          <p:cNvSpPr>
            <a:spLocks noGrp="1"/>
          </p:cNvSpPr>
          <p:nvPr>
            <p:ph sz="half" idx="15" hasCustomPrompt="1"/>
          </p:nvPr>
        </p:nvSpPr>
        <p:spPr>
          <a:xfrm>
            <a:off x="6845427" y="3808597"/>
            <a:ext cx="2133600" cy="2167188"/>
          </a:xfrm>
          <a:prstGeom prst="rect">
            <a:avLst/>
          </a:prstGeom>
        </p:spPr>
        <p:txBody>
          <a:bodyPr lIns="0" tIns="0" rIns="0" bIns="0">
            <a:normAutofit/>
          </a:bodyPr>
          <a:lstStyle>
            <a:lvl1pPr>
              <a:lnSpc>
                <a:spcPct val="100000"/>
              </a:lnSpc>
              <a:spcBef>
                <a:spcPts val="0"/>
              </a:spcBef>
              <a:defRPr sz="1400">
                <a:solidFill>
                  <a:srgbClr val="082C48"/>
                </a:solidFill>
              </a:defRPr>
            </a:lvl1pPr>
            <a:lvl2pPr>
              <a:lnSpc>
                <a:spcPct val="100000"/>
              </a:lnSpc>
              <a:spcBef>
                <a:spcPts val="0"/>
              </a:spcBef>
              <a:defRPr sz="1400">
                <a:solidFill>
                  <a:srgbClr val="082C48"/>
                </a:solidFill>
              </a:defRPr>
            </a:lvl2pPr>
            <a:lvl3pPr>
              <a:lnSpc>
                <a:spcPct val="100000"/>
              </a:lnSpc>
              <a:spcBef>
                <a:spcPts val="0"/>
              </a:spcBef>
              <a:defRPr sz="1400">
                <a:solidFill>
                  <a:srgbClr val="082C48"/>
                </a:solidFill>
              </a:defRPr>
            </a:lvl3pPr>
            <a:lvl4pPr>
              <a:lnSpc>
                <a:spcPct val="100000"/>
              </a:lnSpc>
              <a:spcBef>
                <a:spcPts val="0"/>
              </a:spcBef>
              <a:defRPr sz="1400">
                <a:solidFill>
                  <a:srgbClr val="082C48"/>
                </a:solidFill>
              </a:defRPr>
            </a:lvl4pPr>
            <a:lvl5pPr>
              <a:lnSpc>
                <a:spcPct val="100000"/>
              </a:lnSpc>
              <a:spcBef>
                <a:spcPts val="0"/>
              </a:spcBef>
              <a:defRPr sz="1400">
                <a:solidFill>
                  <a:srgbClr val="082C48"/>
                </a:solidFill>
              </a:defRPr>
            </a:lvl5pPr>
          </a:lstStyle>
          <a:p>
            <a:pPr lvl="0"/>
            <a:r>
              <a:rPr lang="en-US"/>
              <a:t>Bulleted list</a:t>
            </a:r>
          </a:p>
          <a:p>
            <a:pPr lvl="0"/>
            <a:endParaRPr lang="en-US"/>
          </a:p>
        </p:txBody>
      </p:sp>
      <p:sp>
        <p:nvSpPr>
          <p:cNvPr id="17" name="Text Placeholder 8">
            <a:extLst>
              <a:ext uri="{FF2B5EF4-FFF2-40B4-BE49-F238E27FC236}">
                <a16:creationId xmlns:a16="http://schemas.microsoft.com/office/drawing/2014/main" id="{BC0757B4-39CD-4922-AE7A-036A5C429404}"/>
              </a:ext>
            </a:extLst>
          </p:cNvPr>
          <p:cNvSpPr>
            <a:spLocks noGrp="1"/>
          </p:cNvSpPr>
          <p:nvPr>
            <p:ph type="body" sz="quarter" idx="16" hasCustomPrompt="1"/>
          </p:nvPr>
        </p:nvSpPr>
        <p:spPr>
          <a:xfrm>
            <a:off x="6845427" y="2872942"/>
            <a:ext cx="2133600" cy="294804"/>
          </a:xfrm>
          <a:prstGeom prst="rect">
            <a:avLst/>
          </a:prstGeom>
        </p:spPr>
        <p:txBody>
          <a:bodyPr lIns="0" tIns="0" rIns="0" bIns="0"/>
          <a:lstStyle>
            <a:lvl1pPr marL="0" indent="0">
              <a:buFontTx/>
              <a:buNone/>
              <a:defRPr sz="1600" b="1" cap="all" baseline="0">
                <a:solidFill>
                  <a:schemeClr val="tx1"/>
                </a:solidFill>
                <a:latin typeface="Barlow" panose="00000500000000000000" pitchFamily="2" charset="0"/>
              </a:defRPr>
            </a:lvl1pPr>
          </a:lstStyle>
          <a:p>
            <a:pPr lvl="0"/>
            <a:r>
              <a:rPr lang="en-US"/>
              <a:t>Subhead</a:t>
            </a:r>
          </a:p>
        </p:txBody>
      </p:sp>
      <p:sp>
        <p:nvSpPr>
          <p:cNvPr id="18" name="Picture Placeholder 7">
            <a:extLst>
              <a:ext uri="{FF2B5EF4-FFF2-40B4-BE49-F238E27FC236}">
                <a16:creationId xmlns:a16="http://schemas.microsoft.com/office/drawing/2014/main" id="{86659317-0619-4899-826E-BE5C4B730AC6}"/>
              </a:ext>
            </a:extLst>
          </p:cNvPr>
          <p:cNvSpPr>
            <a:spLocks noGrp="1"/>
          </p:cNvSpPr>
          <p:nvPr>
            <p:ph type="pic" sz="quarter" idx="17" hasCustomPrompt="1"/>
          </p:nvPr>
        </p:nvSpPr>
        <p:spPr>
          <a:xfrm>
            <a:off x="6845427" y="1499616"/>
            <a:ext cx="1188720" cy="1188720"/>
          </a:xfrm>
          <a:prstGeom prst="rect">
            <a:avLst/>
          </a:prstGeom>
        </p:spPr>
        <p:txBody>
          <a:bodyPr>
            <a:normAutofit/>
          </a:bodyPr>
          <a:lstStyle>
            <a:lvl1pPr marL="0" indent="0">
              <a:buFontTx/>
              <a:buNone/>
              <a:defRPr sz="1600"/>
            </a:lvl1pPr>
          </a:lstStyle>
          <a:p>
            <a:r>
              <a:rPr lang="en-US" dirty="0"/>
              <a:t>Icon</a:t>
            </a:r>
          </a:p>
        </p:txBody>
      </p:sp>
      <p:sp>
        <p:nvSpPr>
          <p:cNvPr id="19" name="Text Placeholder 14">
            <a:extLst>
              <a:ext uri="{FF2B5EF4-FFF2-40B4-BE49-F238E27FC236}">
                <a16:creationId xmlns:a16="http://schemas.microsoft.com/office/drawing/2014/main" id="{22142F6A-5BF3-4AD1-A9A2-C6707D3687AB}"/>
              </a:ext>
            </a:extLst>
          </p:cNvPr>
          <p:cNvSpPr>
            <a:spLocks noGrp="1"/>
          </p:cNvSpPr>
          <p:nvPr>
            <p:ph type="body" sz="quarter" idx="18" hasCustomPrompt="1"/>
          </p:nvPr>
        </p:nvSpPr>
        <p:spPr>
          <a:xfrm>
            <a:off x="6845427" y="3228381"/>
            <a:ext cx="2133600" cy="538549"/>
          </a:xfrm>
          <a:prstGeom prst="rect">
            <a:avLst/>
          </a:prstGeom>
        </p:spPr>
        <p:txBody>
          <a:bodyPr lIns="0" tIns="0" rIns="0" bIns="0">
            <a:noAutofit/>
          </a:bodyPr>
          <a:lstStyle>
            <a:lvl1pPr marL="0" indent="0">
              <a:spcAft>
                <a:spcPts val="600"/>
              </a:spcAft>
              <a:buNone/>
              <a:defRPr sz="1400">
                <a:solidFill>
                  <a:srgbClr val="082C48"/>
                </a:solidFill>
              </a:defRPr>
            </a:lvl1pPr>
            <a:lvl2pPr marL="365760" indent="0">
              <a:buNone/>
              <a:defRPr sz="1400"/>
            </a:lvl2pPr>
            <a:lvl3pPr marL="731520" indent="0">
              <a:buNone/>
              <a:defRPr sz="1400"/>
            </a:lvl3pPr>
            <a:lvl4pPr marL="1097280" indent="0">
              <a:buNone/>
              <a:defRPr sz="1400"/>
            </a:lvl4pPr>
            <a:lvl5pPr marL="1463040" indent="0">
              <a:buNone/>
              <a:defRPr sz="1400"/>
            </a:lvl5pPr>
          </a:lstStyle>
          <a:p>
            <a:pPr lvl="0"/>
            <a:r>
              <a:rPr lang="en-US"/>
              <a:t>Intro/paragraph copy for the bulleted list:</a:t>
            </a:r>
          </a:p>
        </p:txBody>
      </p:sp>
      <p:sp>
        <p:nvSpPr>
          <p:cNvPr id="20" name="Content Placeholder 2">
            <a:extLst>
              <a:ext uri="{FF2B5EF4-FFF2-40B4-BE49-F238E27FC236}">
                <a16:creationId xmlns:a16="http://schemas.microsoft.com/office/drawing/2014/main" id="{8B8BA67C-35BA-405E-A8FF-F562E832059F}"/>
              </a:ext>
            </a:extLst>
          </p:cNvPr>
          <p:cNvSpPr>
            <a:spLocks noGrp="1"/>
          </p:cNvSpPr>
          <p:nvPr>
            <p:ph sz="half" idx="19" hasCustomPrompt="1"/>
          </p:nvPr>
        </p:nvSpPr>
        <p:spPr>
          <a:xfrm>
            <a:off x="9442704" y="3808597"/>
            <a:ext cx="2133600" cy="2167188"/>
          </a:xfrm>
          <a:prstGeom prst="rect">
            <a:avLst/>
          </a:prstGeom>
        </p:spPr>
        <p:txBody>
          <a:bodyPr lIns="0" tIns="0" rIns="0" bIns="0">
            <a:normAutofit/>
          </a:bodyPr>
          <a:lstStyle>
            <a:lvl1pPr>
              <a:lnSpc>
                <a:spcPct val="100000"/>
              </a:lnSpc>
              <a:spcBef>
                <a:spcPts val="0"/>
              </a:spcBef>
              <a:defRPr sz="1400">
                <a:solidFill>
                  <a:srgbClr val="082C48"/>
                </a:solidFill>
              </a:defRPr>
            </a:lvl1pPr>
            <a:lvl2pPr>
              <a:lnSpc>
                <a:spcPct val="100000"/>
              </a:lnSpc>
              <a:spcBef>
                <a:spcPts val="0"/>
              </a:spcBef>
              <a:defRPr sz="1400">
                <a:solidFill>
                  <a:srgbClr val="082C48"/>
                </a:solidFill>
              </a:defRPr>
            </a:lvl2pPr>
            <a:lvl3pPr>
              <a:lnSpc>
                <a:spcPct val="100000"/>
              </a:lnSpc>
              <a:spcBef>
                <a:spcPts val="0"/>
              </a:spcBef>
              <a:defRPr sz="1400">
                <a:solidFill>
                  <a:srgbClr val="082C48"/>
                </a:solidFill>
              </a:defRPr>
            </a:lvl3pPr>
            <a:lvl4pPr>
              <a:lnSpc>
                <a:spcPct val="100000"/>
              </a:lnSpc>
              <a:spcBef>
                <a:spcPts val="0"/>
              </a:spcBef>
              <a:defRPr sz="1400">
                <a:solidFill>
                  <a:srgbClr val="082C48"/>
                </a:solidFill>
              </a:defRPr>
            </a:lvl4pPr>
            <a:lvl5pPr>
              <a:lnSpc>
                <a:spcPct val="100000"/>
              </a:lnSpc>
              <a:spcBef>
                <a:spcPts val="0"/>
              </a:spcBef>
              <a:defRPr sz="1400">
                <a:solidFill>
                  <a:srgbClr val="082C48"/>
                </a:solidFill>
              </a:defRPr>
            </a:lvl5pPr>
          </a:lstStyle>
          <a:p>
            <a:pPr lvl="0"/>
            <a:r>
              <a:rPr lang="en-US"/>
              <a:t>Bulleted list</a:t>
            </a:r>
          </a:p>
          <a:p>
            <a:pPr lvl="0"/>
            <a:endParaRPr lang="en-US"/>
          </a:p>
        </p:txBody>
      </p:sp>
      <p:sp>
        <p:nvSpPr>
          <p:cNvPr id="21" name="Text Placeholder 8">
            <a:extLst>
              <a:ext uri="{FF2B5EF4-FFF2-40B4-BE49-F238E27FC236}">
                <a16:creationId xmlns:a16="http://schemas.microsoft.com/office/drawing/2014/main" id="{E337B8BF-AF8D-4B30-AEF7-133872D2B026}"/>
              </a:ext>
            </a:extLst>
          </p:cNvPr>
          <p:cNvSpPr>
            <a:spLocks noGrp="1"/>
          </p:cNvSpPr>
          <p:nvPr>
            <p:ph type="body" sz="quarter" idx="20" hasCustomPrompt="1"/>
          </p:nvPr>
        </p:nvSpPr>
        <p:spPr>
          <a:xfrm>
            <a:off x="9442704" y="2872942"/>
            <a:ext cx="2133600" cy="294804"/>
          </a:xfrm>
          <a:prstGeom prst="rect">
            <a:avLst/>
          </a:prstGeom>
        </p:spPr>
        <p:txBody>
          <a:bodyPr lIns="0" tIns="0" rIns="0" bIns="0"/>
          <a:lstStyle>
            <a:lvl1pPr marL="0" indent="0">
              <a:buFontTx/>
              <a:buNone/>
              <a:defRPr sz="1600" b="1" cap="all" baseline="0">
                <a:solidFill>
                  <a:schemeClr val="tx1"/>
                </a:solidFill>
                <a:latin typeface="Barlow" panose="00000500000000000000" pitchFamily="2" charset="0"/>
              </a:defRPr>
            </a:lvl1pPr>
          </a:lstStyle>
          <a:p>
            <a:pPr lvl="0"/>
            <a:r>
              <a:rPr lang="en-US"/>
              <a:t>Subhead</a:t>
            </a:r>
          </a:p>
        </p:txBody>
      </p:sp>
      <p:sp>
        <p:nvSpPr>
          <p:cNvPr id="22" name="Picture Placeholder 7">
            <a:extLst>
              <a:ext uri="{FF2B5EF4-FFF2-40B4-BE49-F238E27FC236}">
                <a16:creationId xmlns:a16="http://schemas.microsoft.com/office/drawing/2014/main" id="{66D77B1E-357E-41B7-B8BE-74F3F350396C}"/>
              </a:ext>
            </a:extLst>
          </p:cNvPr>
          <p:cNvSpPr>
            <a:spLocks noGrp="1"/>
          </p:cNvSpPr>
          <p:nvPr>
            <p:ph type="pic" sz="quarter" idx="21" hasCustomPrompt="1"/>
          </p:nvPr>
        </p:nvSpPr>
        <p:spPr>
          <a:xfrm>
            <a:off x="9442704" y="1499616"/>
            <a:ext cx="1188720" cy="1188720"/>
          </a:xfrm>
          <a:prstGeom prst="rect">
            <a:avLst/>
          </a:prstGeom>
        </p:spPr>
        <p:txBody>
          <a:bodyPr>
            <a:normAutofit/>
          </a:bodyPr>
          <a:lstStyle>
            <a:lvl1pPr marL="0" indent="0">
              <a:buFontTx/>
              <a:buNone/>
              <a:defRPr sz="1600"/>
            </a:lvl1pPr>
          </a:lstStyle>
          <a:p>
            <a:r>
              <a:rPr lang="en-US" dirty="0"/>
              <a:t>Icon</a:t>
            </a:r>
          </a:p>
        </p:txBody>
      </p:sp>
      <p:sp>
        <p:nvSpPr>
          <p:cNvPr id="23" name="Text Placeholder 14">
            <a:extLst>
              <a:ext uri="{FF2B5EF4-FFF2-40B4-BE49-F238E27FC236}">
                <a16:creationId xmlns:a16="http://schemas.microsoft.com/office/drawing/2014/main" id="{E72D4CCB-F2B1-43C5-8183-2DF7435F9E3B}"/>
              </a:ext>
            </a:extLst>
          </p:cNvPr>
          <p:cNvSpPr>
            <a:spLocks noGrp="1"/>
          </p:cNvSpPr>
          <p:nvPr>
            <p:ph type="body" sz="quarter" idx="22" hasCustomPrompt="1"/>
          </p:nvPr>
        </p:nvSpPr>
        <p:spPr>
          <a:xfrm>
            <a:off x="9442704" y="3228381"/>
            <a:ext cx="2133600" cy="538549"/>
          </a:xfrm>
          <a:prstGeom prst="rect">
            <a:avLst/>
          </a:prstGeom>
        </p:spPr>
        <p:txBody>
          <a:bodyPr lIns="0" tIns="0" rIns="0" bIns="0">
            <a:noAutofit/>
          </a:bodyPr>
          <a:lstStyle>
            <a:lvl1pPr marL="0" indent="0">
              <a:spcAft>
                <a:spcPts val="600"/>
              </a:spcAft>
              <a:buNone/>
              <a:defRPr sz="1400">
                <a:solidFill>
                  <a:srgbClr val="082C48"/>
                </a:solidFill>
              </a:defRPr>
            </a:lvl1pPr>
            <a:lvl2pPr marL="365760" indent="0">
              <a:buNone/>
              <a:defRPr sz="1400"/>
            </a:lvl2pPr>
            <a:lvl3pPr marL="731520" indent="0">
              <a:buNone/>
              <a:defRPr sz="1400"/>
            </a:lvl3pPr>
            <a:lvl4pPr marL="1097280" indent="0">
              <a:buNone/>
              <a:defRPr sz="1400"/>
            </a:lvl4pPr>
            <a:lvl5pPr marL="1463040" indent="0">
              <a:buNone/>
              <a:defRPr sz="1400"/>
            </a:lvl5pPr>
          </a:lstStyle>
          <a:p>
            <a:pPr lvl="0"/>
            <a:r>
              <a:rPr lang="en-US"/>
              <a:t>Intro/paragraph copy for the bulleted list:</a:t>
            </a:r>
          </a:p>
        </p:txBody>
      </p:sp>
      <p:pic>
        <p:nvPicPr>
          <p:cNvPr id="24" name="Picture 23" descr="Text&#10;&#10;Description automatically generated">
            <a:extLst>
              <a:ext uri="{FF2B5EF4-FFF2-40B4-BE49-F238E27FC236}">
                <a16:creationId xmlns:a16="http://schemas.microsoft.com/office/drawing/2014/main" id="{5029BCDB-9632-48E7-A298-1E9C86C8628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19622" y="230948"/>
            <a:ext cx="1408584" cy="364365"/>
          </a:xfrm>
          <a:prstGeom prst="rect">
            <a:avLst/>
          </a:prstGeom>
        </p:spPr>
      </p:pic>
    </p:spTree>
    <p:extLst>
      <p:ext uri="{BB962C8B-B14F-4D97-AF65-F5344CB8AC3E}">
        <p14:creationId xmlns:p14="http://schemas.microsoft.com/office/powerpoint/2010/main" val="5260470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Header bar with 3 column">
    <p:spTree>
      <p:nvGrpSpPr>
        <p:cNvPr id="1" name=""/>
        <p:cNvGrpSpPr/>
        <p:nvPr/>
      </p:nvGrpSpPr>
      <p:grpSpPr>
        <a:xfrm>
          <a:off x="0" y="0"/>
          <a:ext cx="0" cy="0"/>
          <a:chOff x="0" y="0"/>
          <a:chExt cx="0" cy="0"/>
        </a:xfrm>
      </p:grpSpPr>
      <p:pic>
        <p:nvPicPr>
          <p:cNvPr id="10" name="Picture 9" descr="A picture containing building&#10;&#10;Description automatically generated">
            <a:extLst>
              <a:ext uri="{FF2B5EF4-FFF2-40B4-BE49-F238E27FC236}">
                <a16:creationId xmlns:a16="http://schemas.microsoft.com/office/drawing/2014/main" id="{E63789B4-2476-4C40-B532-CB1EFFEADE1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3543300" cy="6858000"/>
          </a:xfrm>
          <a:prstGeom prst="rect">
            <a:avLst/>
          </a:prstGeom>
        </p:spPr>
      </p:pic>
      <p:sp>
        <p:nvSpPr>
          <p:cNvPr id="2" name="Title 1">
            <a:extLst>
              <a:ext uri="{FF2B5EF4-FFF2-40B4-BE49-F238E27FC236}">
                <a16:creationId xmlns:a16="http://schemas.microsoft.com/office/drawing/2014/main" id="{9DEF806A-7F43-4F9E-A77C-B73634468F14}"/>
              </a:ext>
            </a:extLst>
          </p:cNvPr>
          <p:cNvSpPr>
            <a:spLocks noGrp="1"/>
          </p:cNvSpPr>
          <p:nvPr>
            <p:ph type="title" hasCustomPrompt="1"/>
          </p:nvPr>
        </p:nvSpPr>
        <p:spPr>
          <a:xfrm>
            <a:off x="270129" y="1552009"/>
            <a:ext cx="2569464" cy="3099816"/>
          </a:xfrm>
          <a:prstGeom prst="rect">
            <a:avLst/>
          </a:prstGeom>
        </p:spPr>
        <p:txBody>
          <a:bodyPr lIns="0" tIns="0" rIns="0" bIns="0" anchor="t" anchorCtr="0"/>
          <a:lstStyle>
            <a:lvl1pPr>
              <a:defRPr>
                <a:solidFill>
                  <a:schemeClr val="bg1"/>
                </a:solidFill>
              </a:defRPr>
            </a:lvl1pPr>
          </a:lstStyle>
          <a:p>
            <a:r>
              <a:rPr lang="en-US"/>
              <a:t>Click to add heading</a:t>
            </a:r>
          </a:p>
        </p:txBody>
      </p:sp>
      <p:sp>
        <p:nvSpPr>
          <p:cNvPr id="3" name="Content Placeholder 2">
            <a:extLst>
              <a:ext uri="{FF2B5EF4-FFF2-40B4-BE49-F238E27FC236}">
                <a16:creationId xmlns:a16="http://schemas.microsoft.com/office/drawing/2014/main" id="{57834183-0E25-4CE8-96BD-9E4E88E23481}"/>
              </a:ext>
            </a:extLst>
          </p:cNvPr>
          <p:cNvSpPr>
            <a:spLocks noGrp="1"/>
          </p:cNvSpPr>
          <p:nvPr>
            <p:ph sz="half" idx="1" hasCustomPrompt="1"/>
          </p:nvPr>
        </p:nvSpPr>
        <p:spPr>
          <a:xfrm>
            <a:off x="4248150" y="3808597"/>
            <a:ext cx="2133600" cy="2167188"/>
          </a:xfrm>
          <a:prstGeom prst="rect">
            <a:avLst/>
          </a:prstGeom>
        </p:spPr>
        <p:txBody>
          <a:bodyPr lIns="0" tIns="0" rIns="0" bIns="0">
            <a:normAutofit/>
          </a:bodyPr>
          <a:lstStyle>
            <a:lvl1pPr>
              <a:lnSpc>
                <a:spcPct val="100000"/>
              </a:lnSpc>
              <a:spcBef>
                <a:spcPts val="0"/>
              </a:spcBef>
              <a:defRPr sz="1400">
                <a:solidFill>
                  <a:srgbClr val="082C48"/>
                </a:solidFill>
              </a:defRPr>
            </a:lvl1pPr>
            <a:lvl2pPr>
              <a:lnSpc>
                <a:spcPct val="100000"/>
              </a:lnSpc>
              <a:spcBef>
                <a:spcPts val="0"/>
              </a:spcBef>
              <a:defRPr sz="1400">
                <a:solidFill>
                  <a:srgbClr val="082C48"/>
                </a:solidFill>
              </a:defRPr>
            </a:lvl2pPr>
            <a:lvl3pPr>
              <a:lnSpc>
                <a:spcPct val="100000"/>
              </a:lnSpc>
              <a:spcBef>
                <a:spcPts val="0"/>
              </a:spcBef>
              <a:defRPr sz="1400">
                <a:solidFill>
                  <a:srgbClr val="082C48"/>
                </a:solidFill>
              </a:defRPr>
            </a:lvl3pPr>
            <a:lvl4pPr>
              <a:lnSpc>
                <a:spcPct val="100000"/>
              </a:lnSpc>
              <a:spcBef>
                <a:spcPts val="0"/>
              </a:spcBef>
              <a:defRPr sz="1400">
                <a:solidFill>
                  <a:srgbClr val="082C48"/>
                </a:solidFill>
              </a:defRPr>
            </a:lvl4pPr>
            <a:lvl5pPr>
              <a:lnSpc>
                <a:spcPct val="100000"/>
              </a:lnSpc>
              <a:spcBef>
                <a:spcPts val="0"/>
              </a:spcBef>
              <a:defRPr sz="1400">
                <a:solidFill>
                  <a:srgbClr val="082C48"/>
                </a:solidFill>
              </a:defRPr>
            </a:lvl5pPr>
          </a:lstStyle>
          <a:p>
            <a:pPr lvl="0"/>
            <a:r>
              <a:rPr lang="en-US"/>
              <a:t>Bulleted list</a:t>
            </a:r>
          </a:p>
          <a:p>
            <a:pPr lvl="0"/>
            <a:endParaRPr lang="en-US"/>
          </a:p>
        </p:txBody>
      </p:sp>
      <p:sp>
        <p:nvSpPr>
          <p:cNvPr id="5" name="Slide Number Placeholder 4">
            <a:extLst>
              <a:ext uri="{FF2B5EF4-FFF2-40B4-BE49-F238E27FC236}">
                <a16:creationId xmlns:a16="http://schemas.microsoft.com/office/drawing/2014/main" id="{395403BE-FC6C-411B-B353-073F60F20F9A}"/>
              </a:ext>
            </a:extLst>
          </p:cNvPr>
          <p:cNvSpPr>
            <a:spLocks noGrp="1"/>
          </p:cNvSpPr>
          <p:nvPr>
            <p:ph type="sldNum" sz="quarter" idx="10"/>
          </p:nvPr>
        </p:nvSpPr>
        <p:spPr/>
        <p:txBody>
          <a:bodyPr/>
          <a:lstStyle/>
          <a:p>
            <a:fld id="{406AAB76-5E90-4A9C-9FCF-401F619A091A}" type="slidenum">
              <a:rPr lang="en-US" smtClean="0"/>
              <a:pPr/>
              <a:t>‹#›</a:t>
            </a:fld>
            <a:endParaRPr lang="en-US" dirty="0"/>
          </a:p>
        </p:txBody>
      </p:sp>
      <p:cxnSp>
        <p:nvCxnSpPr>
          <p:cNvPr id="7" name="Straight Connector 6">
            <a:extLst>
              <a:ext uri="{FF2B5EF4-FFF2-40B4-BE49-F238E27FC236}">
                <a16:creationId xmlns:a16="http://schemas.microsoft.com/office/drawing/2014/main" id="{F4FC77C0-ACD8-4E4F-A30F-52570493F109}"/>
              </a:ext>
            </a:extLst>
          </p:cNvPr>
          <p:cNvCxnSpPr>
            <a:cxnSpLocks/>
          </p:cNvCxnSpPr>
          <p:nvPr userDrawn="1"/>
        </p:nvCxnSpPr>
        <p:spPr>
          <a:xfrm>
            <a:off x="288417" y="1289304"/>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7849DFF7-B46C-417F-B142-C9D274F0F5B4}"/>
              </a:ext>
            </a:extLst>
          </p:cNvPr>
          <p:cNvSpPr>
            <a:spLocks noGrp="1"/>
          </p:cNvSpPr>
          <p:nvPr>
            <p:ph type="body" sz="quarter" idx="11" hasCustomPrompt="1"/>
          </p:nvPr>
        </p:nvSpPr>
        <p:spPr>
          <a:xfrm>
            <a:off x="4248150" y="2872942"/>
            <a:ext cx="2133600" cy="294804"/>
          </a:xfrm>
          <a:prstGeom prst="rect">
            <a:avLst/>
          </a:prstGeom>
        </p:spPr>
        <p:txBody>
          <a:bodyPr lIns="0" tIns="0" rIns="0" bIns="0"/>
          <a:lstStyle>
            <a:lvl1pPr marL="0" indent="0">
              <a:buFontTx/>
              <a:buNone/>
              <a:defRPr sz="1600" b="1" cap="all" baseline="0">
                <a:solidFill>
                  <a:schemeClr val="tx1"/>
                </a:solidFill>
                <a:latin typeface="Barlow" panose="00000500000000000000" pitchFamily="2" charset="0"/>
              </a:defRPr>
            </a:lvl1pPr>
          </a:lstStyle>
          <a:p>
            <a:pPr lvl="0"/>
            <a:r>
              <a:rPr lang="en-US"/>
              <a:t>Subhead</a:t>
            </a:r>
          </a:p>
        </p:txBody>
      </p:sp>
      <p:sp>
        <p:nvSpPr>
          <p:cNvPr id="8" name="Picture Placeholder 7">
            <a:extLst>
              <a:ext uri="{FF2B5EF4-FFF2-40B4-BE49-F238E27FC236}">
                <a16:creationId xmlns:a16="http://schemas.microsoft.com/office/drawing/2014/main" id="{AA278BA2-CA06-42FA-8264-AD5B33FB5514}"/>
              </a:ext>
            </a:extLst>
          </p:cNvPr>
          <p:cNvSpPr>
            <a:spLocks noGrp="1"/>
          </p:cNvSpPr>
          <p:nvPr>
            <p:ph type="pic" sz="quarter" idx="13" hasCustomPrompt="1"/>
          </p:nvPr>
        </p:nvSpPr>
        <p:spPr>
          <a:xfrm>
            <a:off x="4248150" y="1499616"/>
            <a:ext cx="1188720" cy="1188720"/>
          </a:xfrm>
          <a:prstGeom prst="rect">
            <a:avLst/>
          </a:prstGeom>
        </p:spPr>
        <p:txBody>
          <a:bodyPr>
            <a:normAutofit/>
          </a:bodyPr>
          <a:lstStyle>
            <a:lvl1pPr marL="0" indent="0">
              <a:buFontTx/>
              <a:buNone/>
              <a:defRPr sz="1600"/>
            </a:lvl1pPr>
          </a:lstStyle>
          <a:p>
            <a:r>
              <a:rPr lang="en-US" dirty="0"/>
              <a:t>Icon</a:t>
            </a:r>
          </a:p>
        </p:txBody>
      </p:sp>
      <p:sp>
        <p:nvSpPr>
          <p:cNvPr id="15" name="Text Placeholder 14">
            <a:extLst>
              <a:ext uri="{FF2B5EF4-FFF2-40B4-BE49-F238E27FC236}">
                <a16:creationId xmlns:a16="http://schemas.microsoft.com/office/drawing/2014/main" id="{FBA61B44-D41E-499A-AFCE-1338BAA91E38}"/>
              </a:ext>
            </a:extLst>
          </p:cNvPr>
          <p:cNvSpPr>
            <a:spLocks noGrp="1"/>
          </p:cNvSpPr>
          <p:nvPr>
            <p:ph type="body" sz="quarter" idx="14" hasCustomPrompt="1"/>
          </p:nvPr>
        </p:nvSpPr>
        <p:spPr>
          <a:xfrm>
            <a:off x="4248150" y="3228381"/>
            <a:ext cx="2133600" cy="538549"/>
          </a:xfrm>
          <a:prstGeom prst="rect">
            <a:avLst/>
          </a:prstGeom>
        </p:spPr>
        <p:txBody>
          <a:bodyPr lIns="0" tIns="0" rIns="0" bIns="0">
            <a:noAutofit/>
          </a:bodyPr>
          <a:lstStyle>
            <a:lvl1pPr marL="0" indent="0">
              <a:spcAft>
                <a:spcPts val="600"/>
              </a:spcAft>
              <a:buNone/>
              <a:defRPr sz="1400">
                <a:solidFill>
                  <a:srgbClr val="082C48"/>
                </a:solidFill>
              </a:defRPr>
            </a:lvl1pPr>
            <a:lvl2pPr marL="365760" indent="0">
              <a:buNone/>
              <a:defRPr sz="1400"/>
            </a:lvl2pPr>
            <a:lvl3pPr marL="731520" indent="0">
              <a:buNone/>
              <a:defRPr sz="1400"/>
            </a:lvl3pPr>
            <a:lvl4pPr marL="1097280" indent="0">
              <a:buNone/>
              <a:defRPr sz="1400"/>
            </a:lvl4pPr>
            <a:lvl5pPr marL="1463040" indent="0">
              <a:buNone/>
              <a:defRPr sz="1400"/>
            </a:lvl5pPr>
          </a:lstStyle>
          <a:p>
            <a:pPr lvl="0"/>
            <a:r>
              <a:rPr lang="en-US"/>
              <a:t>Intro/paragraph copy for the bulleted list:</a:t>
            </a:r>
          </a:p>
        </p:txBody>
      </p:sp>
      <p:sp>
        <p:nvSpPr>
          <p:cNvPr id="16" name="Content Placeholder 2">
            <a:extLst>
              <a:ext uri="{FF2B5EF4-FFF2-40B4-BE49-F238E27FC236}">
                <a16:creationId xmlns:a16="http://schemas.microsoft.com/office/drawing/2014/main" id="{630C7CFD-2E20-4A5C-BBED-201A90467255}"/>
              </a:ext>
            </a:extLst>
          </p:cNvPr>
          <p:cNvSpPr>
            <a:spLocks noGrp="1"/>
          </p:cNvSpPr>
          <p:nvPr>
            <p:ph sz="half" idx="15" hasCustomPrompt="1"/>
          </p:nvPr>
        </p:nvSpPr>
        <p:spPr>
          <a:xfrm>
            <a:off x="6845427" y="3808597"/>
            <a:ext cx="2133600" cy="2167188"/>
          </a:xfrm>
          <a:prstGeom prst="rect">
            <a:avLst/>
          </a:prstGeom>
        </p:spPr>
        <p:txBody>
          <a:bodyPr lIns="0" tIns="0" rIns="0" bIns="0">
            <a:normAutofit/>
          </a:bodyPr>
          <a:lstStyle>
            <a:lvl1pPr>
              <a:lnSpc>
                <a:spcPct val="100000"/>
              </a:lnSpc>
              <a:spcBef>
                <a:spcPts val="0"/>
              </a:spcBef>
              <a:defRPr sz="1400">
                <a:solidFill>
                  <a:srgbClr val="082C48"/>
                </a:solidFill>
              </a:defRPr>
            </a:lvl1pPr>
            <a:lvl2pPr>
              <a:lnSpc>
                <a:spcPct val="100000"/>
              </a:lnSpc>
              <a:spcBef>
                <a:spcPts val="0"/>
              </a:spcBef>
              <a:defRPr sz="1400">
                <a:solidFill>
                  <a:srgbClr val="082C48"/>
                </a:solidFill>
              </a:defRPr>
            </a:lvl2pPr>
            <a:lvl3pPr>
              <a:lnSpc>
                <a:spcPct val="100000"/>
              </a:lnSpc>
              <a:spcBef>
                <a:spcPts val="0"/>
              </a:spcBef>
              <a:defRPr sz="1400">
                <a:solidFill>
                  <a:srgbClr val="082C48"/>
                </a:solidFill>
              </a:defRPr>
            </a:lvl3pPr>
            <a:lvl4pPr>
              <a:lnSpc>
                <a:spcPct val="100000"/>
              </a:lnSpc>
              <a:spcBef>
                <a:spcPts val="0"/>
              </a:spcBef>
              <a:defRPr sz="1400">
                <a:solidFill>
                  <a:srgbClr val="082C48"/>
                </a:solidFill>
              </a:defRPr>
            </a:lvl4pPr>
            <a:lvl5pPr>
              <a:lnSpc>
                <a:spcPct val="100000"/>
              </a:lnSpc>
              <a:spcBef>
                <a:spcPts val="0"/>
              </a:spcBef>
              <a:defRPr sz="1400">
                <a:solidFill>
                  <a:srgbClr val="082C48"/>
                </a:solidFill>
              </a:defRPr>
            </a:lvl5pPr>
          </a:lstStyle>
          <a:p>
            <a:pPr lvl="0"/>
            <a:r>
              <a:rPr lang="en-US"/>
              <a:t>Bulleted list</a:t>
            </a:r>
          </a:p>
          <a:p>
            <a:pPr lvl="0"/>
            <a:endParaRPr lang="en-US"/>
          </a:p>
        </p:txBody>
      </p:sp>
      <p:sp>
        <p:nvSpPr>
          <p:cNvPr id="17" name="Text Placeholder 8">
            <a:extLst>
              <a:ext uri="{FF2B5EF4-FFF2-40B4-BE49-F238E27FC236}">
                <a16:creationId xmlns:a16="http://schemas.microsoft.com/office/drawing/2014/main" id="{BC0757B4-39CD-4922-AE7A-036A5C429404}"/>
              </a:ext>
            </a:extLst>
          </p:cNvPr>
          <p:cNvSpPr>
            <a:spLocks noGrp="1"/>
          </p:cNvSpPr>
          <p:nvPr>
            <p:ph type="body" sz="quarter" idx="16" hasCustomPrompt="1"/>
          </p:nvPr>
        </p:nvSpPr>
        <p:spPr>
          <a:xfrm>
            <a:off x="6845427" y="2872942"/>
            <a:ext cx="2133600" cy="294804"/>
          </a:xfrm>
          <a:prstGeom prst="rect">
            <a:avLst/>
          </a:prstGeom>
        </p:spPr>
        <p:txBody>
          <a:bodyPr lIns="0" tIns="0" rIns="0" bIns="0"/>
          <a:lstStyle>
            <a:lvl1pPr marL="0" indent="0">
              <a:buFontTx/>
              <a:buNone/>
              <a:defRPr sz="1600" b="1" cap="all" baseline="0">
                <a:solidFill>
                  <a:schemeClr val="tx1"/>
                </a:solidFill>
                <a:latin typeface="Barlow" panose="00000500000000000000" pitchFamily="2" charset="0"/>
              </a:defRPr>
            </a:lvl1pPr>
          </a:lstStyle>
          <a:p>
            <a:pPr lvl="0"/>
            <a:r>
              <a:rPr lang="en-US"/>
              <a:t>Subhead</a:t>
            </a:r>
          </a:p>
        </p:txBody>
      </p:sp>
      <p:sp>
        <p:nvSpPr>
          <p:cNvPr id="18" name="Picture Placeholder 7">
            <a:extLst>
              <a:ext uri="{FF2B5EF4-FFF2-40B4-BE49-F238E27FC236}">
                <a16:creationId xmlns:a16="http://schemas.microsoft.com/office/drawing/2014/main" id="{86659317-0619-4899-826E-BE5C4B730AC6}"/>
              </a:ext>
            </a:extLst>
          </p:cNvPr>
          <p:cNvSpPr>
            <a:spLocks noGrp="1"/>
          </p:cNvSpPr>
          <p:nvPr>
            <p:ph type="pic" sz="quarter" idx="17" hasCustomPrompt="1"/>
          </p:nvPr>
        </p:nvSpPr>
        <p:spPr>
          <a:xfrm>
            <a:off x="6845427" y="1499616"/>
            <a:ext cx="1188720" cy="1188720"/>
          </a:xfrm>
          <a:prstGeom prst="rect">
            <a:avLst/>
          </a:prstGeom>
        </p:spPr>
        <p:txBody>
          <a:bodyPr>
            <a:normAutofit/>
          </a:bodyPr>
          <a:lstStyle>
            <a:lvl1pPr marL="0" indent="0">
              <a:buFontTx/>
              <a:buNone/>
              <a:defRPr sz="1600"/>
            </a:lvl1pPr>
          </a:lstStyle>
          <a:p>
            <a:r>
              <a:rPr lang="en-US" dirty="0"/>
              <a:t>Icon</a:t>
            </a:r>
          </a:p>
        </p:txBody>
      </p:sp>
      <p:sp>
        <p:nvSpPr>
          <p:cNvPr id="19" name="Text Placeholder 14">
            <a:extLst>
              <a:ext uri="{FF2B5EF4-FFF2-40B4-BE49-F238E27FC236}">
                <a16:creationId xmlns:a16="http://schemas.microsoft.com/office/drawing/2014/main" id="{22142F6A-5BF3-4AD1-A9A2-C6707D3687AB}"/>
              </a:ext>
            </a:extLst>
          </p:cNvPr>
          <p:cNvSpPr>
            <a:spLocks noGrp="1"/>
          </p:cNvSpPr>
          <p:nvPr>
            <p:ph type="body" sz="quarter" idx="18" hasCustomPrompt="1"/>
          </p:nvPr>
        </p:nvSpPr>
        <p:spPr>
          <a:xfrm>
            <a:off x="6845427" y="3228381"/>
            <a:ext cx="2133600" cy="538549"/>
          </a:xfrm>
          <a:prstGeom prst="rect">
            <a:avLst/>
          </a:prstGeom>
        </p:spPr>
        <p:txBody>
          <a:bodyPr lIns="0" tIns="0" rIns="0" bIns="0">
            <a:noAutofit/>
          </a:bodyPr>
          <a:lstStyle>
            <a:lvl1pPr marL="0" indent="0">
              <a:spcAft>
                <a:spcPts val="600"/>
              </a:spcAft>
              <a:buNone/>
              <a:defRPr sz="1400">
                <a:solidFill>
                  <a:srgbClr val="082C48"/>
                </a:solidFill>
              </a:defRPr>
            </a:lvl1pPr>
            <a:lvl2pPr marL="365760" indent="0">
              <a:buNone/>
              <a:defRPr sz="1400"/>
            </a:lvl2pPr>
            <a:lvl3pPr marL="731520" indent="0">
              <a:buNone/>
              <a:defRPr sz="1400"/>
            </a:lvl3pPr>
            <a:lvl4pPr marL="1097280" indent="0">
              <a:buNone/>
              <a:defRPr sz="1400"/>
            </a:lvl4pPr>
            <a:lvl5pPr marL="1463040" indent="0">
              <a:buNone/>
              <a:defRPr sz="1400"/>
            </a:lvl5pPr>
          </a:lstStyle>
          <a:p>
            <a:pPr lvl="0"/>
            <a:r>
              <a:rPr lang="en-US"/>
              <a:t>Intro/paragraph copy for the bulleted list:</a:t>
            </a:r>
          </a:p>
        </p:txBody>
      </p:sp>
      <p:sp>
        <p:nvSpPr>
          <p:cNvPr id="20" name="Content Placeholder 2">
            <a:extLst>
              <a:ext uri="{FF2B5EF4-FFF2-40B4-BE49-F238E27FC236}">
                <a16:creationId xmlns:a16="http://schemas.microsoft.com/office/drawing/2014/main" id="{8B8BA67C-35BA-405E-A8FF-F562E832059F}"/>
              </a:ext>
            </a:extLst>
          </p:cNvPr>
          <p:cNvSpPr>
            <a:spLocks noGrp="1"/>
          </p:cNvSpPr>
          <p:nvPr>
            <p:ph sz="half" idx="19" hasCustomPrompt="1"/>
          </p:nvPr>
        </p:nvSpPr>
        <p:spPr>
          <a:xfrm>
            <a:off x="9442704" y="3808597"/>
            <a:ext cx="2133600" cy="2167188"/>
          </a:xfrm>
          <a:prstGeom prst="rect">
            <a:avLst/>
          </a:prstGeom>
        </p:spPr>
        <p:txBody>
          <a:bodyPr lIns="0" tIns="0" rIns="0" bIns="0">
            <a:normAutofit/>
          </a:bodyPr>
          <a:lstStyle>
            <a:lvl1pPr>
              <a:lnSpc>
                <a:spcPct val="100000"/>
              </a:lnSpc>
              <a:spcBef>
                <a:spcPts val="0"/>
              </a:spcBef>
              <a:defRPr sz="1400">
                <a:solidFill>
                  <a:srgbClr val="082C48"/>
                </a:solidFill>
              </a:defRPr>
            </a:lvl1pPr>
            <a:lvl2pPr>
              <a:lnSpc>
                <a:spcPct val="100000"/>
              </a:lnSpc>
              <a:spcBef>
                <a:spcPts val="0"/>
              </a:spcBef>
              <a:defRPr sz="1400">
                <a:solidFill>
                  <a:srgbClr val="082C48"/>
                </a:solidFill>
              </a:defRPr>
            </a:lvl2pPr>
            <a:lvl3pPr>
              <a:lnSpc>
                <a:spcPct val="100000"/>
              </a:lnSpc>
              <a:spcBef>
                <a:spcPts val="0"/>
              </a:spcBef>
              <a:defRPr sz="1400">
                <a:solidFill>
                  <a:srgbClr val="082C48"/>
                </a:solidFill>
              </a:defRPr>
            </a:lvl3pPr>
            <a:lvl4pPr>
              <a:lnSpc>
                <a:spcPct val="100000"/>
              </a:lnSpc>
              <a:spcBef>
                <a:spcPts val="0"/>
              </a:spcBef>
              <a:defRPr sz="1400">
                <a:solidFill>
                  <a:srgbClr val="082C48"/>
                </a:solidFill>
              </a:defRPr>
            </a:lvl4pPr>
            <a:lvl5pPr>
              <a:lnSpc>
                <a:spcPct val="100000"/>
              </a:lnSpc>
              <a:spcBef>
                <a:spcPts val="0"/>
              </a:spcBef>
              <a:defRPr sz="1400">
                <a:solidFill>
                  <a:srgbClr val="082C48"/>
                </a:solidFill>
              </a:defRPr>
            </a:lvl5pPr>
          </a:lstStyle>
          <a:p>
            <a:pPr lvl="0"/>
            <a:r>
              <a:rPr lang="en-US"/>
              <a:t>Bulleted list</a:t>
            </a:r>
          </a:p>
          <a:p>
            <a:pPr lvl="0"/>
            <a:endParaRPr lang="en-US"/>
          </a:p>
        </p:txBody>
      </p:sp>
      <p:sp>
        <p:nvSpPr>
          <p:cNvPr id="21" name="Text Placeholder 8">
            <a:extLst>
              <a:ext uri="{FF2B5EF4-FFF2-40B4-BE49-F238E27FC236}">
                <a16:creationId xmlns:a16="http://schemas.microsoft.com/office/drawing/2014/main" id="{E337B8BF-AF8D-4B30-AEF7-133872D2B026}"/>
              </a:ext>
            </a:extLst>
          </p:cNvPr>
          <p:cNvSpPr>
            <a:spLocks noGrp="1"/>
          </p:cNvSpPr>
          <p:nvPr>
            <p:ph type="body" sz="quarter" idx="20" hasCustomPrompt="1"/>
          </p:nvPr>
        </p:nvSpPr>
        <p:spPr>
          <a:xfrm>
            <a:off x="9442704" y="2872942"/>
            <a:ext cx="2133600" cy="294804"/>
          </a:xfrm>
          <a:prstGeom prst="rect">
            <a:avLst/>
          </a:prstGeom>
        </p:spPr>
        <p:txBody>
          <a:bodyPr lIns="0" tIns="0" rIns="0" bIns="0"/>
          <a:lstStyle>
            <a:lvl1pPr marL="0" indent="0">
              <a:buFontTx/>
              <a:buNone/>
              <a:defRPr sz="1600" b="1" cap="all" baseline="0">
                <a:solidFill>
                  <a:schemeClr val="tx1"/>
                </a:solidFill>
                <a:latin typeface="Barlow" panose="00000500000000000000" pitchFamily="2" charset="0"/>
              </a:defRPr>
            </a:lvl1pPr>
          </a:lstStyle>
          <a:p>
            <a:pPr lvl="0"/>
            <a:r>
              <a:rPr lang="en-US"/>
              <a:t>Subhead</a:t>
            </a:r>
          </a:p>
        </p:txBody>
      </p:sp>
      <p:sp>
        <p:nvSpPr>
          <p:cNvPr id="22" name="Picture Placeholder 7">
            <a:extLst>
              <a:ext uri="{FF2B5EF4-FFF2-40B4-BE49-F238E27FC236}">
                <a16:creationId xmlns:a16="http://schemas.microsoft.com/office/drawing/2014/main" id="{66D77B1E-357E-41B7-B8BE-74F3F350396C}"/>
              </a:ext>
            </a:extLst>
          </p:cNvPr>
          <p:cNvSpPr>
            <a:spLocks noGrp="1"/>
          </p:cNvSpPr>
          <p:nvPr>
            <p:ph type="pic" sz="quarter" idx="21" hasCustomPrompt="1"/>
          </p:nvPr>
        </p:nvSpPr>
        <p:spPr>
          <a:xfrm>
            <a:off x="9442704" y="1499616"/>
            <a:ext cx="1188720" cy="1188720"/>
          </a:xfrm>
          <a:prstGeom prst="rect">
            <a:avLst/>
          </a:prstGeom>
        </p:spPr>
        <p:txBody>
          <a:bodyPr>
            <a:normAutofit/>
          </a:bodyPr>
          <a:lstStyle>
            <a:lvl1pPr marL="0" indent="0">
              <a:buFontTx/>
              <a:buNone/>
              <a:defRPr sz="1600"/>
            </a:lvl1pPr>
          </a:lstStyle>
          <a:p>
            <a:r>
              <a:rPr lang="en-US" dirty="0"/>
              <a:t>Icon</a:t>
            </a:r>
          </a:p>
        </p:txBody>
      </p:sp>
      <p:sp>
        <p:nvSpPr>
          <p:cNvPr id="23" name="Text Placeholder 14">
            <a:extLst>
              <a:ext uri="{FF2B5EF4-FFF2-40B4-BE49-F238E27FC236}">
                <a16:creationId xmlns:a16="http://schemas.microsoft.com/office/drawing/2014/main" id="{E72D4CCB-F2B1-43C5-8183-2DF7435F9E3B}"/>
              </a:ext>
            </a:extLst>
          </p:cNvPr>
          <p:cNvSpPr>
            <a:spLocks noGrp="1"/>
          </p:cNvSpPr>
          <p:nvPr>
            <p:ph type="body" sz="quarter" idx="22" hasCustomPrompt="1"/>
          </p:nvPr>
        </p:nvSpPr>
        <p:spPr>
          <a:xfrm>
            <a:off x="9442704" y="3228381"/>
            <a:ext cx="2133600" cy="538549"/>
          </a:xfrm>
          <a:prstGeom prst="rect">
            <a:avLst/>
          </a:prstGeom>
        </p:spPr>
        <p:txBody>
          <a:bodyPr lIns="0" tIns="0" rIns="0" bIns="0">
            <a:noAutofit/>
          </a:bodyPr>
          <a:lstStyle>
            <a:lvl1pPr marL="0" indent="0">
              <a:spcAft>
                <a:spcPts val="600"/>
              </a:spcAft>
              <a:buNone/>
              <a:defRPr sz="1400">
                <a:solidFill>
                  <a:srgbClr val="082C48"/>
                </a:solidFill>
              </a:defRPr>
            </a:lvl1pPr>
            <a:lvl2pPr marL="365760" indent="0">
              <a:buNone/>
              <a:defRPr sz="1400"/>
            </a:lvl2pPr>
            <a:lvl3pPr marL="731520" indent="0">
              <a:buNone/>
              <a:defRPr sz="1400"/>
            </a:lvl3pPr>
            <a:lvl4pPr marL="1097280" indent="0">
              <a:buNone/>
              <a:defRPr sz="1400"/>
            </a:lvl4pPr>
            <a:lvl5pPr marL="1463040" indent="0">
              <a:buNone/>
              <a:defRPr sz="1400"/>
            </a:lvl5pPr>
          </a:lstStyle>
          <a:p>
            <a:pPr lvl="0"/>
            <a:r>
              <a:rPr lang="en-US"/>
              <a:t>Intro/paragraph copy for the bulleted list:</a:t>
            </a:r>
          </a:p>
        </p:txBody>
      </p:sp>
      <p:pic>
        <p:nvPicPr>
          <p:cNvPr id="24" name="Picture 23" descr="Text&#10;&#10;Description automatically generated">
            <a:extLst>
              <a:ext uri="{FF2B5EF4-FFF2-40B4-BE49-F238E27FC236}">
                <a16:creationId xmlns:a16="http://schemas.microsoft.com/office/drawing/2014/main" id="{5029BCDB-9632-48E7-A298-1E9C86C8628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19622" y="230948"/>
            <a:ext cx="1408584" cy="364365"/>
          </a:xfrm>
          <a:prstGeom prst="rect">
            <a:avLst/>
          </a:prstGeom>
        </p:spPr>
      </p:pic>
    </p:spTree>
    <p:extLst>
      <p:ext uri="{BB962C8B-B14F-4D97-AF65-F5344CB8AC3E}">
        <p14:creationId xmlns:p14="http://schemas.microsoft.com/office/powerpoint/2010/main" val="15389165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 column with icons">
    <p:spTree>
      <p:nvGrpSpPr>
        <p:cNvPr id="1" name=""/>
        <p:cNvGrpSpPr/>
        <p:nvPr/>
      </p:nvGrpSpPr>
      <p:grpSpPr>
        <a:xfrm>
          <a:off x="0" y="0"/>
          <a:ext cx="0" cy="0"/>
          <a:chOff x="0" y="0"/>
          <a:chExt cx="0" cy="0"/>
        </a:xfrm>
      </p:grpSpPr>
      <p:sp>
        <p:nvSpPr>
          <p:cNvPr id="16" name="Slide Number Placeholder 4">
            <a:extLst>
              <a:ext uri="{FF2B5EF4-FFF2-40B4-BE49-F238E27FC236}">
                <a16:creationId xmlns:a16="http://schemas.microsoft.com/office/drawing/2014/main" id="{9124CBCF-4B92-4CF7-82C9-D538F21EF4DB}"/>
              </a:ext>
            </a:extLst>
          </p:cNvPr>
          <p:cNvSpPr>
            <a:spLocks noGrp="1"/>
          </p:cNvSpPr>
          <p:nvPr>
            <p:ph type="sldNum" sz="quarter" idx="10"/>
          </p:nvPr>
        </p:nvSpPr>
        <p:spPr>
          <a:xfrm>
            <a:off x="11576304" y="6492240"/>
            <a:ext cx="251902" cy="242857"/>
          </a:xfrm>
        </p:spPr>
        <p:txBody>
          <a:bodyPr/>
          <a:lstStyle/>
          <a:p>
            <a:fld id="{406AAB76-5E90-4A9C-9FCF-401F619A091A}" type="slidenum">
              <a:rPr lang="en-US" smtClean="0"/>
              <a:pPr/>
              <a:t>‹#›</a:t>
            </a:fld>
            <a:endParaRPr lang="en-US" dirty="0"/>
          </a:p>
        </p:txBody>
      </p:sp>
      <p:sp>
        <p:nvSpPr>
          <p:cNvPr id="20" name="Content Placeholder 2">
            <a:extLst>
              <a:ext uri="{FF2B5EF4-FFF2-40B4-BE49-F238E27FC236}">
                <a16:creationId xmlns:a16="http://schemas.microsoft.com/office/drawing/2014/main" id="{76CCE433-00B0-4DEC-BA1C-A00D51123043}"/>
              </a:ext>
            </a:extLst>
          </p:cNvPr>
          <p:cNvSpPr>
            <a:spLocks noGrp="1"/>
          </p:cNvSpPr>
          <p:nvPr>
            <p:ph sz="half" idx="1" hasCustomPrompt="1"/>
          </p:nvPr>
        </p:nvSpPr>
        <p:spPr>
          <a:xfrm>
            <a:off x="847725" y="4877410"/>
            <a:ext cx="2011680" cy="1170966"/>
          </a:xfrm>
          <a:prstGeom prst="rect">
            <a:avLst/>
          </a:prstGeom>
        </p:spPr>
        <p:txBody>
          <a:bodyPr lIns="0" tIns="0" rIns="0" bIns="0">
            <a:normAutofit/>
          </a:bodyPr>
          <a:lstStyle>
            <a:lvl1pPr>
              <a:lnSpc>
                <a:spcPct val="100000"/>
              </a:lnSpc>
              <a:spcBef>
                <a:spcPts val="0"/>
              </a:spcBef>
              <a:defRPr sz="1400">
                <a:solidFill>
                  <a:srgbClr val="082C48"/>
                </a:solidFill>
              </a:defRPr>
            </a:lvl1pPr>
            <a:lvl2pPr>
              <a:lnSpc>
                <a:spcPct val="100000"/>
              </a:lnSpc>
              <a:spcBef>
                <a:spcPts val="0"/>
              </a:spcBef>
              <a:defRPr sz="1400">
                <a:solidFill>
                  <a:srgbClr val="082C48"/>
                </a:solidFill>
              </a:defRPr>
            </a:lvl2pPr>
            <a:lvl3pPr>
              <a:lnSpc>
                <a:spcPct val="100000"/>
              </a:lnSpc>
              <a:spcBef>
                <a:spcPts val="0"/>
              </a:spcBef>
              <a:defRPr sz="1400">
                <a:solidFill>
                  <a:srgbClr val="082C48"/>
                </a:solidFill>
              </a:defRPr>
            </a:lvl3pPr>
            <a:lvl4pPr>
              <a:lnSpc>
                <a:spcPct val="100000"/>
              </a:lnSpc>
              <a:spcBef>
                <a:spcPts val="0"/>
              </a:spcBef>
              <a:defRPr sz="1400">
                <a:solidFill>
                  <a:srgbClr val="082C48"/>
                </a:solidFill>
              </a:defRPr>
            </a:lvl4pPr>
            <a:lvl5pPr>
              <a:lnSpc>
                <a:spcPct val="100000"/>
              </a:lnSpc>
              <a:spcBef>
                <a:spcPts val="0"/>
              </a:spcBef>
              <a:defRPr sz="1400">
                <a:solidFill>
                  <a:srgbClr val="082C48"/>
                </a:solidFill>
              </a:defRPr>
            </a:lvl5pPr>
          </a:lstStyle>
          <a:p>
            <a:pPr lvl="0"/>
            <a:r>
              <a:rPr lang="en-US"/>
              <a:t>Bulleted list</a:t>
            </a:r>
          </a:p>
          <a:p>
            <a:pPr lvl="0"/>
            <a:endParaRPr lang="en-US"/>
          </a:p>
        </p:txBody>
      </p:sp>
      <p:sp>
        <p:nvSpPr>
          <p:cNvPr id="21" name="Text Placeholder 8">
            <a:extLst>
              <a:ext uri="{FF2B5EF4-FFF2-40B4-BE49-F238E27FC236}">
                <a16:creationId xmlns:a16="http://schemas.microsoft.com/office/drawing/2014/main" id="{7464B3E0-15D8-4C03-B412-448708A8FD1D}"/>
              </a:ext>
            </a:extLst>
          </p:cNvPr>
          <p:cNvSpPr>
            <a:spLocks noGrp="1"/>
          </p:cNvSpPr>
          <p:nvPr>
            <p:ph type="body" sz="quarter" idx="11" hasCustomPrompt="1"/>
          </p:nvPr>
        </p:nvSpPr>
        <p:spPr>
          <a:xfrm>
            <a:off x="847725" y="4456007"/>
            <a:ext cx="2011680" cy="329835"/>
          </a:xfrm>
          <a:prstGeom prst="rect">
            <a:avLst/>
          </a:prstGeom>
        </p:spPr>
        <p:txBody>
          <a:bodyPr lIns="0" tIns="0" rIns="0" bIns="0"/>
          <a:lstStyle>
            <a:lvl1pPr marL="0" indent="0">
              <a:buFontTx/>
              <a:buNone/>
              <a:defRPr sz="1600" b="1" cap="all" baseline="0">
                <a:solidFill>
                  <a:schemeClr val="tx1"/>
                </a:solidFill>
                <a:latin typeface="Barlow" panose="00000500000000000000" pitchFamily="2" charset="0"/>
              </a:defRPr>
            </a:lvl1pPr>
          </a:lstStyle>
          <a:p>
            <a:pPr lvl="0"/>
            <a:r>
              <a:rPr lang="en-US"/>
              <a:t>Subhead</a:t>
            </a:r>
          </a:p>
        </p:txBody>
      </p:sp>
      <p:sp>
        <p:nvSpPr>
          <p:cNvPr id="22" name="Picture Placeholder 7">
            <a:extLst>
              <a:ext uri="{FF2B5EF4-FFF2-40B4-BE49-F238E27FC236}">
                <a16:creationId xmlns:a16="http://schemas.microsoft.com/office/drawing/2014/main" id="{B4A91933-F637-462F-A061-41CF42B74132}"/>
              </a:ext>
            </a:extLst>
          </p:cNvPr>
          <p:cNvSpPr>
            <a:spLocks noGrp="1"/>
          </p:cNvSpPr>
          <p:nvPr>
            <p:ph type="pic" sz="quarter" idx="15" hasCustomPrompt="1"/>
          </p:nvPr>
        </p:nvSpPr>
        <p:spPr>
          <a:xfrm>
            <a:off x="847725" y="3111257"/>
            <a:ext cx="1188720" cy="1188720"/>
          </a:xfrm>
          <a:prstGeom prst="rect">
            <a:avLst/>
          </a:prstGeom>
        </p:spPr>
        <p:txBody>
          <a:bodyPr>
            <a:normAutofit/>
          </a:bodyPr>
          <a:lstStyle>
            <a:lvl1pPr marL="0" indent="0">
              <a:buFontTx/>
              <a:buNone/>
              <a:defRPr sz="1600"/>
            </a:lvl1pPr>
          </a:lstStyle>
          <a:p>
            <a:r>
              <a:rPr lang="en-US" dirty="0"/>
              <a:t>Icon</a:t>
            </a:r>
          </a:p>
        </p:txBody>
      </p:sp>
      <p:sp>
        <p:nvSpPr>
          <p:cNvPr id="23" name="Content Placeholder 2">
            <a:extLst>
              <a:ext uri="{FF2B5EF4-FFF2-40B4-BE49-F238E27FC236}">
                <a16:creationId xmlns:a16="http://schemas.microsoft.com/office/drawing/2014/main" id="{8AA23659-292B-41C3-BB02-B44F29E9B244}"/>
              </a:ext>
            </a:extLst>
          </p:cNvPr>
          <p:cNvSpPr>
            <a:spLocks noGrp="1"/>
          </p:cNvSpPr>
          <p:nvPr>
            <p:ph sz="half" idx="17" hasCustomPrompt="1"/>
          </p:nvPr>
        </p:nvSpPr>
        <p:spPr>
          <a:xfrm>
            <a:off x="3662770" y="4877410"/>
            <a:ext cx="2011680" cy="1170966"/>
          </a:xfrm>
          <a:prstGeom prst="rect">
            <a:avLst/>
          </a:prstGeom>
        </p:spPr>
        <p:txBody>
          <a:bodyPr lIns="0" tIns="0" rIns="0" bIns="0">
            <a:normAutofit/>
          </a:bodyPr>
          <a:lstStyle>
            <a:lvl1pPr>
              <a:lnSpc>
                <a:spcPct val="100000"/>
              </a:lnSpc>
              <a:spcBef>
                <a:spcPts val="0"/>
              </a:spcBef>
              <a:defRPr sz="1400">
                <a:solidFill>
                  <a:srgbClr val="082C48"/>
                </a:solidFill>
              </a:defRPr>
            </a:lvl1pPr>
            <a:lvl2pPr>
              <a:lnSpc>
                <a:spcPct val="100000"/>
              </a:lnSpc>
              <a:spcBef>
                <a:spcPts val="0"/>
              </a:spcBef>
              <a:defRPr sz="1400">
                <a:solidFill>
                  <a:srgbClr val="082C48"/>
                </a:solidFill>
              </a:defRPr>
            </a:lvl2pPr>
            <a:lvl3pPr>
              <a:lnSpc>
                <a:spcPct val="100000"/>
              </a:lnSpc>
              <a:spcBef>
                <a:spcPts val="0"/>
              </a:spcBef>
              <a:defRPr sz="1400">
                <a:solidFill>
                  <a:srgbClr val="082C48"/>
                </a:solidFill>
              </a:defRPr>
            </a:lvl3pPr>
            <a:lvl4pPr>
              <a:lnSpc>
                <a:spcPct val="100000"/>
              </a:lnSpc>
              <a:spcBef>
                <a:spcPts val="0"/>
              </a:spcBef>
              <a:defRPr sz="1400">
                <a:solidFill>
                  <a:srgbClr val="082C48"/>
                </a:solidFill>
              </a:defRPr>
            </a:lvl4pPr>
            <a:lvl5pPr>
              <a:lnSpc>
                <a:spcPct val="100000"/>
              </a:lnSpc>
              <a:spcBef>
                <a:spcPts val="0"/>
              </a:spcBef>
              <a:defRPr sz="1400">
                <a:solidFill>
                  <a:srgbClr val="082C48"/>
                </a:solidFill>
              </a:defRPr>
            </a:lvl5pPr>
          </a:lstStyle>
          <a:p>
            <a:pPr lvl="0"/>
            <a:r>
              <a:rPr lang="en-US"/>
              <a:t>Bulleted list</a:t>
            </a:r>
          </a:p>
          <a:p>
            <a:pPr lvl="0"/>
            <a:endParaRPr lang="en-US"/>
          </a:p>
        </p:txBody>
      </p:sp>
      <p:sp>
        <p:nvSpPr>
          <p:cNvPr id="24" name="Text Placeholder 8">
            <a:extLst>
              <a:ext uri="{FF2B5EF4-FFF2-40B4-BE49-F238E27FC236}">
                <a16:creationId xmlns:a16="http://schemas.microsoft.com/office/drawing/2014/main" id="{2E28983B-68F1-4042-A81E-282582EEB5BD}"/>
              </a:ext>
            </a:extLst>
          </p:cNvPr>
          <p:cNvSpPr>
            <a:spLocks noGrp="1"/>
          </p:cNvSpPr>
          <p:nvPr>
            <p:ph type="body" sz="quarter" idx="18" hasCustomPrompt="1"/>
          </p:nvPr>
        </p:nvSpPr>
        <p:spPr>
          <a:xfrm>
            <a:off x="3662770" y="4456008"/>
            <a:ext cx="2011680" cy="294804"/>
          </a:xfrm>
          <a:prstGeom prst="rect">
            <a:avLst/>
          </a:prstGeom>
        </p:spPr>
        <p:txBody>
          <a:bodyPr lIns="0" tIns="0" rIns="0" bIns="0"/>
          <a:lstStyle>
            <a:lvl1pPr marL="0" indent="0">
              <a:buFontTx/>
              <a:buNone/>
              <a:defRPr sz="1600" b="1" cap="all" baseline="0">
                <a:solidFill>
                  <a:srgbClr val="082C48"/>
                </a:solidFill>
                <a:latin typeface="Barlow" panose="00000500000000000000" pitchFamily="2" charset="0"/>
              </a:defRPr>
            </a:lvl1pPr>
          </a:lstStyle>
          <a:p>
            <a:pPr lvl="0"/>
            <a:r>
              <a:rPr lang="en-US"/>
              <a:t>Subhead</a:t>
            </a:r>
          </a:p>
        </p:txBody>
      </p:sp>
      <p:sp>
        <p:nvSpPr>
          <p:cNvPr id="27" name="Picture Placeholder 7">
            <a:extLst>
              <a:ext uri="{FF2B5EF4-FFF2-40B4-BE49-F238E27FC236}">
                <a16:creationId xmlns:a16="http://schemas.microsoft.com/office/drawing/2014/main" id="{FE10FF5E-20F8-4653-9707-A3DE50566579}"/>
              </a:ext>
            </a:extLst>
          </p:cNvPr>
          <p:cNvSpPr>
            <a:spLocks noGrp="1"/>
          </p:cNvSpPr>
          <p:nvPr>
            <p:ph type="pic" sz="quarter" idx="19" hasCustomPrompt="1"/>
          </p:nvPr>
        </p:nvSpPr>
        <p:spPr>
          <a:xfrm>
            <a:off x="3662771" y="3111257"/>
            <a:ext cx="1188720" cy="1188720"/>
          </a:xfrm>
          <a:prstGeom prst="rect">
            <a:avLst/>
          </a:prstGeom>
        </p:spPr>
        <p:txBody>
          <a:bodyPr>
            <a:normAutofit/>
          </a:bodyPr>
          <a:lstStyle>
            <a:lvl1pPr marL="0" indent="0">
              <a:buFontTx/>
              <a:buNone/>
              <a:defRPr sz="1600"/>
            </a:lvl1pPr>
          </a:lstStyle>
          <a:p>
            <a:r>
              <a:rPr lang="en-US" dirty="0"/>
              <a:t>Icon</a:t>
            </a:r>
          </a:p>
        </p:txBody>
      </p:sp>
      <p:sp>
        <p:nvSpPr>
          <p:cNvPr id="28" name="Content Placeholder 2">
            <a:extLst>
              <a:ext uri="{FF2B5EF4-FFF2-40B4-BE49-F238E27FC236}">
                <a16:creationId xmlns:a16="http://schemas.microsoft.com/office/drawing/2014/main" id="{096C7EE6-5C56-4003-A6C2-88D9CB4C8D4A}"/>
              </a:ext>
            </a:extLst>
          </p:cNvPr>
          <p:cNvSpPr>
            <a:spLocks noGrp="1"/>
          </p:cNvSpPr>
          <p:nvPr>
            <p:ph sz="half" idx="21" hasCustomPrompt="1"/>
          </p:nvPr>
        </p:nvSpPr>
        <p:spPr>
          <a:xfrm>
            <a:off x="6477815" y="4877410"/>
            <a:ext cx="2011680" cy="1170966"/>
          </a:xfrm>
          <a:prstGeom prst="rect">
            <a:avLst/>
          </a:prstGeom>
        </p:spPr>
        <p:txBody>
          <a:bodyPr lIns="0" tIns="0" rIns="0" bIns="0">
            <a:normAutofit/>
          </a:bodyPr>
          <a:lstStyle>
            <a:lvl1pPr>
              <a:lnSpc>
                <a:spcPct val="100000"/>
              </a:lnSpc>
              <a:spcBef>
                <a:spcPts val="0"/>
              </a:spcBef>
              <a:defRPr sz="1400">
                <a:solidFill>
                  <a:srgbClr val="082C48"/>
                </a:solidFill>
              </a:defRPr>
            </a:lvl1pPr>
            <a:lvl2pPr>
              <a:lnSpc>
                <a:spcPct val="100000"/>
              </a:lnSpc>
              <a:spcBef>
                <a:spcPts val="0"/>
              </a:spcBef>
              <a:defRPr sz="1400">
                <a:solidFill>
                  <a:srgbClr val="082C48"/>
                </a:solidFill>
              </a:defRPr>
            </a:lvl2pPr>
            <a:lvl3pPr>
              <a:lnSpc>
                <a:spcPct val="100000"/>
              </a:lnSpc>
              <a:spcBef>
                <a:spcPts val="0"/>
              </a:spcBef>
              <a:defRPr sz="1400">
                <a:solidFill>
                  <a:srgbClr val="082C48"/>
                </a:solidFill>
              </a:defRPr>
            </a:lvl3pPr>
            <a:lvl4pPr>
              <a:lnSpc>
                <a:spcPct val="100000"/>
              </a:lnSpc>
              <a:spcBef>
                <a:spcPts val="0"/>
              </a:spcBef>
              <a:defRPr sz="1400">
                <a:solidFill>
                  <a:srgbClr val="082C48"/>
                </a:solidFill>
              </a:defRPr>
            </a:lvl4pPr>
            <a:lvl5pPr>
              <a:lnSpc>
                <a:spcPct val="100000"/>
              </a:lnSpc>
              <a:spcBef>
                <a:spcPts val="0"/>
              </a:spcBef>
              <a:defRPr sz="1400">
                <a:solidFill>
                  <a:srgbClr val="082C48"/>
                </a:solidFill>
              </a:defRPr>
            </a:lvl5pPr>
          </a:lstStyle>
          <a:p>
            <a:pPr lvl="0"/>
            <a:r>
              <a:rPr lang="en-US"/>
              <a:t>Bulleted list</a:t>
            </a:r>
          </a:p>
          <a:p>
            <a:pPr lvl="0"/>
            <a:endParaRPr lang="en-US"/>
          </a:p>
        </p:txBody>
      </p:sp>
      <p:sp>
        <p:nvSpPr>
          <p:cNvPr id="29" name="Text Placeholder 8">
            <a:extLst>
              <a:ext uri="{FF2B5EF4-FFF2-40B4-BE49-F238E27FC236}">
                <a16:creationId xmlns:a16="http://schemas.microsoft.com/office/drawing/2014/main" id="{5F1B9C6D-D7BE-43F4-A599-83C38FAE112B}"/>
              </a:ext>
            </a:extLst>
          </p:cNvPr>
          <p:cNvSpPr>
            <a:spLocks noGrp="1"/>
          </p:cNvSpPr>
          <p:nvPr>
            <p:ph type="body" sz="quarter" idx="22" hasCustomPrompt="1"/>
          </p:nvPr>
        </p:nvSpPr>
        <p:spPr>
          <a:xfrm>
            <a:off x="6477815" y="4456008"/>
            <a:ext cx="2011680" cy="294804"/>
          </a:xfrm>
          <a:prstGeom prst="rect">
            <a:avLst/>
          </a:prstGeom>
        </p:spPr>
        <p:txBody>
          <a:bodyPr lIns="0" tIns="0" rIns="0" bIns="0"/>
          <a:lstStyle>
            <a:lvl1pPr marL="0" indent="0">
              <a:buFontTx/>
              <a:buNone/>
              <a:defRPr sz="1600" b="1" cap="all" baseline="0">
                <a:solidFill>
                  <a:srgbClr val="082C48"/>
                </a:solidFill>
                <a:latin typeface="Barlow" panose="00000500000000000000" pitchFamily="2" charset="0"/>
              </a:defRPr>
            </a:lvl1pPr>
          </a:lstStyle>
          <a:p>
            <a:pPr lvl="0"/>
            <a:r>
              <a:rPr lang="en-US"/>
              <a:t>Subhead</a:t>
            </a:r>
          </a:p>
        </p:txBody>
      </p:sp>
      <p:sp>
        <p:nvSpPr>
          <p:cNvPr id="30" name="Picture Placeholder 7">
            <a:extLst>
              <a:ext uri="{FF2B5EF4-FFF2-40B4-BE49-F238E27FC236}">
                <a16:creationId xmlns:a16="http://schemas.microsoft.com/office/drawing/2014/main" id="{4E4AC9E0-C00F-4CB7-98D7-E26A8FFE5A2C}"/>
              </a:ext>
            </a:extLst>
          </p:cNvPr>
          <p:cNvSpPr>
            <a:spLocks noGrp="1"/>
          </p:cNvSpPr>
          <p:nvPr>
            <p:ph type="pic" sz="quarter" idx="23" hasCustomPrompt="1"/>
          </p:nvPr>
        </p:nvSpPr>
        <p:spPr>
          <a:xfrm>
            <a:off x="6477815" y="3111257"/>
            <a:ext cx="1188720" cy="1188720"/>
          </a:xfrm>
          <a:prstGeom prst="rect">
            <a:avLst/>
          </a:prstGeom>
        </p:spPr>
        <p:txBody>
          <a:bodyPr>
            <a:normAutofit/>
          </a:bodyPr>
          <a:lstStyle>
            <a:lvl1pPr marL="0" indent="0">
              <a:buFontTx/>
              <a:buNone/>
              <a:defRPr sz="1600"/>
            </a:lvl1pPr>
          </a:lstStyle>
          <a:p>
            <a:r>
              <a:rPr lang="en-US" dirty="0"/>
              <a:t>Icon</a:t>
            </a:r>
          </a:p>
        </p:txBody>
      </p:sp>
      <p:sp>
        <p:nvSpPr>
          <p:cNvPr id="31" name="Text Placeholder 7">
            <a:extLst>
              <a:ext uri="{FF2B5EF4-FFF2-40B4-BE49-F238E27FC236}">
                <a16:creationId xmlns:a16="http://schemas.microsoft.com/office/drawing/2014/main" id="{85C3D724-01F7-4BB3-A513-89E69BBB26A8}"/>
              </a:ext>
            </a:extLst>
          </p:cNvPr>
          <p:cNvSpPr>
            <a:spLocks noGrp="1"/>
          </p:cNvSpPr>
          <p:nvPr>
            <p:ph type="body" sz="quarter" idx="14" hasCustomPrompt="1"/>
          </p:nvPr>
        </p:nvSpPr>
        <p:spPr>
          <a:xfrm>
            <a:off x="848169" y="2007280"/>
            <a:ext cx="10727944" cy="871746"/>
          </a:xfrm>
          <a:prstGeom prst="rect">
            <a:avLst/>
          </a:prstGeom>
        </p:spPr>
        <p:txBody>
          <a:bodyPr lIns="0" tIns="0" rIns="0" bIns="0">
            <a:normAutofit/>
          </a:bodyPr>
          <a:lstStyle>
            <a:lvl1pPr marL="0" indent="0">
              <a:spcAft>
                <a:spcPts val="600"/>
              </a:spcAft>
              <a:buFontTx/>
              <a:buNone/>
              <a:defRPr sz="1800">
                <a:solidFill>
                  <a:srgbClr val="082C48"/>
                </a:solidFill>
              </a:defRPr>
            </a:lvl1pPr>
            <a:lvl2pPr marL="365760" indent="0">
              <a:buFontTx/>
              <a:buNone/>
              <a:defRPr>
                <a:solidFill>
                  <a:srgbClr val="344A5B"/>
                </a:solidFill>
              </a:defRPr>
            </a:lvl2pPr>
            <a:lvl3pPr marL="731520" indent="0">
              <a:buFontTx/>
              <a:buNone/>
              <a:defRPr>
                <a:solidFill>
                  <a:srgbClr val="344A5B"/>
                </a:solidFill>
              </a:defRPr>
            </a:lvl3pPr>
            <a:lvl4pPr marL="1097280" indent="0">
              <a:buFontTx/>
              <a:buNone/>
              <a:defRPr>
                <a:solidFill>
                  <a:srgbClr val="344A5B"/>
                </a:solidFill>
              </a:defRPr>
            </a:lvl4pPr>
            <a:lvl5pPr marL="1463040" indent="0">
              <a:buFontTx/>
              <a:buNone/>
              <a:defRPr>
                <a:solidFill>
                  <a:srgbClr val="344A5B"/>
                </a:solidFill>
              </a:defRPr>
            </a:lvl5pPr>
          </a:lstStyle>
          <a:p>
            <a:pPr lvl="0"/>
            <a:r>
              <a:rPr lang="en-US"/>
              <a:t>Click to add paragraph copy</a:t>
            </a:r>
          </a:p>
        </p:txBody>
      </p:sp>
      <p:sp>
        <p:nvSpPr>
          <p:cNvPr id="32" name="Content Placeholder 2">
            <a:extLst>
              <a:ext uri="{FF2B5EF4-FFF2-40B4-BE49-F238E27FC236}">
                <a16:creationId xmlns:a16="http://schemas.microsoft.com/office/drawing/2014/main" id="{C0D75DF6-28DC-4490-9730-07DC00F885A8}"/>
              </a:ext>
            </a:extLst>
          </p:cNvPr>
          <p:cNvSpPr>
            <a:spLocks noGrp="1"/>
          </p:cNvSpPr>
          <p:nvPr>
            <p:ph sz="half" idx="24" hasCustomPrompt="1"/>
          </p:nvPr>
        </p:nvSpPr>
        <p:spPr>
          <a:xfrm>
            <a:off x="9292859" y="4877410"/>
            <a:ext cx="2011680" cy="1170966"/>
          </a:xfrm>
          <a:prstGeom prst="rect">
            <a:avLst/>
          </a:prstGeom>
        </p:spPr>
        <p:txBody>
          <a:bodyPr lIns="0" tIns="0" rIns="0" bIns="0">
            <a:normAutofit/>
          </a:bodyPr>
          <a:lstStyle>
            <a:lvl1pPr>
              <a:lnSpc>
                <a:spcPct val="100000"/>
              </a:lnSpc>
              <a:spcBef>
                <a:spcPts val="0"/>
              </a:spcBef>
              <a:defRPr sz="1400">
                <a:solidFill>
                  <a:srgbClr val="082C48"/>
                </a:solidFill>
              </a:defRPr>
            </a:lvl1pPr>
            <a:lvl2pPr>
              <a:lnSpc>
                <a:spcPct val="100000"/>
              </a:lnSpc>
              <a:spcBef>
                <a:spcPts val="0"/>
              </a:spcBef>
              <a:defRPr sz="1400">
                <a:solidFill>
                  <a:srgbClr val="082C48"/>
                </a:solidFill>
              </a:defRPr>
            </a:lvl2pPr>
            <a:lvl3pPr>
              <a:lnSpc>
                <a:spcPct val="100000"/>
              </a:lnSpc>
              <a:spcBef>
                <a:spcPts val="0"/>
              </a:spcBef>
              <a:defRPr sz="1400">
                <a:solidFill>
                  <a:srgbClr val="082C48"/>
                </a:solidFill>
              </a:defRPr>
            </a:lvl3pPr>
            <a:lvl4pPr>
              <a:lnSpc>
                <a:spcPct val="100000"/>
              </a:lnSpc>
              <a:spcBef>
                <a:spcPts val="0"/>
              </a:spcBef>
              <a:defRPr sz="1400">
                <a:solidFill>
                  <a:srgbClr val="082C48"/>
                </a:solidFill>
              </a:defRPr>
            </a:lvl4pPr>
            <a:lvl5pPr>
              <a:lnSpc>
                <a:spcPct val="100000"/>
              </a:lnSpc>
              <a:spcBef>
                <a:spcPts val="0"/>
              </a:spcBef>
              <a:defRPr sz="1400">
                <a:solidFill>
                  <a:srgbClr val="082C48"/>
                </a:solidFill>
              </a:defRPr>
            </a:lvl5pPr>
          </a:lstStyle>
          <a:p>
            <a:pPr lvl="0"/>
            <a:r>
              <a:rPr lang="en-US"/>
              <a:t>Bulleted list</a:t>
            </a:r>
          </a:p>
          <a:p>
            <a:pPr lvl="0"/>
            <a:endParaRPr lang="en-US"/>
          </a:p>
        </p:txBody>
      </p:sp>
      <p:sp>
        <p:nvSpPr>
          <p:cNvPr id="33" name="Text Placeholder 8">
            <a:extLst>
              <a:ext uri="{FF2B5EF4-FFF2-40B4-BE49-F238E27FC236}">
                <a16:creationId xmlns:a16="http://schemas.microsoft.com/office/drawing/2014/main" id="{A8EF5D21-FB29-4728-B64F-A5895DC78198}"/>
              </a:ext>
            </a:extLst>
          </p:cNvPr>
          <p:cNvSpPr>
            <a:spLocks noGrp="1"/>
          </p:cNvSpPr>
          <p:nvPr>
            <p:ph type="body" sz="quarter" idx="25" hasCustomPrompt="1"/>
          </p:nvPr>
        </p:nvSpPr>
        <p:spPr>
          <a:xfrm>
            <a:off x="9292859" y="4456008"/>
            <a:ext cx="2011680" cy="294804"/>
          </a:xfrm>
          <a:prstGeom prst="rect">
            <a:avLst/>
          </a:prstGeom>
        </p:spPr>
        <p:txBody>
          <a:bodyPr lIns="0" tIns="0" rIns="0" bIns="0"/>
          <a:lstStyle>
            <a:lvl1pPr marL="0" indent="0">
              <a:buFontTx/>
              <a:buNone/>
              <a:defRPr sz="1600" b="1" cap="all" baseline="0">
                <a:solidFill>
                  <a:srgbClr val="082C48"/>
                </a:solidFill>
                <a:latin typeface="Barlow" panose="00000500000000000000" pitchFamily="2" charset="0"/>
              </a:defRPr>
            </a:lvl1pPr>
          </a:lstStyle>
          <a:p>
            <a:pPr lvl="0"/>
            <a:r>
              <a:rPr lang="en-US"/>
              <a:t>Subhead</a:t>
            </a:r>
          </a:p>
        </p:txBody>
      </p:sp>
      <p:sp>
        <p:nvSpPr>
          <p:cNvPr id="34" name="Picture Placeholder 7">
            <a:extLst>
              <a:ext uri="{FF2B5EF4-FFF2-40B4-BE49-F238E27FC236}">
                <a16:creationId xmlns:a16="http://schemas.microsoft.com/office/drawing/2014/main" id="{9DF2FD4A-8AEF-4A70-A9F9-3DFDA855A5C2}"/>
              </a:ext>
            </a:extLst>
          </p:cNvPr>
          <p:cNvSpPr>
            <a:spLocks noGrp="1"/>
          </p:cNvSpPr>
          <p:nvPr>
            <p:ph type="pic" sz="quarter" idx="26" hasCustomPrompt="1"/>
          </p:nvPr>
        </p:nvSpPr>
        <p:spPr>
          <a:xfrm>
            <a:off x="9292859" y="3111257"/>
            <a:ext cx="1188720" cy="1188720"/>
          </a:xfrm>
          <a:prstGeom prst="rect">
            <a:avLst/>
          </a:prstGeom>
        </p:spPr>
        <p:txBody>
          <a:bodyPr>
            <a:normAutofit/>
          </a:bodyPr>
          <a:lstStyle>
            <a:lvl1pPr marL="0" indent="0">
              <a:buFontTx/>
              <a:buNone/>
              <a:defRPr sz="1600"/>
            </a:lvl1pPr>
          </a:lstStyle>
          <a:p>
            <a:r>
              <a:rPr lang="en-US" dirty="0"/>
              <a:t>Icon</a:t>
            </a:r>
          </a:p>
        </p:txBody>
      </p:sp>
      <p:sp>
        <p:nvSpPr>
          <p:cNvPr id="25" name="Title 1">
            <a:extLst>
              <a:ext uri="{FF2B5EF4-FFF2-40B4-BE49-F238E27FC236}">
                <a16:creationId xmlns:a16="http://schemas.microsoft.com/office/drawing/2014/main" id="{4597D002-70FC-40E2-B347-246E2EAC1C97}"/>
              </a:ext>
            </a:extLst>
          </p:cNvPr>
          <p:cNvSpPr>
            <a:spLocks noGrp="1"/>
          </p:cNvSpPr>
          <p:nvPr>
            <p:ph type="title"/>
          </p:nvPr>
        </p:nvSpPr>
        <p:spPr>
          <a:xfrm>
            <a:off x="848360" y="1049194"/>
            <a:ext cx="10727944" cy="709458"/>
          </a:xfrm>
          <a:prstGeom prst="rect">
            <a:avLst/>
          </a:prstGeom>
        </p:spPr>
        <p:txBody>
          <a:bodyPr lIns="0" tIns="0" rIns="0" bIns="0" anchor="t" anchorCtr="0"/>
          <a:lstStyle/>
          <a:p>
            <a:r>
              <a:rPr lang="en-US"/>
              <a:t>Click to edit Master title style</a:t>
            </a:r>
          </a:p>
        </p:txBody>
      </p:sp>
      <p:cxnSp>
        <p:nvCxnSpPr>
          <p:cNvPr id="26" name="Straight Connector 25">
            <a:extLst>
              <a:ext uri="{FF2B5EF4-FFF2-40B4-BE49-F238E27FC236}">
                <a16:creationId xmlns:a16="http://schemas.microsoft.com/office/drawing/2014/main" id="{A4D9E047-6CD9-4C86-AAD7-D7E320BE0D5E}"/>
              </a:ext>
            </a:extLst>
          </p:cNvPr>
          <p:cNvCxnSpPr>
            <a:cxnSpLocks/>
          </p:cNvCxnSpPr>
          <p:nvPr userDrawn="1"/>
        </p:nvCxnSpPr>
        <p:spPr>
          <a:xfrm>
            <a:off x="848360" y="791210"/>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pic>
        <p:nvPicPr>
          <p:cNvPr id="35" name="Picture 34" descr="Text&#10;&#10;Description automatically generated">
            <a:extLst>
              <a:ext uri="{FF2B5EF4-FFF2-40B4-BE49-F238E27FC236}">
                <a16:creationId xmlns:a16="http://schemas.microsoft.com/office/drawing/2014/main" id="{241151AB-BECA-4AB9-B6A0-5625B2AB6E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19622" y="230948"/>
            <a:ext cx="1408584" cy="364365"/>
          </a:xfrm>
          <a:prstGeom prst="rect">
            <a:avLst/>
          </a:prstGeom>
        </p:spPr>
      </p:pic>
    </p:spTree>
    <p:extLst>
      <p:ext uri="{BB962C8B-B14F-4D97-AF65-F5344CB8AC3E}">
        <p14:creationId xmlns:p14="http://schemas.microsoft.com/office/powerpoint/2010/main" val="18555953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Round pictur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95403BE-FC6C-411B-B353-073F60F20F9A}"/>
              </a:ext>
            </a:extLst>
          </p:cNvPr>
          <p:cNvSpPr>
            <a:spLocks noGrp="1"/>
          </p:cNvSpPr>
          <p:nvPr>
            <p:ph type="sldNum" sz="quarter" idx="10"/>
          </p:nvPr>
        </p:nvSpPr>
        <p:spPr/>
        <p:txBody>
          <a:bodyPr/>
          <a:lstStyle/>
          <a:p>
            <a:fld id="{406AAB76-5E90-4A9C-9FCF-401F619A091A}" type="slidenum">
              <a:rPr lang="en-US" smtClean="0"/>
              <a:pPr/>
              <a:t>‹#›</a:t>
            </a:fld>
            <a:endParaRPr lang="en-US" dirty="0"/>
          </a:p>
        </p:txBody>
      </p:sp>
      <p:cxnSp>
        <p:nvCxnSpPr>
          <p:cNvPr id="7" name="Straight Connector 6">
            <a:extLst>
              <a:ext uri="{FF2B5EF4-FFF2-40B4-BE49-F238E27FC236}">
                <a16:creationId xmlns:a16="http://schemas.microsoft.com/office/drawing/2014/main" id="{F4FC77C0-ACD8-4E4F-A30F-52570493F109}"/>
              </a:ext>
            </a:extLst>
          </p:cNvPr>
          <p:cNvCxnSpPr>
            <a:cxnSpLocks/>
          </p:cNvCxnSpPr>
          <p:nvPr userDrawn="1"/>
        </p:nvCxnSpPr>
        <p:spPr>
          <a:xfrm>
            <a:off x="848360" y="791210"/>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sp>
        <p:nvSpPr>
          <p:cNvPr id="16" name="Picture Placeholder 2">
            <a:extLst>
              <a:ext uri="{FF2B5EF4-FFF2-40B4-BE49-F238E27FC236}">
                <a16:creationId xmlns:a16="http://schemas.microsoft.com/office/drawing/2014/main" id="{086D1CC9-2CDB-4BF0-83F7-9876896FBE5A}"/>
              </a:ext>
            </a:extLst>
          </p:cNvPr>
          <p:cNvSpPr>
            <a:spLocks noGrp="1"/>
          </p:cNvSpPr>
          <p:nvPr>
            <p:ph type="pic" sz="quarter" idx="36"/>
          </p:nvPr>
        </p:nvSpPr>
        <p:spPr>
          <a:xfrm>
            <a:off x="6957381" y="1356813"/>
            <a:ext cx="4434840" cy="4435475"/>
          </a:xfrm>
          <a:prstGeom prst="ellipse">
            <a:avLst/>
          </a:prstGeom>
        </p:spPr>
        <p:txBody>
          <a:bodyPr>
            <a:normAutofit/>
          </a:bodyPr>
          <a:lstStyle>
            <a:lvl1pPr marL="0" indent="0">
              <a:buNone/>
              <a:defRPr sz="1600"/>
            </a:lvl1pPr>
          </a:lstStyle>
          <a:p>
            <a:endParaRPr lang="en-US" dirty="0"/>
          </a:p>
        </p:txBody>
      </p:sp>
      <p:sp>
        <p:nvSpPr>
          <p:cNvPr id="9" name="Title 1">
            <a:extLst>
              <a:ext uri="{FF2B5EF4-FFF2-40B4-BE49-F238E27FC236}">
                <a16:creationId xmlns:a16="http://schemas.microsoft.com/office/drawing/2014/main" id="{7465BD8E-6C58-4EF7-ABE8-0DF0723E469A}"/>
              </a:ext>
            </a:extLst>
          </p:cNvPr>
          <p:cNvSpPr>
            <a:spLocks noGrp="1"/>
          </p:cNvSpPr>
          <p:nvPr>
            <p:ph type="title"/>
          </p:nvPr>
        </p:nvSpPr>
        <p:spPr>
          <a:xfrm>
            <a:off x="848360" y="1047496"/>
            <a:ext cx="5573957" cy="1057795"/>
          </a:xfrm>
          <a:prstGeom prst="rect">
            <a:avLst/>
          </a:prstGeom>
        </p:spPr>
        <p:txBody>
          <a:bodyPr lIns="0" tIns="0" rIns="0" bIns="0" anchor="t" anchorCtr="0"/>
          <a:lstStyle/>
          <a:p>
            <a:r>
              <a:rPr lang="en-US"/>
              <a:t>Click to edit Master title style</a:t>
            </a:r>
          </a:p>
        </p:txBody>
      </p:sp>
      <p:sp>
        <p:nvSpPr>
          <p:cNvPr id="10" name="Text Placeholder 7">
            <a:extLst>
              <a:ext uri="{FF2B5EF4-FFF2-40B4-BE49-F238E27FC236}">
                <a16:creationId xmlns:a16="http://schemas.microsoft.com/office/drawing/2014/main" id="{35BF6F01-1AE2-4C7E-859D-27FEAF267C4A}"/>
              </a:ext>
            </a:extLst>
          </p:cNvPr>
          <p:cNvSpPr>
            <a:spLocks noGrp="1"/>
          </p:cNvSpPr>
          <p:nvPr>
            <p:ph type="body" sz="quarter" idx="14" hasCustomPrompt="1"/>
          </p:nvPr>
        </p:nvSpPr>
        <p:spPr>
          <a:xfrm>
            <a:off x="847725" y="3252485"/>
            <a:ext cx="5574846" cy="2649459"/>
          </a:xfrm>
          <a:prstGeom prst="rect">
            <a:avLst/>
          </a:prstGeom>
        </p:spPr>
        <p:txBody>
          <a:bodyPr lIns="0" tIns="0" rIns="0" bIns="0">
            <a:normAutofit/>
          </a:bodyPr>
          <a:lstStyle>
            <a:lvl1pPr marL="0" indent="0">
              <a:spcAft>
                <a:spcPts val="600"/>
              </a:spcAft>
              <a:buFontTx/>
              <a:buNone/>
              <a:defRPr sz="1800">
                <a:solidFill>
                  <a:srgbClr val="082C48"/>
                </a:solidFill>
              </a:defRPr>
            </a:lvl1pPr>
            <a:lvl2pPr marL="365760" indent="0">
              <a:buFontTx/>
              <a:buNone/>
              <a:defRPr>
                <a:solidFill>
                  <a:srgbClr val="344A5B"/>
                </a:solidFill>
              </a:defRPr>
            </a:lvl2pPr>
            <a:lvl3pPr marL="731520" indent="0">
              <a:buFontTx/>
              <a:buNone/>
              <a:defRPr>
                <a:solidFill>
                  <a:srgbClr val="344A5B"/>
                </a:solidFill>
              </a:defRPr>
            </a:lvl3pPr>
            <a:lvl4pPr marL="1097280" indent="0">
              <a:buFontTx/>
              <a:buNone/>
              <a:defRPr>
                <a:solidFill>
                  <a:srgbClr val="344A5B"/>
                </a:solidFill>
              </a:defRPr>
            </a:lvl4pPr>
            <a:lvl5pPr marL="1463040" indent="0">
              <a:buFontTx/>
              <a:buNone/>
              <a:defRPr>
                <a:solidFill>
                  <a:srgbClr val="344A5B"/>
                </a:solidFill>
              </a:defRPr>
            </a:lvl5pPr>
          </a:lstStyle>
          <a:p>
            <a:pPr lvl="0"/>
            <a:r>
              <a:rPr lang="en-US"/>
              <a:t>Click to add paragraph copy</a:t>
            </a:r>
          </a:p>
        </p:txBody>
      </p:sp>
      <p:sp>
        <p:nvSpPr>
          <p:cNvPr id="11" name="Text Placeholder 8">
            <a:extLst>
              <a:ext uri="{FF2B5EF4-FFF2-40B4-BE49-F238E27FC236}">
                <a16:creationId xmlns:a16="http://schemas.microsoft.com/office/drawing/2014/main" id="{12B7DD55-3D39-4F53-8C66-22D2D93C55A3}"/>
              </a:ext>
            </a:extLst>
          </p:cNvPr>
          <p:cNvSpPr>
            <a:spLocks noGrp="1"/>
          </p:cNvSpPr>
          <p:nvPr>
            <p:ph type="body" sz="quarter" idx="11" hasCustomPrompt="1"/>
          </p:nvPr>
        </p:nvSpPr>
        <p:spPr>
          <a:xfrm>
            <a:off x="848614" y="2671145"/>
            <a:ext cx="5573957" cy="404813"/>
          </a:xfrm>
          <a:prstGeom prst="rect">
            <a:avLst/>
          </a:prstGeom>
        </p:spPr>
        <p:txBody>
          <a:bodyPr lIns="0" tIns="0" rIns="0" bIns="0">
            <a:noAutofit/>
          </a:bodyPr>
          <a:lstStyle>
            <a:lvl1pPr marL="0" indent="0">
              <a:buFontTx/>
              <a:buNone/>
              <a:defRPr sz="1800" b="1" cap="all" baseline="0">
                <a:solidFill>
                  <a:schemeClr val="tx1"/>
                </a:solidFill>
                <a:latin typeface="Barlow" panose="00000500000000000000" pitchFamily="2" charset="0"/>
              </a:defRPr>
            </a:lvl1pPr>
          </a:lstStyle>
          <a:p>
            <a:pPr lvl="0"/>
            <a:r>
              <a:rPr lang="en-US"/>
              <a:t>Subhead</a:t>
            </a:r>
          </a:p>
        </p:txBody>
      </p:sp>
      <p:pic>
        <p:nvPicPr>
          <p:cNvPr id="12" name="Picture 11" descr="Text&#10;&#10;Description automatically generated">
            <a:extLst>
              <a:ext uri="{FF2B5EF4-FFF2-40B4-BE49-F238E27FC236}">
                <a16:creationId xmlns:a16="http://schemas.microsoft.com/office/drawing/2014/main" id="{EBC7CE5E-A0ED-475F-A476-EE0B6EA181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19622" y="230948"/>
            <a:ext cx="1408584" cy="364365"/>
          </a:xfrm>
          <a:prstGeom prst="rect">
            <a:avLst/>
          </a:prstGeom>
        </p:spPr>
      </p:pic>
    </p:spTree>
    <p:extLst>
      <p:ext uri="{BB962C8B-B14F-4D97-AF65-F5344CB8AC3E}">
        <p14:creationId xmlns:p14="http://schemas.microsoft.com/office/powerpoint/2010/main" val="12514202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EB6A0E-3443-43F9-B8DB-252CDAD78938}"/>
              </a:ext>
            </a:extLst>
          </p:cNvPr>
          <p:cNvSpPr>
            <a:spLocks noGrp="1"/>
          </p:cNvSpPr>
          <p:nvPr>
            <p:ph type="sldNum" sz="quarter" idx="10"/>
          </p:nvPr>
        </p:nvSpPr>
        <p:spPr/>
        <p:txBody>
          <a:bodyPr/>
          <a:lstStyle/>
          <a:p>
            <a:fld id="{406AAB76-5E90-4A9C-9FCF-401F619A091A}" type="slidenum">
              <a:rPr lang="en-US" smtClean="0"/>
              <a:pPr/>
              <a:t>‹#›</a:t>
            </a:fld>
            <a:endParaRPr lang="en-US" dirty="0"/>
          </a:p>
        </p:txBody>
      </p:sp>
      <p:grpSp>
        <p:nvGrpSpPr>
          <p:cNvPr id="8" name="Group 7">
            <a:extLst>
              <a:ext uri="{FF2B5EF4-FFF2-40B4-BE49-F238E27FC236}">
                <a16:creationId xmlns:a16="http://schemas.microsoft.com/office/drawing/2014/main" id="{68C4DECA-3438-4B69-8A52-15816ADAA7C3}"/>
              </a:ext>
            </a:extLst>
          </p:cNvPr>
          <p:cNvGrpSpPr/>
          <p:nvPr userDrawn="1"/>
        </p:nvGrpSpPr>
        <p:grpSpPr>
          <a:xfrm>
            <a:off x="3878580" y="1211580"/>
            <a:ext cx="4434840" cy="4434840"/>
            <a:chOff x="7495268" y="1357448"/>
            <a:chExt cx="4434840" cy="4434840"/>
          </a:xfrm>
        </p:grpSpPr>
        <p:sp>
          <p:nvSpPr>
            <p:cNvPr id="9" name="Oval 8">
              <a:extLst>
                <a:ext uri="{FF2B5EF4-FFF2-40B4-BE49-F238E27FC236}">
                  <a16:creationId xmlns:a16="http://schemas.microsoft.com/office/drawing/2014/main" id="{044C2E73-0E16-45C3-B8E7-C9D72AE42053}"/>
                </a:ext>
              </a:extLst>
            </p:cNvPr>
            <p:cNvSpPr/>
            <p:nvPr/>
          </p:nvSpPr>
          <p:spPr>
            <a:xfrm>
              <a:off x="7805139" y="1668344"/>
              <a:ext cx="3815098" cy="38130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9557F"/>
                </a:solidFill>
              </a:endParaRPr>
            </a:p>
          </p:txBody>
        </p:sp>
        <p:sp>
          <p:nvSpPr>
            <p:cNvPr id="10" name="Oval 9">
              <a:extLst>
                <a:ext uri="{FF2B5EF4-FFF2-40B4-BE49-F238E27FC236}">
                  <a16:creationId xmlns:a16="http://schemas.microsoft.com/office/drawing/2014/main" id="{26860422-118D-4825-ACBE-C469D4866D48}"/>
                </a:ext>
              </a:extLst>
            </p:cNvPr>
            <p:cNvSpPr/>
            <p:nvPr/>
          </p:nvSpPr>
          <p:spPr>
            <a:xfrm>
              <a:off x="7698300" y="1558743"/>
              <a:ext cx="4028776" cy="4032250"/>
            </a:xfrm>
            <a:prstGeom prst="ellipse">
              <a:avLst/>
            </a:prstGeom>
            <a:noFill/>
            <a:ln>
              <a:solidFill>
                <a:srgbClr val="1955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AC28DD77-E277-43EE-B58E-FB9164D2A725}"/>
                </a:ext>
              </a:extLst>
            </p:cNvPr>
            <p:cNvSpPr/>
            <p:nvPr/>
          </p:nvSpPr>
          <p:spPr>
            <a:xfrm>
              <a:off x="7586708" y="1449895"/>
              <a:ext cx="4251960" cy="4249947"/>
            </a:xfrm>
            <a:prstGeom prst="ellipse">
              <a:avLst/>
            </a:prstGeom>
            <a:noFill/>
            <a:ln>
              <a:solidFill>
                <a:srgbClr val="F156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13CA93CA-D6FF-4601-99CC-3E1BFFFCC25A}"/>
                </a:ext>
              </a:extLst>
            </p:cNvPr>
            <p:cNvSpPr/>
            <p:nvPr/>
          </p:nvSpPr>
          <p:spPr>
            <a:xfrm>
              <a:off x="7495268" y="1357448"/>
              <a:ext cx="4434840" cy="44348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 Placeholder 35">
            <a:extLst>
              <a:ext uri="{FF2B5EF4-FFF2-40B4-BE49-F238E27FC236}">
                <a16:creationId xmlns:a16="http://schemas.microsoft.com/office/drawing/2014/main" id="{A6E893F7-FDDC-45FD-AD15-1F9ABC1F58BB}"/>
              </a:ext>
            </a:extLst>
          </p:cNvPr>
          <p:cNvSpPr>
            <a:spLocks noGrp="1"/>
          </p:cNvSpPr>
          <p:nvPr>
            <p:ph type="body" sz="quarter" idx="11" hasCustomPrompt="1"/>
          </p:nvPr>
        </p:nvSpPr>
        <p:spPr>
          <a:xfrm>
            <a:off x="4188451" y="3075245"/>
            <a:ext cx="3815098" cy="729281"/>
          </a:xfrm>
          <a:prstGeom prst="rect">
            <a:avLst/>
          </a:prstGeom>
        </p:spPr>
        <p:txBody>
          <a:bodyPr anchor="ctr" anchorCtr="0"/>
          <a:lstStyle>
            <a:lvl1pPr marL="0" indent="0" algn="ctr">
              <a:lnSpc>
                <a:spcPts val="3600"/>
              </a:lnSpc>
              <a:spcBef>
                <a:spcPts val="500"/>
              </a:spcBef>
              <a:buNone/>
              <a:defRPr sz="3600" kern="1200" baseline="0">
                <a:solidFill>
                  <a:srgbClr val="19557F"/>
                </a:solidFill>
                <a:latin typeface="Barlow SemiBold" panose="00000700000000000000" pitchFamily="2" charset="0"/>
              </a:defRPr>
            </a:lvl1pPr>
          </a:lstStyle>
          <a:p>
            <a:pPr lvl="0"/>
            <a:r>
              <a:rPr lang="en-US"/>
              <a:t>Questions?/ Thank you</a:t>
            </a:r>
          </a:p>
        </p:txBody>
      </p:sp>
      <p:pic>
        <p:nvPicPr>
          <p:cNvPr id="14" name="Picture 13" descr="Text&#10;&#10;Description automatically generated">
            <a:extLst>
              <a:ext uri="{FF2B5EF4-FFF2-40B4-BE49-F238E27FC236}">
                <a16:creationId xmlns:a16="http://schemas.microsoft.com/office/drawing/2014/main" id="{1622C0B5-285E-4B67-953C-31349175125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19622" y="230948"/>
            <a:ext cx="1408584" cy="364365"/>
          </a:xfrm>
          <a:prstGeom prst="rect">
            <a:avLst/>
          </a:prstGeom>
        </p:spPr>
      </p:pic>
    </p:spTree>
    <p:extLst>
      <p:ext uri="{BB962C8B-B14F-4D97-AF65-F5344CB8AC3E}">
        <p14:creationId xmlns:p14="http://schemas.microsoft.com/office/powerpoint/2010/main" val="31064184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D04DB0-F8CD-484B-BBB5-5864FE3067A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048" y="0"/>
            <a:ext cx="12185904" cy="6858000"/>
          </a:xfrm>
          <a:prstGeom prst="rect">
            <a:avLst/>
          </a:prstGeom>
        </p:spPr>
      </p:pic>
      <p:sp>
        <p:nvSpPr>
          <p:cNvPr id="2" name="TextBox 1">
            <a:extLst>
              <a:ext uri="{FF2B5EF4-FFF2-40B4-BE49-F238E27FC236}">
                <a16:creationId xmlns:a16="http://schemas.microsoft.com/office/drawing/2014/main" id="{3B41909E-44F4-4B42-94D9-B8DBD7BB94F3}"/>
              </a:ext>
            </a:extLst>
          </p:cNvPr>
          <p:cNvSpPr txBox="1"/>
          <p:nvPr userDrawn="1"/>
        </p:nvSpPr>
        <p:spPr>
          <a:xfrm>
            <a:off x="4807744" y="4183210"/>
            <a:ext cx="2576513" cy="461665"/>
          </a:xfrm>
          <a:prstGeom prst="rect">
            <a:avLst/>
          </a:prstGeom>
          <a:noFill/>
        </p:spPr>
        <p:txBody>
          <a:bodyPr wrap="square" rtlCol="0">
            <a:spAutoFit/>
          </a:bodyPr>
          <a:lstStyle/>
          <a:p>
            <a:pPr algn="ctr"/>
            <a:r>
              <a:rPr lang="en-US" sz="2400" dirty="0">
                <a:solidFill>
                  <a:schemeClr val="bg1"/>
                </a:solidFill>
              </a:rPr>
              <a:t>Colonial Life.com</a:t>
            </a:r>
          </a:p>
        </p:txBody>
      </p:sp>
      <p:pic>
        <p:nvPicPr>
          <p:cNvPr id="10" name="Picture 9">
            <a:extLst>
              <a:ext uri="{FF2B5EF4-FFF2-40B4-BE49-F238E27FC236}">
                <a16:creationId xmlns:a16="http://schemas.microsoft.com/office/drawing/2014/main" id="{DE4CD90B-68E6-44CC-B357-A40FF2795D2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312920" y="2961913"/>
            <a:ext cx="3566160" cy="891540"/>
          </a:xfrm>
          <a:prstGeom prst="rect">
            <a:avLst/>
          </a:prstGeom>
        </p:spPr>
      </p:pic>
      <p:sp>
        <p:nvSpPr>
          <p:cNvPr id="11" name="Text Placeholder 51">
            <a:extLst>
              <a:ext uri="{FF2B5EF4-FFF2-40B4-BE49-F238E27FC236}">
                <a16:creationId xmlns:a16="http://schemas.microsoft.com/office/drawing/2014/main" id="{ACD5EB76-866D-4C03-AC32-91EDF24CBEF3}"/>
              </a:ext>
            </a:extLst>
          </p:cNvPr>
          <p:cNvSpPr>
            <a:spLocks noGrp="1"/>
          </p:cNvSpPr>
          <p:nvPr>
            <p:ph type="body" sz="quarter" idx="23" hasCustomPrompt="1"/>
          </p:nvPr>
        </p:nvSpPr>
        <p:spPr>
          <a:xfrm>
            <a:off x="330778" y="5818909"/>
            <a:ext cx="11530444" cy="711339"/>
          </a:xfrm>
          <a:prstGeom prst="rect">
            <a:avLst/>
          </a:prstGeom>
        </p:spPr>
        <p:txBody>
          <a:bodyPr lIns="0" tIns="0" rIns="0" bIns="0" anchor="b" anchorCtr="1"/>
          <a:lstStyle>
            <a:lvl1pPr marL="0" indent="0" algn="ctr">
              <a:buFontTx/>
              <a:buNone/>
              <a:defRPr sz="950">
                <a:solidFill>
                  <a:schemeClr val="bg1"/>
                </a:solidFill>
                <a:latin typeface="Barlow SemiBold" panose="00000700000000000000" pitchFamily="2" charset="0"/>
              </a:defRPr>
            </a:lvl1pPr>
          </a:lstStyle>
          <a:p>
            <a:pPr lvl="0"/>
            <a:r>
              <a:rPr lang="en-US"/>
              <a:t>Disclaimer/Copyright info</a:t>
            </a:r>
          </a:p>
        </p:txBody>
      </p:sp>
      <p:pic>
        <p:nvPicPr>
          <p:cNvPr id="4" name="Picture 3" descr="Text&#10;&#10;Description automatically generated">
            <a:extLst>
              <a:ext uri="{FF2B5EF4-FFF2-40B4-BE49-F238E27FC236}">
                <a16:creationId xmlns:a16="http://schemas.microsoft.com/office/drawing/2014/main" id="{2B396535-702D-44B9-AAED-F77E6D253CD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126634" y="5228904"/>
            <a:ext cx="1938732" cy="506225"/>
          </a:xfrm>
          <a:prstGeom prst="rect">
            <a:avLst/>
          </a:prstGeom>
        </p:spPr>
      </p:pic>
    </p:spTree>
    <p:extLst>
      <p:ext uri="{BB962C8B-B14F-4D97-AF65-F5344CB8AC3E}">
        <p14:creationId xmlns:p14="http://schemas.microsoft.com/office/powerpoint/2010/main" val="881203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 Image Left">
    <p:spTree>
      <p:nvGrpSpPr>
        <p:cNvPr id="1" name=""/>
        <p:cNvGrpSpPr/>
        <p:nvPr/>
      </p:nvGrpSpPr>
      <p:grpSpPr>
        <a:xfrm>
          <a:off x="0" y="0"/>
          <a:ext cx="0" cy="0"/>
          <a:chOff x="0" y="0"/>
          <a:chExt cx="0" cy="0"/>
        </a:xfrm>
      </p:grpSpPr>
      <p:sp>
        <p:nvSpPr>
          <p:cNvPr id="14" name="Picture Placeholder 3">
            <a:extLst>
              <a:ext uri="{FF2B5EF4-FFF2-40B4-BE49-F238E27FC236}">
                <a16:creationId xmlns:a16="http://schemas.microsoft.com/office/drawing/2014/main" id="{5A5CAD7C-2CF9-4FF8-A2B7-567C19D42EFC}"/>
              </a:ext>
            </a:extLst>
          </p:cNvPr>
          <p:cNvSpPr>
            <a:spLocks noGrp="1"/>
          </p:cNvSpPr>
          <p:nvPr>
            <p:ph type="pic" sz="quarter" idx="11"/>
          </p:nvPr>
        </p:nvSpPr>
        <p:spPr>
          <a:xfrm>
            <a:off x="0" y="0"/>
            <a:ext cx="4218915" cy="6858000"/>
          </a:xfrm>
          <a:prstGeom prst="rect">
            <a:avLst/>
          </a:prstGeom>
          <a:ln w="6350">
            <a:solidFill>
              <a:srgbClr val="092C48"/>
            </a:solidFill>
          </a:ln>
        </p:spPr>
        <p:txBody>
          <a:bodyPr/>
          <a:lstStyle>
            <a:lvl1pPr marL="0" indent="0">
              <a:buFontTx/>
              <a:buNone/>
              <a:defRPr sz="1400"/>
            </a:lvl1pPr>
          </a:lstStyle>
          <a:p>
            <a:endParaRPr lang="en-US" dirty="0"/>
          </a:p>
        </p:txBody>
      </p:sp>
      <p:sp>
        <p:nvSpPr>
          <p:cNvPr id="12" name="Content Placeholder 2">
            <a:extLst>
              <a:ext uri="{FF2B5EF4-FFF2-40B4-BE49-F238E27FC236}">
                <a16:creationId xmlns:a16="http://schemas.microsoft.com/office/drawing/2014/main" id="{2D9B49BA-1FB1-4F67-9DA7-7696857422A0}"/>
              </a:ext>
            </a:extLst>
          </p:cNvPr>
          <p:cNvSpPr>
            <a:spLocks noGrp="1"/>
          </p:cNvSpPr>
          <p:nvPr>
            <p:ph idx="1"/>
          </p:nvPr>
        </p:nvSpPr>
        <p:spPr>
          <a:xfrm>
            <a:off x="4595388" y="2409024"/>
            <a:ext cx="7183860" cy="3742768"/>
          </a:xfrm>
          <a:prstGeom prst="rect">
            <a:avLst/>
          </a:prstGeom>
        </p:spPr>
        <p:txBody>
          <a:bodyPr lIns="0" tIns="0" rIns="0" bIns="0"/>
          <a:lstStyle>
            <a:lvl1pPr marL="344488" indent="-341313">
              <a:buClr>
                <a:srgbClr val="F05660"/>
              </a:buClr>
              <a:buSzPct val="105000"/>
              <a:buFont typeface="Wingdings" panose="05000000000000000000" pitchFamily="2" charset="2"/>
              <a:buChar char="n"/>
              <a:defRPr lang="en-US" sz="2400" kern="1200" dirty="0">
                <a:solidFill>
                  <a:srgbClr val="092C48"/>
                </a:solidFill>
                <a:latin typeface="Barlow" panose="00000500000000000000" pitchFamily="2" charset="0"/>
                <a:ea typeface="+mn-ea"/>
                <a:cs typeface="+mn-cs"/>
              </a:defRPr>
            </a:lvl1pPr>
            <a:lvl2pPr marL="687388" indent="-342900">
              <a:buClr>
                <a:srgbClr val="092C48"/>
              </a:buClr>
              <a:buFont typeface="Work Sans ExtraBold" pitchFamily="2" charset="0"/>
              <a:buChar char="►"/>
              <a:defRPr lang="en-US" sz="2000" kern="1200" dirty="0" smtClean="0">
                <a:solidFill>
                  <a:srgbClr val="092C48"/>
                </a:solidFill>
                <a:latin typeface="Barlow" panose="00000500000000000000" pitchFamily="2" charset="0"/>
                <a:ea typeface="+mn-ea"/>
                <a:cs typeface="+mn-cs"/>
              </a:defRPr>
            </a:lvl2pPr>
            <a:lvl3pPr marL="860425" indent="-171450">
              <a:buClr>
                <a:srgbClr val="646464"/>
              </a:buClr>
              <a:buFont typeface="Wingdings 2" panose="05020102010507070707" pitchFamily="18" charset="2"/>
              <a:buChar char=""/>
              <a:defRPr lang="en-US" sz="1600" i="1" kern="1200" dirty="0">
                <a:solidFill>
                  <a:srgbClr val="646464"/>
                </a:solidFill>
                <a:latin typeface="Barlow" panose="00000500000000000000" pitchFamily="2" charset="0"/>
                <a:ea typeface="+mn-ea"/>
                <a:cs typeface="+mn-cs"/>
              </a:defRPr>
            </a:lvl3pPr>
            <a:lvl4pPr marL="342900" indent="-342900">
              <a:defRPr sz="1200">
                <a:solidFill>
                  <a:srgbClr val="002060"/>
                </a:solidFill>
                <a:latin typeface="Barlow" panose="00000500000000000000" pitchFamily="2" charset="0"/>
              </a:defRPr>
            </a:lvl4pPr>
            <a:lvl5pPr marL="342900" indent="-342900">
              <a:defRPr sz="1200">
                <a:solidFill>
                  <a:srgbClr val="002060"/>
                </a:solidFill>
                <a:latin typeface="Barlow" panose="00000500000000000000" pitchFamily="2" charset="0"/>
              </a:defRPr>
            </a:lvl5pPr>
          </a:lstStyle>
          <a:p>
            <a:pPr marL="457200" lvl="0" indent="-457200" algn="l" defTabSz="914400" rtl="0" eaLnBrk="1" latinLnBrk="0" hangingPunct="1">
              <a:lnSpc>
                <a:spcPct val="90000"/>
              </a:lnSpc>
              <a:spcBef>
                <a:spcPts val="1000"/>
              </a:spcBef>
              <a:buClr>
                <a:srgbClr val="F05660"/>
              </a:buClr>
              <a:buSzPct val="105000"/>
              <a:buFont typeface="Wingdings" panose="05000000000000000000" pitchFamily="2" charset="2"/>
              <a:buChar char="n"/>
            </a:pPr>
            <a:r>
              <a:rPr lang="en-US"/>
              <a:t>Click to edit Master text styles</a:t>
            </a:r>
          </a:p>
          <a:p>
            <a:pPr marL="800100" lvl="1" indent="-342900" algn="l" defTabSz="914400" rtl="0" eaLnBrk="1" latinLnBrk="0" hangingPunct="1">
              <a:lnSpc>
                <a:spcPct val="90000"/>
              </a:lnSpc>
              <a:spcBef>
                <a:spcPts val="500"/>
              </a:spcBef>
              <a:buClr>
                <a:srgbClr val="18C2CC"/>
              </a:buClr>
              <a:buSzPct val="75000"/>
              <a:buFont typeface="Work Sans ExtraBold" pitchFamily="2" charset="0"/>
              <a:buChar char="►"/>
            </a:pPr>
            <a:r>
              <a:rPr lang="en-US"/>
              <a:t>Second level</a:t>
            </a:r>
          </a:p>
          <a:p>
            <a:pPr marL="971550" lvl="2" indent="-171450" algn="l" defTabSz="914400" rtl="0" eaLnBrk="1" latinLnBrk="0" hangingPunct="1">
              <a:lnSpc>
                <a:spcPct val="90000"/>
              </a:lnSpc>
              <a:spcBef>
                <a:spcPts val="500"/>
              </a:spcBef>
              <a:buClr>
                <a:srgbClr val="646464"/>
              </a:buClr>
              <a:buFont typeface="Wingdings 2" panose="05020102010507070707" pitchFamily="18" charset="2"/>
              <a:buChar char=""/>
            </a:pPr>
            <a:r>
              <a:rPr lang="en-US"/>
              <a:t>Third level</a:t>
            </a:r>
          </a:p>
        </p:txBody>
      </p:sp>
      <p:sp>
        <p:nvSpPr>
          <p:cNvPr id="15" name="Text Placeholder 4">
            <a:extLst>
              <a:ext uri="{FF2B5EF4-FFF2-40B4-BE49-F238E27FC236}">
                <a16:creationId xmlns:a16="http://schemas.microsoft.com/office/drawing/2014/main" id="{66D483EA-363F-48B3-A9A6-2C935E83A29B}"/>
              </a:ext>
            </a:extLst>
          </p:cNvPr>
          <p:cNvSpPr>
            <a:spLocks noGrp="1"/>
          </p:cNvSpPr>
          <p:nvPr>
            <p:ph type="body" sz="quarter" idx="10"/>
          </p:nvPr>
        </p:nvSpPr>
        <p:spPr>
          <a:xfrm>
            <a:off x="4595389" y="1938519"/>
            <a:ext cx="7183860" cy="328612"/>
          </a:xfrm>
          <a:prstGeom prst="rect">
            <a:avLst/>
          </a:prstGeom>
        </p:spPr>
        <p:txBody>
          <a:bodyPr lIns="0" tIns="0" rIns="0" bIns="0" anchor="ctr" anchorCtr="0"/>
          <a:lstStyle>
            <a:lvl1pPr marL="0" indent="0">
              <a:buNone/>
              <a:defRPr sz="2400">
                <a:solidFill>
                  <a:srgbClr val="18C2CC"/>
                </a:solidFill>
                <a:latin typeface="Barlow SemiBold" panose="00000700000000000000" pitchFamily="2" charset="0"/>
              </a:defRPr>
            </a:lvl1pPr>
          </a:lstStyle>
          <a:p>
            <a:pPr lvl="0"/>
            <a:r>
              <a:rPr lang="en-US"/>
              <a:t>Click to edit Master text styles</a:t>
            </a:r>
          </a:p>
        </p:txBody>
      </p:sp>
      <p:sp>
        <p:nvSpPr>
          <p:cNvPr id="21" name="Title 1">
            <a:extLst>
              <a:ext uri="{FF2B5EF4-FFF2-40B4-BE49-F238E27FC236}">
                <a16:creationId xmlns:a16="http://schemas.microsoft.com/office/drawing/2014/main" id="{FD923497-AF24-4526-B148-C6244BBB649D}"/>
              </a:ext>
            </a:extLst>
          </p:cNvPr>
          <p:cNvSpPr>
            <a:spLocks noGrp="1"/>
          </p:cNvSpPr>
          <p:nvPr>
            <p:ph type="title"/>
          </p:nvPr>
        </p:nvSpPr>
        <p:spPr>
          <a:xfrm>
            <a:off x="4595389" y="1403063"/>
            <a:ext cx="6902512" cy="315912"/>
          </a:xfrm>
          <a:prstGeom prst="rect">
            <a:avLst/>
          </a:prstGeom>
        </p:spPr>
        <p:txBody>
          <a:bodyPr lIns="0" tIns="0" rIns="0" bIns="0" anchor="ctr"/>
          <a:lstStyle>
            <a:lvl1pPr>
              <a:defRPr sz="2800" b="1" cap="all" baseline="0">
                <a:solidFill>
                  <a:srgbClr val="002060"/>
                </a:solidFill>
                <a:latin typeface="Barlow" panose="00000500000000000000" pitchFamily="2" charset="0"/>
              </a:defRPr>
            </a:lvl1pPr>
          </a:lstStyle>
          <a:p>
            <a:r>
              <a:rPr lang="en-US"/>
              <a:t>Click to edit Master title style</a:t>
            </a:r>
          </a:p>
        </p:txBody>
      </p:sp>
      <p:cxnSp>
        <p:nvCxnSpPr>
          <p:cNvPr id="22" name="Straight Connector 21">
            <a:extLst>
              <a:ext uri="{FF2B5EF4-FFF2-40B4-BE49-F238E27FC236}">
                <a16:creationId xmlns:a16="http://schemas.microsoft.com/office/drawing/2014/main" id="{4C0D0BB1-3D52-4997-8AA4-DC93E11B0C56}"/>
              </a:ext>
            </a:extLst>
          </p:cNvPr>
          <p:cNvCxnSpPr>
            <a:cxnSpLocks/>
          </p:cNvCxnSpPr>
          <p:nvPr userDrawn="1"/>
        </p:nvCxnSpPr>
        <p:spPr>
          <a:xfrm>
            <a:off x="4595389" y="1838554"/>
            <a:ext cx="7072736" cy="0"/>
          </a:xfrm>
          <a:prstGeom prst="line">
            <a:avLst/>
          </a:prstGeom>
          <a:ln w="19050">
            <a:solidFill>
              <a:srgbClr val="002060"/>
            </a:solidFill>
            <a:tailEnd type="oval"/>
          </a:ln>
        </p:spPr>
        <p:style>
          <a:lnRef idx="1">
            <a:schemeClr val="accent1"/>
          </a:lnRef>
          <a:fillRef idx="0">
            <a:schemeClr val="accent1"/>
          </a:fillRef>
          <a:effectRef idx="0">
            <a:schemeClr val="accent1"/>
          </a:effectRef>
          <a:fontRef idx="minor">
            <a:schemeClr val="tx1"/>
          </a:fontRef>
        </p:style>
      </p:cxnSp>
      <p:pic>
        <p:nvPicPr>
          <p:cNvPr id="26" name="Picture 25" descr="Text&#10;&#10;Description automatically generated">
            <a:extLst>
              <a:ext uri="{FF2B5EF4-FFF2-40B4-BE49-F238E27FC236}">
                <a16:creationId xmlns:a16="http://schemas.microsoft.com/office/drawing/2014/main" id="{72E019D0-642B-4A5E-9BA7-F93AC5B51BA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88292" y="6407670"/>
            <a:ext cx="883735" cy="228600"/>
          </a:xfrm>
          <a:prstGeom prst="rect">
            <a:avLst/>
          </a:prstGeom>
        </p:spPr>
      </p:pic>
      <p:sp>
        <p:nvSpPr>
          <p:cNvPr id="27" name="TextBox 26">
            <a:extLst>
              <a:ext uri="{FF2B5EF4-FFF2-40B4-BE49-F238E27FC236}">
                <a16:creationId xmlns:a16="http://schemas.microsoft.com/office/drawing/2014/main" id="{C996C581-46D2-40D1-907A-BC1027EFFFAC}"/>
              </a:ext>
            </a:extLst>
          </p:cNvPr>
          <p:cNvSpPr txBox="1"/>
          <p:nvPr userDrawn="1"/>
        </p:nvSpPr>
        <p:spPr>
          <a:xfrm>
            <a:off x="11472027" y="6445026"/>
            <a:ext cx="412752" cy="153888"/>
          </a:xfrm>
          <a:prstGeom prst="rect">
            <a:avLst/>
          </a:prstGeom>
          <a:noFill/>
        </p:spPr>
        <p:txBody>
          <a:bodyPr wrap="square" lIns="0" tIns="0" rIns="0" bIns="0" rtlCol="0" anchor="ctr" anchorCtr="0">
            <a:spAutoFit/>
          </a:bodyPr>
          <a:lstStyle/>
          <a:p>
            <a:pPr algn="ctr"/>
            <a:fld id="{547C95C3-7023-4388-A2E0-61DDD394E10F}" type="slidenum">
              <a:rPr lang="en-US" sz="1000" smtClean="0">
                <a:solidFill>
                  <a:srgbClr val="092C48"/>
                </a:solidFill>
                <a:latin typeface="Barlow" panose="00000500000000000000" pitchFamily="2" charset="0"/>
              </a:rPr>
              <a:pPr algn="ctr"/>
              <a:t>‹#›</a:t>
            </a:fld>
            <a:endParaRPr lang="en-US" sz="1000" dirty="0">
              <a:solidFill>
                <a:srgbClr val="092C48"/>
              </a:solidFill>
              <a:latin typeface="Barlow" panose="00000500000000000000" pitchFamily="2" charset="0"/>
            </a:endParaRPr>
          </a:p>
        </p:txBody>
      </p:sp>
      <p:pic>
        <p:nvPicPr>
          <p:cNvPr id="10" name="Picture 9">
            <a:extLst>
              <a:ext uri="{FF2B5EF4-FFF2-40B4-BE49-F238E27FC236}">
                <a16:creationId xmlns:a16="http://schemas.microsoft.com/office/drawing/2014/main" id="{AE3CAFF6-6305-4C6D-A2BA-5D837F5DB814}"/>
              </a:ext>
            </a:extLst>
          </p:cNvPr>
          <p:cNvPicPr>
            <a:picLocks noChangeAspect="1"/>
          </p:cNvPicPr>
          <p:nvPr userDrawn="1"/>
        </p:nvPicPr>
        <p:blipFill>
          <a:blip r:embed="rId3" cstate="screen">
            <a:extLst>
              <a:ext uri="{28A0092B-C50C-407E-A947-70E740481C1C}">
                <a14:useLocalDpi xmlns:a14="http://schemas.microsoft.com/office/drawing/2010/main"/>
              </a:ext>
            </a:extLst>
          </a:blip>
          <a:srcRect t="510" b="510"/>
          <a:stretch/>
        </p:blipFill>
        <p:spPr>
          <a:xfrm>
            <a:off x="11238337" y="567740"/>
            <a:ext cx="519128" cy="481379"/>
          </a:xfrm>
          <a:prstGeom prst="rect">
            <a:avLst/>
          </a:prstGeom>
        </p:spPr>
      </p:pic>
    </p:spTree>
    <p:extLst>
      <p:ext uri="{BB962C8B-B14F-4D97-AF65-F5344CB8AC3E}">
        <p14:creationId xmlns:p14="http://schemas.microsoft.com/office/powerpoint/2010/main" val="13255103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914400" y="2437108"/>
            <a:ext cx="10363200" cy="994595"/>
          </a:xfrm>
          <a:prstGeom prst="rect">
            <a:avLst/>
          </a:prstGeom>
        </p:spPr>
        <p:txBody>
          <a:bodyPr lIns="0" tIns="0" rIns="0" bIns="0" anchor="b" anchorCtr="0">
            <a:noAutofit/>
          </a:bodyPr>
          <a:lstStyle>
            <a:lvl1pPr algn="ctr">
              <a:lnSpc>
                <a:spcPct val="100000"/>
              </a:lnSpc>
              <a:defRPr sz="3500" b="0" i="0" spc="0" baseline="0">
                <a:solidFill>
                  <a:srgbClr val="092C47"/>
                </a:solidFill>
                <a:latin typeface="Arial"/>
                <a:cs typeface="Arial"/>
              </a:defRPr>
            </a:lvl1pPr>
          </a:lstStyle>
          <a:p>
            <a:r>
              <a:rPr lang="en-US"/>
              <a:t>Click to add presentation title</a:t>
            </a:r>
          </a:p>
        </p:txBody>
      </p:sp>
      <p:sp>
        <p:nvSpPr>
          <p:cNvPr id="11" name="Rectangle 10"/>
          <p:cNvSpPr/>
          <p:nvPr userDrawn="1"/>
        </p:nvSpPr>
        <p:spPr bwMode="auto">
          <a:xfrm>
            <a:off x="9767249" y="6401956"/>
            <a:ext cx="2424751" cy="464670"/>
          </a:xfrm>
          <a:prstGeom prst="rect">
            <a:avLst/>
          </a:prstGeom>
          <a:solidFill>
            <a:srgbClr val="092C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Verdana"/>
            </a:endParaRPr>
          </a:p>
        </p:txBody>
      </p:sp>
      <p:sp>
        <p:nvSpPr>
          <p:cNvPr id="12" name="Text Placeholder 3"/>
          <p:cNvSpPr>
            <a:spLocks noGrp="1"/>
          </p:cNvSpPr>
          <p:nvPr>
            <p:ph type="body" sz="quarter" idx="10" hasCustomPrompt="1"/>
          </p:nvPr>
        </p:nvSpPr>
        <p:spPr>
          <a:xfrm>
            <a:off x="914400" y="3702976"/>
            <a:ext cx="10363200" cy="657225"/>
          </a:xfrm>
          <a:prstGeom prst="rect">
            <a:avLst/>
          </a:prstGeom>
          <a:noFill/>
        </p:spPr>
        <p:txBody>
          <a:bodyPr vert="horz"/>
          <a:lstStyle>
            <a:lvl1pPr marL="0" indent="0" algn="ctr">
              <a:buNone/>
              <a:defRPr sz="1800" spc="0">
                <a:solidFill>
                  <a:srgbClr val="092C47"/>
                </a:solidFill>
                <a:latin typeface="Arial"/>
                <a:cs typeface="Arial"/>
              </a:defRPr>
            </a:lvl1pPr>
          </a:lstStyle>
          <a:p>
            <a:pPr lvl="0"/>
            <a:r>
              <a:rPr lang="en-US"/>
              <a:t>Click to add subhead</a:t>
            </a:r>
          </a:p>
        </p:txBody>
      </p:sp>
      <p:sp>
        <p:nvSpPr>
          <p:cNvPr id="15" name="TextBox 14"/>
          <p:cNvSpPr txBox="1"/>
          <p:nvPr userDrawn="1"/>
        </p:nvSpPr>
        <p:spPr>
          <a:xfrm>
            <a:off x="307848" y="5473458"/>
            <a:ext cx="11576304" cy="615553"/>
          </a:xfrm>
          <a:prstGeom prst="rect">
            <a:avLst/>
          </a:prstGeom>
        </p:spPr>
        <p:txBody>
          <a:bodyPr wrap="square" lIns="0" tIns="0" rIns="0" bIns="0" rtlCol="0">
            <a:spAutoFit/>
          </a:bodyPr>
          <a:lstStyle/>
          <a:p>
            <a:pPr algn="just"/>
            <a:r>
              <a:rPr lang="en-US" sz="1000" kern="1200" dirty="0">
                <a:solidFill>
                  <a:srgbClr val="092C47"/>
                </a:solidFill>
                <a:latin typeface="+mn-lt"/>
                <a:ea typeface="+mn-ea"/>
                <a:cs typeface="+mn-cs"/>
              </a:rPr>
              <a:t>The information contained in this training is confidential and intended for the training and education of Colonial Life &amp; Accident Insurance Company and The Paul Revere Life Insurance Company employees and benefits counselors (insurance producers in WA) only. Any other use of this information is not authorized. Do not give or show it to prospective insureds, employers of prospective insureds, other insurance carrier representatives, worksite marketing competitors, or anyone else not employed by or contracted with Colonial Life &amp; Accident Insurance Company or The Paul Revere Life Insurance Company or other UNUM Group business units. Training for contracted individuals or entities is voluntary unless required for legal or regulatory compliance purposes.</a:t>
            </a:r>
          </a:p>
        </p:txBody>
      </p:sp>
      <p:pic>
        <p:nvPicPr>
          <p:cNvPr id="7" name="Picture 6" descr="DDPLogo2016.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83758" y="817841"/>
            <a:ext cx="2150442" cy="1963553"/>
          </a:xfrm>
          <a:prstGeom prst="rect">
            <a:avLst/>
          </a:prstGeom>
        </p:spPr>
      </p:pic>
    </p:spTree>
    <p:extLst>
      <p:ext uri="{BB962C8B-B14F-4D97-AF65-F5344CB8AC3E}">
        <p14:creationId xmlns:p14="http://schemas.microsoft.com/office/powerpoint/2010/main" val="10463268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Slide_Steel">
    <p:bg>
      <p:bgPr>
        <a:solidFill>
          <a:srgbClr val="082C48"/>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358743D-AC60-4069-9FC8-6FEBBBC83C94}"/>
              </a:ext>
            </a:extLst>
          </p:cNvPr>
          <p:cNvSpPr>
            <a:spLocks noGrp="1"/>
          </p:cNvSpPr>
          <p:nvPr>
            <p:ph type="sldNum" sz="quarter" idx="10"/>
          </p:nvPr>
        </p:nvSpPr>
        <p:spPr/>
        <p:txBody>
          <a:bodyPr/>
          <a:lstStyle/>
          <a:p>
            <a:fld id="{406AAB76-5E90-4A9C-9FCF-401F619A091A}" type="slidenum">
              <a:rPr lang="en-US" smtClean="0"/>
              <a:pPr/>
              <a:t>‹#›</a:t>
            </a:fld>
            <a:endParaRPr lang="en-US" dirty="0"/>
          </a:p>
        </p:txBody>
      </p:sp>
      <p:sp>
        <p:nvSpPr>
          <p:cNvPr id="9" name="Picture Placeholder 2">
            <a:extLst>
              <a:ext uri="{FF2B5EF4-FFF2-40B4-BE49-F238E27FC236}">
                <a16:creationId xmlns:a16="http://schemas.microsoft.com/office/drawing/2014/main" id="{92F9E46F-8F4B-4006-A320-20B46D308709}"/>
              </a:ext>
            </a:extLst>
          </p:cNvPr>
          <p:cNvSpPr>
            <a:spLocks noGrp="1"/>
          </p:cNvSpPr>
          <p:nvPr>
            <p:ph type="pic" sz="quarter" idx="18"/>
          </p:nvPr>
        </p:nvSpPr>
        <p:spPr>
          <a:xfrm>
            <a:off x="0" y="0"/>
            <a:ext cx="6324600" cy="6858000"/>
          </a:xfrm>
          <a:custGeom>
            <a:avLst/>
            <a:gdLst>
              <a:gd name="connsiteX0" fmla="*/ 0 w 6324600"/>
              <a:gd name="connsiteY0" fmla="*/ 0 h 6858000"/>
              <a:gd name="connsiteX1" fmla="*/ 6324600 w 6324600"/>
              <a:gd name="connsiteY1" fmla="*/ 0 h 6858000"/>
              <a:gd name="connsiteX2" fmla="*/ 6324600 w 6324600"/>
              <a:gd name="connsiteY2" fmla="*/ 6858000 h 6858000"/>
              <a:gd name="connsiteX3" fmla="*/ 0 w 6324600"/>
              <a:gd name="connsiteY3" fmla="*/ 6858000 h 6858000"/>
              <a:gd name="connsiteX4" fmla="*/ 0 w 6324600"/>
              <a:gd name="connsiteY4"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 name="connsiteX0" fmla="*/ 0 w 6324600"/>
              <a:gd name="connsiteY0" fmla="*/ 0 h 6858000"/>
              <a:gd name="connsiteX1" fmla="*/ 6324600 w 6324600"/>
              <a:gd name="connsiteY1" fmla="*/ 0 h 6858000"/>
              <a:gd name="connsiteX2" fmla="*/ 5237018 w 6324600"/>
              <a:gd name="connsiteY2" fmla="*/ 3262745 h 6858000"/>
              <a:gd name="connsiteX3" fmla="*/ 6324600 w 6324600"/>
              <a:gd name="connsiteY3" fmla="*/ 6858000 h 6858000"/>
              <a:gd name="connsiteX4" fmla="*/ 0 w 6324600"/>
              <a:gd name="connsiteY4" fmla="*/ 6858000 h 6858000"/>
              <a:gd name="connsiteX5" fmla="*/ 0 w 63246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24600" h="6858000">
                <a:moveTo>
                  <a:pt x="0" y="0"/>
                </a:moveTo>
                <a:lnTo>
                  <a:pt x="6324600" y="0"/>
                </a:lnTo>
                <a:cubicBezTo>
                  <a:pt x="6145645" y="273627"/>
                  <a:pt x="5228936" y="1482436"/>
                  <a:pt x="5237018" y="3262745"/>
                </a:cubicBezTo>
                <a:cubicBezTo>
                  <a:pt x="5225473" y="5489863"/>
                  <a:pt x="6024418" y="6428510"/>
                  <a:pt x="6324600" y="6858000"/>
                </a:cubicBezTo>
                <a:lnTo>
                  <a:pt x="0" y="6858000"/>
                </a:lnTo>
                <a:lnTo>
                  <a:pt x="0" y="0"/>
                </a:lnTo>
                <a:close/>
              </a:path>
            </a:pathLst>
          </a:custGeom>
        </p:spPr>
        <p:txBody>
          <a:bodyPr/>
          <a:lstStyle>
            <a:lvl1pPr marL="0" indent="0">
              <a:buFontTx/>
              <a:buNone/>
              <a:defRPr sz="1600">
                <a:solidFill>
                  <a:schemeClr val="bg1"/>
                </a:solidFill>
              </a:defRPr>
            </a:lvl1pPr>
          </a:lstStyle>
          <a:p>
            <a:r>
              <a:rPr lang="en-US" dirty="0"/>
              <a:t>Click icon to add picture</a:t>
            </a:r>
          </a:p>
        </p:txBody>
      </p:sp>
      <p:sp>
        <p:nvSpPr>
          <p:cNvPr id="10" name="Rectangle 9">
            <a:extLst>
              <a:ext uri="{FF2B5EF4-FFF2-40B4-BE49-F238E27FC236}">
                <a16:creationId xmlns:a16="http://schemas.microsoft.com/office/drawing/2014/main" id="{7B7146B8-AA1B-4B65-B8FA-2D2BDAB35E03}"/>
              </a:ext>
            </a:extLst>
          </p:cNvPr>
          <p:cNvSpPr/>
          <p:nvPr userDrawn="1"/>
        </p:nvSpPr>
        <p:spPr>
          <a:xfrm>
            <a:off x="6531429" y="5978769"/>
            <a:ext cx="5660572" cy="879231"/>
          </a:xfrm>
          <a:prstGeom prst="rect">
            <a:avLst/>
          </a:prstGeom>
          <a:solidFill>
            <a:srgbClr val="082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E65D18C5-9E7D-4632-B671-B6D515C8F0EC}"/>
              </a:ext>
            </a:extLst>
          </p:cNvPr>
          <p:cNvSpPr>
            <a:spLocks noGrp="1"/>
          </p:cNvSpPr>
          <p:nvPr>
            <p:ph type="ctrTitle" hasCustomPrompt="1"/>
          </p:nvPr>
        </p:nvSpPr>
        <p:spPr>
          <a:xfrm>
            <a:off x="6277956" y="3003462"/>
            <a:ext cx="5281782" cy="1078689"/>
          </a:xfrm>
          <a:prstGeom prst="rect">
            <a:avLst/>
          </a:prstGeom>
        </p:spPr>
        <p:txBody>
          <a:bodyPr lIns="0" tIns="0" rIns="0" bIns="0" anchor="t" anchorCtr="0"/>
          <a:lstStyle>
            <a:lvl1pPr algn="l">
              <a:lnSpc>
                <a:spcPts val="4000"/>
              </a:lnSpc>
              <a:spcBef>
                <a:spcPts val="600"/>
              </a:spcBef>
              <a:defRPr sz="4000">
                <a:solidFill>
                  <a:schemeClr val="bg1"/>
                </a:solidFill>
              </a:defRPr>
            </a:lvl1pPr>
          </a:lstStyle>
          <a:p>
            <a:r>
              <a:rPr lang="en-US"/>
              <a:t>Click to add presentation title</a:t>
            </a:r>
          </a:p>
        </p:txBody>
      </p:sp>
      <p:sp>
        <p:nvSpPr>
          <p:cNvPr id="12" name="Subtitle 2">
            <a:extLst>
              <a:ext uri="{FF2B5EF4-FFF2-40B4-BE49-F238E27FC236}">
                <a16:creationId xmlns:a16="http://schemas.microsoft.com/office/drawing/2014/main" id="{89876F3B-7067-4013-AA4E-36F91B3BA531}"/>
              </a:ext>
            </a:extLst>
          </p:cNvPr>
          <p:cNvSpPr>
            <a:spLocks noGrp="1"/>
          </p:cNvSpPr>
          <p:nvPr>
            <p:ph type="subTitle" idx="1" hasCustomPrompt="1"/>
          </p:nvPr>
        </p:nvSpPr>
        <p:spPr>
          <a:xfrm>
            <a:off x="6277956" y="4162530"/>
            <a:ext cx="5281784" cy="823965"/>
          </a:xfrm>
          <a:prstGeom prst="rect">
            <a:avLst/>
          </a:prstGeo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cxnSp>
        <p:nvCxnSpPr>
          <p:cNvPr id="13" name="Straight Connector 12">
            <a:extLst>
              <a:ext uri="{FF2B5EF4-FFF2-40B4-BE49-F238E27FC236}">
                <a16:creationId xmlns:a16="http://schemas.microsoft.com/office/drawing/2014/main" id="{9EEEE928-F148-47AE-B109-DE3F38242FC2}"/>
              </a:ext>
            </a:extLst>
          </p:cNvPr>
          <p:cNvCxnSpPr>
            <a:cxnSpLocks/>
          </p:cNvCxnSpPr>
          <p:nvPr userDrawn="1"/>
        </p:nvCxnSpPr>
        <p:spPr>
          <a:xfrm>
            <a:off x="6277956" y="2743200"/>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778F356E-5035-41D0-9AD6-9C8B90F34D3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294520" y="1946335"/>
            <a:ext cx="2624328" cy="655011"/>
          </a:xfrm>
          <a:prstGeom prst="rect">
            <a:avLst/>
          </a:prstGeom>
        </p:spPr>
      </p:pic>
      <p:pic>
        <p:nvPicPr>
          <p:cNvPr id="15" name="Picture 14" descr="Text&#10;&#10;Description automatically generated">
            <a:extLst>
              <a:ext uri="{FF2B5EF4-FFF2-40B4-BE49-F238E27FC236}">
                <a16:creationId xmlns:a16="http://schemas.microsoft.com/office/drawing/2014/main" id="{ECF19000-2828-4D5C-8600-E58EBEA1A6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75106" y="6282047"/>
            <a:ext cx="1728582" cy="451352"/>
          </a:xfrm>
          <a:prstGeom prst="rect">
            <a:avLst/>
          </a:prstGeom>
        </p:spPr>
      </p:pic>
    </p:spTree>
    <p:extLst>
      <p:ext uri="{BB962C8B-B14F-4D97-AF65-F5344CB8AC3E}">
        <p14:creationId xmlns:p14="http://schemas.microsoft.com/office/powerpoint/2010/main" val="18887847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itle Slide_Steel">
    <p:bg>
      <p:bgPr>
        <a:solidFill>
          <a:srgbClr val="082C48"/>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358743D-AC60-4069-9FC8-6FEBBBC83C94}"/>
              </a:ext>
            </a:extLst>
          </p:cNvPr>
          <p:cNvSpPr>
            <a:spLocks noGrp="1"/>
          </p:cNvSpPr>
          <p:nvPr>
            <p:ph type="sldNum" sz="quarter" idx="10"/>
          </p:nvPr>
        </p:nvSpPr>
        <p:spPr/>
        <p:txBody>
          <a:bodyPr/>
          <a:lstStyle/>
          <a:p>
            <a:fld id="{406AAB76-5E90-4A9C-9FCF-401F619A091A}" type="slidenum">
              <a:rPr lang="en-US" smtClean="0"/>
              <a:pPr/>
              <a:t>‹#›</a:t>
            </a:fld>
            <a:endParaRPr lang="en-US" dirty="0"/>
          </a:p>
        </p:txBody>
      </p:sp>
      <p:sp>
        <p:nvSpPr>
          <p:cNvPr id="10" name="Rectangle 9">
            <a:extLst>
              <a:ext uri="{FF2B5EF4-FFF2-40B4-BE49-F238E27FC236}">
                <a16:creationId xmlns:a16="http://schemas.microsoft.com/office/drawing/2014/main" id="{7B7146B8-AA1B-4B65-B8FA-2D2BDAB35E03}"/>
              </a:ext>
            </a:extLst>
          </p:cNvPr>
          <p:cNvSpPr/>
          <p:nvPr userDrawn="1"/>
        </p:nvSpPr>
        <p:spPr>
          <a:xfrm>
            <a:off x="6531429" y="5978769"/>
            <a:ext cx="5660572" cy="879231"/>
          </a:xfrm>
          <a:prstGeom prst="rect">
            <a:avLst/>
          </a:prstGeom>
          <a:solidFill>
            <a:srgbClr val="082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Text&#10;&#10;Description automatically generated">
            <a:extLst>
              <a:ext uri="{FF2B5EF4-FFF2-40B4-BE49-F238E27FC236}">
                <a16:creationId xmlns:a16="http://schemas.microsoft.com/office/drawing/2014/main" id="{ECF19000-2828-4D5C-8600-E58EBEA1A6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75106" y="6282047"/>
            <a:ext cx="1728582" cy="451352"/>
          </a:xfrm>
          <a:prstGeom prst="rect">
            <a:avLst/>
          </a:prstGeom>
        </p:spPr>
      </p:pic>
      <p:cxnSp>
        <p:nvCxnSpPr>
          <p:cNvPr id="16" name="Straight Connector 15">
            <a:extLst>
              <a:ext uri="{FF2B5EF4-FFF2-40B4-BE49-F238E27FC236}">
                <a16:creationId xmlns:a16="http://schemas.microsoft.com/office/drawing/2014/main" id="{811B4196-A61D-495A-8605-82A8349AB198}"/>
              </a:ext>
            </a:extLst>
          </p:cNvPr>
          <p:cNvCxnSpPr>
            <a:cxnSpLocks/>
          </p:cNvCxnSpPr>
          <p:nvPr userDrawn="1"/>
        </p:nvCxnSpPr>
        <p:spPr>
          <a:xfrm>
            <a:off x="848360" y="791210"/>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20AB6C54-C990-4989-AE25-5D46C713DA41}"/>
              </a:ext>
            </a:extLst>
          </p:cNvPr>
          <p:cNvSpPr>
            <a:spLocks noGrp="1"/>
          </p:cNvSpPr>
          <p:nvPr>
            <p:ph type="title"/>
          </p:nvPr>
        </p:nvSpPr>
        <p:spPr>
          <a:xfrm>
            <a:off x="848360" y="1047496"/>
            <a:ext cx="5573957" cy="1057795"/>
          </a:xfrm>
          <a:prstGeom prst="rect">
            <a:avLst/>
          </a:prstGeom>
        </p:spPr>
        <p:txBody>
          <a:bodyPr lIns="0" tIns="0" rIns="0" bIns="0" anchor="t" anchorCtr="0"/>
          <a:lstStyle>
            <a:lvl1pPr>
              <a:defRPr>
                <a:solidFill>
                  <a:schemeClr val="bg1"/>
                </a:solidFill>
              </a:defRPr>
            </a:lvl1pPr>
          </a:lstStyle>
          <a:p>
            <a:r>
              <a:rPr lang="en-US"/>
              <a:t>Click to edit Master title style</a:t>
            </a:r>
          </a:p>
        </p:txBody>
      </p:sp>
      <p:sp>
        <p:nvSpPr>
          <p:cNvPr id="18" name="Text Placeholder 7">
            <a:extLst>
              <a:ext uri="{FF2B5EF4-FFF2-40B4-BE49-F238E27FC236}">
                <a16:creationId xmlns:a16="http://schemas.microsoft.com/office/drawing/2014/main" id="{748E78A4-DFE6-4C80-ADF0-5C0F8C91D57B}"/>
              </a:ext>
            </a:extLst>
          </p:cNvPr>
          <p:cNvSpPr>
            <a:spLocks noGrp="1"/>
          </p:cNvSpPr>
          <p:nvPr>
            <p:ph type="body" sz="quarter" idx="14" hasCustomPrompt="1"/>
          </p:nvPr>
        </p:nvSpPr>
        <p:spPr>
          <a:xfrm>
            <a:off x="847725" y="3252485"/>
            <a:ext cx="5574846" cy="2649459"/>
          </a:xfrm>
          <a:prstGeom prst="rect">
            <a:avLst/>
          </a:prstGeom>
        </p:spPr>
        <p:txBody>
          <a:bodyPr lIns="0" tIns="0" rIns="0" bIns="0">
            <a:normAutofit/>
          </a:bodyPr>
          <a:lstStyle>
            <a:lvl1pPr marL="0" indent="0">
              <a:spcAft>
                <a:spcPts val="600"/>
              </a:spcAft>
              <a:buFontTx/>
              <a:buNone/>
              <a:defRPr sz="1800">
                <a:solidFill>
                  <a:schemeClr val="bg1"/>
                </a:solidFill>
              </a:defRPr>
            </a:lvl1pPr>
            <a:lvl2pPr marL="365760" indent="0">
              <a:buFontTx/>
              <a:buNone/>
              <a:defRPr>
                <a:solidFill>
                  <a:srgbClr val="344A5B"/>
                </a:solidFill>
              </a:defRPr>
            </a:lvl2pPr>
            <a:lvl3pPr marL="731520" indent="0">
              <a:buFontTx/>
              <a:buNone/>
              <a:defRPr>
                <a:solidFill>
                  <a:srgbClr val="344A5B"/>
                </a:solidFill>
              </a:defRPr>
            </a:lvl3pPr>
            <a:lvl4pPr marL="1097280" indent="0">
              <a:buFontTx/>
              <a:buNone/>
              <a:defRPr>
                <a:solidFill>
                  <a:srgbClr val="344A5B"/>
                </a:solidFill>
              </a:defRPr>
            </a:lvl4pPr>
            <a:lvl5pPr marL="1463040" indent="0">
              <a:buFontTx/>
              <a:buNone/>
              <a:defRPr>
                <a:solidFill>
                  <a:srgbClr val="344A5B"/>
                </a:solidFill>
              </a:defRPr>
            </a:lvl5pPr>
          </a:lstStyle>
          <a:p>
            <a:pPr lvl="0"/>
            <a:r>
              <a:rPr lang="en-US"/>
              <a:t>Click to add paragraph copy</a:t>
            </a:r>
          </a:p>
        </p:txBody>
      </p:sp>
      <p:sp>
        <p:nvSpPr>
          <p:cNvPr id="19" name="Text Placeholder 8">
            <a:extLst>
              <a:ext uri="{FF2B5EF4-FFF2-40B4-BE49-F238E27FC236}">
                <a16:creationId xmlns:a16="http://schemas.microsoft.com/office/drawing/2014/main" id="{96FC3873-A57C-4C80-A0FD-0E65D00715D5}"/>
              </a:ext>
            </a:extLst>
          </p:cNvPr>
          <p:cNvSpPr>
            <a:spLocks noGrp="1"/>
          </p:cNvSpPr>
          <p:nvPr>
            <p:ph type="body" sz="quarter" idx="11" hasCustomPrompt="1"/>
          </p:nvPr>
        </p:nvSpPr>
        <p:spPr>
          <a:xfrm>
            <a:off x="848614" y="2671145"/>
            <a:ext cx="5573957" cy="404813"/>
          </a:xfrm>
          <a:prstGeom prst="rect">
            <a:avLst/>
          </a:prstGeom>
        </p:spPr>
        <p:txBody>
          <a:bodyPr lIns="0" tIns="0" rIns="0" bIns="0">
            <a:noAutofit/>
          </a:bodyPr>
          <a:lstStyle>
            <a:lvl1pPr marL="0" indent="0">
              <a:buFontTx/>
              <a:buNone/>
              <a:defRPr sz="1800" b="1" cap="all" baseline="0">
                <a:solidFill>
                  <a:schemeClr val="bg1"/>
                </a:solidFill>
                <a:latin typeface="Barlow" panose="00000500000000000000" pitchFamily="2" charset="0"/>
              </a:defRPr>
            </a:lvl1pPr>
          </a:lstStyle>
          <a:p>
            <a:pPr lvl="0"/>
            <a:r>
              <a:rPr lang="en-US"/>
              <a:t>Subhead</a:t>
            </a:r>
          </a:p>
        </p:txBody>
      </p:sp>
      <p:pic>
        <p:nvPicPr>
          <p:cNvPr id="3" name="Picture 2" descr="A picture containing text, clipart&#10;&#10;Description automatically generated">
            <a:extLst>
              <a:ext uri="{FF2B5EF4-FFF2-40B4-BE49-F238E27FC236}">
                <a16:creationId xmlns:a16="http://schemas.microsoft.com/office/drawing/2014/main" id="{095148BB-3D3F-4690-991B-DA39A887EC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89188" y="353060"/>
            <a:ext cx="1714500" cy="438150"/>
          </a:xfrm>
          <a:prstGeom prst="rect">
            <a:avLst/>
          </a:prstGeom>
        </p:spPr>
      </p:pic>
    </p:spTree>
    <p:extLst>
      <p:ext uri="{BB962C8B-B14F-4D97-AF65-F5344CB8AC3E}">
        <p14:creationId xmlns:p14="http://schemas.microsoft.com/office/powerpoint/2010/main" val="14527561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with Header">
    <p:bg>
      <p:bgPr>
        <a:solidFill>
          <a:srgbClr val="082C48"/>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358743D-AC60-4069-9FC8-6FEBBBC83C94}"/>
              </a:ext>
            </a:extLst>
          </p:cNvPr>
          <p:cNvSpPr>
            <a:spLocks noGrp="1"/>
          </p:cNvSpPr>
          <p:nvPr>
            <p:ph type="sldNum" sz="quarter" idx="10"/>
          </p:nvPr>
        </p:nvSpPr>
        <p:spPr/>
        <p:txBody>
          <a:bodyPr/>
          <a:lstStyle/>
          <a:p>
            <a:fld id="{406AAB76-5E90-4A9C-9FCF-401F619A091A}" type="slidenum">
              <a:rPr lang="en-US" smtClean="0"/>
              <a:pPr/>
              <a:t>‹#›</a:t>
            </a:fld>
            <a:endParaRPr lang="en-US" dirty="0"/>
          </a:p>
        </p:txBody>
      </p:sp>
      <p:sp>
        <p:nvSpPr>
          <p:cNvPr id="10" name="Rectangle 9">
            <a:extLst>
              <a:ext uri="{FF2B5EF4-FFF2-40B4-BE49-F238E27FC236}">
                <a16:creationId xmlns:a16="http://schemas.microsoft.com/office/drawing/2014/main" id="{7B7146B8-AA1B-4B65-B8FA-2D2BDAB35E03}"/>
              </a:ext>
            </a:extLst>
          </p:cNvPr>
          <p:cNvSpPr/>
          <p:nvPr userDrawn="1"/>
        </p:nvSpPr>
        <p:spPr>
          <a:xfrm>
            <a:off x="6531429" y="5978769"/>
            <a:ext cx="5660572" cy="879231"/>
          </a:xfrm>
          <a:prstGeom prst="rect">
            <a:avLst/>
          </a:prstGeom>
          <a:solidFill>
            <a:srgbClr val="082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Text&#10;&#10;Description automatically generated">
            <a:extLst>
              <a:ext uri="{FF2B5EF4-FFF2-40B4-BE49-F238E27FC236}">
                <a16:creationId xmlns:a16="http://schemas.microsoft.com/office/drawing/2014/main" id="{ECF19000-2828-4D5C-8600-E58EBEA1A6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75106" y="6282047"/>
            <a:ext cx="1728582" cy="451352"/>
          </a:xfrm>
          <a:prstGeom prst="rect">
            <a:avLst/>
          </a:prstGeom>
        </p:spPr>
      </p:pic>
      <p:cxnSp>
        <p:nvCxnSpPr>
          <p:cNvPr id="16" name="Straight Connector 15">
            <a:extLst>
              <a:ext uri="{FF2B5EF4-FFF2-40B4-BE49-F238E27FC236}">
                <a16:creationId xmlns:a16="http://schemas.microsoft.com/office/drawing/2014/main" id="{811B4196-A61D-495A-8605-82A8349AB198}"/>
              </a:ext>
            </a:extLst>
          </p:cNvPr>
          <p:cNvCxnSpPr>
            <a:cxnSpLocks/>
          </p:cNvCxnSpPr>
          <p:nvPr userDrawn="1"/>
        </p:nvCxnSpPr>
        <p:spPr>
          <a:xfrm>
            <a:off x="848360" y="791210"/>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20AB6C54-C990-4989-AE25-5D46C713DA41}"/>
              </a:ext>
            </a:extLst>
          </p:cNvPr>
          <p:cNvSpPr>
            <a:spLocks noGrp="1"/>
          </p:cNvSpPr>
          <p:nvPr>
            <p:ph type="title"/>
          </p:nvPr>
        </p:nvSpPr>
        <p:spPr>
          <a:xfrm>
            <a:off x="848360" y="1047496"/>
            <a:ext cx="5573957" cy="1057795"/>
          </a:xfrm>
          <a:prstGeom prst="rect">
            <a:avLst/>
          </a:prstGeom>
        </p:spPr>
        <p:txBody>
          <a:bodyPr lIns="0" tIns="0" rIns="0" bIns="0" anchor="t" anchorCtr="0"/>
          <a:lstStyle>
            <a:lvl1pPr>
              <a:defRPr>
                <a:solidFill>
                  <a:schemeClr val="bg1"/>
                </a:solidFill>
              </a:defRPr>
            </a:lvl1pPr>
          </a:lstStyle>
          <a:p>
            <a:r>
              <a:rPr lang="en-US"/>
              <a:t>Click to edit Master title style</a:t>
            </a:r>
          </a:p>
        </p:txBody>
      </p:sp>
      <p:pic>
        <p:nvPicPr>
          <p:cNvPr id="3" name="Picture 2" descr="A picture containing text, clipart&#10;&#10;Description automatically generated">
            <a:extLst>
              <a:ext uri="{FF2B5EF4-FFF2-40B4-BE49-F238E27FC236}">
                <a16:creationId xmlns:a16="http://schemas.microsoft.com/office/drawing/2014/main" id="{095148BB-3D3F-4690-991B-DA39A887EC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89188" y="353060"/>
            <a:ext cx="1714500" cy="438150"/>
          </a:xfrm>
          <a:prstGeom prst="rect">
            <a:avLst/>
          </a:prstGeom>
        </p:spPr>
      </p:pic>
    </p:spTree>
    <p:extLst>
      <p:ext uri="{BB962C8B-B14F-4D97-AF65-F5344CB8AC3E}">
        <p14:creationId xmlns:p14="http://schemas.microsoft.com/office/powerpoint/2010/main" val="30696389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Steel Blue">
    <p:bg>
      <p:bgPr>
        <a:solidFill>
          <a:srgbClr val="082C48"/>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358743D-AC60-4069-9FC8-6FEBBBC83C94}"/>
              </a:ext>
            </a:extLst>
          </p:cNvPr>
          <p:cNvSpPr>
            <a:spLocks noGrp="1"/>
          </p:cNvSpPr>
          <p:nvPr>
            <p:ph type="sldNum" sz="quarter" idx="10"/>
          </p:nvPr>
        </p:nvSpPr>
        <p:spPr/>
        <p:txBody>
          <a:bodyPr/>
          <a:lstStyle/>
          <a:p>
            <a:fld id="{406AAB76-5E90-4A9C-9FCF-401F619A091A}" type="slidenum">
              <a:rPr lang="en-US" smtClean="0"/>
              <a:pPr/>
              <a:t>‹#›</a:t>
            </a:fld>
            <a:endParaRPr lang="en-US" dirty="0"/>
          </a:p>
        </p:txBody>
      </p:sp>
      <p:sp>
        <p:nvSpPr>
          <p:cNvPr id="10" name="Rectangle 9">
            <a:extLst>
              <a:ext uri="{FF2B5EF4-FFF2-40B4-BE49-F238E27FC236}">
                <a16:creationId xmlns:a16="http://schemas.microsoft.com/office/drawing/2014/main" id="{7B7146B8-AA1B-4B65-B8FA-2D2BDAB35E03}"/>
              </a:ext>
            </a:extLst>
          </p:cNvPr>
          <p:cNvSpPr/>
          <p:nvPr userDrawn="1"/>
        </p:nvSpPr>
        <p:spPr>
          <a:xfrm>
            <a:off x="6531429" y="5978769"/>
            <a:ext cx="5660572" cy="879231"/>
          </a:xfrm>
          <a:prstGeom prst="rect">
            <a:avLst/>
          </a:prstGeom>
          <a:solidFill>
            <a:srgbClr val="082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Text&#10;&#10;Description automatically generated">
            <a:extLst>
              <a:ext uri="{FF2B5EF4-FFF2-40B4-BE49-F238E27FC236}">
                <a16:creationId xmlns:a16="http://schemas.microsoft.com/office/drawing/2014/main" id="{ECF19000-2828-4D5C-8600-E58EBEA1A6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75106" y="6282047"/>
            <a:ext cx="1728582" cy="451352"/>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095148BB-3D3F-4690-991B-DA39A887EC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89188" y="353060"/>
            <a:ext cx="1714500" cy="438150"/>
          </a:xfrm>
          <a:prstGeom prst="rect">
            <a:avLst/>
          </a:prstGeom>
        </p:spPr>
      </p:pic>
    </p:spTree>
    <p:extLst>
      <p:ext uri="{BB962C8B-B14F-4D97-AF65-F5344CB8AC3E}">
        <p14:creationId xmlns:p14="http://schemas.microsoft.com/office/powerpoint/2010/main" val="24947112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Title Slide_Steel">
    <p:bg>
      <p:bgPr>
        <a:solidFill>
          <a:srgbClr val="082C48"/>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358743D-AC60-4069-9FC8-6FEBBBC83C94}"/>
              </a:ext>
            </a:extLst>
          </p:cNvPr>
          <p:cNvSpPr>
            <a:spLocks noGrp="1"/>
          </p:cNvSpPr>
          <p:nvPr>
            <p:ph type="sldNum" sz="quarter" idx="10"/>
          </p:nvPr>
        </p:nvSpPr>
        <p:spPr/>
        <p:txBody>
          <a:bodyPr/>
          <a:lstStyle/>
          <a:p>
            <a:fld id="{406AAB76-5E90-4A9C-9FCF-401F619A091A}" type="slidenum">
              <a:rPr lang="en-US" smtClean="0"/>
              <a:pPr/>
              <a:t>‹#›</a:t>
            </a:fld>
            <a:endParaRPr lang="en-US" dirty="0"/>
          </a:p>
        </p:txBody>
      </p:sp>
      <p:sp>
        <p:nvSpPr>
          <p:cNvPr id="10" name="Rectangle 9">
            <a:extLst>
              <a:ext uri="{FF2B5EF4-FFF2-40B4-BE49-F238E27FC236}">
                <a16:creationId xmlns:a16="http://schemas.microsoft.com/office/drawing/2014/main" id="{7B7146B8-AA1B-4B65-B8FA-2D2BDAB35E03}"/>
              </a:ext>
            </a:extLst>
          </p:cNvPr>
          <p:cNvSpPr/>
          <p:nvPr userDrawn="1"/>
        </p:nvSpPr>
        <p:spPr>
          <a:xfrm>
            <a:off x="6531429" y="5978769"/>
            <a:ext cx="5660572" cy="879231"/>
          </a:xfrm>
          <a:prstGeom prst="rect">
            <a:avLst/>
          </a:prstGeom>
          <a:solidFill>
            <a:srgbClr val="082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Text&#10;&#10;Description automatically generated">
            <a:extLst>
              <a:ext uri="{FF2B5EF4-FFF2-40B4-BE49-F238E27FC236}">
                <a16:creationId xmlns:a16="http://schemas.microsoft.com/office/drawing/2014/main" id="{ECF19000-2828-4D5C-8600-E58EBEA1A6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75106" y="6282047"/>
            <a:ext cx="1728582" cy="451352"/>
          </a:xfrm>
          <a:prstGeom prst="rect">
            <a:avLst/>
          </a:prstGeom>
        </p:spPr>
      </p:pic>
      <p:cxnSp>
        <p:nvCxnSpPr>
          <p:cNvPr id="16" name="Straight Connector 15">
            <a:extLst>
              <a:ext uri="{FF2B5EF4-FFF2-40B4-BE49-F238E27FC236}">
                <a16:creationId xmlns:a16="http://schemas.microsoft.com/office/drawing/2014/main" id="{811B4196-A61D-495A-8605-82A8349AB198}"/>
              </a:ext>
            </a:extLst>
          </p:cNvPr>
          <p:cNvCxnSpPr>
            <a:cxnSpLocks/>
          </p:cNvCxnSpPr>
          <p:nvPr userDrawn="1"/>
        </p:nvCxnSpPr>
        <p:spPr>
          <a:xfrm>
            <a:off x="848360" y="791210"/>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20AB6C54-C990-4989-AE25-5D46C713DA41}"/>
              </a:ext>
            </a:extLst>
          </p:cNvPr>
          <p:cNvSpPr>
            <a:spLocks noGrp="1"/>
          </p:cNvSpPr>
          <p:nvPr>
            <p:ph type="title"/>
          </p:nvPr>
        </p:nvSpPr>
        <p:spPr>
          <a:xfrm>
            <a:off x="848360" y="1047496"/>
            <a:ext cx="5573957" cy="1057795"/>
          </a:xfrm>
          <a:prstGeom prst="rect">
            <a:avLst/>
          </a:prstGeom>
        </p:spPr>
        <p:txBody>
          <a:bodyPr lIns="0" tIns="0" rIns="0" bIns="0" anchor="t" anchorCtr="0"/>
          <a:lstStyle>
            <a:lvl1pPr>
              <a:defRPr>
                <a:solidFill>
                  <a:schemeClr val="bg1"/>
                </a:solidFill>
              </a:defRPr>
            </a:lvl1pPr>
          </a:lstStyle>
          <a:p>
            <a:r>
              <a:rPr lang="en-US"/>
              <a:t>Click to edit Master title style</a:t>
            </a:r>
          </a:p>
        </p:txBody>
      </p:sp>
      <p:sp>
        <p:nvSpPr>
          <p:cNvPr id="18" name="Text Placeholder 7">
            <a:extLst>
              <a:ext uri="{FF2B5EF4-FFF2-40B4-BE49-F238E27FC236}">
                <a16:creationId xmlns:a16="http://schemas.microsoft.com/office/drawing/2014/main" id="{748E78A4-DFE6-4C80-ADF0-5C0F8C91D57B}"/>
              </a:ext>
            </a:extLst>
          </p:cNvPr>
          <p:cNvSpPr>
            <a:spLocks noGrp="1"/>
          </p:cNvSpPr>
          <p:nvPr>
            <p:ph type="body" sz="quarter" idx="14" hasCustomPrompt="1"/>
          </p:nvPr>
        </p:nvSpPr>
        <p:spPr>
          <a:xfrm>
            <a:off x="847725" y="3252485"/>
            <a:ext cx="5574846" cy="2649459"/>
          </a:xfrm>
          <a:prstGeom prst="rect">
            <a:avLst/>
          </a:prstGeom>
        </p:spPr>
        <p:txBody>
          <a:bodyPr lIns="0" tIns="0" rIns="0" bIns="0">
            <a:normAutofit/>
          </a:bodyPr>
          <a:lstStyle>
            <a:lvl1pPr marL="0" indent="0">
              <a:spcAft>
                <a:spcPts val="600"/>
              </a:spcAft>
              <a:buFontTx/>
              <a:buNone/>
              <a:defRPr sz="1800">
                <a:solidFill>
                  <a:schemeClr val="bg1"/>
                </a:solidFill>
              </a:defRPr>
            </a:lvl1pPr>
            <a:lvl2pPr marL="365760" indent="0">
              <a:buFontTx/>
              <a:buNone/>
              <a:defRPr>
                <a:solidFill>
                  <a:srgbClr val="344A5B"/>
                </a:solidFill>
              </a:defRPr>
            </a:lvl2pPr>
            <a:lvl3pPr marL="731520" indent="0">
              <a:buFontTx/>
              <a:buNone/>
              <a:defRPr>
                <a:solidFill>
                  <a:srgbClr val="344A5B"/>
                </a:solidFill>
              </a:defRPr>
            </a:lvl3pPr>
            <a:lvl4pPr marL="1097280" indent="0">
              <a:buFontTx/>
              <a:buNone/>
              <a:defRPr>
                <a:solidFill>
                  <a:srgbClr val="344A5B"/>
                </a:solidFill>
              </a:defRPr>
            </a:lvl4pPr>
            <a:lvl5pPr marL="1463040" indent="0">
              <a:buFontTx/>
              <a:buNone/>
              <a:defRPr>
                <a:solidFill>
                  <a:srgbClr val="344A5B"/>
                </a:solidFill>
              </a:defRPr>
            </a:lvl5pPr>
          </a:lstStyle>
          <a:p>
            <a:pPr lvl="0"/>
            <a:r>
              <a:rPr lang="en-US"/>
              <a:t>Click to add paragraph copy</a:t>
            </a:r>
          </a:p>
        </p:txBody>
      </p:sp>
      <p:sp>
        <p:nvSpPr>
          <p:cNvPr id="19" name="Text Placeholder 8">
            <a:extLst>
              <a:ext uri="{FF2B5EF4-FFF2-40B4-BE49-F238E27FC236}">
                <a16:creationId xmlns:a16="http://schemas.microsoft.com/office/drawing/2014/main" id="{96FC3873-A57C-4C80-A0FD-0E65D00715D5}"/>
              </a:ext>
            </a:extLst>
          </p:cNvPr>
          <p:cNvSpPr>
            <a:spLocks noGrp="1"/>
          </p:cNvSpPr>
          <p:nvPr>
            <p:ph type="body" sz="quarter" idx="11" hasCustomPrompt="1"/>
          </p:nvPr>
        </p:nvSpPr>
        <p:spPr>
          <a:xfrm>
            <a:off x="848614" y="2671145"/>
            <a:ext cx="5573957" cy="404813"/>
          </a:xfrm>
          <a:prstGeom prst="rect">
            <a:avLst/>
          </a:prstGeom>
        </p:spPr>
        <p:txBody>
          <a:bodyPr lIns="0" tIns="0" rIns="0" bIns="0">
            <a:noAutofit/>
          </a:bodyPr>
          <a:lstStyle>
            <a:lvl1pPr marL="0" indent="0">
              <a:buFontTx/>
              <a:buNone/>
              <a:defRPr sz="1800" b="1" cap="all" baseline="0">
                <a:solidFill>
                  <a:schemeClr val="bg1"/>
                </a:solidFill>
                <a:latin typeface="Barlow" panose="00000500000000000000" pitchFamily="2" charset="0"/>
              </a:defRPr>
            </a:lvl1pPr>
          </a:lstStyle>
          <a:p>
            <a:pPr lvl="0"/>
            <a:r>
              <a:rPr lang="en-US"/>
              <a:t>Subhead</a:t>
            </a:r>
          </a:p>
        </p:txBody>
      </p:sp>
      <p:pic>
        <p:nvPicPr>
          <p:cNvPr id="3" name="Picture 2" descr="A picture containing text, clipart&#10;&#10;Description automatically generated">
            <a:extLst>
              <a:ext uri="{FF2B5EF4-FFF2-40B4-BE49-F238E27FC236}">
                <a16:creationId xmlns:a16="http://schemas.microsoft.com/office/drawing/2014/main" id="{095148BB-3D3F-4690-991B-DA39A887EC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89188" y="353060"/>
            <a:ext cx="1714500" cy="438150"/>
          </a:xfrm>
          <a:prstGeom prst="rect">
            <a:avLst/>
          </a:prstGeom>
        </p:spPr>
      </p:pic>
      <p:sp>
        <p:nvSpPr>
          <p:cNvPr id="11" name="Picture Placeholder 2">
            <a:extLst>
              <a:ext uri="{FF2B5EF4-FFF2-40B4-BE49-F238E27FC236}">
                <a16:creationId xmlns:a16="http://schemas.microsoft.com/office/drawing/2014/main" id="{E9DE8300-CCF5-4838-AF10-2D0F62D1E3EE}"/>
              </a:ext>
            </a:extLst>
          </p:cNvPr>
          <p:cNvSpPr>
            <a:spLocks noGrp="1"/>
          </p:cNvSpPr>
          <p:nvPr>
            <p:ph type="pic" sz="quarter" idx="36"/>
          </p:nvPr>
        </p:nvSpPr>
        <p:spPr>
          <a:xfrm>
            <a:off x="6957381" y="1356813"/>
            <a:ext cx="4434840" cy="4435475"/>
          </a:xfrm>
          <a:prstGeom prst="ellipse">
            <a:avLst/>
          </a:prstGeom>
        </p:spPr>
        <p:txBody>
          <a:bodyPr>
            <a:normAutofit/>
          </a:bodyPr>
          <a:lstStyle>
            <a:lvl1pPr marL="0" indent="0">
              <a:buNone/>
              <a:defRPr sz="1600"/>
            </a:lvl1pPr>
          </a:lstStyle>
          <a:p>
            <a:endParaRPr lang="en-US" dirty="0"/>
          </a:p>
        </p:txBody>
      </p:sp>
    </p:spTree>
    <p:extLst>
      <p:ext uri="{BB962C8B-B14F-4D97-AF65-F5344CB8AC3E}">
        <p14:creationId xmlns:p14="http://schemas.microsoft.com/office/powerpoint/2010/main" val="18517926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Section Summary">
    <p:bg>
      <p:bgPr>
        <a:solidFill>
          <a:srgbClr val="082C48"/>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358743D-AC60-4069-9FC8-6FEBBBC83C94}"/>
              </a:ext>
            </a:extLst>
          </p:cNvPr>
          <p:cNvSpPr>
            <a:spLocks noGrp="1"/>
          </p:cNvSpPr>
          <p:nvPr>
            <p:ph type="sldNum" sz="quarter" idx="10"/>
          </p:nvPr>
        </p:nvSpPr>
        <p:spPr/>
        <p:txBody>
          <a:bodyPr/>
          <a:lstStyle/>
          <a:p>
            <a:fld id="{406AAB76-5E90-4A9C-9FCF-401F619A091A}" type="slidenum">
              <a:rPr lang="en-US" smtClean="0"/>
              <a:pPr/>
              <a:t>‹#›</a:t>
            </a:fld>
            <a:endParaRPr lang="en-US" dirty="0"/>
          </a:p>
        </p:txBody>
      </p:sp>
      <p:sp>
        <p:nvSpPr>
          <p:cNvPr id="10" name="Rectangle 9">
            <a:extLst>
              <a:ext uri="{FF2B5EF4-FFF2-40B4-BE49-F238E27FC236}">
                <a16:creationId xmlns:a16="http://schemas.microsoft.com/office/drawing/2014/main" id="{7B7146B8-AA1B-4B65-B8FA-2D2BDAB35E03}"/>
              </a:ext>
            </a:extLst>
          </p:cNvPr>
          <p:cNvSpPr/>
          <p:nvPr userDrawn="1"/>
        </p:nvSpPr>
        <p:spPr>
          <a:xfrm>
            <a:off x="6531429" y="5978769"/>
            <a:ext cx="5660572" cy="879231"/>
          </a:xfrm>
          <a:prstGeom prst="rect">
            <a:avLst/>
          </a:prstGeom>
          <a:solidFill>
            <a:srgbClr val="082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E65D18C5-9E7D-4632-B671-B6D515C8F0EC}"/>
              </a:ext>
            </a:extLst>
          </p:cNvPr>
          <p:cNvSpPr>
            <a:spLocks noGrp="1"/>
          </p:cNvSpPr>
          <p:nvPr>
            <p:ph type="ctrTitle" hasCustomPrompt="1"/>
          </p:nvPr>
        </p:nvSpPr>
        <p:spPr>
          <a:xfrm>
            <a:off x="6277956" y="3003462"/>
            <a:ext cx="5281782" cy="1078689"/>
          </a:xfrm>
          <a:prstGeom prst="rect">
            <a:avLst/>
          </a:prstGeom>
        </p:spPr>
        <p:txBody>
          <a:bodyPr lIns="0" tIns="0" rIns="0" bIns="0" anchor="t" anchorCtr="0"/>
          <a:lstStyle>
            <a:lvl1pPr algn="l">
              <a:lnSpc>
                <a:spcPts val="4000"/>
              </a:lnSpc>
              <a:spcBef>
                <a:spcPts val="600"/>
              </a:spcBef>
              <a:defRPr sz="4000">
                <a:solidFill>
                  <a:schemeClr val="bg1"/>
                </a:solidFill>
                <a:latin typeface="Barlow" panose="00000500000000000000" pitchFamily="2" charset="0"/>
              </a:defRPr>
            </a:lvl1pPr>
          </a:lstStyle>
          <a:p>
            <a:r>
              <a:rPr lang="en-US"/>
              <a:t>Section Summary</a:t>
            </a:r>
          </a:p>
        </p:txBody>
      </p:sp>
      <p:pic>
        <p:nvPicPr>
          <p:cNvPr id="15" name="Picture 14" descr="Text&#10;&#10;Description automatically generated">
            <a:extLst>
              <a:ext uri="{FF2B5EF4-FFF2-40B4-BE49-F238E27FC236}">
                <a16:creationId xmlns:a16="http://schemas.microsoft.com/office/drawing/2014/main" id="{ECF19000-2828-4D5C-8600-E58EBEA1A6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75106" y="6282047"/>
            <a:ext cx="1728582" cy="451352"/>
          </a:xfrm>
          <a:prstGeom prst="rect">
            <a:avLst/>
          </a:prstGeom>
        </p:spPr>
      </p:pic>
    </p:spTree>
    <p:extLst>
      <p:ext uri="{BB962C8B-B14F-4D97-AF65-F5344CB8AC3E}">
        <p14:creationId xmlns:p14="http://schemas.microsoft.com/office/powerpoint/2010/main" val="366054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All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817904"/>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3_Basic_whit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95403BE-FC6C-411B-B353-073F60F20F9A}"/>
              </a:ext>
            </a:extLst>
          </p:cNvPr>
          <p:cNvSpPr>
            <a:spLocks noGrp="1"/>
          </p:cNvSpPr>
          <p:nvPr>
            <p:ph type="sldNum" sz="quarter" idx="10"/>
          </p:nvPr>
        </p:nvSpPr>
        <p:spPr/>
        <p:txBody>
          <a:bodyPr/>
          <a:lstStyle/>
          <a:p>
            <a:fld id="{406AAB76-5E90-4A9C-9FCF-401F619A091A}" type="slidenum">
              <a:rPr lang="en-US" smtClean="0"/>
              <a:pPr/>
              <a:t>‹#›</a:t>
            </a:fld>
            <a:endParaRPr lang="en-US" dirty="0"/>
          </a:p>
        </p:txBody>
      </p:sp>
      <p:sp>
        <p:nvSpPr>
          <p:cNvPr id="13" name="Text Placeholder 12">
            <a:extLst>
              <a:ext uri="{FF2B5EF4-FFF2-40B4-BE49-F238E27FC236}">
                <a16:creationId xmlns:a16="http://schemas.microsoft.com/office/drawing/2014/main" id="{4EF9916C-255A-457D-B544-FC29AE43F3EA}"/>
              </a:ext>
            </a:extLst>
          </p:cNvPr>
          <p:cNvSpPr>
            <a:spLocks noGrp="1"/>
          </p:cNvSpPr>
          <p:nvPr>
            <p:ph type="body" sz="quarter" idx="13" hasCustomPrompt="1"/>
          </p:nvPr>
        </p:nvSpPr>
        <p:spPr>
          <a:xfrm>
            <a:off x="847726" y="6206794"/>
            <a:ext cx="7315200" cy="404813"/>
          </a:xfrm>
          <a:prstGeom prst="rect">
            <a:avLst/>
          </a:prstGeom>
        </p:spPr>
        <p:txBody>
          <a:bodyPr lIns="0" tIns="0" rIns="0" bIns="0" anchor="b" anchorCtr="0"/>
          <a:lstStyle>
            <a:lvl1pPr marL="0" indent="0">
              <a:lnSpc>
                <a:spcPct val="100000"/>
              </a:lnSpc>
              <a:spcBef>
                <a:spcPts val="0"/>
              </a:spcBef>
              <a:buFontTx/>
              <a:buNone/>
              <a:defRPr sz="800">
                <a:latin typeface="Barlow" panose="00000500000000000000" pitchFamily="2" charset="0"/>
              </a:defRPr>
            </a:lvl1pPr>
          </a:lstStyle>
          <a:p>
            <a:pPr lvl="0"/>
            <a:r>
              <a:rPr lang="en-US"/>
              <a:t>Footnote copy</a:t>
            </a:r>
          </a:p>
        </p:txBody>
      </p:sp>
      <p:sp>
        <p:nvSpPr>
          <p:cNvPr id="8" name="Text Placeholder 7">
            <a:extLst>
              <a:ext uri="{FF2B5EF4-FFF2-40B4-BE49-F238E27FC236}">
                <a16:creationId xmlns:a16="http://schemas.microsoft.com/office/drawing/2014/main" id="{75CC921B-0B76-4196-B5EC-4D5B02D7D231}"/>
              </a:ext>
            </a:extLst>
          </p:cNvPr>
          <p:cNvSpPr>
            <a:spLocks noGrp="1"/>
          </p:cNvSpPr>
          <p:nvPr>
            <p:ph type="body" sz="quarter" idx="14" hasCustomPrompt="1"/>
          </p:nvPr>
        </p:nvSpPr>
        <p:spPr>
          <a:xfrm>
            <a:off x="847725" y="2703838"/>
            <a:ext cx="7315200" cy="3365952"/>
          </a:xfrm>
          <a:prstGeom prst="rect">
            <a:avLst/>
          </a:prstGeom>
        </p:spPr>
        <p:txBody>
          <a:bodyPr lIns="0" tIns="0" rIns="0" bIns="0">
            <a:normAutofit/>
          </a:bodyPr>
          <a:lstStyle>
            <a:lvl1pPr marL="0" indent="0">
              <a:spcAft>
                <a:spcPts val="600"/>
              </a:spcAft>
              <a:buFontTx/>
              <a:buNone/>
              <a:defRPr sz="1800">
                <a:solidFill>
                  <a:srgbClr val="082C48"/>
                </a:solidFill>
              </a:defRPr>
            </a:lvl1pPr>
            <a:lvl2pPr marL="365760" indent="0">
              <a:buFontTx/>
              <a:buNone/>
              <a:defRPr>
                <a:solidFill>
                  <a:srgbClr val="344A5B"/>
                </a:solidFill>
              </a:defRPr>
            </a:lvl2pPr>
            <a:lvl3pPr marL="731520" indent="0">
              <a:buFontTx/>
              <a:buNone/>
              <a:defRPr>
                <a:solidFill>
                  <a:srgbClr val="344A5B"/>
                </a:solidFill>
              </a:defRPr>
            </a:lvl3pPr>
            <a:lvl4pPr marL="1097280" indent="0">
              <a:buFontTx/>
              <a:buNone/>
              <a:defRPr>
                <a:solidFill>
                  <a:srgbClr val="344A5B"/>
                </a:solidFill>
              </a:defRPr>
            </a:lvl4pPr>
            <a:lvl5pPr marL="1463040" indent="0">
              <a:buFontTx/>
              <a:buNone/>
              <a:defRPr>
                <a:solidFill>
                  <a:srgbClr val="344A5B"/>
                </a:solidFill>
              </a:defRPr>
            </a:lvl5pPr>
          </a:lstStyle>
          <a:p>
            <a:pPr lvl="0"/>
            <a:r>
              <a:rPr lang="en-US"/>
              <a:t>Click to add paragraph copy</a:t>
            </a:r>
          </a:p>
        </p:txBody>
      </p:sp>
      <p:sp>
        <p:nvSpPr>
          <p:cNvPr id="12" name="Text Placeholder 8">
            <a:extLst>
              <a:ext uri="{FF2B5EF4-FFF2-40B4-BE49-F238E27FC236}">
                <a16:creationId xmlns:a16="http://schemas.microsoft.com/office/drawing/2014/main" id="{08B53EE4-F249-4F5B-913B-A9FA2E0BF3B6}"/>
              </a:ext>
            </a:extLst>
          </p:cNvPr>
          <p:cNvSpPr>
            <a:spLocks noGrp="1"/>
          </p:cNvSpPr>
          <p:nvPr>
            <p:ph type="body" sz="quarter" idx="11" hasCustomPrompt="1"/>
          </p:nvPr>
        </p:nvSpPr>
        <p:spPr>
          <a:xfrm>
            <a:off x="848614" y="2118993"/>
            <a:ext cx="7315200" cy="404813"/>
          </a:xfrm>
          <a:prstGeom prst="rect">
            <a:avLst/>
          </a:prstGeom>
        </p:spPr>
        <p:txBody>
          <a:bodyPr lIns="0" tIns="0" rIns="0" bIns="0"/>
          <a:lstStyle>
            <a:lvl1pPr marL="0" indent="0">
              <a:buFontTx/>
              <a:buNone/>
              <a:defRPr sz="1800" b="1" cap="all" baseline="0">
                <a:latin typeface="Barlow" panose="00000500000000000000" pitchFamily="2" charset="0"/>
              </a:defRPr>
            </a:lvl1pPr>
          </a:lstStyle>
          <a:p>
            <a:pPr lvl="0"/>
            <a:r>
              <a:rPr lang="en-US"/>
              <a:t>Subhead</a:t>
            </a:r>
          </a:p>
        </p:txBody>
      </p:sp>
      <p:sp>
        <p:nvSpPr>
          <p:cNvPr id="9" name="Title 1">
            <a:extLst>
              <a:ext uri="{FF2B5EF4-FFF2-40B4-BE49-F238E27FC236}">
                <a16:creationId xmlns:a16="http://schemas.microsoft.com/office/drawing/2014/main" id="{CC042CA4-F215-4881-BE37-18451669EB74}"/>
              </a:ext>
            </a:extLst>
          </p:cNvPr>
          <p:cNvSpPr>
            <a:spLocks noGrp="1"/>
          </p:cNvSpPr>
          <p:nvPr>
            <p:ph type="title"/>
          </p:nvPr>
        </p:nvSpPr>
        <p:spPr>
          <a:xfrm>
            <a:off x="848360" y="1049194"/>
            <a:ext cx="7314565" cy="709458"/>
          </a:xfrm>
          <a:prstGeom prst="rect">
            <a:avLst/>
          </a:prstGeom>
        </p:spPr>
        <p:txBody>
          <a:bodyPr lIns="0" tIns="0" rIns="0" bIns="0" anchor="t" anchorCtr="0"/>
          <a:lstStyle/>
          <a:p>
            <a:r>
              <a:rPr lang="en-US"/>
              <a:t>Click to edit Master title style</a:t>
            </a:r>
          </a:p>
        </p:txBody>
      </p:sp>
      <p:cxnSp>
        <p:nvCxnSpPr>
          <p:cNvPr id="10" name="Straight Connector 9">
            <a:extLst>
              <a:ext uri="{FF2B5EF4-FFF2-40B4-BE49-F238E27FC236}">
                <a16:creationId xmlns:a16="http://schemas.microsoft.com/office/drawing/2014/main" id="{A49917D6-5E5F-443F-B2E0-198EDECE5FF1}"/>
              </a:ext>
            </a:extLst>
          </p:cNvPr>
          <p:cNvCxnSpPr>
            <a:cxnSpLocks/>
          </p:cNvCxnSpPr>
          <p:nvPr userDrawn="1"/>
        </p:nvCxnSpPr>
        <p:spPr>
          <a:xfrm>
            <a:off x="848360" y="791210"/>
            <a:ext cx="685800" cy="0"/>
          </a:xfrm>
          <a:prstGeom prst="line">
            <a:avLst/>
          </a:prstGeom>
          <a:ln w="38100" cap="rnd">
            <a:solidFill>
              <a:srgbClr val="F156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0250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B2E49"/>
        </a:solidFill>
        <a:effectLst/>
      </p:bgPr>
    </p:bg>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818169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 Image Righ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610970F-9188-42A1-AA75-765E8FB2879D}"/>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10" b="510"/>
          <a:stretch/>
        </p:blipFill>
        <p:spPr>
          <a:xfrm>
            <a:off x="590205" y="567740"/>
            <a:ext cx="519128" cy="481379"/>
          </a:xfrm>
          <a:prstGeom prst="rect">
            <a:avLst/>
          </a:prstGeom>
        </p:spPr>
      </p:pic>
      <p:sp>
        <p:nvSpPr>
          <p:cNvPr id="4" name="Picture Placeholder 3">
            <a:extLst>
              <a:ext uri="{FF2B5EF4-FFF2-40B4-BE49-F238E27FC236}">
                <a16:creationId xmlns:a16="http://schemas.microsoft.com/office/drawing/2014/main" id="{C0288C06-CBCC-43FE-99C8-2E23228CB1A0}"/>
              </a:ext>
            </a:extLst>
          </p:cNvPr>
          <p:cNvSpPr>
            <a:spLocks noGrp="1"/>
          </p:cNvSpPr>
          <p:nvPr>
            <p:ph type="pic" sz="quarter" idx="10"/>
          </p:nvPr>
        </p:nvSpPr>
        <p:spPr>
          <a:xfrm>
            <a:off x="7973085" y="0"/>
            <a:ext cx="4218915" cy="6858000"/>
          </a:xfrm>
          <a:prstGeom prst="rect">
            <a:avLst/>
          </a:prstGeom>
          <a:ln w="6350">
            <a:solidFill>
              <a:srgbClr val="092C48"/>
            </a:solidFill>
          </a:ln>
        </p:spPr>
        <p:txBody>
          <a:bodyPr/>
          <a:lstStyle>
            <a:lvl1pPr marL="0" indent="0">
              <a:buFontTx/>
              <a:buNone/>
              <a:defRPr sz="1400"/>
            </a:lvl1pPr>
          </a:lstStyle>
          <a:p>
            <a:endParaRPr lang="en-US" dirty="0"/>
          </a:p>
        </p:txBody>
      </p:sp>
      <p:sp>
        <p:nvSpPr>
          <p:cNvPr id="19" name="Title 1">
            <a:extLst>
              <a:ext uri="{FF2B5EF4-FFF2-40B4-BE49-F238E27FC236}">
                <a16:creationId xmlns:a16="http://schemas.microsoft.com/office/drawing/2014/main" id="{7F5D7575-97BB-4488-8411-20E664A6734E}"/>
              </a:ext>
            </a:extLst>
          </p:cNvPr>
          <p:cNvSpPr>
            <a:spLocks noGrp="1"/>
          </p:cNvSpPr>
          <p:nvPr>
            <p:ph type="title"/>
          </p:nvPr>
        </p:nvSpPr>
        <p:spPr>
          <a:xfrm>
            <a:off x="590205" y="1403063"/>
            <a:ext cx="6902512" cy="315912"/>
          </a:xfrm>
          <a:prstGeom prst="rect">
            <a:avLst/>
          </a:prstGeom>
        </p:spPr>
        <p:txBody>
          <a:bodyPr lIns="0" tIns="0" rIns="0" bIns="0" anchor="ctr"/>
          <a:lstStyle>
            <a:lvl1pPr>
              <a:defRPr sz="2800" b="1" cap="all" baseline="0">
                <a:solidFill>
                  <a:srgbClr val="002060"/>
                </a:solidFill>
                <a:latin typeface="Barlow" panose="00000500000000000000" pitchFamily="2" charset="0"/>
              </a:defRPr>
            </a:lvl1pPr>
          </a:lstStyle>
          <a:p>
            <a:r>
              <a:rPr lang="en-US"/>
              <a:t>Click to edit Master title style</a:t>
            </a:r>
          </a:p>
        </p:txBody>
      </p:sp>
      <p:cxnSp>
        <p:nvCxnSpPr>
          <p:cNvPr id="20" name="Straight Connector 19">
            <a:extLst>
              <a:ext uri="{FF2B5EF4-FFF2-40B4-BE49-F238E27FC236}">
                <a16:creationId xmlns:a16="http://schemas.microsoft.com/office/drawing/2014/main" id="{473217FB-D024-41A0-930E-65F758C5F47E}"/>
              </a:ext>
            </a:extLst>
          </p:cNvPr>
          <p:cNvCxnSpPr>
            <a:cxnSpLocks/>
          </p:cNvCxnSpPr>
          <p:nvPr userDrawn="1"/>
        </p:nvCxnSpPr>
        <p:spPr>
          <a:xfrm>
            <a:off x="590205" y="1838554"/>
            <a:ext cx="7072736" cy="0"/>
          </a:xfrm>
          <a:prstGeom prst="line">
            <a:avLst/>
          </a:prstGeom>
          <a:ln w="19050">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21" name="Content Placeholder 2">
            <a:extLst>
              <a:ext uri="{FF2B5EF4-FFF2-40B4-BE49-F238E27FC236}">
                <a16:creationId xmlns:a16="http://schemas.microsoft.com/office/drawing/2014/main" id="{7AE1782F-5A81-425D-831F-B97D2EEED448}"/>
              </a:ext>
            </a:extLst>
          </p:cNvPr>
          <p:cNvSpPr>
            <a:spLocks noGrp="1"/>
          </p:cNvSpPr>
          <p:nvPr>
            <p:ph idx="1"/>
          </p:nvPr>
        </p:nvSpPr>
        <p:spPr>
          <a:xfrm>
            <a:off x="590205" y="2038350"/>
            <a:ext cx="7183860" cy="4151541"/>
          </a:xfrm>
          <a:prstGeom prst="rect">
            <a:avLst/>
          </a:prstGeom>
        </p:spPr>
        <p:txBody>
          <a:bodyPr lIns="0" tIns="0" rIns="0" bIns="0"/>
          <a:lstStyle>
            <a:lvl1pPr marL="344488" indent="-341313">
              <a:buClr>
                <a:srgbClr val="F05660"/>
              </a:buClr>
              <a:buSzPct val="105000"/>
              <a:buFont typeface="Wingdings" panose="05000000000000000000" pitchFamily="2" charset="2"/>
              <a:buChar char="n"/>
              <a:defRPr lang="en-US" sz="2400" kern="1200" dirty="0">
                <a:solidFill>
                  <a:srgbClr val="092C48"/>
                </a:solidFill>
                <a:latin typeface="Barlow" panose="00000500000000000000" pitchFamily="2" charset="0"/>
                <a:ea typeface="+mn-ea"/>
                <a:cs typeface="+mn-cs"/>
              </a:defRPr>
            </a:lvl1pPr>
            <a:lvl2pPr marL="687388" indent="-342900">
              <a:buClr>
                <a:srgbClr val="092C48"/>
              </a:buClr>
              <a:buFont typeface="Work Sans ExtraBold" pitchFamily="2" charset="0"/>
              <a:buChar char="►"/>
              <a:defRPr lang="en-US" sz="2000" kern="1200" dirty="0" smtClean="0">
                <a:solidFill>
                  <a:schemeClr val="tx1"/>
                </a:solidFill>
                <a:latin typeface="Barlow" panose="00000500000000000000" pitchFamily="2" charset="0"/>
                <a:ea typeface="+mn-ea"/>
                <a:cs typeface="+mn-cs"/>
              </a:defRPr>
            </a:lvl2pPr>
            <a:lvl3pPr marL="860425" indent="-171450">
              <a:buClr>
                <a:srgbClr val="646464"/>
              </a:buClr>
              <a:buFont typeface="Wingdings 2" panose="05020102010507070707" pitchFamily="18" charset="2"/>
              <a:buChar char=""/>
              <a:defRPr lang="en-US" sz="1600" i="1" kern="1200" dirty="0">
                <a:solidFill>
                  <a:srgbClr val="646464"/>
                </a:solidFill>
                <a:latin typeface="Barlow" panose="00000500000000000000" pitchFamily="2" charset="0"/>
                <a:ea typeface="+mn-ea"/>
                <a:cs typeface="+mn-cs"/>
              </a:defRPr>
            </a:lvl3pPr>
            <a:lvl4pPr marL="342900" indent="-342900">
              <a:defRPr sz="1200">
                <a:solidFill>
                  <a:srgbClr val="002060"/>
                </a:solidFill>
                <a:latin typeface="Barlow" panose="00000500000000000000" pitchFamily="2" charset="0"/>
              </a:defRPr>
            </a:lvl4pPr>
            <a:lvl5pPr marL="342900" indent="-342900">
              <a:defRPr sz="1200">
                <a:solidFill>
                  <a:srgbClr val="002060"/>
                </a:solidFill>
                <a:latin typeface="Barlow" panose="00000500000000000000" pitchFamily="2" charset="0"/>
              </a:defRPr>
            </a:lvl5pPr>
          </a:lstStyle>
          <a:p>
            <a:pPr marL="457200" lvl="0" indent="-457200" algn="l" defTabSz="914400" rtl="0" eaLnBrk="1" latinLnBrk="0" hangingPunct="1">
              <a:lnSpc>
                <a:spcPct val="90000"/>
              </a:lnSpc>
              <a:spcBef>
                <a:spcPts val="1000"/>
              </a:spcBef>
              <a:buClr>
                <a:srgbClr val="F05660"/>
              </a:buClr>
              <a:buSzPct val="105000"/>
              <a:buFont typeface="Wingdings" panose="05000000000000000000" pitchFamily="2" charset="2"/>
              <a:buChar char="n"/>
            </a:pPr>
            <a:r>
              <a:rPr lang="en-US"/>
              <a:t>Click to edit Master text styles</a:t>
            </a:r>
          </a:p>
          <a:p>
            <a:pPr marL="800100" lvl="1" indent="-342900" algn="l" defTabSz="914400" rtl="0" eaLnBrk="1" latinLnBrk="0" hangingPunct="1">
              <a:lnSpc>
                <a:spcPct val="90000"/>
              </a:lnSpc>
              <a:spcBef>
                <a:spcPts val="500"/>
              </a:spcBef>
              <a:buClr>
                <a:srgbClr val="18C2CC"/>
              </a:buClr>
              <a:buSzPct val="75000"/>
              <a:buFont typeface="Work Sans ExtraBold" pitchFamily="2" charset="0"/>
              <a:buChar char="►"/>
            </a:pPr>
            <a:r>
              <a:rPr lang="en-US"/>
              <a:t>Second level</a:t>
            </a:r>
          </a:p>
          <a:p>
            <a:pPr marL="971550" lvl="2" indent="-171450" algn="l" defTabSz="914400" rtl="0" eaLnBrk="1" latinLnBrk="0" hangingPunct="1">
              <a:lnSpc>
                <a:spcPct val="90000"/>
              </a:lnSpc>
              <a:spcBef>
                <a:spcPts val="500"/>
              </a:spcBef>
              <a:buClr>
                <a:srgbClr val="646464"/>
              </a:buClr>
              <a:buFont typeface="Wingdings 2" panose="05020102010507070707" pitchFamily="18" charset="2"/>
              <a:buChar char=""/>
            </a:pPr>
            <a:r>
              <a:rPr lang="en-US"/>
              <a:t>Third level</a:t>
            </a:r>
          </a:p>
        </p:txBody>
      </p:sp>
      <p:pic>
        <p:nvPicPr>
          <p:cNvPr id="11" name="Picture 10" descr="Text&#10;&#10;Description automatically generated">
            <a:extLst>
              <a:ext uri="{FF2B5EF4-FFF2-40B4-BE49-F238E27FC236}">
                <a16:creationId xmlns:a16="http://schemas.microsoft.com/office/drawing/2014/main" id="{3A5D762F-A907-4278-91B3-7AC1EAF314B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75455" y="6407670"/>
            <a:ext cx="883735" cy="228600"/>
          </a:xfrm>
          <a:prstGeom prst="rect">
            <a:avLst/>
          </a:prstGeom>
        </p:spPr>
      </p:pic>
      <p:sp>
        <p:nvSpPr>
          <p:cNvPr id="12" name="TextBox 11">
            <a:extLst>
              <a:ext uri="{FF2B5EF4-FFF2-40B4-BE49-F238E27FC236}">
                <a16:creationId xmlns:a16="http://schemas.microsoft.com/office/drawing/2014/main" id="{1038FBC3-E8AF-4B04-A43E-9A026B57A2E6}"/>
              </a:ext>
            </a:extLst>
          </p:cNvPr>
          <p:cNvSpPr txBox="1"/>
          <p:nvPr userDrawn="1"/>
        </p:nvSpPr>
        <p:spPr>
          <a:xfrm>
            <a:off x="476313" y="6445026"/>
            <a:ext cx="412752" cy="153888"/>
          </a:xfrm>
          <a:prstGeom prst="rect">
            <a:avLst/>
          </a:prstGeom>
          <a:noFill/>
        </p:spPr>
        <p:txBody>
          <a:bodyPr wrap="square" lIns="0" tIns="0" rIns="0" bIns="0" rtlCol="0" anchor="ctr" anchorCtr="0">
            <a:spAutoFit/>
          </a:bodyPr>
          <a:lstStyle/>
          <a:p>
            <a:pPr algn="ctr"/>
            <a:fld id="{547C95C3-7023-4388-A2E0-61DDD394E10F}" type="slidenum">
              <a:rPr lang="en-US" sz="1000" smtClean="0">
                <a:solidFill>
                  <a:srgbClr val="092C48"/>
                </a:solidFill>
                <a:latin typeface="Barlow" panose="00000500000000000000" pitchFamily="2" charset="0"/>
              </a:rPr>
              <a:pPr algn="ctr"/>
              <a:t>‹#›</a:t>
            </a:fld>
            <a:endParaRPr lang="en-US" sz="1000" dirty="0">
              <a:solidFill>
                <a:srgbClr val="092C48"/>
              </a:solidFill>
              <a:latin typeface="Barlow" panose="00000500000000000000" pitchFamily="2" charset="0"/>
            </a:endParaRPr>
          </a:p>
        </p:txBody>
      </p:sp>
    </p:spTree>
    <p:extLst>
      <p:ext uri="{BB962C8B-B14F-4D97-AF65-F5344CB8AC3E}">
        <p14:creationId xmlns:p14="http://schemas.microsoft.com/office/powerpoint/2010/main" val="10721705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Section Divider">
    <p:bg>
      <p:bgPr>
        <a:solidFill>
          <a:srgbClr val="0B2E4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85DAA-8693-47DC-B92A-4CB9C6E260E5}"/>
              </a:ext>
            </a:extLst>
          </p:cNvPr>
          <p:cNvSpPr>
            <a:spLocks noGrp="1"/>
          </p:cNvSpPr>
          <p:nvPr>
            <p:ph type="ctrTitle"/>
          </p:nvPr>
        </p:nvSpPr>
        <p:spPr>
          <a:xfrm>
            <a:off x="1524000" y="1122363"/>
            <a:ext cx="9144000" cy="2387600"/>
          </a:xfrm>
        </p:spPr>
        <p:txBody>
          <a:bodyPr anchor="b"/>
          <a:lstStyle>
            <a:lvl1pPr algn="ctr">
              <a:defRPr sz="6000">
                <a:solidFill>
                  <a:srgbClr val="77B5FC"/>
                </a:solidFill>
                <a:latin typeface="Barlow Condensed SemiBold" panose="00000706000000000000" pitchFamily="2" charset="0"/>
              </a:defRPr>
            </a:lvl1pPr>
          </a:lstStyle>
          <a:p>
            <a:r>
              <a:rPr lang="en-US"/>
              <a:t>Click to edit Master title style</a:t>
            </a:r>
          </a:p>
        </p:txBody>
      </p:sp>
      <p:sp>
        <p:nvSpPr>
          <p:cNvPr id="3" name="Subtitle 2">
            <a:extLst>
              <a:ext uri="{FF2B5EF4-FFF2-40B4-BE49-F238E27FC236}">
                <a16:creationId xmlns:a16="http://schemas.microsoft.com/office/drawing/2014/main" id="{A15B4E07-C19F-4980-9BF0-EC41F5F4A04A}"/>
              </a:ext>
            </a:extLst>
          </p:cNvPr>
          <p:cNvSpPr>
            <a:spLocks noGrp="1"/>
          </p:cNvSpPr>
          <p:nvPr>
            <p:ph type="subTitle" idx="1"/>
          </p:nvPr>
        </p:nvSpPr>
        <p:spPr>
          <a:xfrm>
            <a:off x="1524000" y="3602038"/>
            <a:ext cx="9144000" cy="1655762"/>
          </a:xfrm>
        </p:spPr>
        <p:txBody>
          <a:bodyPr>
            <a:normAutofit/>
          </a:bodyPr>
          <a:lstStyle>
            <a:lvl1pPr marL="0" indent="0" algn="ctr">
              <a:buNone/>
              <a:defRPr sz="3200">
                <a:solidFill>
                  <a:schemeClr val="bg1"/>
                </a:solidFill>
                <a:latin typeface="Barlow SemiBold" panose="000007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ustDataLst>
      <p:tags r:id="rId1"/>
    </p:custDataLst>
    <p:extLst>
      <p:ext uri="{BB962C8B-B14F-4D97-AF65-F5344CB8AC3E}">
        <p14:creationId xmlns:p14="http://schemas.microsoft.com/office/powerpoint/2010/main" val="21451079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ullet List - Image Right">
    <p:bg>
      <p:bgPr>
        <a:solidFill>
          <a:srgbClr val="0B2E4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6BDD-6395-42AC-AA96-C059D66ACD03}"/>
              </a:ext>
            </a:extLst>
          </p:cNvPr>
          <p:cNvSpPr>
            <a:spLocks noGrp="1"/>
          </p:cNvSpPr>
          <p:nvPr>
            <p:ph type="title"/>
          </p:nvPr>
        </p:nvSpPr>
        <p:spPr>
          <a:xfrm>
            <a:off x="853441" y="1182087"/>
            <a:ext cx="6096934" cy="670230"/>
          </a:xfrm>
        </p:spPr>
        <p:txBody>
          <a:bodyPr lIns="0" tIns="0" rIns="0" bIns="0">
            <a:noAutofit/>
          </a:bodyPr>
          <a:lstStyle>
            <a:lvl1pPr>
              <a:defRPr>
                <a:solidFill>
                  <a:srgbClr val="77B5FC"/>
                </a:solidFill>
                <a:latin typeface="Barlow Condensed SemiBold" panose="00000706000000000000" pitchFamily="2" charset="0"/>
              </a:defRPr>
            </a:lvl1pPr>
          </a:lstStyle>
          <a:p>
            <a:r>
              <a:rPr lang="en-US"/>
              <a:t>Click to edit Master title style</a:t>
            </a:r>
          </a:p>
        </p:txBody>
      </p:sp>
      <p:pic>
        <p:nvPicPr>
          <p:cNvPr id="5" name="Picture 4" hidden="1">
            <a:extLst>
              <a:ext uri="{FF2B5EF4-FFF2-40B4-BE49-F238E27FC236}">
                <a16:creationId xmlns:a16="http://schemas.microsoft.com/office/drawing/2014/main" id="{1D26404E-3F38-D944-7EDF-982420F00362}"/>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853440" y="1764792"/>
            <a:ext cx="8229600" cy="274320"/>
          </a:xfrm>
          <a:prstGeom prst="rect">
            <a:avLst/>
          </a:prstGeom>
        </p:spPr>
      </p:pic>
      <p:sp>
        <p:nvSpPr>
          <p:cNvPr id="8" name="Text Placeholder 7">
            <a:extLst>
              <a:ext uri="{FF2B5EF4-FFF2-40B4-BE49-F238E27FC236}">
                <a16:creationId xmlns:a16="http://schemas.microsoft.com/office/drawing/2014/main" id="{58B3E398-0200-EE0A-EAD4-58DC0BE88F0E}"/>
              </a:ext>
            </a:extLst>
          </p:cNvPr>
          <p:cNvSpPr>
            <a:spLocks noGrp="1"/>
          </p:cNvSpPr>
          <p:nvPr>
            <p:ph type="body" sz="quarter" idx="12"/>
          </p:nvPr>
        </p:nvSpPr>
        <p:spPr>
          <a:xfrm>
            <a:off x="854076" y="2057400"/>
            <a:ext cx="6095976" cy="4351338"/>
          </a:xfrm>
        </p:spPr>
        <p:txBody>
          <a:bodyPr lIns="0" tIns="0" rIns="0" bIns="0">
            <a:noAutofit/>
          </a:bodyPr>
          <a:lstStyle>
            <a:lvl1pPr marL="517525" indent="-517525">
              <a:buClr>
                <a:srgbClr val="77B5FC"/>
              </a:buClr>
              <a:buSzPct val="75000"/>
              <a:buFont typeface="Wingdings" panose="05000000000000000000" pitchFamily="2" charset="2"/>
              <a:buChar char="n"/>
              <a:defRPr lang="en-US" sz="3200" kern="1200" dirty="0" smtClean="0">
                <a:solidFill>
                  <a:srgbClr val="77B5FC"/>
                </a:solidFill>
                <a:latin typeface="Barlow SemiBold" panose="00000700000000000000" pitchFamily="2" charset="0"/>
                <a:ea typeface="+mn-ea"/>
                <a:cs typeface="+mn-cs"/>
              </a:defRPr>
            </a:lvl1pPr>
            <a:lvl2pPr marL="862013" indent="-342900">
              <a:buSzPct val="70000"/>
              <a:buFont typeface="Wingdings 3" panose="05040102010807070707" pitchFamily="18" charset="2"/>
              <a:buChar char=""/>
              <a:defRPr lang="en-US" sz="2800" kern="1200" dirty="0" smtClean="0">
                <a:solidFill>
                  <a:srgbClr val="FEFEFE"/>
                </a:solidFill>
                <a:latin typeface="Barlow Condensed" panose="00000506000000000000" pitchFamily="2" charset="0"/>
                <a:ea typeface="+mn-ea"/>
                <a:cs typeface="+mn-cs"/>
              </a:defRPr>
            </a:lvl2pPr>
            <a:lvl3pPr marL="1143000" indent="-228600">
              <a:buFont typeface="Courier New" panose="02070309020205020404" pitchFamily="49" charset="0"/>
              <a:buChar char="o"/>
              <a:defRPr>
                <a:solidFill>
                  <a:schemeClr val="bg1"/>
                </a:solidFill>
              </a:defRPr>
            </a:lvl3pPr>
          </a:lstStyle>
          <a:p>
            <a:pPr lvl="0"/>
            <a:r>
              <a:rPr lang="en-US"/>
              <a:t>Click to edit Master text styles</a:t>
            </a:r>
          </a:p>
          <a:p>
            <a:pPr lvl="1"/>
            <a:r>
              <a:rPr lang="da-DK"/>
              <a:t>Lorem ipsum dolor sit amet</a:t>
            </a:r>
          </a:p>
          <a:p>
            <a:pPr lvl="2"/>
            <a:r>
              <a:rPr lang="en-US"/>
              <a:t>Third level</a:t>
            </a:r>
          </a:p>
        </p:txBody>
      </p:sp>
    </p:spTree>
    <p:custDataLst>
      <p:tags r:id="rId1"/>
    </p:custDataLst>
    <p:extLst>
      <p:ext uri="{BB962C8B-B14F-4D97-AF65-F5344CB8AC3E}">
        <p14:creationId xmlns:p14="http://schemas.microsoft.com/office/powerpoint/2010/main" val="38514094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ullet List - Image Left">
    <p:bg>
      <p:bgPr>
        <a:solidFill>
          <a:srgbClr val="0B2E49"/>
        </a:solidFill>
        <a:effectLst/>
      </p:bgPr>
    </p:bg>
    <p:spTree>
      <p:nvGrpSpPr>
        <p:cNvPr id="1" name=""/>
        <p:cNvGrpSpPr/>
        <p:nvPr/>
      </p:nvGrpSpPr>
      <p:grpSpPr>
        <a:xfrm>
          <a:off x="0" y="0"/>
          <a:ext cx="0" cy="0"/>
          <a:chOff x="0" y="0"/>
          <a:chExt cx="0" cy="0"/>
        </a:xfrm>
      </p:grpSpPr>
      <p:pic>
        <p:nvPicPr>
          <p:cNvPr id="5" name="Picture 4" hidden="1">
            <a:extLst>
              <a:ext uri="{FF2B5EF4-FFF2-40B4-BE49-F238E27FC236}">
                <a16:creationId xmlns:a16="http://schemas.microsoft.com/office/drawing/2014/main" id="{1D26404E-3F38-D944-7EDF-982420F00362}"/>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853440" y="1764792"/>
            <a:ext cx="8229600" cy="274320"/>
          </a:xfrm>
          <a:prstGeom prst="rect">
            <a:avLst/>
          </a:prstGeom>
        </p:spPr>
      </p:pic>
      <p:sp>
        <p:nvSpPr>
          <p:cNvPr id="3" name="Title 1">
            <a:extLst>
              <a:ext uri="{FF2B5EF4-FFF2-40B4-BE49-F238E27FC236}">
                <a16:creationId xmlns:a16="http://schemas.microsoft.com/office/drawing/2014/main" id="{7F3BBD9D-AF45-973E-568C-ADA07B497FD2}"/>
              </a:ext>
            </a:extLst>
          </p:cNvPr>
          <p:cNvSpPr>
            <a:spLocks noGrp="1"/>
          </p:cNvSpPr>
          <p:nvPr>
            <p:ph type="title"/>
          </p:nvPr>
        </p:nvSpPr>
        <p:spPr>
          <a:xfrm>
            <a:off x="5410201" y="1182087"/>
            <a:ext cx="6523109" cy="670230"/>
          </a:xfrm>
        </p:spPr>
        <p:txBody>
          <a:bodyPr lIns="0" tIns="0" rIns="0" bIns="0">
            <a:noAutofit/>
          </a:bodyPr>
          <a:lstStyle>
            <a:lvl1pPr>
              <a:defRPr>
                <a:solidFill>
                  <a:srgbClr val="77B5FC"/>
                </a:solidFill>
                <a:latin typeface="Barlow Condensed SemiBold" panose="00000706000000000000" pitchFamily="2" charset="0"/>
              </a:defRPr>
            </a:lvl1pPr>
          </a:lstStyle>
          <a:p>
            <a:r>
              <a:rPr lang="en-US"/>
              <a:t>Click to edit Master title style</a:t>
            </a:r>
          </a:p>
        </p:txBody>
      </p:sp>
      <p:sp>
        <p:nvSpPr>
          <p:cNvPr id="6" name="Text Placeholder 7">
            <a:extLst>
              <a:ext uri="{FF2B5EF4-FFF2-40B4-BE49-F238E27FC236}">
                <a16:creationId xmlns:a16="http://schemas.microsoft.com/office/drawing/2014/main" id="{5631E07E-E60B-71D0-D746-F96C55C7D99E}"/>
              </a:ext>
            </a:extLst>
          </p:cNvPr>
          <p:cNvSpPr>
            <a:spLocks noGrp="1"/>
          </p:cNvSpPr>
          <p:nvPr>
            <p:ph type="body" sz="quarter" idx="12"/>
          </p:nvPr>
        </p:nvSpPr>
        <p:spPr>
          <a:xfrm>
            <a:off x="5410836" y="2057400"/>
            <a:ext cx="6522084" cy="4351338"/>
          </a:xfrm>
        </p:spPr>
        <p:txBody>
          <a:bodyPr lIns="0" tIns="0" rIns="0" bIns="0">
            <a:noAutofit/>
          </a:bodyPr>
          <a:lstStyle>
            <a:lvl1pPr marL="517525" indent="-517525">
              <a:buClr>
                <a:srgbClr val="77B5FC"/>
              </a:buClr>
              <a:buSzPct val="75000"/>
              <a:buFont typeface="Wingdings" panose="05000000000000000000" pitchFamily="2" charset="2"/>
              <a:buChar char="n"/>
              <a:defRPr lang="en-US" sz="3200" kern="1200" dirty="0" smtClean="0">
                <a:solidFill>
                  <a:srgbClr val="77B5FC"/>
                </a:solidFill>
                <a:latin typeface="Barlow SemiBold" panose="00000700000000000000" pitchFamily="2" charset="0"/>
                <a:ea typeface="+mn-ea"/>
                <a:cs typeface="+mn-cs"/>
              </a:defRPr>
            </a:lvl1pPr>
            <a:lvl2pPr marL="862013" indent="-342900">
              <a:buSzPct val="70000"/>
              <a:buFont typeface="Wingdings 3" panose="05040102010807070707" pitchFamily="18" charset="2"/>
              <a:buChar char=""/>
              <a:defRPr lang="en-US" sz="2800" kern="1200" dirty="0" smtClean="0">
                <a:solidFill>
                  <a:srgbClr val="FEFEFE"/>
                </a:solidFill>
                <a:latin typeface="Barlow Condensed" panose="00000506000000000000" pitchFamily="2" charset="0"/>
                <a:ea typeface="+mn-ea"/>
                <a:cs typeface="+mn-cs"/>
              </a:defRPr>
            </a:lvl2pPr>
            <a:lvl3pPr marL="1143000" indent="-228600">
              <a:buFont typeface="Courier New" panose="02070309020205020404" pitchFamily="49" charset="0"/>
              <a:buChar char="o"/>
              <a:defRPr>
                <a:solidFill>
                  <a:schemeClr val="bg1"/>
                </a:solidFill>
              </a:defRPr>
            </a:lvl3pPr>
          </a:lstStyle>
          <a:p>
            <a:pPr lvl="0"/>
            <a:r>
              <a:rPr lang="en-US"/>
              <a:t>Click to edit Master text styles</a:t>
            </a:r>
          </a:p>
          <a:p>
            <a:pPr lvl="1"/>
            <a:r>
              <a:rPr lang="da-DK"/>
              <a:t>Lorem ipsum dolor sit amet</a:t>
            </a:r>
          </a:p>
          <a:p>
            <a:pPr lvl="2"/>
            <a:r>
              <a:rPr lang="en-US"/>
              <a:t>Third level</a:t>
            </a:r>
          </a:p>
        </p:txBody>
      </p:sp>
    </p:spTree>
    <p:custDataLst>
      <p:tags r:id="rId1"/>
    </p:custDataLst>
    <p:extLst>
      <p:ext uri="{BB962C8B-B14F-4D97-AF65-F5344CB8AC3E}">
        <p14:creationId xmlns:p14="http://schemas.microsoft.com/office/powerpoint/2010/main" val="13061834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ullet List Subhead - Image Right">
    <p:bg>
      <p:bgPr>
        <a:solidFill>
          <a:srgbClr val="0B2E49"/>
        </a:solidFill>
        <a:effectLst/>
      </p:bgPr>
    </p:bg>
    <p:spTree>
      <p:nvGrpSpPr>
        <p:cNvPr id="1" name=""/>
        <p:cNvGrpSpPr/>
        <p:nvPr/>
      </p:nvGrpSpPr>
      <p:grpSpPr>
        <a:xfrm>
          <a:off x="0" y="0"/>
          <a:ext cx="0" cy="0"/>
          <a:chOff x="0" y="0"/>
          <a:chExt cx="0" cy="0"/>
        </a:xfrm>
      </p:grpSpPr>
      <p:pic>
        <p:nvPicPr>
          <p:cNvPr id="5" name="Picture 4" hidden="1">
            <a:extLst>
              <a:ext uri="{FF2B5EF4-FFF2-40B4-BE49-F238E27FC236}">
                <a16:creationId xmlns:a16="http://schemas.microsoft.com/office/drawing/2014/main" id="{1D26404E-3F38-D944-7EDF-982420F00362}"/>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853440" y="1764792"/>
            <a:ext cx="8229600" cy="274320"/>
          </a:xfrm>
          <a:prstGeom prst="rect">
            <a:avLst/>
          </a:prstGeom>
        </p:spPr>
      </p:pic>
      <p:sp>
        <p:nvSpPr>
          <p:cNvPr id="3" name="Title 1">
            <a:extLst>
              <a:ext uri="{FF2B5EF4-FFF2-40B4-BE49-F238E27FC236}">
                <a16:creationId xmlns:a16="http://schemas.microsoft.com/office/drawing/2014/main" id="{ED93747C-5583-8CB8-FE86-39F77BBAC4AE}"/>
              </a:ext>
            </a:extLst>
          </p:cNvPr>
          <p:cNvSpPr>
            <a:spLocks noGrp="1"/>
          </p:cNvSpPr>
          <p:nvPr>
            <p:ph type="title"/>
          </p:nvPr>
        </p:nvSpPr>
        <p:spPr>
          <a:xfrm>
            <a:off x="853441" y="1182087"/>
            <a:ext cx="6042848" cy="670230"/>
          </a:xfrm>
        </p:spPr>
        <p:txBody>
          <a:bodyPr lIns="0" tIns="0" rIns="0" bIns="0">
            <a:noAutofit/>
          </a:bodyPr>
          <a:lstStyle>
            <a:lvl1pPr>
              <a:defRPr>
                <a:solidFill>
                  <a:srgbClr val="77B5FC"/>
                </a:solidFill>
                <a:latin typeface="Barlow Condensed SemiBold" panose="00000706000000000000" pitchFamily="2" charset="0"/>
              </a:defRPr>
            </a:lvl1pPr>
          </a:lstStyle>
          <a:p>
            <a:r>
              <a:rPr lang="en-US"/>
              <a:t>Click to edit Master title style</a:t>
            </a:r>
          </a:p>
        </p:txBody>
      </p:sp>
      <p:sp>
        <p:nvSpPr>
          <p:cNvPr id="4" name="Text Placeholder 7">
            <a:extLst>
              <a:ext uri="{FF2B5EF4-FFF2-40B4-BE49-F238E27FC236}">
                <a16:creationId xmlns:a16="http://schemas.microsoft.com/office/drawing/2014/main" id="{D3DDC274-A389-C79F-9590-CACF3029BC49}"/>
              </a:ext>
            </a:extLst>
          </p:cNvPr>
          <p:cNvSpPr>
            <a:spLocks noGrp="1"/>
          </p:cNvSpPr>
          <p:nvPr>
            <p:ph type="body" sz="quarter" idx="12"/>
          </p:nvPr>
        </p:nvSpPr>
        <p:spPr>
          <a:xfrm>
            <a:off x="854075" y="2553027"/>
            <a:ext cx="6041899" cy="4000173"/>
          </a:xfrm>
        </p:spPr>
        <p:txBody>
          <a:bodyPr lIns="0" tIns="0" rIns="0" bIns="0">
            <a:noAutofit/>
          </a:bodyPr>
          <a:lstStyle>
            <a:lvl1pPr marL="517525" indent="-517525">
              <a:buClr>
                <a:srgbClr val="77B5FC"/>
              </a:buClr>
              <a:buSzPct val="75000"/>
              <a:buFont typeface="Wingdings" panose="05000000000000000000" pitchFamily="2" charset="2"/>
              <a:buChar char="n"/>
              <a:defRPr lang="en-US" sz="3200" kern="1200" dirty="0" smtClean="0">
                <a:solidFill>
                  <a:srgbClr val="77B5FC"/>
                </a:solidFill>
                <a:latin typeface="Barlow SemiBold" panose="00000700000000000000" pitchFamily="2" charset="0"/>
                <a:ea typeface="+mn-ea"/>
                <a:cs typeface="+mn-cs"/>
              </a:defRPr>
            </a:lvl1pPr>
            <a:lvl2pPr marL="862013" indent="-342900">
              <a:buSzPct val="70000"/>
              <a:buFont typeface="Wingdings 3" panose="05040102010807070707" pitchFamily="18" charset="2"/>
              <a:buChar char=""/>
              <a:defRPr lang="en-US" sz="2800" kern="1200" dirty="0" smtClean="0">
                <a:solidFill>
                  <a:srgbClr val="FEFEFE"/>
                </a:solidFill>
                <a:latin typeface="Barlow Condensed" panose="00000506000000000000" pitchFamily="2" charset="0"/>
                <a:ea typeface="+mn-ea"/>
                <a:cs typeface="+mn-cs"/>
              </a:defRPr>
            </a:lvl2pPr>
            <a:lvl3pPr marL="1143000" indent="-228600">
              <a:buFont typeface="Courier New" panose="02070309020205020404" pitchFamily="49" charset="0"/>
              <a:buChar char="o"/>
              <a:defRPr>
                <a:solidFill>
                  <a:schemeClr val="bg1"/>
                </a:solidFill>
              </a:defRPr>
            </a:lvl3pPr>
          </a:lstStyle>
          <a:p>
            <a:pPr lvl="0"/>
            <a:r>
              <a:rPr lang="en-US"/>
              <a:t>Click to edit Master text styles</a:t>
            </a:r>
          </a:p>
          <a:p>
            <a:pPr lvl="1"/>
            <a:r>
              <a:rPr lang="da-DK"/>
              <a:t>Lorem ipsum dolor sit amet</a:t>
            </a:r>
          </a:p>
          <a:p>
            <a:pPr lvl="2"/>
            <a:r>
              <a:rPr lang="en-US"/>
              <a:t>Third level</a:t>
            </a:r>
          </a:p>
        </p:txBody>
      </p:sp>
      <p:sp>
        <p:nvSpPr>
          <p:cNvPr id="8" name="Text Placeholder 7">
            <a:extLst>
              <a:ext uri="{FF2B5EF4-FFF2-40B4-BE49-F238E27FC236}">
                <a16:creationId xmlns:a16="http://schemas.microsoft.com/office/drawing/2014/main" id="{92B86D78-3FB3-96C9-A87F-9007408F2920}"/>
              </a:ext>
            </a:extLst>
          </p:cNvPr>
          <p:cNvSpPr>
            <a:spLocks noGrp="1"/>
          </p:cNvSpPr>
          <p:nvPr>
            <p:ph type="body" sz="quarter" idx="13"/>
          </p:nvPr>
        </p:nvSpPr>
        <p:spPr>
          <a:xfrm>
            <a:off x="854075" y="1852613"/>
            <a:ext cx="6041899" cy="700087"/>
          </a:xfrm>
        </p:spPr>
        <p:txBody>
          <a:bodyPr lIns="0" tIns="0" rIns="0" bIns="0" anchor="ctr">
            <a:noAutofit/>
          </a:bodyPr>
          <a:lstStyle>
            <a:lvl1pPr marL="0" indent="0">
              <a:buFontTx/>
              <a:buNone/>
              <a:defRPr sz="3200">
                <a:solidFill>
                  <a:schemeClr val="bg1"/>
                </a:solidFill>
                <a:latin typeface="Barlow Condensed" panose="00000506000000000000" pitchFamily="2" charset="0"/>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11493860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ullet List Subhead - Image Left">
    <p:bg>
      <p:bgPr>
        <a:solidFill>
          <a:srgbClr val="0B2E49"/>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D93747C-5583-8CB8-FE86-39F77BBAC4AE}"/>
              </a:ext>
            </a:extLst>
          </p:cNvPr>
          <p:cNvSpPr>
            <a:spLocks noGrp="1"/>
          </p:cNvSpPr>
          <p:nvPr>
            <p:ph type="title"/>
          </p:nvPr>
        </p:nvSpPr>
        <p:spPr>
          <a:xfrm>
            <a:off x="5410201" y="1182087"/>
            <a:ext cx="6523106" cy="670230"/>
          </a:xfrm>
        </p:spPr>
        <p:txBody>
          <a:bodyPr lIns="0" tIns="0" rIns="0" bIns="0">
            <a:noAutofit/>
          </a:bodyPr>
          <a:lstStyle>
            <a:lvl1pPr>
              <a:defRPr>
                <a:solidFill>
                  <a:srgbClr val="77B5FC"/>
                </a:solidFill>
                <a:latin typeface="Barlow Condensed SemiBold" panose="00000706000000000000" pitchFamily="2" charset="0"/>
              </a:defRPr>
            </a:lvl1pPr>
          </a:lstStyle>
          <a:p>
            <a:r>
              <a:rPr lang="en-US"/>
              <a:t>Click to edit Master title style</a:t>
            </a:r>
          </a:p>
        </p:txBody>
      </p:sp>
      <p:pic>
        <p:nvPicPr>
          <p:cNvPr id="5" name="Picture 4" hidden="1">
            <a:extLst>
              <a:ext uri="{FF2B5EF4-FFF2-40B4-BE49-F238E27FC236}">
                <a16:creationId xmlns:a16="http://schemas.microsoft.com/office/drawing/2014/main" id="{1D26404E-3F38-D944-7EDF-982420F00362}"/>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853440" y="1764792"/>
            <a:ext cx="8229600" cy="274320"/>
          </a:xfrm>
          <a:prstGeom prst="rect">
            <a:avLst/>
          </a:prstGeom>
        </p:spPr>
      </p:pic>
      <p:sp>
        <p:nvSpPr>
          <p:cNvPr id="14" name="Text Placeholder 7">
            <a:extLst>
              <a:ext uri="{FF2B5EF4-FFF2-40B4-BE49-F238E27FC236}">
                <a16:creationId xmlns:a16="http://schemas.microsoft.com/office/drawing/2014/main" id="{8D1CF97C-C460-7353-A22B-2744285F4B51}"/>
              </a:ext>
            </a:extLst>
          </p:cNvPr>
          <p:cNvSpPr>
            <a:spLocks noGrp="1"/>
          </p:cNvSpPr>
          <p:nvPr>
            <p:ph type="body" sz="quarter" idx="13"/>
          </p:nvPr>
        </p:nvSpPr>
        <p:spPr>
          <a:xfrm>
            <a:off x="5410201" y="2553027"/>
            <a:ext cx="6479022" cy="3954453"/>
          </a:xfrm>
        </p:spPr>
        <p:txBody>
          <a:bodyPr lIns="0" tIns="0" rIns="0" bIns="0">
            <a:noAutofit/>
          </a:bodyPr>
          <a:lstStyle>
            <a:lvl1pPr marL="517525" indent="-517525">
              <a:buClr>
                <a:srgbClr val="77B5FC"/>
              </a:buClr>
              <a:buSzPct val="75000"/>
              <a:buFont typeface="Wingdings" panose="05000000000000000000" pitchFamily="2" charset="2"/>
              <a:buChar char="n"/>
              <a:defRPr lang="en-US" sz="3200" kern="1200" dirty="0" smtClean="0">
                <a:solidFill>
                  <a:srgbClr val="77B5FC"/>
                </a:solidFill>
                <a:latin typeface="Barlow SemiBold" panose="00000700000000000000" pitchFamily="2" charset="0"/>
                <a:ea typeface="+mn-ea"/>
                <a:cs typeface="+mn-cs"/>
              </a:defRPr>
            </a:lvl1pPr>
            <a:lvl2pPr marL="862013" indent="-342900">
              <a:buSzPct val="70000"/>
              <a:buFont typeface="Wingdings 3" panose="05040102010807070707" pitchFamily="18" charset="2"/>
              <a:buChar char=""/>
              <a:defRPr lang="en-US" sz="2800" kern="1200" dirty="0" smtClean="0">
                <a:solidFill>
                  <a:srgbClr val="FEFEFE"/>
                </a:solidFill>
                <a:latin typeface="Barlow Condensed" panose="00000506000000000000" pitchFamily="2" charset="0"/>
                <a:ea typeface="+mn-ea"/>
                <a:cs typeface="+mn-cs"/>
              </a:defRPr>
            </a:lvl2pPr>
            <a:lvl3pPr marL="1143000" indent="-228600">
              <a:buFont typeface="Courier New" panose="02070309020205020404" pitchFamily="49" charset="0"/>
              <a:buChar char="o"/>
              <a:defRPr>
                <a:solidFill>
                  <a:schemeClr val="bg1"/>
                </a:solidFill>
              </a:defRPr>
            </a:lvl3pPr>
          </a:lstStyle>
          <a:p>
            <a:pPr lvl="0"/>
            <a:r>
              <a:rPr lang="en-US"/>
              <a:t>Click to edit Master text styles</a:t>
            </a:r>
          </a:p>
          <a:p>
            <a:pPr lvl="1"/>
            <a:r>
              <a:rPr lang="da-DK"/>
              <a:t>Lorem ipsum dolor sit amet</a:t>
            </a:r>
          </a:p>
          <a:p>
            <a:pPr lvl="2"/>
            <a:r>
              <a:rPr lang="en-US"/>
              <a:t>Third level</a:t>
            </a:r>
          </a:p>
        </p:txBody>
      </p:sp>
      <p:sp>
        <p:nvSpPr>
          <p:cNvPr id="15" name="Text Placeholder 7">
            <a:extLst>
              <a:ext uri="{FF2B5EF4-FFF2-40B4-BE49-F238E27FC236}">
                <a16:creationId xmlns:a16="http://schemas.microsoft.com/office/drawing/2014/main" id="{7F954801-4758-4901-203E-1E9C4A1EB207}"/>
              </a:ext>
            </a:extLst>
          </p:cNvPr>
          <p:cNvSpPr>
            <a:spLocks noGrp="1"/>
          </p:cNvSpPr>
          <p:nvPr>
            <p:ph type="body" sz="quarter" idx="14"/>
          </p:nvPr>
        </p:nvSpPr>
        <p:spPr>
          <a:xfrm>
            <a:off x="5410201" y="1852613"/>
            <a:ext cx="6523106" cy="700087"/>
          </a:xfrm>
        </p:spPr>
        <p:txBody>
          <a:bodyPr lIns="0" tIns="0" rIns="0" bIns="0" anchor="ctr">
            <a:noAutofit/>
          </a:bodyPr>
          <a:lstStyle>
            <a:lvl1pPr marL="0" indent="0">
              <a:buFontTx/>
              <a:buNone/>
              <a:defRPr sz="3200">
                <a:solidFill>
                  <a:schemeClr val="bg1"/>
                </a:solidFill>
                <a:latin typeface="Barlow Condensed" panose="00000506000000000000" pitchFamily="2" charset="0"/>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26142492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0B2E49"/>
        </a:solidFill>
        <a:effectLst/>
      </p:bgPr>
    </p:bg>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9818099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Bullet List - Image Right">
    <p:bg>
      <p:bgPr>
        <a:solidFill>
          <a:srgbClr val="0B2E4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6BDD-6395-42AC-AA96-C059D66ACD03}"/>
              </a:ext>
            </a:extLst>
          </p:cNvPr>
          <p:cNvSpPr>
            <a:spLocks noGrp="1"/>
          </p:cNvSpPr>
          <p:nvPr>
            <p:ph type="title"/>
          </p:nvPr>
        </p:nvSpPr>
        <p:spPr>
          <a:xfrm>
            <a:off x="853441" y="1182087"/>
            <a:ext cx="6218896" cy="670230"/>
          </a:xfrm>
          <a:prstGeom prst="rect">
            <a:avLst/>
          </a:prstGeom>
        </p:spPr>
        <p:txBody>
          <a:bodyPr>
            <a:noAutofit/>
          </a:bodyPr>
          <a:lstStyle>
            <a:lvl1pPr>
              <a:defRPr>
                <a:solidFill>
                  <a:srgbClr val="77B5FC"/>
                </a:solidFill>
                <a:latin typeface="Barlow Condensed SemiBold" panose="00000706000000000000" pitchFamily="2" charset="0"/>
              </a:defRPr>
            </a:lvl1pPr>
          </a:lstStyle>
          <a:p>
            <a:r>
              <a:rPr lang="en-US"/>
              <a:t>Click to edit Master title style</a:t>
            </a:r>
          </a:p>
        </p:txBody>
      </p:sp>
      <p:pic>
        <p:nvPicPr>
          <p:cNvPr id="5" name="Picture 4" hidden="1">
            <a:extLst>
              <a:ext uri="{FF2B5EF4-FFF2-40B4-BE49-F238E27FC236}">
                <a16:creationId xmlns:a16="http://schemas.microsoft.com/office/drawing/2014/main" id="{1D26404E-3F38-D944-7EDF-982420F00362}"/>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853440" y="1764792"/>
            <a:ext cx="8229600" cy="274320"/>
          </a:xfrm>
          <a:prstGeom prst="rect">
            <a:avLst/>
          </a:prstGeom>
        </p:spPr>
      </p:pic>
      <p:sp>
        <p:nvSpPr>
          <p:cNvPr id="8" name="Text Placeholder 7">
            <a:extLst>
              <a:ext uri="{FF2B5EF4-FFF2-40B4-BE49-F238E27FC236}">
                <a16:creationId xmlns:a16="http://schemas.microsoft.com/office/drawing/2014/main" id="{34C3B0D7-1362-EB32-76B8-5A3F0801D3B8}"/>
              </a:ext>
            </a:extLst>
          </p:cNvPr>
          <p:cNvSpPr>
            <a:spLocks noGrp="1"/>
          </p:cNvSpPr>
          <p:nvPr>
            <p:ph type="body" sz="quarter" idx="10"/>
          </p:nvPr>
        </p:nvSpPr>
        <p:spPr>
          <a:xfrm>
            <a:off x="854075" y="2163763"/>
            <a:ext cx="6218238" cy="4084637"/>
          </a:xfrm>
          <a:prstGeom prst="rect">
            <a:avLst/>
          </a:prstGeom>
        </p:spPr>
        <p:txBody>
          <a:bodyPr>
            <a:noAutofit/>
          </a:bodyPr>
          <a:lstStyle>
            <a:lvl1pPr marL="396875" indent="-396875">
              <a:buClr>
                <a:srgbClr val="77B5FC"/>
              </a:buClr>
              <a:buSzPct val="75000"/>
              <a:buFont typeface="Wingdings" panose="05000000000000000000" pitchFamily="2" charset="2"/>
              <a:buChar char=""/>
              <a:defRPr lang="en-US" sz="3200" kern="1200" dirty="0">
                <a:solidFill>
                  <a:srgbClr val="77B5FC"/>
                </a:solidFill>
                <a:latin typeface="Barlow SemiBold" panose="00000700000000000000" pitchFamily="2" charset="0"/>
                <a:ea typeface="+mn-ea"/>
                <a:cs typeface="+mn-cs"/>
              </a:defRPr>
            </a:lvl1pPr>
            <a:lvl2pPr marL="746125" indent="-290513">
              <a:buClr>
                <a:schemeClr val="bg1"/>
              </a:buClr>
              <a:buSzPct val="70000"/>
              <a:buFont typeface="Wingdings 3" panose="05040102010807070707" pitchFamily="18" charset="2"/>
              <a:buChar char="w"/>
              <a:defRPr sz="2800">
                <a:solidFill>
                  <a:srgbClr val="FEFEFE"/>
                </a:solidFill>
                <a:latin typeface="Barlow Condensed" panose="00000506000000000000" pitchFamily="2" charset="0"/>
              </a:defRPr>
            </a:lvl2pPr>
          </a:lstStyle>
          <a:p>
            <a:pPr lvl="0"/>
            <a:r>
              <a:rPr lang="en-US"/>
              <a:t>Click to edit Master text styles</a:t>
            </a:r>
          </a:p>
          <a:p>
            <a:pPr lvl="1"/>
            <a:r>
              <a:rPr lang="en-US"/>
              <a:t>Second level</a:t>
            </a:r>
          </a:p>
        </p:txBody>
      </p:sp>
    </p:spTree>
    <p:custDataLst>
      <p:tags r:id="rId1"/>
    </p:custDataLst>
    <p:extLst>
      <p:ext uri="{BB962C8B-B14F-4D97-AF65-F5344CB8AC3E}">
        <p14:creationId xmlns:p14="http://schemas.microsoft.com/office/powerpoint/2010/main" val="9749193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B8D6C-A372-B91C-F0A3-471ABFB80A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34FC77-B0EA-7159-FD20-CF32D0472E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73EA16-69F8-7CDD-7A81-9448C77E06E3}"/>
              </a:ext>
            </a:extLst>
          </p:cNvPr>
          <p:cNvSpPr>
            <a:spLocks noGrp="1"/>
          </p:cNvSpPr>
          <p:nvPr>
            <p:ph type="dt" sz="half" idx="10"/>
          </p:nvPr>
        </p:nvSpPr>
        <p:spPr/>
        <p:txBody>
          <a:bodyPr/>
          <a:lstStyle/>
          <a:p>
            <a:fld id="{DFDFDB19-AA66-4021-B9F7-3BF98D5999C0}" type="datetimeFigureOut">
              <a:rPr lang="en-US" smtClean="0"/>
              <a:t>11/30/2025</a:t>
            </a:fld>
            <a:endParaRPr lang="en-US" dirty="0"/>
          </a:p>
        </p:txBody>
      </p:sp>
      <p:sp>
        <p:nvSpPr>
          <p:cNvPr id="5" name="Footer Placeholder 4">
            <a:extLst>
              <a:ext uri="{FF2B5EF4-FFF2-40B4-BE49-F238E27FC236}">
                <a16:creationId xmlns:a16="http://schemas.microsoft.com/office/drawing/2014/main" id="{2DEEE35A-3555-8A69-9A9A-34D48E8EAF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AB7C1D0-D48F-0915-CB1C-0DC070A8BA5A}"/>
              </a:ext>
            </a:extLst>
          </p:cNvPr>
          <p:cNvSpPr>
            <a:spLocks noGrp="1"/>
          </p:cNvSpPr>
          <p:nvPr>
            <p:ph type="sldNum" sz="quarter" idx="12"/>
          </p:nvPr>
        </p:nvSpPr>
        <p:spPr/>
        <p:txBody>
          <a:bodyPr/>
          <a:lstStyle/>
          <a:p>
            <a:fld id="{4AF31B58-5323-48D4-AA2F-C6C555BDEE3A}" type="slidenum">
              <a:rPr lang="en-US" smtClean="0"/>
              <a:t>‹#›</a:t>
            </a:fld>
            <a:endParaRPr lang="en-US" dirty="0"/>
          </a:p>
        </p:txBody>
      </p:sp>
    </p:spTree>
    <p:extLst>
      <p:ext uri="{BB962C8B-B14F-4D97-AF65-F5344CB8AC3E}">
        <p14:creationId xmlns:p14="http://schemas.microsoft.com/office/powerpoint/2010/main" val="13871046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EDF87-A316-D072-6587-EE55FBC66B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3BEE03-78BA-F663-D1C7-7DC06A8106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3A50C7-A4F6-217A-0A98-DF9068032CE3}"/>
              </a:ext>
            </a:extLst>
          </p:cNvPr>
          <p:cNvSpPr>
            <a:spLocks noGrp="1"/>
          </p:cNvSpPr>
          <p:nvPr>
            <p:ph type="dt" sz="half" idx="10"/>
          </p:nvPr>
        </p:nvSpPr>
        <p:spPr/>
        <p:txBody>
          <a:bodyPr/>
          <a:lstStyle/>
          <a:p>
            <a:fld id="{DFDFDB19-AA66-4021-B9F7-3BF98D5999C0}" type="datetimeFigureOut">
              <a:rPr lang="en-US" smtClean="0"/>
              <a:t>11/30/2025</a:t>
            </a:fld>
            <a:endParaRPr lang="en-US" dirty="0"/>
          </a:p>
        </p:txBody>
      </p:sp>
      <p:sp>
        <p:nvSpPr>
          <p:cNvPr id="5" name="Footer Placeholder 4">
            <a:extLst>
              <a:ext uri="{FF2B5EF4-FFF2-40B4-BE49-F238E27FC236}">
                <a16:creationId xmlns:a16="http://schemas.microsoft.com/office/drawing/2014/main" id="{FFAAE693-2D49-3BFC-273E-936FB880D36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AB27EB0-EA51-366E-AC78-494097E529F6}"/>
              </a:ext>
            </a:extLst>
          </p:cNvPr>
          <p:cNvSpPr>
            <a:spLocks noGrp="1"/>
          </p:cNvSpPr>
          <p:nvPr>
            <p:ph type="sldNum" sz="quarter" idx="12"/>
          </p:nvPr>
        </p:nvSpPr>
        <p:spPr/>
        <p:txBody>
          <a:bodyPr/>
          <a:lstStyle/>
          <a:p>
            <a:fld id="{4AF31B58-5323-48D4-AA2F-C6C555BDEE3A}" type="slidenum">
              <a:rPr lang="en-US" smtClean="0"/>
              <a:t>‹#›</a:t>
            </a:fld>
            <a:endParaRPr lang="en-US" dirty="0"/>
          </a:p>
        </p:txBody>
      </p:sp>
    </p:spTree>
    <p:extLst>
      <p:ext uri="{BB962C8B-B14F-4D97-AF65-F5344CB8AC3E}">
        <p14:creationId xmlns:p14="http://schemas.microsoft.com/office/powerpoint/2010/main" val="13487584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1BD4B-A01C-681F-0CA9-DFD24CD581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C0E798-1BBA-BB12-AF41-CDD21634136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32F875-75FF-C013-1B20-58A2A683DD1B}"/>
              </a:ext>
            </a:extLst>
          </p:cNvPr>
          <p:cNvSpPr>
            <a:spLocks noGrp="1"/>
          </p:cNvSpPr>
          <p:nvPr>
            <p:ph type="dt" sz="half" idx="10"/>
          </p:nvPr>
        </p:nvSpPr>
        <p:spPr/>
        <p:txBody>
          <a:bodyPr/>
          <a:lstStyle/>
          <a:p>
            <a:fld id="{DFDFDB19-AA66-4021-B9F7-3BF98D5999C0}" type="datetimeFigureOut">
              <a:rPr lang="en-US" smtClean="0"/>
              <a:t>11/30/2025</a:t>
            </a:fld>
            <a:endParaRPr lang="en-US" dirty="0"/>
          </a:p>
        </p:txBody>
      </p:sp>
      <p:sp>
        <p:nvSpPr>
          <p:cNvPr id="5" name="Footer Placeholder 4">
            <a:extLst>
              <a:ext uri="{FF2B5EF4-FFF2-40B4-BE49-F238E27FC236}">
                <a16:creationId xmlns:a16="http://schemas.microsoft.com/office/drawing/2014/main" id="{59C571FF-BC6E-56AD-AECA-DC3182C4124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E4C11FA-C198-5F45-ECC9-DE7D7743D560}"/>
              </a:ext>
            </a:extLst>
          </p:cNvPr>
          <p:cNvSpPr>
            <a:spLocks noGrp="1"/>
          </p:cNvSpPr>
          <p:nvPr>
            <p:ph type="sldNum" sz="quarter" idx="12"/>
          </p:nvPr>
        </p:nvSpPr>
        <p:spPr/>
        <p:txBody>
          <a:bodyPr/>
          <a:lstStyle/>
          <a:p>
            <a:fld id="{4AF31B58-5323-48D4-AA2F-C6C555BDEE3A}" type="slidenum">
              <a:rPr lang="en-US" smtClean="0"/>
              <a:t>‹#›</a:t>
            </a:fld>
            <a:endParaRPr lang="en-US" dirty="0"/>
          </a:p>
        </p:txBody>
      </p:sp>
    </p:spTree>
    <p:extLst>
      <p:ext uri="{BB962C8B-B14F-4D97-AF65-F5344CB8AC3E}">
        <p14:creationId xmlns:p14="http://schemas.microsoft.com/office/powerpoint/2010/main" val="1561438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 Image Righ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0288C06-CBCC-43FE-99C8-2E23228CB1A0}"/>
              </a:ext>
            </a:extLst>
          </p:cNvPr>
          <p:cNvSpPr>
            <a:spLocks noGrp="1"/>
          </p:cNvSpPr>
          <p:nvPr>
            <p:ph type="pic" sz="quarter" idx="10"/>
          </p:nvPr>
        </p:nvSpPr>
        <p:spPr>
          <a:xfrm>
            <a:off x="7973085" y="0"/>
            <a:ext cx="4218915" cy="6858000"/>
          </a:xfrm>
          <a:prstGeom prst="rect">
            <a:avLst/>
          </a:prstGeom>
          <a:ln w="6350">
            <a:solidFill>
              <a:srgbClr val="092C48"/>
            </a:solidFill>
          </a:ln>
        </p:spPr>
        <p:txBody>
          <a:bodyPr/>
          <a:lstStyle>
            <a:lvl1pPr marL="0" indent="0">
              <a:buFontTx/>
              <a:buNone/>
              <a:defRPr sz="1400"/>
            </a:lvl1pPr>
          </a:lstStyle>
          <a:p>
            <a:endParaRPr lang="en-US" dirty="0"/>
          </a:p>
        </p:txBody>
      </p:sp>
      <p:sp>
        <p:nvSpPr>
          <p:cNvPr id="22" name="Content Placeholder 2">
            <a:extLst>
              <a:ext uri="{FF2B5EF4-FFF2-40B4-BE49-F238E27FC236}">
                <a16:creationId xmlns:a16="http://schemas.microsoft.com/office/drawing/2014/main" id="{18213709-4ADB-45E0-A697-AE67191C5D4F}"/>
              </a:ext>
            </a:extLst>
          </p:cNvPr>
          <p:cNvSpPr>
            <a:spLocks noGrp="1"/>
          </p:cNvSpPr>
          <p:nvPr>
            <p:ph idx="1"/>
          </p:nvPr>
        </p:nvSpPr>
        <p:spPr>
          <a:xfrm>
            <a:off x="511995" y="2409024"/>
            <a:ext cx="7183860" cy="3742768"/>
          </a:xfrm>
          <a:prstGeom prst="rect">
            <a:avLst/>
          </a:prstGeom>
        </p:spPr>
        <p:txBody>
          <a:bodyPr lIns="0" tIns="0" rIns="0" bIns="0"/>
          <a:lstStyle>
            <a:lvl1pPr marL="344488" indent="-341313">
              <a:buClr>
                <a:srgbClr val="F05660"/>
              </a:buClr>
              <a:buSzPct val="105000"/>
              <a:buFont typeface="Wingdings" panose="05000000000000000000" pitchFamily="2" charset="2"/>
              <a:buChar char="n"/>
              <a:defRPr lang="en-US" sz="2400" kern="1200" dirty="0">
                <a:solidFill>
                  <a:srgbClr val="092C48"/>
                </a:solidFill>
                <a:latin typeface="Barlow" panose="00000500000000000000" pitchFamily="2" charset="0"/>
                <a:ea typeface="+mn-ea"/>
                <a:cs typeface="+mn-cs"/>
              </a:defRPr>
            </a:lvl1pPr>
            <a:lvl2pPr marL="687388" indent="-342900">
              <a:buClr>
                <a:srgbClr val="092C48"/>
              </a:buClr>
              <a:buFont typeface="Work Sans ExtraBold" pitchFamily="2" charset="0"/>
              <a:buChar char="►"/>
              <a:defRPr lang="en-US" sz="2000" kern="1200" dirty="0" smtClean="0">
                <a:solidFill>
                  <a:srgbClr val="092C48"/>
                </a:solidFill>
                <a:latin typeface="Barlow" panose="00000500000000000000" pitchFamily="2" charset="0"/>
                <a:ea typeface="+mn-ea"/>
                <a:cs typeface="+mn-cs"/>
              </a:defRPr>
            </a:lvl2pPr>
            <a:lvl3pPr marL="860425" indent="-171450">
              <a:buClr>
                <a:srgbClr val="646464"/>
              </a:buClr>
              <a:buFont typeface="Wingdings 2" panose="05020102010507070707" pitchFamily="18" charset="2"/>
              <a:buChar char=""/>
              <a:defRPr lang="en-US" sz="1600" i="1" kern="1200" dirty="0">
                <a:solidFill>
                  <a:srgbClr val="646464"/>
                </a:solidFill>
                <a:latin typeface="Barlow" panose="00000500000000000000" pitchFamily="2" charset="0"/>
                <a:ea typeface="+mn-ea"/>
                <a:cs typeface="+mn-cs"/>
              </a:defRPr>
            </a:lvl3pPr>
            <a:lvl4pPr marL="342900" indent="-342900">
              <a:defRPr sz="1200">
                <a:solidFill>
                  <a:srgbClr val="002060"/>
                </a:solidFill>
                <a:latin typeface="Barlow" panose="00000500000000000000" pitchFamily="2" charset="0"/>
              </a:defRPr>
            </a:lvl4pPr>
            <a:lvl5pPr marL="342900" indent="-342900">
              <a:defRPr sz="1200">
                <a:solidFill>
                  <a:srgbClr val="002060"/>
                </a:solidFill>
                <a:latin typeface="Barlow" panose="00000500000000000000" pitchFamily="2" charset="0"/>
              </a:defRPr>
            </a:lvl5pPr>
          </a:lstStyle>
          <a:p>
            <a:pPr marL="457200" lvl="0" indent="-457200" algn="l" defTabSz="914400" rtl="0" eaLnBrk="1" latinLnBrk="0" hangingPunct="1">
              <a:lnSpc>
                <a:spcPct val="90000"/>
              </a:lnSpc>
              <a:spcBef>
                <a:spcPts val="1000"/>
              </a:spcBef>
              <a:buClr>
                <a:srgbClr val="F05660"/>
              </a:buClr>
              <a:buSzPct val="105000"/>
              <a:buFont typeface="Wingdings" panose="05000000000000000000" pitchFamily="2" charset="2"/>
              <a:buChar char="n"/>
            </a:pPr>
            <a:r>
              <a:rPr lang="en-US"/>
              <a:t>Click to edit Master text styles</a:t>
            </a:r>
          </a:p>
          <a:p>
            <a:pPr marL="800100" lvl="1" indent="-342900" algn="l" defTabSz="914400" rtl="0" eaLnBrk="1" latinLnBrk="0" hangingPunct="1">
              <a:lnSpc>
                <a:spcPct val="90000"/>
              </a:lnSpc>
              <a:spcBef>
                <a:spcPts val="500"/>
              </a:spcBef>
              <a:buClr>
                <a:srgbClr val="18C2CC"/>
              </a:buClr>
              <a:buSzPct val="75000"/>
              <a:buFont typeface="Work Sans ExtraBold" pitchFamily="2" charset="0"/>
              <a:buChar char="►"/>
            </a:pPr>
            <a:r>
              <a:rPr lang="en-US"/>
              <a:t>Second level</a:t>
            </a:r>
          </a:p>
          <a:p>
            <a:pPr marL="971550" lvl="2" indent="-171450" algn="l" defTabSz="914400" rtl="0" eaLnBrk="1" latinLnBrk="0" hangingPunct="1">
              <a:lnSpc>
                <a:spcPct val="90000"/>
              </a:lnSpc>
              <a:spcBef>
                <a:spcPts val="500"/>
              </a:spcBef>
              <a:buClr>
                <a:srgbClr val="646464"/>
              </a:buClr>
              <a:buFont typeface="Wingdings 2" panose="05020102010507070707" pitchFamily="18" charset="2"/>
              <a:buChar char=""/>
            </a:pPr>
            <a:r>
              <a:rPr lang="en-US"/>
              <a:t>Third level</a:t>
            </a:r>
          </a:p>
        </p:txBody>
      </p:sp>
      <p:sp>
        <p:nvSpPr>
          <p:cNvPr id="23" name="Text Placeholder 4">
            <a:extLst>
              <a:ext uri="{FF2B5EF4-FFF2-40B4-BE49-F238E27FC236}">
                <a16:creationId xmlns:a16="http://schemas.microsoft.com/office/drawing/2014/main" id="{28877105-1E1A-41A2-8041-625F0065A6E6}"/>
              </a:ext>
            </a:extLst>
          </p:cNvPr>
          <p:cNvSpPr>
            <a:spLocks noGrp="1"/>
          </p:cNvSpPr>
          <p:nvPr>
            <p:ph type="body" sz="quarter" idx="11"/>
          </p:nvPr>
        </p:nvSpPr>
        <p:spPr>
          <a:xfrm>
            <a:off x="511996" y="1938519"/>
            <a:ext cx="7183860" cy="328612"/>
          </a:xfrm>
          <a:prstGeom prst="rect">
            <a:avLst/>
          </a:prstGeom>
        </p:spPr>
        <p:txBody>
          <a:bodyPr lIns="0" tIns="0" rIns="0" bIns="0" anchor="ctr" anchorCtr="0"/>
          <a:lstStyle>
            <a:lvl1pPr marL="0" indent="0">
              <a:buNone/>
              <a:defRPr sz="2400">
                <a:solidFill>
                  <a:srgbClr val="18C2CC"/>
                </a:solidFill>
                <a:latin typeface="Barlow SemiBold" panose="00000700000000000000" pitchFamily="2" charset="0"/>
              </a:defRPr>
            </a:lvl1pPr>
          </a:lstStyle>
          <a:p>
            <a:pPr lvl="0"/>
            <a:r>
              <a:rPr lang="en-US"/>
              <a:t>Click to edit Master text styles</a:t>
            </a:r>
          </a:p>
        </p:txBody>
      </p:sp>
      <p:sp>
        <p:nvSpPr>
          <p:cNvPr id="24" name="Title 1">
            <a:extLst>
              <a:ext uri="{FF2B5EF4-FFF2-40B4-BE49-F238E27FC236}">
                <a16:creationId xmlns:a16="http://schemas.microsoft.com/office/drawing/2014/main" id="{6961F1A5-263F-4D0E-A7BF-1C9806266E9B}"/>
              </a:ext>
            </a:extLst>
          </p:cNvPr>
          <p:cNvSpPr>
            <a:spLocks noGrp="1"/>
          </p:cNvSpPr>
          <p:nvPr>
            <p:ph type="title"/>
          </p:nvPr>
        </p:nvSpPr>
        <p:spPr>
          <a:xfrm>
            <a:off x="511996" y="1403063"/>
            <a:ext cx="6902512" cy="315912"/>
          </a:xfrm>
          <a:prstGeom prst="rect">
            <a:avLst/>
          </a:prstGeom>
        </p:spPr>
        <p:txBody>
          <a:bodyPr lIns="0" tIns="0" rIns="0" bIns="0" anchor="ctr"/>
          <a:lstStyle>
            <a:lvl1pPr>
              <a:defRPr sz="2800" b="1" cap="all" baseline="0">
                <a:solidFill>
                  <a:srgbClr val="002060"/>
                </a:solidFill>
                <a:latin typeface="Barlow" panose="00000500000000000000" pitchFamily="2" charset="0"/>
              </a:defRPr>
            </a:lvl1pPr>
          </a:lstStyle>
          <a:p>
            <a:r>
              <a:rPr lang="en-US"/>
              <a:t>Click to edit Master title style</a:t>
            </a:r>
          </a:p>
        </p:txBody>
      </p:sp>
      <p:cxnSp>
        <p:nvCxnSpPr>
          <p:cNvPr id="25" name="Straight Connector 24">
            <a:extLst>
              <a:ext uri="{FF2B5EF4-FFF2-40B4-BE49-F238E27FC236}">
                <a16:creationId xmlns:a16="http://schemas.microsoft.com/office/drawing/2014/main" id="{9C4646F8-5FF2-48C0-8B6F-14C2BDF6881F}"/>
              </a:ext>
            </a:extLst>
          </p:cNvPr>
          <p:cNvCxnSpPr>
            <a:cxnSpLocks/>
          </p:cNvCxnSpPr>
          <p:nvPr userDrawn="1"/>
        </p:nvCxnSpPr>
        <p:spPr>
          <a:xfrm>
            <a:off x="511996" y="1838554"/>
            <a:ext cx="7072736" cy="0"/>
          </a:xfrm>
          <a:prstGeom prst="line">
            <a:avLst/>
          </a:prstGeom>
          <a:ln w="19050">
            <a:solidFill>
              <a:srgbClr val="002060"/>
            </a:solidFill>
            <a:tailEnd type="oval"/>
          </a:ln>
        </p:spPr>
        <p:style>
          <a:lnRef idx="1">
            <a:schemeClr val="accent1"/>
          </a:lnRef>
          <a:fillRef idx="0">
            <a:schemeClr val="accent1"/>
          </a:fillRef>
          <a:effectRef idx="0">
            <a:schemeClr val="accent1"/>
          </a:effectRef>
          <a:fontRef idx="minor">
            <a:schemeClr val="tx1"/>
          </a:fontRef>
        </p:style>
      </p:cxnSp>
      <p:pic>
        <p:nvPicPr>
          <p:cNvPr id="11" name="Picture 10" descr="Text&#10;&#10;Description automatically generated">
            <a:extLst>
              <a:ext uri="{FF2B5EF4-FFF2-40B4-BE49-F238E27FC236}">
                <a16:creationId xmlns:a16="http://schemas.microsoft.com/office/drawing/2014/main" id="{A915A55C-6FD4-45DE-BA03-8F0A43D1D2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7531" y="6407670"/>
            <a:ext cx="883735" cy="228600"/>
          </a:xfrm>
          <a:prstGeom prst="rect">
            <a:avLst/>
          </a:prstGeom>
        </p:spPr>
      </p:pic>
      <p:sp>
        <p:nvSpPr>
          <p:cNvPr id="12" name="TextBox 11">
            <a:extLst>
              <a:ext uri="{FF2B5EF4-FFF2-40B4-BE49-F238E27FC236}">
                <a16:creationId xmlns:a16="http://schemas.microsoft.com/office/drawing/2014/main" id="{35C20397-DE12-455A-A743-B94D013E51A5}"/>
              </a:ext>
            </a:extLst>
          </p:cNvPr>
          <p:cNvSpPr txBox="1"/>
          <p:nvPr userDrawn="1"/>
        </p:nvSpPr>
        <p:spPr>
          <a:xfrm>
            <a:off x="388389" y="6445026"/>
            <a:ext cx="412752" cy="153888"/>
          </a:xfrm>
          <a:prstGeom prst="rect">
            <a:avLst/>
          </a:prstGeom>
          <a:noFill/>
        </p:spPr>
        <p:txBody>
          <a:bodyPr wrap="square" lIns="0" tIns="0" rIns="0" bIns="0" rtlCol="0" anchor="ctr" anchorCtr="0">
            <a:spAutoFit/>
          </a:bodyPr>
          <a:lstStyle/>
          <a:p>
            <a:pPr algn="ctr"/>
            <a:fld id="{547C95C3-7023-4388-A2E0-61DDD394E10F}" type="slidenum">
              <a:rPr lang="en-US" sz="1000" smtClean="0">
                <a:solidFill>
                  <a:srgbClr val="092C48"/>
                </a:solidFill>
                <a:latin typeface="Barlow" panose="00000500000000000000" pitchFamily="2" charset="0"/>
              </a:rPr>
              <a:pPr algn="ctr"/>
              <a:t>‹#›</a:t>
            </a:fld>
            <a:endParaRPr lang="en-US" sz="1000" dirty="0">
              <a:solidFill>
                <a:srgbClr val="092C48"/>
              </a:solidFill>
              <a:latin typeface="Barlow" panose="00000500000000000000" pitchFamily="2" charset="0"/>
            </a:endParaRPr>
          </a:p>
        </p:txBody>
      </p:sp>
      <p:pic>
        <p:nvPicPr>
          <p:cNvPr id="10" name="Picture 9">
            <a:extLst>
              <a:ext uri="{FF2B5EF4-FFF2-40B4-BE49-F238E27FC236}">
                <a16:creationId xmlns:a16="http://schemas.microsoft.com/office/drawing/2014/main" id="{05A60C27-E965-41E8-8158-A9C34A621B8A}"/>
              </a:ext>
            </a:extLst>
          </p:cNvPr>
          <p:cNvPicPr>
            <a:picLocks noChangeAspect="1"/>
          </p:cNvPicPr>
          <p:nvPr userDrawn="1"/>
        </p:nvPicPr>
        <p:blipFill>
          <a:blip r:embed="rId3" cstate="screen">
            <a:extLst>
              <a:ext uri="{28A0092B-C50C-407E-A947-70E740481C1C}">
                <a14:useLocalDpi xmlns:a14="http://schemas.microsoft.com/office/drawing/2010/main"/>
              </a:ext>
            </a:extLst>
          </a:blip>
          <a:srcRect t="510" b="510"/>
          <a:stretch/>
        </p:blipFill>
        <p:spPr>
          <a:xfrm>
            <a:off x="590205" y="567740"/>
            <a:ext cx="519128" cy="481379"/>
          </a:xfrm>
          <a:prstGeom prst="rect">
            <a:avLst/>
          </a:prstGeom>
        </p:spPr>
      </p:pic>
    </p:spTree>
    <p:extLst>
      <p:ext uri="{BB962C8B-B14F-4D97-AF65-F5344CB8AC3E}">
        <p14:creationId xmlns:p14="http://schemas.microsoft.com/office/powerpoint/2010/main" val="17308120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65464-C29C-D58D-2683-46E170F74E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B3DCF5-3304-4556-2929-DC1B0B2C83D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D711C4-0358-0D94-C79F-F61097E9D1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A59C23-CC26-B28E-A6B9-6E8DF94308DA}"/>
              </a:ext>
            </a:extLst>
          </p:cNvPr>
          <p:cNvSpPr>
            <a:spLocks noGrp="1"/>
          </p:cNvSpPr>
          <p:nvPr>
            <p:ph type="dt" sz="half" idx="10"/>
          </p:nvPr>
        </p:nvSpPr>
        <p:spPr/>
        <p:txBody>
          <a:bodyPr/>
          <a:lstStyle/>
          <a:p>
            <a:fld id="{DFDFDB19-AA66-4021-B9F7-3BF98D5999C0}" type="datetimeFigureOut">
              <a:rPr lang="en-US" smtClean="0"/>
              <a:t>11/30/2025</a:t>
            </a:fld>
            <a:endParaRPr lang="en-US" dirty="0"/>
          </a:p>
        </p:txBody>
      </p:sp>
      <p:sp>
        <p:nvSpPr>
          <p:cNvPr id="6" name="Footer Placeholder 5">
            <a:extLst>
              <a:ext uri="{FF2B5EF4-FFF2-40B4-BE49-F238E27FC236}">
                <a16:creationId xmlns:a16="http://schemas.microsoft.com/office/drawing/2014/main" id="{07DBC268-81E1-FC51-A79C-E3D4DF42DDD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9B6B497-C3F5-B876-D0AF-BBD461367E0C}"/>
              </a:ext>
            </a:extLst>
          </p:cNvPr>
          <p:cNvSpPr>
            <a:spLocks noGrp="1"/>
          </p:cNvSpPr>
          <p:nvPr>
            <p:ph type="sldNum" sz="quarter" idx="12"/>
          </p:nvPr>
        </p:nvSpPr>
        <p:spPr/>
        <p:txBody>
          <a:bodyPr/>
          <a:lstStyle/>
          <a:p>
            <a:fld id="{4AF31B58-5323-48D4-AA2F-C6C555BDEE3A}" type="slidenum">
              <a:rPr lang="en-US" smtClean="0"/>
              <a:t>‹#›</a:t>
            </a:fld>
            <a:endParaRPr lang="en-US" dirty="0"/>
          </a:p>
        </p:txBody>
      </p:sp>
    </p:spTree>
    <p:extLst>
      <p:ext uri="{BB962C8B-B14F-4D97-AF65-F5344CB8AC3E}">
        <p14:creationId xmlns:p14="http://schemas.microsoft.com/office/powerpoint/2010/main" val="29856122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E6ED9-77EC-56D1-4986-4862FFB3A0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D2772F-DE36-588D-C51F-3EA333117D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93960F-9A7B-C395-D3E2-CF4202F4C0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4FC991-EE22-D1BA-92D1-3252ED21BD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E370B8-36EC-42A8-09F6-8E45730BD4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5B0663-A209-9686-3874-7C39F3992A2A}"/>
              </a:ext>
            </a:extLst>
          </p:cNvPr>
          <p:cNvSpPr>
            <a:spLocks noGrp="1"/>
          </p:cNvSpPr>
          <p:nvPr>
            <p:ph type="dt" sz="half" idx="10"/>
          </p:nvPr>
        </p:nvSpPr>
        <p:spPr/>
        <p:txBody>
          <a:bodyPr/>
          <a:lstStyle/>
          <a:p>
            <a:fld id="{DFDFDB19-AA66-4021-B9F7-3BF98D5999C0}" type="datetimeFigureOut">
              <a:rPr lang="en-US" smtClean="0"/>
              <a:t>11/30/2025</a:t>
            </a:fld>
            <a:endParaRPr lang="en-US" dirty="0"/>
          </a:p>
        </p:txBody>
      </p:sp>
      <p:sp>
        <p:nvSpPr>
          <p:cNvPr id="8" name="Footer Placeholder 7">
            <a:extLst>
              <a:ext uri="{FF2B5EF4-FFF2-40B4-BE49-F238E27FC236}">
                <a16:creationId xmlns:a16="http://schemas.microsoft.com/office/drawing/2014/main" id="{B3DCA6C5-CAE5-84FF-8706-76368240545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011E39C-FB98-0B9E-B7D4-D70632CE7EFB}"/>
              </a:ext>
            </a:extLst>
          </p:cNvPr>
          <p:cNvSpPr>
            <a:spLocks noGrp="1"/>
          </p:cNvSpPr>
          <p:nvPr>
            <p:ph type="sldNum" sz="quarter" idx="12"/>
          </p:nvPr>
        </p:nvSpPr>
        <p:spPr/>
        <p:txBody>
          <a:bodyPr/>
          <a:lstStyle/>
          <a:p>
            <a:fld id="{4AF31B58-5323-48D4-AA2F-C6C555BDEE3A}" type="slidenum">
              <a:rPr lang="en-US" smtClean="0"/>
              <a:t>‹#›</a:t>
            </a:fld>
            <a:endParaRPr lang="en-US" dirty="0"/>
          </a:p>
        </p:txBody>
      </p:sp>
    </p:spTree>
    <p:extLst>
      <p:ext uri="{BB962C8B-B14F-4D97-AF65-F5344CB8AC3E}">
        <p14:creationId xmlns:p14="http://schemas.microsoft.com/office/powerpoint/2010/main" val="32614498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9D293-26D9-CF69-DFE1-6F7558689D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A888EA-79C6-AA9D-3789-462BFCD65070}"/>
              </a:ext>
            </a:extLst>
          </p:cNvPr>
          <p:cNvSpPr>
            <a:spLocks noGrp="1"/>
          </p:cNvSpPr>
          <p:nvPr>
            <p:ph type="dt" sz="half" idx="10"/>
          </p:nvPr>
        </p:nvSpPr>
        <p:spPr/>
        <p:txBody>
          <a:bodyPr/>
          <a:lstStyle/>
          <a:p>
            <a:fld id="{DFDFDB19-AA66-4021-B9F7-3BF98D5999C0}" type="datetimeFigureOut">
              <a:rPr lang="en-US" smtClean="0"/>
              <a:t>11/30/2025</a:t>
            </a:fld>
            <a:endParaRPr lang="en-US" dirty="0"/>
          </a:p>
        </p:txBody>
      </p:sp>
      <p:sp>
        <p:nvSpPr>
          <p:cNvPr id="4" name="Footer Placeholder 3">
            <a:extLst>
              <a:ext uri="{FF2B5EF4-FFF2-40B4-BE49-F238E27FC236}">
                <a16:creationId xmlns:a16="http://schemas.microsoft.com/office/drawing/2014/main" id="{B2599915-7F36-E37A-6942-5F99211DD1F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FB0167F-0D3F-D976-0386-B65CCCB258E8}"/>
              </a:ext>
            </a:extLst>
          </p:cNvPr>
          <p:cNvSpPr>
            <a:spLocks noGrp="1"/>
          </p:cNvSpPr>
          <p:nvPr>
            <p:ph type="sldNum" sz="quarter" idx="12"/>
          </p:nvPr>
        </p:nvSpPr>
        <p:spPr/>
        <p:txBody>
          <a:bodyPr/>
          <a:lstStyle/>
          <a:p>
            <a:fld id="{4AF31B58-5323-48D4-AA2F-C6C555BDEE3A}" type="slidenum">
              <a:rPr lang="en-US" smtClean="0"/>
              <a:t>‹#›</a:t>
            </a:fld>
            <a:endParaRPr lang="en-US" dirty="0"/>
          </a:p>
        </p:txBody>
      </p:sp>
    </p:spTree>
    <p:extLst>
      <p:ext uri="{BB962C8B-B14F-4D97-AF65-F5344CB8AC3E}">
        <p14:creationId xmlns:p14="http://schemas.microsoft.com/office/powerpoint/2010/main" val="6377257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5A1EE8-D2BF-6323-610D-4EE5A5260574}"/>
              </a:ext>
            </a:extLst>
          </p:cNvPr>
          <p:cNvSpPr>
            <a:spLocks noGrp="1"/>
          </p:cNvSpPr>
          <p:nvPr>
            <p:ph type="dt" sz="half" idx="10"/>
          </p:nvPr>
        </p:nvSpPr>
        <p:spPr/>
        <p:txBody>
          <a:bodyPr/>
          <a:lstStyle/>
          <a:p>
            <a:fld id="{DFDFDB19-AA66-4021-B9F7-3BF98D5999C0}" type="datetimeFigureOut">
              <a:rPr lang="en-US" smtClean="0"/>
              <a:t>11/30/2025</a:t>
            </a:fld>
            <a:endParaRPr lang="en-US" dirty="0"/>
          </a:p>
        </p:txBody>
      </p:sp>
      <p:sp>
        <p:nvSpPr>
          <p:cNvPr id="3" name="Footer Placeholder 2">
            <a:extLst>
              <a:ext uri="{FF2B5EF4-FFF2-40B4-BE49-F238E27FC236}">
                <a16:creationId xmlns:a16="http://schemas.microsoft.com/office/drawing/2014/main" id="{B41DD078-3CA6-8E28-4888-40BDC74AA13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42FA9F7-40D2-23B1-D34F-10B8937D9793}"/>
              </a:ext>
            </a:extLst>
          </p:cNvPr>
          <p:cNvSpPr>
            <a:spLocks noGrp="1"/>
          </p:cNvSpPr>
          <p:nvPr>
            <p:ph type="sldNum" sz="quarter" idx="12"/>
          </p:nvPr>
        </p:nvSpPr>
        <p:spPr/>
        <p:txBody>
          <a:bodyPr/>
          <a:lstStyle/>
          <a:p>
            <a:fld id="{4AF31B58-5323-48D4-AA2F-C6C555BDEE3A}" type="slidenum">
              <a:rPr lang="en-US" smtClean="0"/>
              <a:t>‹#›</a:t>
            </a:fld>
            <a:endParaRPr lang="en-US" dirty="0"/>
          </a:p>
        </p:txBody>
      </p:sp>
    </p:spTree>
    <p:extLst>
      <p:ext uri="{BB962C8B-B14F-4D97-AF65-F5344CB8AC3E}">
        <p14:creationId xmlns:p14="http://schemas.microsoft.com/office/powerpoint/2010/main" val="4638787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1BCC2-4B47-F9AE-34DF-DC9C4E802F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EB614B-F606-CDEE-8568-F6FD405FF0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7DAF20-C781-C9EC-202E-3DFF6671CE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A2E638-D2F0-89B7-0927-CD9483F04F6A}"/>
              </a:ext>
            </a:extLst>
          </p:cNvPr>
          <p:cNvSpPr>
            <a:spLocks noGrp="1"/>
          </p:cNvSpPr>
          <p:nvPr>
            <p:ph type="dt" sz="half" idx="10"/>
          </p:nvPr>
        </p:nvSpPr>
        <p:spPr/>
        <p:txBody>
          <a:bodyPr/>
          <a:lstStyle/>
          <a:p>
            <a:fld id="{DFDFDB19-AA66-4021-B9F7-3BF98D5999C0}" type="datetimeFigureOut">
              <a:rPr lang="en-US" smtClean="0"/>
              <a:t>11/30/2025</a:t>
            </a:fld>
            <a:endParaRPr lang="en-US" dirty="0"/>
          </a:p>
        </p:txBody>
      </p:sp>
      <p:sp>
        <p:nvSpPr>
          <p:cNvPr id="6" name="Footer Placeholder 5">
            <a:extLst>
              <a:ext uri="{FF2B5EF4-FFF2-40B4-BE49-F238E27FC236}">
                <a16:creationId xmlns:a16="http://schemas.microsoft.com/office/drawing/2014/main" id="{72FBC4DD-DD59-A803-CDDB-02C43EDEB7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B99BBF8-5152-BF5A-EF81-EAAE812E8FFB}"/>
              </a:ext>
            </a:extLst>
          </p:cNvPr>
          <p:cNvSpPr>
            <a:spLocks noGrp="1"/>
          </p:cNvSpPr>
          <p:nvPr>
            <p:ph type="sldNum" sz="quarter" idx="12"/>
          </p:nvPr>
        </p:nvSpPr>
        <p:spPr/>
        <p:txBody>
          <a:bodyPr/>
          <a:lstStyle/>
          <a:p>
            <a:fld id="{4AF31B58-5323-48D4-AA2F-C6C555BDEE3A}" type="slidenum">
              <a:rPr lang="en-US" smtClean="0"/>
              <a:t>‹#›</a:t>
            </a:fld>
            <a:endParaRPr lang="en-US" dirty="0"/>
          </a:p>
        </p:txBody>
      </p:sp>
    </p:spTree>
    <p:extLst>
      <p:ext uri="{BB962C8B-B14F-4D97-AF65-F5344CB8AC3E}">
        <p14:creationId xmlns:p14="http://schemas.microsoft.com/office/powerpoint/2010/main" val="41200039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742E5-C9CD-0B9C-8F52-03E7E1716B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EB42A0-1DCB-4C40-AAD8-0445A9309F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15AC409-6F4A-DD25-6812-C78BB0515E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96CC89-8F94-7F0A-4F8D-5C557BF480C8}"/>
              </a:ext>
            </a:extLst>
          </p:cNvPr>
          <p:cNvSpPr>
            <a:spLocks noGrp="1"/>
          </p:cNvSpPr>
          <p:nvPr>
            <p:ph type="dt" sz="half" idx="10"/>
          </p:nvPr>
        </p:nvSpPr>
        <p:spPr/>
        <p:txBody>
          <a:bodyPr/>
          <a:lstStyle/>
          <a:p>
            <a:fld id="{DFDFDB19-AA66-4021-B9F7-3BF98D5999C0}" type="datetimeFigureOut">
              <a:rPr lang="en-US" smtClean="0"/>
              <a:t>11/30/2025</a:t>
            </a:fld>
            <a:endParaRPr lang="en-US" dirty="0"/>
          </a:p>
        </p:txBody>
      </p:sp>
      <p:sp>
        <p:nvSpPr>
          <p:cNvPr id="6" name="Footer Placeholder 5">
            <a:extLst>
              <a:ext uri="{FF2B5EF4-FFF2-40B4-BE49-F238E27FC236}">
                <a16:creationId xmlns:a16="http://schemas.microsoft.com/office/drawing/2014/main" id="{3D48CEAF-9EC0-C6D5-5CCE-4242AC72CA2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AD14B0D-E4A1-446F-813B-27B1C2823793}"/>
              </a:ext>
            </a:extLst>
          </p:cNvPr>
          <p:cNvSpPr>
            <a:spLocks noGrp="1"/>
          </p:cNvSpPr>
          <p:nvPr>
            <p:ph type="sldNum" sz="quarter" idx="12"/>
          </p:nvPr>
        </p:nvSpPr>
        <p:spPr/>
        <p:txBody>
          <a:bodyPr/>
          <a:lstStyle/>
          <a:p>
            <a:fld id="{4AF31B58-5323-48D4-AA2F-C6C555BDEE3A}" type="slidenum">
              <a:rPr lang="en-US" smtClean="0"/>
              <a:t>‹#›</a:t>
            </a:fld>
            <a:endParaRPr lang="en-US" dirty="0"/>
          </a:p>
        </p:txBody>
      </p:sp>
    </p:spTree>
    <p:extLst>
      <p:ext uri="{BB962C8B-B14F-4D97-AF65-F5344CB8AC3E}">
        <p14:creationId xmlns:p14="http://schemas.microsoft.com/office/powerpoint/2010/main" val="42263992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19A9E-C0E2-B4B8-ABC2-4BCA376C89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3219B3-14C9-5966-C27E-2DBC4A603F1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F9BB98-7239-39B2-A9F9-9133CBFBCF99}"/>
              </a:ext>
            </a:extLst>
          </p:cNvPr>
          <p:cNvSpPr>
            <a:spLocks noGrp="1"/>
          </p:cNvSpPr>
          <p:nvPr>
            <p:ph type="dt" sz="half" idx="10"/>
          </p:nvPr>
        </p:nvSpPr>
        <p:spPr/>
        <p:txBody>
          <a:bodyPr/>
          <a:lstStyle/>
          <a:p>
            <a:fld id="{DFDFDB19-AA66-4021-B9F7-3BF98D5999C0}" type="datetimeFigureOut">
              <a:rPr lang="en-US" smtClean="0"/>
              <a:t>11/30/2025</a:t>
            </a:fld>
            <a:endParaRPr lang="en-US" dirty="0"/>
          </a:p>
        </p:txBody>
      </p:sp>
      <p:sp>
        <p:nvSpPr>
          <p:cNvPr id="5" name="Footer Placeholder 4">
            <a:extLst>
              <a:ext uri="{FF2B5EF4-FFF2-40B4-BE49-F238E27FC236}">
                <a16:creationId xmlns:a16="http://schemas.microsoft.com/office/drawing/2014/main" id="{CD89CDAE-349E-F290-8EA5-32A275F4A0D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27BB5E2-9CA6-9B89-152F-AFE038B35A97}"/>
              </a:ext>
            </a:extLst>
          </p:cNvPr>
          <p:cNvSpPr>
            <a:spLocks noGrp="1"/>
          </p:cNvSpPr>
          <p:nvPr>
            <p:ph type="sldNum" sz="quarter" idx="12"/>
          </p:nvPr>
        </p:nvSpPr>
        <p:spPr/>
        <p:txBody>
          <a:bodyPr/>
          <a:lstStyle/>
          <a:p>
            <a:fld id="{4AF31B58-5323-48D4-AA2F-C6C555BDEE3A}" type="slidenum">
              <a:rPr lang="en-US" smtClean="0"/>
              <a:t>‹#›</a:t>
            </a:fld>
            <a:endParaRPr lang="en-US" dirty="0"/>
          </a:p>
        </p:txBody>
      </p:sp>
    </p:spTree>
    <p:extLst>
      <p:ext uri="{BB962C8B-B14F-4D97-AF65-F5344CB8AC3E}">
        <p14:creationId xmlns:p14="http://schemas.microsoft.com/office/powerpoint/2010/main" val="30593518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14519B-931F-51FE-1100-17BD7D55D4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1CE23C-287A-CA19-1547-963EC4642B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67EE2B-6013-6880-51F3-3A39B84B3963}"/>
              </a:ext>
            </a:extLst>
          </p:cNvPr>
          <p:cNvSpPr>
            <a:spLocks noGrp="1"/>
          </p:cNvSpPr>
          <p:nvPr>
            <p:ph type="dt" sz="half" idx="10"/>
          </p:nvPr>
        </p:nvSpPr>
        <p:spPr/>
        <p:txBody>
          <a:bodyPr/>
          <a:lstStyle/>
          <a:p>
            <a:fld id="{DFDFDB19-AA66-4021-B9F7-3BF98D5999C0}" type="datetimeFigureOut">
              <a:rPr lang="en-US" smtClean="0"/>
              <a:t>11/30/2025</a:t>
            </a:fld>
            <a:endParaRPr lang="en-US" dirty="0"/>
          </a:p>
        </p:txBody>
      </p:sp>
      <p:sp>
        <p:nvSpPr>
          <p:cNvPr id="5" name="Footer Placeholder 4">
            <a:extLst>
              <a:ext uri="{FF2B5EF4-FFF2-40B4-BE49-F238E27FC236}">
                <a16:creationId xmlns:a16="http://schemas.microsoft.com/office/drawing/2014/main" id="{049AF8EF-051D-0FBB-BC39-26CE1A92184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5295D9E-66DC-4191-0320-223B3A366292}"/>
              </a:ext>
            </a:extLst>
          </p:cNvPr>
          <p:cNvSpPr>
            <a:spLocks noGrp="1"/>
          </p:cNvSpPr>
          <p:nvPr>
            <p:ph type="sldNum" sz="quarter" idx="12"/>
          </p:nvPr>
        </p:nvSpPr>
        <p:spPr/>
        <p:txBody>
          <a:bodyPr/>
          <a:lstStyle/>
          <a:p>
            <a:fld id="{4AF31B58-5323-48D4-AA2F-C6C555BDEE3A}" type="slidenum">
              <a:rPr lang="en-US" smtClean="0"/>
              <a:t>‹#›</a:t>
            </a:fld>
            <a:endParaRPr lang="en-US" dirty="0"/>
          </a:p>
        </p:txBody>
      </p:sp>
    </p:spTree>
    <p:extLst>
      <p:ext uri="{BB962C8B-B14F-4D97-AF65-F5344CB8AC3E}">
        <p14:creationId xmlns:p14="http://schemas.microsoft.com/office/powerpoint/2010/main" val="542885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 Image Right">
    <p:spTree>
      <p:nvGrpSpPr>
        <p:cNvPr id="1" name=""/>
        <p:cNvGrpSpPr/>
        <p:nvPr/>
      </p:nvGrpSpPr>
      <p:grpSpPr>
        <a:xfrm>
          <a:off x="0" y="0"/>
          <a:ext cx="0" cy="0"/>
          <a:chOff x="0" y="0"/>
          <a:chExt cx="0" cy="0"/>
        </a:xfrm>
      </p:grpSpPr>
      <p:sp>
        <p:nvSpPr>
          <p:cNvPr id="22" name="Content Placeholder 2">
            <a:extLst>
              <a:ext uri="{FF2B5EF4-FFF2-40B4-BE49-F238E27FC236}">
                <a16:creationId xmlns:a16="http://schemas.microsoft.com/office/drawing/2014/main" id="{18213709-4ADB-45E0-A697-AE67191C5D4F}"/>
              </a:ext>
            </a:extLst>
          </p:cNvPr>
          <p:cNvSpPr>
            <a:spLocks noGrp="1"/>
          </p:cNvSpPr>
          <p:nvPr>
            <p:ph idx="1"/>
          </p:nvPr>
        </p:nvSpPr>
        <p:spPr>
          <a:xfrm>
            <a:off x="511995" y="2409024"/>
            <a:ext cx="7183860" cy="3742768"/>
          </a:xfrm>
          <a:prstGeom prst="rect">
            <a:avLst/>
          </a:prstGeom>
        </p:spPr>
        <p:txBody>
          <a:bodyPr lIns="0" tIns="0" rIns="0" bIns="0"/>
          <a:lstStyle>
            <a:lvl1pPr marL="344488" indent="-341313">
              <a:buClr>
                <a:srgbClr val="F05660"/>
              </a:buClr>
              <a:buSzPct val="105000"/>
              <a:buFont typeface="Wingdings" panose="05000000000000000000" pitchFamily="2" charset="2"/>
              <a:buChar char="n"/>
              <a:defRPr lang="en-US" sz="2400" kern="1200" dirty="0">
                <a:solidFill>
                  <a:srgbClr val="092C48"/>
                </a:solidFill>
                <a:latin typeface="Barlow" panose="00000500000000000000" pitchFamily="2" charset="0"/>
                <a:ea typeface="+mn-ea"/>
                <a:cs typeface="+mn-cs"/>
              </a:defRPr>
            </a:lvl1pPr>
            <a:lvl2pPr marL="687388" indent="-342900">
              <a:buClr>
                <a:srgbClr val="092C48"/>
              </a:buClr>
              <a:buFont typeface="Work Sans ExtraBold" pitchFamily="2" charset="0"/>
              <a:buChar char="►"/>
              <a:defRPr lang="en-US" sz="2000" kern="1200" dirty="0" smtClean="0">
                <a:solidFill>
                  <a:srgbClr val="092C48"/>
                </a:solidFill>
                <a:latin typeface="Barlow" panose="00000500000000000000" pitchFamily="2" charset="0"/>
                <a:ea typeface="+mn-ea"/>
                <a:cs typeface="+mn-cs"/>
              </a:defRPr>
            </a:lvl2pPr>
            <a:lvl3pPr marL="860425" indent="-171450">
              <a:buClr>
                <a:srgbClr val="646464"/>
              </a:buClr>
              <a:buFont typeface="Wingdings 2" panose="05020102010507070707" pitchFamily="18" charset="2"/>
              <a:buChar char=""/>
              <a:defRPr lang="en-US" sz="1600" i="1" kern="1200" dirty="0">
                <a:solidFill>
                  <a:srgbClr val="646464"/>
                </a:solidFill>
                <a:latin typeface="Barlow" panose="00000500000000000000" pitchFamily="2" charset="0"/>
                <a:ea typeface="+mn-ea"/>
                <a:cs typeface="+mn-cs"/>
              </a:defRPr>
            </a:lvl3pPr>
            <a:lvl4pPr marL="342900" indent="-342900">
              <a:defRPr sz="1200">
                <a:solidFill>
                  <a:srgbClr val="002060"/>
                </a:solidFill>
                <a:latin typeface="Barlow" panose="00000500000000000000" pitchFamily="2" charset="0"/>
              </a:defRPr>
            </a:lvl4pPr>
            <a:lvl5pPr marL="342900" indent="-342900">
              <a:defRPr sz="1200">
                <a:solidFill>
                  <a:srgbClr val="002060"/>
                </a:solidFill>
                <a:latin typeface="Barlow" panose="00000500000000000000" pitchFamily="2" charset="0"/>
              </a:defRPr>
            </a:lvl5pPr>
          </a:lstStyle>
          <a:p>
            <a:pPr marL="457200" lvl="0" indent="-457200" algn="l" defTabSz="914400" rtl="0" eaLnBrk="1" latinLnBrk="0" hangingPunct="1">
              <a:lnSpc>
                <a:spcPct val="90000"/>
              </a:lnSpc>
              <a:spcBef>
                <a:spcPts val="1000"/>
              </a:spcBef>
              <a:buClr>
                <a:srgbClr val="F05660"/>
              </a:buClr>
              <a:buSzPct val="105000"/>
              <a:buFont typeface="Wingdings" panose="05000000000000000000" pitchFamily="2" charset="2"/>
              <a:buChar char="n"/>
            </a:pPr>
            <a:r>
              <a:rPr lang="en-US"/>
              <a:t>Click to edit Master text styles</a:t>
            </a:r>
          </a:p>
          <a:p>
            <a:pPr marL="800100" lvl="1" indent="-342900" algn="l" defTabSz="914400" rtl="0" eaLnBrk="1" latinLnBrk="0" hangingPunct="1">
              <a:lnSpc>
                <a:spcPct val="90000"/>
              </a:lnSpc>
              <a:spcBef>
                <a:spcPts val="500"/>
              </a:spcBef>
              <a:buClr>
                <a:srgbClr val="18C2CC"/>
              </a:buClr>
              <a:buSzPct val="75000"/>
              <a:buFont typeface="Work Sans ExtraBold" pitchFamily="2" charset="0"/>
              <a:buChar char="►"/>
            </a:pPr>
            <a:r>
              <a:rPr lang="en-US"/>
              <a:t>Second level</a:t>
            </a:r>
          </a:p>
          <a:p>
            <a:pPr marL="971550" lvl="2" indent="-171450" algn="l" defTabSz="914400" rtl="0" eaLnBrk="1" latinLnBrk="0" hangingPunct="1">
              <a:lnSpc>
                <a:spcPct val="90000"/>
              </a:lnSpc>
              <a:spcBef>
                <a:spcPts val="500"/>
              </a:spcBef>
              <a:buClr>
                <a:srgbClr val="646464"/>
              </a:buClr>
              <a:buFont typeface="Wingdings 2" panose="05020102010507070707" pitchFamily="18" charset="2"/>
              <a:buChar char=""/>
            </a:pPr>
            <a:r>
              <a:rPr lang="en-US"/>
              <a:t>Third level</a:t>
            </a:r>
          </a:p>
        </p:txBody>
      </p:sp>
      <p:sp>
        <p:nvSpPr>
          <p:cNvPr id="23" name="Text Placeholder 4">
            <a:extLst>
              <a:ext uri="{FF2B5EF4-FFF2-40B4-BE49-F238E27FC236}">
                <a16:creationId xmlns:a16="http://schemas.microsoft.com/office/drawing/2014/main" id="{28877105-1E1A-41A2-8041-625F0065A6E6}"/>
              </a:ext>
            </a:extLst>
          </p:cNvPr>
          <p:cNvSpPr>
            <a:spLocks noGrp="1"/>
          </p:cNvSpPr>
          <p:nvPr>
            <p:ph type="body" sz="quarter" idx="11"/>
          </p:nvPr>
        </p:nvSpPr>
        <p:spPr>
          <a:xfrm>
            <a:off x="511996" y="1938519"/>
            <a:ext cx="7183860" cy="328612"/>
          </a:xfrm>
          <a:prstGeom prst="rect">
            <a:avLst/>
          </a:prstGeom>
        </p:spPr>
        <p:txBody>
          <a:bodyPr lIns="0" tIns="0" rIns="0" bIns="0" anchor="ctr" anchorCtr="0"/>
          <a:lstStyle>
            <a:lvl1pPr marL="0" indent="0">
              <a:buNone/>
              <a:defRPr sz="2400">
                <a:solidFill>
                  <a:srgbClr val="18C2CC"/>
                </a:solidFill>
                <a:latin typeface="Barlow SemiBold" panose="00000700000000000000" pitchFamily="2" charset="0"/>
              </a:defRPr>
            </a:lvl1pPr>
          </a:lstStyle>
          <a:p>
            <a:pPr lvl="0"/>
            <a:r>
              <a:rPr lang="en-US"/>
              <a:t>Click to edit Master text styles</a:t>
            </a:r>
          </a:p>
        </p:txBody>
      </p:sp>
      <p:sp>
        <p:nvSpPr>
          <p:cNvPr id="24" name="Title 1">
            <a:extLst>
              <a:ext uri="{FF2B5EF4-FFF2-40B4-BE49-F238E27FC236}">
                <a16:creationId xmlns:a16="http://schemas.microsoft.com/office/drawing/2014/main" id="{6961F1A5-263F-4D0E-A7BF-1C9806266E9B}"/>
              </a:ext>
            </a:extLst>
          </p:cNvPr>
          <p:cNvSpPr>
            <a:spLocks noGrp="1"/>
          </p:cNvSpPr>
          <p:nvPr>
            <p:ph type="title"/>
          </p:nvPr>
        </p:nvSpPr>
        <p:spPr>
          <a:xfrm>
            <a:off x="511996" y="1403063"/>
            <a:ext cx="6902512" cy="315912"/>
          </a:xfrm>
          <a:prstGeom prst="rect">
            <a:avLst/>
          </a:prstGeom>
        </p:spPr>
        <p:txBody>
          <a:bodyPr lIns="0" tIns="0" rIns="0" bIns="0" anchor="ctr"/>
          <a:lstStyle>
            <a:lvl1pPr>
              <a:defRPr sz="2800" b="1" cap="all" baseline="0">
                <a:solidFill>
                  <a:srgbClr val="002060"/>
                </a:solidFill>
                <a:latin typeface="Barlow" panose="00000500000000000000" pitchFamily="2" charset="0"/>
              </a:defRPr>
            </a:lvl1pPr>
          </a:lstStyle>
          <a:p>
            <a:r>
              <a:rPr lang="en-US"/>
              <a:t>Click to edit Master title style</a:t>
            </a:r>
          </a:p>
        </p:txBody>
      </p:sp>
      <p:pic>
        <p:nvPicPr>
          <p:cNvPr id="9" name="Picture 8" descr="Text&#10;&#10;Description automatically generated">
            <a:extLst>
              <a:ext uri="{FF2B5EF4-FFF2-40B4-BE49-F238E27FC236}">
                <a16:creationId xmlns:a16="http://schemas.microsoft.com/office/drawing/2014/main" id="{FC48D170-71AB-45C0-8A82-DE262A4610F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7531" y="6407670"/>
            <a:ext cx="883735" cy="228600"/>
          </a:xfrm>
          <a:prstGeom prst="rect">
            <a:avLst/>
          </a:prstGeom>
        </p:spPr>
      </p:pic>
      <p:sp>
        <p:nvSpPr>
          <p:cNvPr id="11" name="TextBox 10">
            <a:extLst>
              <a:ext uri="{FF2B5EF4-FFF2-40B4-BE49-F238E27FC236}">
                <a16:creationId xmlns:a16="http://schemas.microsoft.com/office/drawing/2014/main" id="{9C7C6F3B-5E17-4E6C-8EFB-F2A0BCFC2DB0}"/>
              </a:ext>
            </a:extLst>
          </p:cNvPr>
          <p:cNvSpPr txBox="1"/>
          <p:nvPr userDrawn="1"/>
        </p:nvSpPr>
        <p:spPr>
          <a:xfrm>
            <a:off x="388389" y="6445026"/>
            <a:ext cx="412752" cy="153888"/>
          </a:xfrm>
          <a:prstGeom prst="rect">
            <a:avLst/>
          </a:prstGeom>
          <a:noFill/>
        </p:spPr>
        <p:txBody>
          <a:bodyPr wrap="square" lIns="0" tIns="0" rIns="0" bIns="0" rtlCol="0" anchor="ctr" anchorCtr="0">
            <a:spAutoFit/>
          </a:bodyPr>
          <a:lstStyle/>
          <a:p>
            <a:pPr algn="ctr"/>
            <a:fld id="{547C95C3-7023-4388-A2E0-61DDD394E10F}" type="slidenum">
              <a:rPr lang="en-US" sz="1000" smtClean="0">
                <a:solidFill>
                  <a:srgbClr val="092C48"/>
                </a:solidFill>
                <a:latin typeface="Barlow" panose="00000500000000000000" pitchFamily="2" charset="0"/>
              </a:rPr>
              <a:pPr algn="ctr"/>
              <a:t>‹#›</a:t>
            </a:fld>
            <a:endParaRPr lang="en-US" sz="1000" dirty="0">
              <a:solidFill>
                <a:srgbClr val="092C48"/>
              </a:solidFill>
              <a:latin typeface="Barlow" panose="00000500000000000000" pitchFamily="2" charset="0"/>
            </a:endParaRPr>
          </a:p>
        </p:txBody>
      </p:sp>
      <p:pic>
        <p:nvPicPr>
          <p:cNvPr id="8" name="Picture 7">
            <a:extLst>
              <a:ext uri="{FF2B5EF4-FFF2-40B4-BE49-F238E27FC236}">
                <a16:creationId xmlns:a16="http://schemas.microsoft.com/office/drawing/2014/main" id="{11E151FB-5DAD-4A23-8632-F9A78EF7B610}"/>
              </a:ext>
            </a:extLst>
          </p:cNvPr>
          <p:cNvPicPr>
            <a:picLocks noChangeAspect="1"/>
          </p:cNvPicPr>
          <p:nvPr userDrawn="1"/>
        </p:nvPicPr>
        <p:blipFill>
          <a:blip r:embed="rId3" cstate="screen">
            <a:extLst>
              <a:ext uri="{28A0092B-C50C-407E-A947-70E740481C1C}">
                <a14:useLocalDpi xmlns:a14="http://schemas.microsoft.com/office/drawing/2010/main"/>
              </a:ext>
            </a:extLst>
          </a:blip>
          <a:srcRect t="510" b="510"/>
          <a:stretch/>
        </p:blipFill>
        <p:spPr>
          <a:xfrm>
            <a:off x="590205" y="567740"/>
            <a:ext cx="519128" cy="481379"/>
          </a:xfrm>
          <a:prstGeom prst="rect">
            <a:avLst/>
          </a:prstGeom>
        </p:spPr>
      </p:pic>
    </p:spTree>
    <p:extLst>
      <p:ext uri="{BB962C8B-B14F-4D97-AF65-F5344CB8AC3E}">
        <p14:creationId xmlns:p14="http://schemas.microsoft.com/office/powerpoint/2010/main" val="3542694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content - Image Right">
    <p:spTree>
      <p:nvGrpSpPr>
        <p:cNvPr id="1" name=""/>
        <p:cNvGrpSpPr/>
        <p:nvPr/>
      </p:nvGrpSpPr>
      <p:grpSpPr>
        <a:xfrm>
          <a:off x="0" y="0"/>
          <a:ext cx="0" cy="0"/>
          <a:chOff x="0" y="0"/>
          <a:chExt cx="0" cy="0"/>
        </a:xfrm>
      </p:grpSpPr>
      <p:sp>
        <p:nvSpPr>
          <p:cNvPr id="22" name="Content Placeholder 2">
            <a:extLst>
              <a:ext uri="{FF2B5EF4-FFF2-40B4-BE49-F238E27FC236}">
                <a16:creationId xmlns:a16="http://schemas.microsoft.com/office/drawing/2014/main" id="{18213709-4ADB-45E0-A697-AE67191C5D4F}"/>
              </a:ext>
            </a:extLst>
          </p:cNvPr>
          <p:cNvSpPr>
            <a:spLocks noGrp="1"/>
          </p:cNvSpPr>
          <p:nvPr>
            <p:ph idx="1"/>
          </p:nvPr>
        </p:nvSpPr>
        <p:spPr>
          <a:xfrm>
            <a:off x="511995" y="2409024"/>
            <a:ext cx="7183860" cy="3742768"/>
          </a:xfrm>
          <a:prstGeom prst="rect">
            <a:avLst/>
          </a:prstGeom>
        </p:spPr>
        <p:txBody>
          <a:bodyPr lIns="0" tIns="0" rIns="0" bIns="0"/>
          <a:lstStyle>
            <a:lvl1pPr marL="344488" indent="-341313">
              <a:buClr>
                <a:srgbClr val="F05660"/>
              </a:buClr>
              <a:buSzPct val="105000"/>
              <a:buFont typeface="Wingdings" panose="05000000000000000000" pitchFamily="2" charset="2"/>
              <a:buChar char="n"/>
              <a:defRPr lang="en-US" sz="2400" kern="1200" dirty="0">
                <a:solidFill>
                  <a:srgbClr val="092C48"/>
                </a:solidFill>
                <a:latin typeface="Barlow" panose="00000500000000000000" pitchFamily="2" charset="0"/>
                <a:ea typeface="+mn-ea"/>
                <a:cs typeface="+mn-cs"/>
              </a:defRPr>
            </a:lvl1pPr>
            <a:lvl2pPr marL="687388" indent="-342900">
              <a:buClr>
                <a:srgbClr val="092C48"/>
              </a:buClr>
              <a:buFont typeface="Work Sans ExtraBold" pitchFamily="2" charset="0"/>
              <a:buChar char="►"/>
              <a:defRPr lang="en-US" sz="2000" kern="1200" dirty="0" smtClean="0">
                <a:solidFill>
                  <a:srgbClr val="092C48"/>
                </a:solidFill>
                <a:latin typeface="Barlow" panose="00000500000000000000" pitchFamily="2" charset="0"/>
                <a:ea typeface="+mn-ea"/>
                <a:cs typeface="+mn-cs"/>
              </a:defRPr>
            </a:lvl2pPr>
            <a:lvl3pPr marL="860425" indent="-171450">
              <a:buClr>
                <a:srgbClr val="646464"/>
              </a:buClr>
              <a:buFont typeface="Wingdings 2" panose="05020102010507070707" pitchFamily="18" charset="2"/>
              <a:buChar char=""/>
              <a:defRPr lang="en-US" sz="1600" i="1" kern="1200" dirty="0">
                <a:solidFill>
                  <a:srgbClr val="646464"/>
                </a:solidFill>
                <a:latin typeface="Barlow" panose="00000500000000000000" pitchFamily="2" charset="0"/>
                <a:ea typeface="+mn-ea"/>
                <a:cs typeface="+mn-cs"/>
              </a:defRPr>
            </a:lvl3pPr>
            <a:lvl4pPr marL="342900" indent="-342900">
              <a:defRPr sz="1200">
                <a:solidFill>
                  <a:srgbClr val="002060"/>
                </a:solidFill>
                <a:latin typeface="Barlow" panose="00000500000000000000" pitchFamily="2" charset="0"/>
              </a:defRPr>
            </a:lvl4pPr>
            <a:lvl5pPr marL="342900" indent="-342900">
              <a:defRPr sz="1200">
                <a:solidFill>
                  <a:srgbClr val="002060"/>
                </a:solidFill>
                <a:latin typeface="Barlow" panose="00000500000000000000" pitchFamily="2" charset="0"/>
              </a:defRPr>
            </a:lvl5pPr>
          </a:lstStyle>
          <a:p>
            <a:pPr marL="457200" lvl="0" indent="-457200" algn="l" defTabSz="914400" rtl="0" eaLnBrk="1" latinLnBrk="0" hangingPunct="1">
              <a:lnSpc>
                <a:spcPct val="90000"/>
              </a:lnSpc>
              <a:spcBef>
                <a:spcPts val="1000"/>
              </a:spcBef>
              <a:buClr>
                <a:srgbClr val="F05660"/>
              </a:buClr>
              <a:buSzPct val="105000"/>
              <a:buFont typeface="Wingdings" panose="05000000000000000000" pitchFamily="2" charset="2"/>
              <a:buChar char="n"/>
            </a:pPr>
            <a:r>
              <a:rPr lang="en-US"/>
              <a:t>Click to edit Master text styles</a:t>
            </a:r>
          </a:p>
          <a:p>
            <a:pPr marL="800100" lvl="1" indent="-342900" algn="l" defTabSz="914400" rtl="0" eaLnBrk="1" latinLnBrk="0" hangingPunct="1">
              <a:lnSpc>
                <a:spcPct val="90000"/>
              </a:lnSpc>
              <a:spcBef>
                <a:spcPts val="500"/>
              </a:spcBef>
              <a:buClr>
                <a:srgbClr val="18C2CC"/>
              </a:buClr>
              <a:buSzPct val="75000"/>
              <a:buFont typeface="Work Sans ExtraBold" pitchFamily="2" charset="0"/>
              <a:buChar char="►"/>
            </a:pPr>
            <a:r>
              <a:rPr lang="en-US"/>
              <a:t>Second level</a:t>
            </a:r>
          </a:p>
          <a:p>
            <a:pPr marL="971550" lvl="2" indent="-171450" algn="l" defTabSz="914400" rtl="0" eaLnBrk="1" latinLnBrk="0" hangingPunct="1">
              <a:lnSpc>
                <a:spcPct val="90000"/>
              </a:lnSpc>
              <a:spcBef>
                <a:spcPts val="500"/>
              </a:spcBef>
              <a:buClr>
                <a:srgbClr val="646464"/>
              </a:buClr>
              <a:buFont typeface="Wingdings 2" panose="05020102010507070707" pitchFamily="18" charset="2"/>
              <a:buChar char=""/>
            </a:pPr>
            <a:r>
              <a:rPr lang="en-US"/>
              <a:t>Third level</a:t>
            </a:r>
          </a:p>
        </p:txBody>
      </p:sp>
      <p:sp>
        <p:nvSpPr>
          <p:cNvPr id="23" name="Text Placeholder 4">
            <a:extLst>
              <a:ext uri="{FF2B5EF4-FFF2-40B4-BE49-F238E27FC236}">
                <a16:creationId xmlns:a16="http://schemas.microsoft.com/office/drawing/2014/main" id="{28877105-1E1A-41A2-8041-625F0065A6E6}"/>
              </a:ext>
            </a:extLst>
          </p:cNvPr>
          <p:cNvSpPr>
            <a:spLocks noGrp="1"/>
          </p:cNvSpPr>
          <p:nvPr>
            <p:ph type="body" sz="quarter" idx="11"/>
          </p:nvPr>
        </p:nvSpPr>
        <p:spPr>
          <a:xfrm>
            <a:off x="511996" y="1938519"/>
            <a:ext cx="7183860" cy="328612"/>
          </a:xfrm>
          <a:prstGeom prst="rect">
            <a:avLst/>
          </a:prstGeom>
        </p:spPr>
        <p:txBody>
          <a:bodyPr lIns="0" tIns="0" rIns="0" bIns="0" anchor="ctr" anchorCtr="0"/>
          <a:lstStyle>
            <a:lvl1pPr marL="0" indent="0">
              <a:buNone/>
              <a:defRPr sz="2400">
                <a:solidFill>
                  <a:srgbClr val="18C2CC"/>
                </a:solidFill>
                <a:latin typeface="Barlow SemiBold" panose="00000700000000000000" pitchFamily="2" charset="0"/>
              </a:defRPr>
            </a:lvl1pPr>
          </a:lstStyle>
          <a:p>
            <a:pPr lvl="0"/>
            <a:r>
              <a:rPr lang="en-US"/>
              <a:t>Click to edit Master text styles</a:t>
            </a:r>
          </a:p>
        </p:txBody>
      </p:sp>
      <p:sp>
        <p:nvSpPr>
          <p:cNvPr id="24" name="Title 1">
            <a:extLst>
              <a:ext uri="{FF2B5EF4-FFF2-40B4-BE49-F238E27FC236}">
                <a16:creationId xmlns:a16="http://schemas.microsoft.com/office/drawing/2014/main" id="{6961F1A5-263F-4D0E-A7BF-1C9806266E9B}"/>
              </a:ext>
            </a:extLst>
          </p:cNvPr>
          <p:cNvSpPr>
            <a:spLocks noGrp="1"/>
          </p:cNvSpPr>
          <p:nvPr>
            <p:ph type="title"/>
          </p:nvPr>
        </p:nvSpPr>
        <p:spPr>
          <a:xfrm>
            <a:off x="511996" y="1403063"/>
            <a:ext cx="6902512" cy="315912"/>
          </a:xfrm>
          <a:prstGeom prst="rect">
            <a:avLst/>
          </a:prstGeom>
        </p:spPr>
        <p:txBody>
          <a:bodyPr lIns="0" tIns="0" rIns="0" bIns="0" anchor="ctr"/>
          <a:lstStyle>
            <a:lvl1pPr>
              <a:defRPr sz="2800" b="1" cap="all" baseline="0">
                <a:solidFill>
                  <a:srgbClr val="002060"/>
                </a:solidFill>
                <a:latin typeface="Barlow" panose="00000500000000000000" pitchFamily="2" charset="0"/>
              </a:defRPr>
            </a:lvl1pPr>
          </a:lstStyle>
          <a:p>
            <a:r>
              <a:rPr lang="en-US"/>
              <a:t>Click to edit Master title style</a:t>
            </a:r>
          </a:p>
        </p:txBody>
      </p:sp>
    </p:spTree>
    <p:extLst>
      <p:ext uri="{BB962C8B-B14F-4D97-AF65-F5344CB8AC3E}">
        <p14:creationId xmlns:p14="http://schemas.microsoft.com/office/powerpoint/2010/main" val="3946458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theme" Target="../theme/theme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image" Target="../media/image15.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image" Target="../media/image23.png"/><Relationship Id="rId5" Type="http://schemas.openxmlformats.org/officeDocument/2006/relationships/slideLayout" Target="../slideLayouts/slideLayout63.xml"/><Relationship Id="rId10" Type="http://schemas.openxmlformats.org/officeDocument/2006/relationships/tags" Target="../tags/tag2.xml"/><Relationship Id="rId4" Type="http://schemas.openxmlformats.org/officeDocument/2006/relationships/slideLayout" Target="../slideLayouts/slideLayout62.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4.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0127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73" r:id="rId4"/>
    <p:sldLayoutId id="2147483679" r:id="rId5"/>
    <p:sldLayoutId id="2147483674" r:id="rId6"/>
    <p:sldLayoutId id="2147483680" r:id="rId7"/>
    <p:sldLayoutId id="2147483888" r:id="rId8"/>
    <p:sldLayoutId id="2147483904" r:id="rId9"/>
    <p:sldLayoutId id="2147483655" r:id="rId10"/>
    <p:sldLayoutId id="2147483690" r:id="rId11"/>
    <p:sldLayoutId id="2147483878" r:id="rId12"/>
    <p:sldLayoutId id="2147483691" r:id="rId13"/>
    <p:sldLayoutId id="2147483693" r:id="rId14"/>
    <p:sldLayoutId id="2147483880" r:id="rId15"/>
    <p:sldLayoutId id="2147483675" r:id="rId16"/>
    <p:sldLayoutId id="2147483893" r:id="rId17"/>
    <p:sldLayoutId id="2147483711" r:id="rId18"/>
    <p:sldLayoutId id="2147483681" r:id="rId19"/>
    <p:sldLayoutId id="2147483688" r:id="rId20"/>
    <p:sldLayoutId id="2147483685" r:id="rId21"/>
    <p:sldLayoutId id="2147483894" r:id="rId22"/>
    <p:sldLayoutId id="2147483668" r:id="rId23"/>
    <p:sldLayoutId id="2147483682" r:id="rId24"/>
    <p:sldLayoutId id="2147483687" r:id="rId25"/>
    <p:sldLayoutId id="2147483689" r:id="rId26"/>
    <p:sldLayoutId id="2147483884" r:id="rId27"/>
    <p:sldLayoutId id="2147483889" r:id="rId28"/>
    <p:sldLayoutId id="2147483890" r:id="rId29"/>
    <p:sldLayoutId id="2147483881" r:id="rId3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4E503BE4-87D2-4A9D-A293-E64E5EFB9A6C}"/>
              </a:ext>
            </a:extLst>
          </p:cNvPr>
          <p:cNvSpPr>
            <a:spLocks noGrp="1"/>
          </p:cNvSpPr>
          <p:nvPr>
            <p:ph type="sldNum" sz="quarter" idx="4"/>
          </p:nvPr>
        </p:nvSpPr>
        <p:spPr>
          <a:xfrm>
            <a:off x="11576304" y="6492240"/>
            <a:ext cx="251902" cy="242857"/>
          </a:xfrm>
          <a:prstGeom prst="rect">
            <a:avLst/>
          </a:prstGeom>
        </p:spPr>
        <p:txBody>
          <a:bodyPr lIns="0" tIns="0" rIns="0" bIns="0"/>
          <a:lstStyle>
            <a:lvl1pPr algn="l">
              <a:defRPr sz="1000">
                <a:latin typeface="Barlow SemiBold" panose="00000700000000000000" pitchFamily="2" charset="0"/>
              </a:defRPr>
            </a:lvl1pPr>
          </a:lstStyle>
          <a:p>
            <a:fld id="{406AAB76-5E90-4A9C-9FCF-401F619A091A}" type="slidenum">
              <a:rPr lang="en-US" smtClean="0"/>
              <a:pPr/>
              <a:t>‹#›</a:t>
            </a:fld>
            <a:endParaRPr lang="en-US" dirty="0"/>
          </a:p>
        </p:txBody>
      </p:sp>
      <p:pic>
        <p:nvPicPr>
          <p:cNvPr id="3" name="Picture 2">
            <a:extLst>
              <a:ext uri="{FF2B5EF4-FFF2-40B4-BE49-F238E27FC236}">
                <a16:creationId xmlns:a16="http://schemas.microsoft.com/office/drawing/2014/main" id="{96F5B230-3CB1-47BE-9BF9-0A1B33D38C18}"/>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10371472" y="6356368"/>
            <a:ext cx="1058528" cy="264632"/>
          </a:xfrm>
          <a:prstGeom prst="rect">
            <a:avLst/>
          </a:prstGeom>
        </p:spPr>
      </p:pic>
      <p:grpSp>
        <p:nvGrpSpPr>
          <p:cNvPr id="4" name="Group 3">
            <a:extLst>
              <a:ext uri="{FF2B5EF4-FFF2-40B4-BE49-F238E27FC236}">
                <a16:creationId xmlns:a16="http://schemas.microsoft.com/office/drawing/2014/main" id="{A92D40C5-3B92-4ED3-A10E-A09BB84BB4FA}"/>
              </a:ext>
            </a:extLst>
          </p:cNvPr>
          <p:cNvGrpSpPr/>
          <p:nvPr userDrawn="1"/>
        </p:nvGrpSpPr>
        <p:grpSpPr>
          <a:xfrm>
            <a:off x="-1465383" y="381623"/>
            <a:ext cx="1190460" cy="1294777"/>
            <a:chOff x="828631" y="1221098"/>
            <a:chExt cx="3890211" cy="4231104"/>
          </a:xfrm>
        </p:grpSpPr>
        <p:sp>
          <p:nvSpPr>
            <p:cNvPr id="5" name="Rectangle 4">
              <a:extLst>
                <a:ext uri="{FF2B5EF4-FFF2-40B4-BE49-F238E27FC236}">
                  <a16:creationId xmlns:a16="http://schemas.microsoft.com/office/drawing/2014/main" id="{3CE1FAD9-E8FD-489D-A9C9-86B5E329B573}"/>
                </a:ext>
              </a:extLst>
            </p:cNvPr>
            <p:cNvSpPr/>
            <p:nvPr/>
          </p:nvSpPr>
          <p:spPr>
            <a:xfrm>
              <a:off x="828631" y="1221098"/>
              <a:ext cx="661737" cy="685800"/>
            </a:xfrm>
            <a:prstGeom prst="rect">
              <a:avLst/>
            </a:prstGeom>
            <a:solidFill>
              <a:srgbClr val="1955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B1C08F3D-688C-4589-8431-DC6CE99CCF75}"/>
                </a:ext>
              </a:extLst>
            </p:cNvPr>
            <p:cNvSpPr/>
            <p:nvPr/>
          </p:nvSpPr>
          <p:spPr>
            <a:xfrm>
              <a:off x="1635749" y="1221098"/>
              <a:ext cx="661737" cy="685800"/>
            </a:xfrm>
            <a:prstGeom prst="rect">
              <a:avLst/>
            </a:prstGeom>
            <a:solidFill>
              <a:srgbClr val="D3E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0C49C872-EC38-434C-A471-6C8A146A2766}"/>
                </a:ext>
              </a:extLst>
            </p:cNvPr>
            <p:cNvSpPr/>
            <p:nvPr/>
          </p:nvSpPr>
          <p:spPr>
            <a:xfrm>
              <a:off x="2442867" y="1221098"/>
              <a:ext cx="661737" cy="685800"/>
            </a:xfrm>
            <a:prstGeom prst="rect">
              <a:avLst/>
            </a:prstGeom>
            <a:solidFill>
              <a:srgbClr val="7FC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24E8E2B-1DAA-4B82-90B3-801867A428C6}"/>
                </a:ext>
              </a:extLst>
            </p:cNvPr>
            <p:cNvSpPr/>
            <p:nvPr/>
          </p:nvSpPr>
          <p:spPr>
            <a:xfrm>
              <a:off x="3249985" y="1221098"/>
              <a:ext cx="661737" cy="685800"/>
            </a:xfrm>
            <a:prstGeom prst="rect">
              <a:avLst/>
            </a:prstGeom>
            <a:solidFill>
              <a:srgbClr val="092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08619B9-9F5C-4865-81A6-451A3B9B9053}"/>
                </a:ext>
              </a:extLst>
            </p:cNvPr>
            <p:cNvSpPr/>
            <p:nvPr/>
          </p:nvSpPr>
          <p:spPr>
            <a:xfrm>
              <a:off x="828631" y="2107424"/>
              <a:ext cx="661737" cy="685800"/>
            </a:xfrm>
            <a:prstGeom prst="rect">
              <a:avLst/>
            </a:prstGeom>
            <a:solidFill>
              <a:srgbClr val="5B7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FB94635-2BAD-45C1-BF2D-BFFBA0613C69}"/>
                </a:ext>
              </a:extLst>
            </p:cNvPr>
            <p:cNvSpPr/>
            <p:nvPr/>
          </p:nvSpPr>
          <p:spPr>
            <a:xfrm>
              <a:off x="1635749" y="2107424"/>
              <a:ext cx="661737" cy="685800"/>
            </a:xfrm>
            <a:prstGeom prst="rect">
              <a:avLst/>
            </a:prstGeom>
            <a:solidFill>
              <a:srgbClr val="C3C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0BF9286-E991-4714-8FE2-420E0B219B80}"/>
                </a:ext>
              </a:extLst>
            </p:cNvPr>
            <p:cNvSpPr/>
            <p:nvPr/>
          </p:nvSpPr>
          <p:spPr>
            <a:xfrm>
              <a:off x="2442867" y="2107424"/>
              <a:ext cx="661737" cy="685800"/>
            </a:xfrm>
            <a:prstGeom prst="rect">
              <a:avLst/>
            </a:prstGeom>
            <a:solidFill>
              <a:srgbClr val="778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48F494FB-5B91-4BE4-9D00-93CF543619B5}"/>
                </a:ext>
              </a:extLst>
            </p:cNvPr>
            <p:cNvSpPr/>
            <p:nvPr/>
          </p:nvSpPr>
          <p:spPr>
            <a:xfrm>
              <a:off x="3249985" y="2107424"/>
              <a:ext cx="661737" cy="685800"/>
            </a:xfrm>
            <a:prstGeom prst="rect">
              <a:avLst/>
            </a:prstGeom>
            <a:solidFill>
              <a:srgbClr val="344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381C05C-3E17-41D4-B5FA-DF2A57491AE0}"/>
                </a:ext>
              </a:extLst>
            </p:cNvPr>
            <p:cNvSpPr/>
            <p:nvPr/>
          </p:nvSpPr>
          <p:spPr>
            <a:xfrm>
              <a:off x="828631" y="2993750"/>
              <a:ext cx="661737" cy="685800"/>
            </a:xfrm>
            <a:prstGeom prst="rect">
              <a:avLst/>
            </a:prstGeom>
            <a:solidFill>
              <a:srgbClr val="18C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A4FEBE2-3FF1-4F42-9D96-CC3868EA998E}"/>
                </a:ext>
              </a:extLst>
            </p:cNvPr>
            <p:cNvSpPr/>
            <p:nvPr/>
          </p:nvSpPr>
          <p:spPr>
            <a:xfrm>
              <a:off x="1635749" y="2993750"/>
              <a:ext cx="661737" cy="685800"/>
            </a:xfrm>
            <a:prstGeom prst="rect">
              <a:avLst/>
            </a:prstGeom>
            <a:solidFill>
              <a:srgbClr val="DC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A78B07F-4C23-4343-94B8-F0C3C403248A}"/>
                </a:ext>
              </a:extLst>
            </p:cNvPr>
            <p:cNvSpPr/>
            <p:nvPr/>
          </p:nvSpPr>
          <p:spPr>
            <a:xfrm>
              <a:off x="2442867" y="2993750"/>
              <a:ext cx="661737" cy="685800"/>
            </a:xfrm>
            <a:prstGeom prst="rect">
              <a:avLst/>
            </a:prstGeom>
            <a:solidFill>
              <a:srgbClr val="A4E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FE26CEA3-165A-4D38-AC47-1A5BA7AF2DF7}"/>
                </a:ext>
              </a:extLst>
            </p:cNvPr>
            <p:cNvSpPr/>
            <p:nvPr/>
          </p:nvSpPr>
          <p:spPr>
            <a:xfrm>
              <a:off x="3249985" y="2993750"/>
              <a:ext cx="661737" cy="685800"/>
            </a:xfrm>
            <a:prstGeom prst="rect">
              <a:avLst/>
            </a:prstGeom>
            <a:solidFill>
              <a:srgbClr val="63D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08364918-5964-4795-8D18-3BAB1773D9C6}"/>
                </a:ext>
              </a:extLst>
            </p:cNvPr>
            <p:cNvSpPr/>
            <p:nvPr/>
          </p:nvSpPr>
          <p:spPr>
            <a:xfrm>
              <a:off x="4057105" y="2993750"/>
              <a:ext cx="661737" cy="685800"/>
            </a:xfrm>
            <a:prstGeom prst="rect">
              <a:avLst/>
            </a:prstGeom>
            <a:solidFill>
              <a:srgbClr val="00A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495E611-FBEA-4812-B7A7-2F5D281164E9}"/>
                </a:ext>
              </a:extLst>
            </p:cNvPr>
            <p:cNvSpPr/>
            <p:nvPr/>
          </p:nvSpPr>
          <p:spPr>
            <a:xfrm>
              <a:off x="828631" y="3880076"/>
              <a:ext cx="661737" cy="685800"/>
            </a:xfrm>
            <a:prstGeom prst="rect">
              <a:avLst/>
            </a:prstGeom>
            <a:solidFill>
              <a:srgbClr val="F056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739559D7-4AD2-4628-BD26-AF15EE7F24E4}"/>
                </a:ext>
              </a:extLst>
            </p:cNvPr>
            <p:cNvSpPr/>
            <p:nvPr/>
          </p:nvSpPr>
          <p:spPr>
            <a:xfrm>
              <a:off x="1635749" y="3880076"/>
              <a:ext cx="661737" cy="685800"/>
            </a:xfrm>
            <a:prstGeom prst="rect">
              <a:avLst/>
            </a:prstGeom>
            <a:solidFill>
              <a:srgbClr val="FD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51598AD8-33F6-4DA2-B9A7-35B80B7E0888}"/>
                </a:ext>
              </a:extLst>
            </p:cNvPr>
            <p:cNvSpPr/>
            <p:nvPr/>
          </p:nvSpPr>
          <p:spPr>
            <a:xfrm>
              <a:off x="2442867" y="3880076"/>
              <a:ext cx="661737" cy="685800"/>
            </a:xfrm>
            <a:prstGeom prst="rect">
              <a:avLst/>
            </a:prstGeom>
            <a:solidFill>
              <a:srgbClr val="FB8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F20A6E7F-FEA4-4081-BA90-8BD610338049}"/>
                </a:ext>
              </a:extLst>
            </p:cNvPr>
            <p:cNvSpPr/>
            <p:nvPr/>
          </p:nvSpPr>
          <p:spPr>
            <a:xfrm>
              <a:off x="3249985" y="3880076"/>
              <a:ext cx="661737" cy="685800"/>
            </a:xfrm>
            <a:prstGeom prst="rect">
              <a:avLst/>
            </a:prstGeom>
            <a:solidFill>
              <a:srgbClr val="F2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D725A53-6564-4284-AE01-44847381391C}"/>
                </a:ext>
              </a:extLst>
            </p:cNvPr>
            <p:cNvSpPr/>
            <p:nvPr/>
          </p:nvSpPr>
          <p:spPr>
            <a:xfrm>
              <a:off x="4057105" y="3880076"/>
              <a:ext cx="661737" cy="685800"/>
            </a:xfrm>
            <a:prstGeom prst="rect">
              <a:avLst/>
            </a:prstGeom>
            <a:solidFill>
              <a:srgbClr val="B72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A4B1CEB0-8409-4345-A309-A90DC41A3026}"/>
                </a:ext>
              </a:extLst>
            </p:cNvPr>
            <p:cNvSpPr/>
            <p:nvPr/>
          </p:nvSpPr>
          <p:spPr>
            <a:xfrm>
              <a:off x="828631" y="4766402"/>
              <a:ext cx="661737" cy="685800"/>
            </a:xfrm>
            <a:prstGeom prst="rect">
              <a:avLst/>
            </a:prstGeom>
            <a:solidFill>
              <a:srgbClr val="BED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357FC6CB-9D46-46EB-BD75-6BF7876DF2E4}"/>
                </a:ext>
              </a:extLst>
            </p:cNvPr>
            <p:cNvSpPr/>
            <p:nvPr/>
          </p:nvSpPr>
          <p:spPr>
            <a:xfrm>
              <a:off x="1635749" y="4766402"/>
              <a:ext cx="661737" cy="685800"/>
            </a:xfrm>
            <a:prstGeom prst="rect">
              <a:avLst/>
            </a:prstGeom>
            <a:solidFill>
              <a:srgbClr val="E7E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142A500D-A024-44C2-ACA9-17DED3003B40}"/>
                </a:ext>
              </a:extLst>
            </p:cNvPr>
            <p:cNvSpPr/>
            <p:nvPr/>
          </p:nvSpPr>
          <p:spPr>
            <a:xfrm>
              <a:off x="2442867" y="4766402"/>
              <a:ext cx="661737" cy="685800"/>
            </a:xfrm>
            <a:prstGeom prst="rect">
              <a:avLst/>
            </a:prstGeom>
            <a:solidFill>
              <a:srgbClr val="4E79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915881980"/>
      </p:ext>
    </p:extLst>
  </p:cSld>
  <p:clrMap bg1="lt1" tx1="dk1" bg2="lt2" tx2="dk2" accent1="accent1" accent2="accent2" accent3="accent3" accent4="accent4" accent5="accent5" accent6="accent6" hlink="hlink" folHlink="folHlink"/>
  <p:sldLayoutIdLst>
    <p:sldLayoutId id="2147483728" r:id="rId1"/>
    <p:sldLayoutId id="2147483694" r:id="rId2"/>
    <p:sldLayoutId id="2147483695" r:id="rId3"/>
    <p:sldLayoutId id="2147483696" r:id="rId4"/>
    <p:sldLayoutId id="2147483697" r:id="rId5"/>
    <p:sldLayoutId id="2147483698" r:id="rId6"/>
    <p:sldLayoutId id="2147483699" r:id="rId7"/>
    <p:sldLayoutId id="2147483700" r:id="rId8"/>
    <p:sldLayoutId id="2147483876" r:id="rId9"/>
    <p:sldLayoutId id="2147483701" r:id="rId10"/>
    <p:sldLayoutId id="2147483702" r:id="rId11"/>
    <p:sldLayoutId id="2147483703" r:id="rId12"/>
    <p:sldLayoutId id="2147483875" r:id="rId13"/>
    <p:sldLayoutId id="2147483704" r:id="rId14"/>
    <p:sldLayoutId id="2147483877" r:id="rId15"/>
    <p:sldLayoutId id="2147483705" r:id="rId16"/>
    <p:sldLayoutId id="2147483706" r:id="rId17"/>
    <p:sldLayoutId id="2147483707" r:id="rId18"/>
    <p:sldLayoutId id="2147483708" r:id="rId19"/>
    <p:sldLayoutId id="2147483709" r:id="rId20"/>
    <p:sldLayoutId id="2147483710" r:id="rId21"/>
    <p:sldLayoutId id="2147483874" r:id="rId22"/>
    <p:sldLayoutId id="2147483726" r:id="rId23"/>
    <p:sldLayoutId id="2147483727" r:id="rId24"/>
    <p:sldLayoutId id="2147483725" r:id="rId25"/>
    <p:sldLayoutId id="2147483732" r:id="rId26"/>
    <p:sldLayoutId id="2147483735" r:id="rId27"/>
    <p:sldLayoutId id="2147483736" r:id="rId28"/>
  </p:sldLayoutIdLst>
  <p:hf hdr="0" ftr="0" dt="0"/>
  <p:txStyles>
    <p:titleStyle>
      <a:lvl1pPr algn="l" defTabSz="914400" rtl="0" eaLnBrk="1" latinLnBrk="0" hangingPunct="1">
        <a:lnSpc>
          <a:spcPts val="3600"/>
        </a:lnSpc>
        <a:spcBef>
          <a:spcPts val="600"/>
        </a:spcBef>
        <a:buNone/>
        <a:defRPr sz="3600" kern="1200" baseline="0">
          <a:solidFill>
            <a:schemeClr val="tx2"/>
          </a:solidFill>
          <a:latin typeface="+mj-lt"/>
          <a:ea typeface="+mj-ea"/>
          <a:cs typeface="+mj-cs"/>
        </a:defRPr>
      </a:lvl1pPr>
    </p:titleStyle>
    <p:bodyStyle>
      <a:lvl1pPr marL="182880" indent="-182880" algn="l" defTabSz="914400" rtl="0" eaLnBrk="1" latinLnBrk="0" hangingPunct="1">
        <a:lnSpc>
          <a:spcPct val="100000"/>
        </a:lnSpc>
        <a:spcBef>
          <a:spcPts val="0"/>
        </a:spcBef>
        <a:buFont typeface="Arial" panose="020B0604020202020204" pitchFamily="34" charset="0"/>
        <a:buChar char="•"/>
        <a:defRPr sz="2000" kern="1200" baseline="0">
          <a:solidFill>
            <a:srgbClr val="082C48"/>
          </a:solidFill>
          <a:latin typeface="+mn-lt"/>
          <a:ea typeface="+mn-ea"/>
          <a:cs typeface="+mn-cs"/>
        </a:defRPr>
      </a:lvl1pPr>
      <a:lvl2pPr marL="548640" indent="-182880" algn="l" defTabSz="914400" rtl="0" eaLnBrk="1" latinLnBrk="0" hangingPunct="1">
        <a:lnSpc>
          <a:spcPct val="100000"/>
        </a:lnSpc>
        <a:spcBef>
          <a:spcPts val="0"/>
        </a:spcBef>
        <a:buFont typeface="Arial" panose="020B0604020202020204" pitchFamily="34" charset="0"/>
        <a:buChar char="•"/>
        <a:defRPr sz="2000" kern="1200" baseline="0">
          <a:solidFill>
            <a:srgbClr val="082C48"/>
          </a:solidFill>
          <a:latin typeface="+mn-lt"/>
          <a:ea typeface="+mn-ea"/>
          <a:cs typeface="+mn-cs"/>
        </a:defRPr>
      </a:lvl2pPr>
      <a:lvl3pPr marL="914400" indent="-182880" algn="l" defTabSz="914400" rtl="0" eaLnBrk="1" latinLnBrk="0" hangingPunct="1">
        <a:lnSpc>
          <a:spcPct val="100000"/>
        </a:lnSpc>
        <a:spcBef>
          <a:spcPts val="0"/>
        </a:spcBef>
        <a:buFont typeface="Arial" panose="020B0604020202020204" pitchFamily="34" charset="0"/>
        <a:buChar char="•"/>
        <a:defRPr sz="2000" kern="1200" baseline="0">
          <a:solidFill>
            <a:srgbClr val="082C48"/>
          </a:solidFill>
          <a:latin typeface="+mn-lt"/>
          <a:ea typeface="+mn-ea"/>
          <a:cs typeface="+mn-cs"/>
        </a:defRPr>
      </a:lvl3pPr>
      <a:lvl4pPr marL="1280160" indent="-182880" algn="l" defTabSz="914400" rtl="0" eaLnBrk="1" latinLnBrk="0" hangingPunct="1">
        <a:lnSpc>
          <a:spcPct val="100000"/>
        </a:lnSpc>
        <a:spcBef>
          <a:spcPts val="0"/>
        </a:spcBef>
        <a:buFont typeface="Arial" panose="020B0604020202020204" pitchFamily="34" charset="0"/>
        <a:buChar char="•"/>
        <a:defRPr sz="1800" kern="1200" baseline="0">
          <a:solidFill>
            <a:srgbClr val="082C48"/>
          </a:solidFill>
          <a:latin typeface="+mn-lt"/>
          <a:ea typeface="+mn-ea"/>
          <a:cs typeface="+mn-cs"/>
        </a:defRPr>
      </a:lvl4pPr>
      <a:lvl5pPr marL="1645920" indent="-182880" algn="l" defTabSz="914400" rtl="0" eaLnBrk="1" latinLnBrk="0" hangingPunct="1">
        <a:lnSpc>
          <a:spcPct val="100000"/>
        </a:lnSpc>
        <a:spcBef>
          <a:spcPts val="0"/>
        </a:spcBef>
        <a:buFont typeface="Arial" panose="020B0604020202020204" pitchFamily="34" charset="0"/>
        <a:buChar char="•"/>
        <a:defRPr sz="1800" kern="1200" baseline="0">
          <a:solidFill>
            <a:srgbClr val="082C4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ACBB80-D667-4EA3-896C-203AE284E2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B204C4-7ABD-4DCC-AD6A-B1A6C6C1D3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5B981D7C-C3C6-6C96-6FB9-F495C8456B4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587170"/>
            <a:ext cx="12192000" cy="381860"/>
          </a:xfrm>
          <a:prstGeom prst="rect">
            <a:avLst/>
          </a:prstGeom>
        </p:spPr>
      </p:pic>
    </p:spTree>
    <p:custDataLst>
      <p:tags r:id="rId10"/>
    </p:custDataLst>
    <p:extLst>
      <p:ext uri="{BB962C8B-B14F-4D97-AF65-F5344CB8AC3E}">
        <p14:creationId xmlns:p14="http://schemas.microsoft.com/office/powerpoint/2010/main" val="1306631780"/>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32565F-B8B1-9639-CE5F-F190FD81C3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002B0E-4295-B880-C29B-45B9BB9DF3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33A6A5-673F-51C4-9D63-41BEB585AB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FDFDB19-AA66-4021-B9F7-3BF98D5999C0}" type="datetimeFigureOut">
              <a:rPr lang="en-US" smtClean="0"/>
              <a:t>11/30/2025</a:t>
            </a:fld>
            <a:endParaRPr lang="en-US" dirty="0"/>
          </a:p>
        </p:txBody>
      </p:sp>
      <p:sp>
        <p:nvSpPr>
          <p:cNvPr id="5" name="Footer Placeholder 4">
            <a:extLst>
              <a:ext uri="{FF2B5EF4-FFF2-40B4-BE49-F238E27FC236}">
                <a16:creationId xmlns:a16="http://schemas.microsoft.com/office/drawing/2014/main" id="{EF2CB2C3-5BA5-71F9-373C-33018E6C50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0A8940AD-C777-94BE-FD45-8D74BAEC5F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AF31B58-5323-48D4-AA2F-C6C555BDEE3A}" type="slidenum">
              <a:rPr lang="en-US" smtClean="0"/>
              <a:t>‹#›</a:t>
            </a:fld>
            <a:endParaRPr lang="en-US" dirty="0"/>
          </a:p>
        </p:txBody>
      </p:sp>
    </p:spTree>
    <p:extLst>
      <p:ext uri="{BB962C8B-B14F-4D97-AF65-F5344CB8AC3E}">
        <p14:creationId xmlns:p14="http://schemas.microsoft.com/office/powerpoint/2010/main" val="269322282"/>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67.xml"/><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6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11.xml"/><Relationship Id="rId7" Type="http://schemas.openxmlformats.org/officeDocument/2006/relationships/image" Target="../media/image43.svg"/><Relationship Id="rId2" Type="http://schemas.openxmlformats.org/officeDocument/2006/relationships/slideLayout" Target="../slideLayouts/slideLayout65.xml"/><Relationship Id="rId1" Type="http://schemas.openxmlformats.org/officeDocument/2006/relationships/tags" Target="../tags/tag11.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 Id="rId9" Type="http://schemas.openxmlformats.org/officeDocument/2006/relationships/image" Target="../media/image45.sv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68.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9.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9.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9.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9.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9.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29.jpe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68.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8B54C0C-7086-6B36-1EA2-7DA206CE3B80}"/>
              </a:ext>
            </a:extLst>
          </p:cNvPr>
          <p:cNvSpPr txBox="1">
            <a:spLocks/>
          </p:cNvSpPr>
          <p:nvPr/>
        </p:nvSpPr>
        <p:spPr>
          <a:xfrm>
            <a:off x="3048000" y="1779797"/>
            <a:ext cx="9144000" cy="19145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entury Gothic" panose="020B0502020202020204" pitchFamily="34" charset="0"/>
                <a:ea typeface="ADLaM Display" panose="02010000000000000000" pitchFamily="2" charset="0"/>
                <a:cs typeface="ADLaM Display" panose="02010000000000000000" pitchFamily="2" charset="0"/>
              </a:rPr>
              <a:t>Enhancing Data &amp; Process Visualization in PowerPoint</a:t>
            </a:r>
          </a:p>
        </p:txBody>
      </p:sp>
      <p:sp>
        <p:nvSpPr>
          <p:cNvPr id="5" name="Subtitle 2">
            <a:extLst>
              <a:ext uri="{FF2B5EF4-FFF2-40B4-BE49-F238E27FC236}">
                <a16:creationId xmlns:a16="http://schemas.microsoft.com/office/drawing/2014/main" id="{E61DAB7A-E67C-A209-A63C-196A55F94248}"/>
              </a:ext>
            </a:extLst>
          </p:cNvPr>
          <p:cNvSpPr txBox="1">
            <a:spLocks/>
          </p:cNvSpPr>
          <p:nvPr/>
        </p:nvSpPr>
        <p:spPr>
          <a:xfrm>
            <a:off x="3048000" y="3502932"/>
            <a:ext cx="9144000" cy="18192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white"/>
                </a:solidFill>
                <a:effectLst/>
                <a:uLnTx/>
                <a:uFillTx/>
                <a:latin typeface="Century Gothic" panose="020B0502020202020204" pitchFamily="34" charset="0"/>
                <a:ea typeface="ADLaM Display" panose="02010000000000000000" pitchFamily="2" charset="0"/>
                <a:cs typeface="ADLaM Display" panose="02010000000000000000" pitchFamily="2" charset="0"/>
              </a:rPr>
              <a:t>Michael West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ADLaM Display" panose="02010000000000000000" pitchFamily="2" charset="0"/>
                <a:cs typeface="ADLaM Display" panose="02010000000000000000" pitchFamily="2" charset="0"/>
              </a:rPr>
              <a:t>Senior Learning Solutions Developer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ADLaM Display" panose="02010000000000000000" pitchFamily="2" charset="0"/>
                <a:cs typeface="ADLaM Display" panose="02010000000000000000" pitchFamily="2" charset="0"/>
              </a:rPr>
              <a:t>Colonial Life &amp; Accident </a:t>
            </a:r>
            <a:r>
              <a:rPr kumimoji="0" lang="en-US" sz="1800" b="0" i="0" u="none" strike="noStrike" kern="1200" cap="none" spc="0" normalizeH="0" baseline="0" noProof="0" dirty="0">
                <a:ln>
                  <a:noFill/>
                </a:ln>
                <a:solidFill>
                  <a:prstClr val="white"/>
                </a:solidFill>
                <a:effectLst/>
                <a:uLnTx/>
                <a:uFillTx/>
                <a:latin typeface="Wingdings" panose="05000000000000000000" pitchFamily="2" charset="2"/>
                <a:ea typeface="ADLaM Display" panose="02010000000000000000" pitchFamily="2" charset="0"/>
                <a:cs typeface="ADLaM Display" panose="02010000000000000000" pitchFamily="2" charset="0"/>
              </a:rPr>
              <a:t>w</a:t>
            </a: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ADLaM Display" panose="02010000000000000000" pitchFamily="2" charset="0"/>
                <a:cs typeface="ADLaM Display" panose="02010000000000000000" pitchFamily="2" charset="0"/>
              </a:rPr>
              <a:t> Columbia, SC</a:t>
            </a:r>
          </a:p>
        </p:txBody>
      </p:sp>
      <p:sp>
        <p:nvSpPr>
          <p:cNvPr id="6" name="Title 1">
            <a:extLst>
              <a:ext uri="{FF2B5EF4-FFF2-40B4-BE49-F238E27FC236}">
                <a16:creationId xmlns:a16="http://schemas.microsoft.com/office/drawing/2014/main" id="{B462C942-46CA-880C-CC06-98FBA36D522E}"/>
              </a:ext>
            </a:extLst>
          </p:cNvPr>
          <p:cNvSpPr txBox="1">
            <a:spLocks/>
          </p:cNvSpPr>
          <p:nvPr/>
        </p:nvSpPr>
        <p:spPr>
          <a:xfrm>
            <a:off x="1375559" y="871025"/>
            <a:ext cx="3034145" cy="191452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entury Gothic" panose="020B0502020202020204" pitchFamily="34" charset="0"/>
                <a:ea typeface="ADLaM Display" panose="02010000000000000000" pitchFamily="2" charset="0"/>
                <a:cs typeface="ADLaM Display" panose="02010000000000000000" pitchFamily="2" charset="0"/>
              </a:rPr>
              <a:t>#401</a:t>
            </a:r>
          </a:p>
        </p:txBody>
      </p:sp>
      <p:sp>
        <p:nvSpPr>
          <p:cNvPr id="2" name="Rectangle 1">
            <a:extLst>
              <a:ext uri="{FF2B5EF4-FFF2-40B4-BE49-F238E27FC236}">
                <a16:creationId xmlns:a16="http://schemas.microsoft.com/office/drawing/2014/main" id="{13580188-8AFE-F859-468B-F54127001FEC}"/>
              </a:ext>
            </a:extLst>
          </p:cNvPr>
          <p:cNvSpPr/>
          <p:nvPr/>
        </p:nvSpPr>
        <p:spPr>
          <a:xfrm>
            <a:off x="-2904409" y="0"/>
            <a:ext cx="1936272" cy="1810891"/>
          </a:xfrm>
          <a:prstGeom prst="rect">
            <a:avLst/>
          </a:prstGeom>
          <a:solidFill>
            <a:srgbClr val="0001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E7C5EBFD-94C4-8F40-EAA4-BEE437BDDB36}"/>
              </a:ext>
            </a:extLst>
          </p:cNvPr>
          <p:cNvSpPr/>
          <p:nvPr/>
        </p:nvSpPr>
        <p:spPr>
          <a:xfrm>
            <a:off x="-2904409" y="4451683"/>
            <a:ext cx="1936272" cy="1810891"/>
          </a:xfrm>
          <a:prstGeom prst="rect">
            <a:avLst/>
          </a:prstGeom>
          <a:solidFill>
            <a:srgbClr val="0300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0C35B24B-031A-B9CB-9494-6B7C7E238500}"/>
              </a:ext>
            </a:extLst>
          </p:cNvPr>
          <p:cNvSpPr/>
          <p:nvPr/>
        </p:nvSpPr>
        <p:spPr>
          <a:xfrm>
            <a:off x="-2904409" y="2225841"/>
            <a:ext cx="1936272" cy="1810891"/>
          </a:xfrm>
          <a:prstGeom prst="rect">
            <a:avLst/>
          </a:prstGeom>
          <a:solidFill>
            <a:srgbClr val="000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ubtitle 2">
            <a:extLst>
              <a:ext uri="{FF2B5EF4-FFF2-40B4-BE49-F238E27FC236}">
                <a16:creationId xmlns:a16="http://schemas.microsoft.com/office/drawing/2014/main" id="{F0547316-056F-2261-16DB-F83C5D06251B}"/>
              </a:ext>
            </a:extLst>
          </p:cNvPr>
          <p:cNvSpPr txBox="1">
            <a:spLocks/>
          </p:cNvSpPr>
          <p:nvPr/>
        </p:nvSpPr>
        <p:spPr>
          <a:xfrm>
            <a:off x="3048000" y="5012959"/>
            <a:ext cx="9144000" cy="18192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tabLst>
                <a:tab pos="1255713" algn="l"/>
              </a:tabLst>
              <a:defRPr/>
            </a:pPr>
            <a:r>
              <a:rPr lang="en-US" sz="1800" dirty="0">
                <a:solidFill>
                  <a:prstClr val="white"/>
                </a:solidFill>
                <a:latin typeface="Century Gothic" panose="020B0502020202020204" pitchFamily="34" charset="0"/>
                <a:ea typeface="ADLaM Display" panose="02010000000000000000" pitchFamily="2" charset="0"/>
                <a:cs typeface="ADLaM Display" panose="02010000000000000000" pitchFamily="2" charset="0"/>
              </a:rPr>
              <a:t>mwest@coloniallife.com </a:t>
            </a:r>
          </a:p>
          <a:p>
            <a:pPr marL="0" lvl="0" indent="0">
              <a:buNone/>
              <a:tabLst>
                <a:tab pos="1255713" algn="l"/>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ADLaM Display" panose="02010000000000000000" pitchFamily="2" charset="0"/>
                <a:cs typeface="ADLaM Display" panose="02010000000000000000" pitchFamily="2" charset="0"/>
              </a:rPr>
              <a:t>LinkedIn:	</a:t>
            </a:r>
            <a:r>
              <a:rPr lang="en-US" sz="1800" dirty="0">
                <a:solidFill>
                  <a:prstClr val="white"/>
                </a:solidFill>
                <a:latin typeface="Century Gothic" panose="020B0502020202020204" pitchFamily="34" charset="0"/>
                <a:ea typeface="ADLaM Display" panose="02010000000000000000" pitchFamily="2" charset="0"/>
                <a:cs typeface="ADLaM Display" panose="02010000000000000000" pitchFamily="2" charset="0"/>
              </a:rPr>
              <a:t>michaelwestjr</a:t>
            </a:r>
          </a:p>
        </p:txBody>
      </p:sp>
      <p:sp>
        <p:nvSpPr>
          <p:cNvPr id="10" name="TextBox 9">
            <a:extLst>
              <a:ext uri="{FF2B5EF4-FFF2-40B4-BE49-F238E27FC236}">
                <a16:creationId xmlns:a16="http://schemas.microsoft.com/office/drawing/2014/main" id="{A7F6698C-9A18-C028-272B-6D8FB76D6BBF}"/>
              </a:ext>
            </a:extLst>
          </p:cNvPr>
          <p:cNvSpPr txBox="1"/>
          <p:nvPr/>
        </p:nvSpPr>
        <p:spPr>
          <a:xfrm>
            <a:off x="3048000" y="5785520"/>
            <a:ext cx="8360627" cy="830997"/>
          </a:xfrm>
          <a:prstGeom prst="rect">
            <a:avLst/>
          </a:prstGeom>
          <a:noFill/>
        </p:spPr>
        <p:txBody>
          <a:bodyPr wrap="square">
            <a:spAutoFit/>
          </a:bodyPr>
          <a:lstStyle/>
          <a:p>
            <a:r>
              <a:rPr lang="en-US" sz="2400" b="1" dirty="0">
                <a:solidFill>
                  <a:srgbClr val="CBFC58"/>
                </a:solidFill>
              </a:rPr>
              <a:t>Exercise File: </a:t>
            </a:r>
            <a:r>
              <a:rPr lang="en-US" sz="2400" dirty="0">
                <a:solidFill>
                  <a:schemeClr val="bg1"/>
                </a:solidFill>
              </a:rPr>
              <a:t>https://tinyurl.com/EnhancedDataDevLearn2025</a:t>
            </a:r>
          </a:p>
        </p:txBody>
      </p:sp>
      <p:pic>
        <p:nvPicPr>
          <p:cNvPr id="12" name="Picture 11" descr="A qr code with a logo&#10;&#10;AI-generated content may be incorrect.">
            <a:extLst>
              <a:ext uri="{FF2B5EF4-FFF2-40B4-BE49-F238E27FC236}">
                <a16:creationId xmlns:a16="http://schemas.microsoft.com/office/drawing/2014/main" id="{51138930-0CF2-836A-0749-6ED24EC6A4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27707" y="5129887"/>
            <a:ext cx="1787314" cy="1787314"/>
          </a:xfrm>
          <a:prstGeom prst="rect">
            <a:avLst/>
          </a:prstGeom>
        </p:spPr>
      </p:pic>
    </p:spTree>
    <p:extLst>
      <p:ext uri="{BB962C8B-B14F-4D97-AF65-F5344CB8AC3E}">
        <p14:creationId xmlns:p14="http://schemas.microsoft.com/office/powerpoint/2010/main" val="2189113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BCCBA30-B6C6-D2CB-9F31-3A573E65B197}"/>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488C5469-00DC-CFA9-5739-4B054D6B3055}"/>
              </a:ext>
            </a:extLst>
          </p:cNvPr>
          <p:cNvSpPr txBox="1"/>
          <p:nvPr/>
        </p:nvSpPr>
        <p:spPr>
          <a:xfrm>
            <a:off x="0" y="2667391"/>
            <a:ext cx="121920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7030A0"/>
                </a:solidFill>
                <a:latin typeface="Century Gothic" panose="020B0502020202020204" pitchFamily="34" charset="0"/>
              </a:rPr>
              <a:t>INDUSTRY DATA</a:t>
            </a:r>
            <a:endParaRPr kumimoji="0" lang="en-US" sz="4400" b="1" i="0" u="none" strike="noStrike" kern="1200" cap="none" spc="0" normalizeH="0" baseline="0" noProof="0" dirty="0">
              <a:ln>
                <a:noFill/>
              </a:ln>
              <a:solidFill>
                <a:srgbClr val="7030A0"/>
              </a:solidFill>
              <a:effectLst/>
              <a:uLnTx/>
              <a:uFillTx/>
              <a:latin typeface="Century Gothic" panose="020B0502020202020204" pitchFamily="34" charset="0"/>
            </a:endParaRPr>
          </a:p>
        </p:txBody>
      </p:sp>
      <p:sp>
        <p:nvSpPr>
          <p:cNvPr id="10" name="Title 1">
            <a:extLst>
              <a:ext uri="{FF2B5EF4-FFF2-40B4-BE49-F238E27FC236}">
                <a16:creationId xmlns:a16="http://schemas.microsoft.com/office/drawing/2014/main" id="{B3CC6F3E-ABE1-4EB5-66A4-77F299ABF46F}"/>
              </a:ext>
            </a:extLst>
          </p:cNvPr>
          <p:cNvSpPr txBox="1">
            <a:spLocks/>
          </p:cNvSpPr>
          <p:nvPr/>
        </p:nvSpPr>
        <p:spPr>
          <a:xfrm>
            <a:off x="1422400" y="460091"/>
            <a:ext cx="9144000" cy="4812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entury Gothic" panose="020B0502020202020204" pitchFamily="34" charset="0"/>
                <a:ea typeface="ADLaM Display" panose="02010000000000000000" pitchFamily="2" charset="0"/>
                <a:cs typeface="ADLaM Display" panose="02010000000000000000" pitchFamily="2" charset="0"/>
              </a:rPr>
              <a:t>Enhancing Data &amp; Process Visualization in PowerPoint</a:t>
            </a:r>
          </a:p>
        </p:txBody>
      </p:sp>
      <p:sp>
        <p:nvSpPr>
          <p:cNvPr id="11" name="Title 1">
            <a:extLst>
              <a:ext uri="{FF2B5EF4-FFF2-40B4-BE49-F238E27FC236}">
                <a16:creationId xmlns:a16="http://schemas.microsoft.com/office/drawing/2014/main" id="{F4699C3F-AF0B-EBCD-7138-0DCAC5AFD9E0}"/>
              </a:ext>
            </a:extLst>
          </p:cNvPr>
          <p:cNvSpPr txBox="1">
            <a:spLocks/>
          </p:cNvSpPr>
          <p:nvPr/>
        </p:nvSpPr>
        <p:spPr>
          <a:xfrm>
            <a:off x="316017" y="112132"/>
            <a:ext cx="3034145" cy="84902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30A0"/>
                </a:solidFill>
                <a:effectLst/>
                <a:uLnTx/>
                <a:uFillTx/>
                <a:latin typeface="Century Gothic" panose="020B0502020202020204" pitchFamily="34" charset="0"/>
                <a:ea typeface="ADLaM Display" panose="02010000000000000000" pitchFamily="2" charset="0"/>
                <a:cs typeface="ADLaM Display" panose="02010000000000000000" pitchFamily="2" charset="0"/>
              </a:rPr>
              <a:t>#401</a:t>
            </a:r>
          </a:p>
        </p:txBody>
      </p:sp>
    </p:spTree>
    <p:extLst>
      <p:ext uri="{BB962C8B-B14F-4D97-AF65-F5344CB8AC3E}">
        <p14:creationId xmlns:p14="http://schemas.microsoft.com/office/powerpoint/2010/main" val="1158129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367D5-9DFD-FB06-E6AF-69DE7215F509}"/>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72B708D-679F-A316-9E58-1F802BE06C55}"/>
              </a:ext>
            </a:extLst>
          </p:cNvPr>
          <p:cNvSpPr>
            <a:spLocks noGrp="1"/>
          </p:cNvSpPr>
          <p:nvPr>
            <p:ph idx="1"/>
          </p:nvPr>
        </p:nvSpPr>
        <p:spPr>
          <a:xfrm>
            <a:off x="511994" y="2409024"/>
            <a:ext cx="8083365" cy="3742768"/>
          </a:xfrm>
        </p:spPr>
        <p:txBody>
          <a:bodyPr/>
          <a:lstStyle/>
          <a:p>
            <a:r>
              <a:rPr lang="en-US" dirty="0">
                <a:latin typeface="Abadi" panose="020B0604020104020204" pitchFamily="34" charset="0"/>
              </a:rPr>
              <a:t>45 companies in the market</a:t>
            </a:r>
          </a:p>
          <a:p>
            <a:r>
              <a:rPr lang="en-US" dirty="0">
                <a:latin typeface="Abadi" panose="020B0604020104020204" pitchFamily="34" charset="0"/>
              </a:rPr>
              <a:t>22 companies with more than $50M revenue in 2024</a:t>
            </a:r>
          </a:p>
          <a:p>
            <a:r>
              <a:rPr lang="en-US" dirty="0">
                <a:latin typeface="Abadi" panose="020B0604020104020204" pitchFamily="34" charset="0"/>
              </a:rPr>
              <a:t>13 companies with more than $100M revenue in 2024</a:t>
            </a:r>
          </a:p>
          <a:p>
            <a:r>
              <a:rPr lang="en-US" dirty="0">
                <a:latin typeface="Abadi" panose="020B0604020104020204" pitchFamily="34" charset="0"/>
              </a:rPr>
              <a:t>Only one standalone company</a:t>
            </a:r>
          </a:p>
          <a:p>
            <a:pPr lvl="1"/>
            <a:r>
              <a:rPr lang="en-US" dirty="0">
                <a:latin typeface="Abadi" panose="020B0604020104020204" pitchFamily="34" charset="0"/>
              </a:rPr>
              <a:t>All others are offshoots of larger companies</a:t>
            </a:r>
          </a:p>
        </p:txBody>
      </p:sp>
      <p:sp>
        <p:nvSpPr>
          <p:cNvPr id="4" name="Text Placeholder 3">
            <a:extLst>
              <a:ext uri="{FF2B5EF4-FFF2-40B4-BE49-F238E27FC236}">
                <a16:creationId xmlns:a16="http://schemas.microsoft.com/office/drawing/2014/main" id="{94775782-A20E-482C-1BA8-29D88D35BB18}"/>
              </a:ext>
            </a:extLst>
          </p:cNvPr>
          <p:cNvSpPr>
            <a:spLocks noGrp="1"/>
          </p:cNvSpPr>
          <p:nvPr>
            <p:ph type="body" sz="quarter" idx="11"/>
          </p:nvPr>
        </p:nvSpPr>
        <p:spPr/>
        <p:txBody>
          <a:bodyPr/>
          <a:lstStyle/>
          <a:p>
            <a:r>
              <a:rPr lang="en-US" dirty="0">
                <a:solidFill>
                  <a:srgbClr val="126A5C"/>
                </a:solidFill>
                <a:latin typeface="Abadi" panose="020B0604020104020204" pitchFamily="34" charset="0"/>
              </a:rPr>
              <a:t>COMPETITION</a:t>
            </a:r>
          </a:p>
        </p:txBody>
      </p:sp>
      <p:sp>
        <p:nvSpPr>
          <p:cNvPr id="2" name="Title 1">
            <a:extLst>
              <a:ext uri="{FF2B5EF4-FFF2-40B4-BE49-F238E27FC236}">
                <a16:creationId xmlns:a16="http://schemas.microsoft.com/office/drawing/2014/main" id="{5D0D959B-B124-9671-5C4C-FD15834162DF}"/>
              </a:ext>
            </a:extLst>
          </p:cNvPr>
          <p:cNvSpPr>
            <a:spLocks noGrp="1"/>
          </p:cNvSpPr>
          <p:nvPr>
            <p:ph type="title"/>
          </p:nvPr>
        </p:nvSpPr>
        <p:spPr/>
        <p:txBody>
          <a:bodyPr/>
          <a:lstStyle/>
          <a:p>
            <a:r>
              <a:rPr lang="en-US" dirty="0">
                <a:latin typeface="Abadi" panose="020B0604020104020204" pitchFamily="34" charset="0"/>
              </a:rPr>
              <a:t>INDUSTRY OVERVIEW</a:t>
            </a:r>
          </a:p>
        </p:txBody>
      </p:sp>
      <p:cxnSp>
        <p:nvCxnSpPr>
          <p:cNvPr id="7" name="Straight Connector 6">
            <a:extLst>
              <a:ext uri="{FF2B5EF4-FFF2-40B4-BE49-F238E27FC236}">
                <a16:creationId xmlns:a16="http://schemas.microsoft.com/office/drawing/2014/main" id="{6157C062-6FF8-BFFC-7966-2BF74BE4792D}"/>
              </a:ext>
            </a:extLst>
          </p:cNvPr>
          <p:cNvCxnSpPr/>
          <p:nvPr/>
        </p:nvCxnSpPr>
        <p:spPr>
          <a:xfrm>
            <a:off x="-83890" y="1718975"/>
            <a:ext cx="12275890"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F196AE3-A7DD-DF85-5C82-C2598B0C258E}"/>
              </a:ext>
            </a:extLst>
          </p:cNvPr>
          <p:cNvSpPr txBox="1"/>
          <p:nvPr/>
        </p:nvSpPr>
        <p:spPr>
          <a:xfrm>
            <a:off x="511995" y="1024339"/>
            <a:ext cx="926536" cy="307777"/>
          </a:xfrm>
          <a:prstGeom prst="rect">
            <a:avLst/>
          </a:prstGeom>
          <a:noFill/>
          <a:ln>
            <a:noFill/>
          </a:ln>
        </p:spPr>
        <p:txBody>
          <a:bodyPr wrap="none" lIns="0" tIns="0" rIns="0" bIns="0" rtlCol="0" anchor="ctr" anchorCtr="0">
            <a:spAutoFit/>
          </a:bodyPr>
          <a:lstStyle/>
          <a:p>
            <a:pPr algn="l"/>
            <a:r>
              <a:rPr lang="en-US" sz="2000" i="1" cap="all" dirty="0">
                <a:solidFill>
                  <a:srgbClr val="421C5E"/>
                </a:solidFill>
                <a:latin typeface="Century Gothic" panose="020B0502020202020204" pitchFamily="34" charset="0"/>
                <a:ea typeface="+mj-ea"/>
                <a:cs typeface="+mj-cs"/>
              </a:rPr>
              <a:t>BEFORE</a:t>
            </a:r>
          </a:p>
        </p:txBody>
      </p:sp>
    </p:spTree>
    <p:extLst>
      <p:ext uri="{BB962C8B-B14F-4D97-AF65-F5344CB8AC3E}">
        <p14:creationId xmlns:p14="http://schemas.microsoft.com/office/powerpoint/2010/main" val="12190157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91" name="Group 1390">
            <a:extLst>
              <a:ext uri="{FF2B5EF4-FFF2-40B4-BE49-F238E27FC236}">
                <a16:creationId xmlns:a16="http://schemas.microsoft.com/office/drawing/2014/main" id="{1C23516A-C29B-F289-BE60-C02081BF8687}"/>
              </a:ext>
            </a:extLst>
          </p:cNvPr>
          <p:cNvGrpSpPr/>
          <p:nvPr/>
        </p:nvGrpSpPr>
        <p:grpSpPr>
          <a:xfrm>
            <a:off x="7881691" y="1211412"/>
            <a:ext cx="2625164" cy="1432560"/>
            <a:chOff x="994035" y="704305"/>
            <a:chExt cx="2625164" cy="1432560"/>
          </a:xfrm>
        </p:grpSpPr>
        <p:sp>
          <p:nvSpPr>
            <p:cNvPr id="23" name="TextBox 22">
              <a:extLst>
                <a:ext uri="{FF2B5EF4-FFF2-40B4-BE49-F238E27FC236}">
                  <a16:creationId xmlns:a16="http://schemas.microsoft.com/office/drawing/2014/main" id="{8F299960-3015-E98B-8603-EE94C311641D}"/>
                </a:ext>
              </a:extLst>
            </p:cNvPr>
            <p:cNvSpPr txBox="1"/>
            <p:nvPr/>
          </p:nvSpPr>
          <p:spPr>
            <a:xfrm>
              <a:off x="994035" y="704305"/>
              <a:ext cx="1088994" cy="1432560"/>
            </a:xfrm>
            <a:prstGeom prst="rect">
              <a:avLst/>
            </a:prstGeom>
            <a:noFill/>
          </p:spPr>
          <p:txBody>
            <a:bodyPr wrap="non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77B5FC"/>
                  </a:solidFill>
                  <a:effectLst/>
                  <a:uLnTx/>
                  <a:uFillTx/>
                  <a:latin typeface="Barlow Condensed SemiBold" panose="00000706000000000000" pitchFamily="2" charset="0"/>
                  <a:ea typeface="+mn-ea"/>
                  <a:cs typeface="+mn-cs"/>
                </a:rPr>
                <a:t>45</a:t>
              </a:r>
              <a:endParaRPr kumimoji="0" lang="en-US" sz="3200" b="0" i="0" u="none" strike="noStrike" kern="1200" cap="none" spc="0" normalizeH="0" baseline="0" noProof="0" dirty="0">
                <a:ln>
                  <a:noFill/>
                </a:ln>
                <a:solidFill>
                  <a:srgbClr val="77B5FC"/>
                </a:solidFill>
                <a:effectLst/>
                <a:uLnTx/>
                <a:uFillTx/>
                <a:latin typeface="Barlow Condensed SemiBold" panose="00000706000000000000" pitchFamily="2" charset="0"/>
                <a:ea typeface="+mn-ea"/>
                <a:cs typeface="+mn-cs"/>
              </a:endParaRPr>
            </a:p>
          </p:txBody>
        </p:sp>
        <p:sp>
          <p:nvSpPr>
            <p:cNvPr id="25" name="TextBox 24">
              <a:extLst>
                <a:ext uri="{FF2B5EF4-FFF2-40B4-BE49-F238E27FC236}">
                  <a16:creationId xmlns:a16="http://schemas.microsoft.com/office/drawing/2014/main" id="{DF57BEED-93E5-BA1D-ADE7-10EC71842277}"/>
                </a:ext>
              </a:extLst>
            </p:cNvPr>
            <p:cNvSpPr txBox="1"/>
            <p:nvPr/>
          </p:nvSpPr>
          <p:spPr>
            <a:xfrm>
              <a:off x="1930258" y="1603673"/>
              <a:ext cx="1688941" cy="374547"/>
            </a:xfrm>
            <a:prstGeom prst="rect">
              <a:avLst/>
            </a:prstGeom>
            <a:noFill/>
          </p:spPr>
          <p:txBody>
            <a:bodyPr wrap="non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Barlow Condensed SemiBold" panose="00000706000000000000" pitchFamily="2" charset="0"/>
                  <a:ea typeface="+mn-ea"/>
                  <a:cs typeface="+mn-cs"/>
                </a:rPr>
                <a:t>COMPANIES</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9" name="TextBox 18">
            <a:extLst>
              <a:ext uri="{FF2B5EF4-FFF2-40B4-BE49-F238E27FC236}">
                <a16:creationId xmlns:a16="http://schemas.microsoft.com/office/drawing/2014/main" id="{6A857253-B33F-E9A4-4B88-4601989797FF}"/>
              </a:ext>
            </a:extLst>
          </p:cNvPr>
          <p:cNvSpPr txBox="1"/>
          <p:nvPr/>
        </p:nvSpPr>
        <p:spPr>
          <a:xfrm>
            <a:off x="469342" y="461699"/>
            <a:ext cx="7879383" cy="596610"/>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77B5FC"/>
                </a:solidFill>
                <a:effectLst/>
                <a:uLnTx/>
                <a:uFillTx/>
                <a:latin typeface="Barlow Condensed SemiBold" panose="00000706000000000000" pitchFamily="2" charset="0"/>
                <a:ea typeface="+mn-ea"/>
                <a:cs typeface="+mn-cs"/>
              </a:rPr>
              <a:t>INDUSTRY OVERVIEW: </a:t>
            </a:r>
            <a:r>
              <a:rPr kumimoji="0" lang="en-US" sz="4400" b="0" i="0" u="none" strike="noStrike" kern="1200" cap="none" spc="0" normalizeH="0" baseline="0" noProof="0" dirty="0">
                <a:ln>
                  <a:noFill/>
                </a:ln>
                <a:solidFill>
                  <a:prstClr val="white"/>
                </a:solidFill>
                <a:effectLst/>
                <a:uLnTx/>
                <a:uFillTx/>
                <a:latin typeface="Barlow Condensed SemiBold" panose="00000706000000000000" pitchFamily="2" charset="0"/>
                <a:ea typeface="+mn-ea"/>
                <a:cs typeface="+mn-cs"/>
              </a:rPr>
              <a:t>COMPETITION</a:t>
            </a:r>
          </a:p>
        </p:txBody>
      </p:sp>
      <p:grpSp>
        <p:nvGrpSpPr>
          <p:cNvPr id="3312" name="Group 3311">
            <a:extLst>
              <a:ext uri="{FF2B5EF4-FFF2-40B4-BE49-F238E27FC236}">
                <a16:creationId xmlns:a16="http://schemas.microsoft.com/office/drawing/2014/main" id="{8C669F13-FC4A-DB2B-F80B-E5C9DDC2ADCB}"/>
              </a:ext>
            </a:extLst>
          </p:cNvPr>
          <p:cNvGrpSpPr/>
          <p:nvPr/>
        </p:nvGrpSpPr>
        <p:grpSpPr>
          <a:xfrm>
            <a:off x="8130700" y="3266271"/>
            <a:ext cx="2850809" cy="912750"/>
            <a:chOff x="4684313" y="4211090"/>
            <a:chExt cx="2850809" cy="912750"/>
          </a:xfrm>
        </p:grpSpPr>
        <p:sp>
          <p:nvSpPr>
            <p:cNvPr id="3306" name="TextBox 3305">
              <a:extLst>
                <a:ext uri="{FF2B5EF4-FFF2-40B4-BE49-F238E27FC236}">
                  <a16:creationId xmlns:a16="http://schemas.microsoft.com/office/drawing/2014/main" id="{13C9668C-FFA1-43D6-7FE7-3D87B6A391D0}"/>
                </a:ext>
              </a:extLst>
            </p:cNvPr>
            <p:cNvSpPr txBox="1"/>
            <p:nvPr/>
          </p:nvSpPr>
          <p:spPr>
            <a:xfrm>
              <a:off x="4684313" y="4211090"/>
              <a:ext cx="727052" cy="797929"/>
            </a:xfrm>
            <a:prstGeom prst="rect">
              <a:avLst/>
            </a:prstGeom>
            <a:noFill/>
          </p:spPr>
          <p:txBody>
            <a:bodyPr wrap="non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FF00"/>
                  </a:solidFill>
                  <a:effectLst/>
                  <a:uLnTx/>
                  <a:uFillTx/>
                  <a:latin typeface="Barlow Condensed SemiBold" panose="00000706000000000000" pitchFamily="2" charset="0"/>
                  <a:ea typeface="+mn-ea"/>
                  <a:cs typeface="+mn-cs"/>
                </a:rPr>
                <a:t>23</a:t>
              </a:r>
              <a:endParaRPr kumimoji="0" lang="en-US" sz="5400" b="0" i="0" u="none" strike="noStrike" kern="1200" cap="none" spc="0" normalizeH="0" baseline="0" noProof="0" dirty="0">
                <a:ln>
                  <a:noFill/>
                </a:ln>
                <a:solidFill>
                  <a:srgbClr val="FFFF00"/>
                </a:solidFill>
                <a:effectLst/>
                <a:uLnTx/>
                <a:uFillTx/>
                <a:latin typeface="Barlow Condensed SemiBold" panose="00000706000000000000" pitchFamily="2" charset="0"/>
                <a:ea typeface="+mn-ea"/>
                <a:cs typeface="+mn-cs"/>
              </a:endParaRPr>
            </a:p>
          </p:txBody>
        </p:sp>
        <p:sp>
          <p:nvSpPr>
            <p:cNvPr id="3307" name="TextBox 3306">
              <a:extLst>
                <a:ext uri="{FF2B5EF4-FFF2-40B4-BE49-F238E27FC236}">
                  <a16:creationId xmlns:a16="http://schemas.microsoft.com/office/drawing/2014/main" id="{34163B13-912D-BFF9-9ECC-990632527AA9}"/>
                </a:ext>
              </a:extLst>
            </p:cNvPr>
            <p:cNvSpPr txBox="1"/>
            <p:nvPr/>
          </p:nvSpPr>
          <p:spPr>
            <a:xfrm>
              <a:off x="5631350" y="4688045"/>
              <a:ext cx="1903772" cy="435795"/>
            </a:xfrm>
            <a:prstGeom prst="rect">
              <a:avLst/>
            </a:prstGeom>
            <a:noFill/>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Barlow Condensed SemiBold" panose="00000706000000000000" pitchFamily="2" charset="0"/>
                  <a:ea typeface="+mn-ea"/>
                  <a:cs typeface="+mn-cs"/>
                </a:rPr>
                <a:t>$</a:t>
              </a:r>
              <a:r>
                <a:rPr lang="en-US" sz="2800" dirty="0">
                  <a:solidFill>
                    <a:prstClr val="white"/>
                  </a:solidFill>
                  <a:latin typeface="Barlow Condensed SemiBold" panose="00000706000000000000" pitchFamily="2" charset="0"/>
                </a:rPr>
                <a:t>5</a:t>
              </a:r>
              <a:r>
                <a:rPr kumimoji="0" lang="en-US" sz="2800" b="0" i="0" u="none" strike="noStrike" kern="1200" cap="none" spc="0" normalizeH="0" baseline="0" noProof="0" dirty="0">
                  <a:ln>
                    <a:noFill/>
                  </a:ln>
                  <a:solidFill>
                    <a:prstClr val="white"/>
                  </a:solidFill>
                  <a:effectLst/>
                  <a:uLnTx/>
                  <a:uFillTx/>
                  <a:latin typeface="Barlow Condensed SemiBold" panose="00000706000000000000" pitchFamily="2" charset="0"/>
                  <a:ea typeface="+mn-ea"/>
                  <a:cs typeface="+mn-cs"/>
                </a:rPr>
                <a:t>0M</a:t>
              </a:r>
              <a:r>
                <a:rPr kumimoji="0" lang="en-US" sz="2000" b="0" i="0" u="none" strike="noStrike" kern="1200" cap="none" spc="0" normalizeH="0" baseline="0" noProof="0" dirty="0">
                  <a:ln>
                    <a:noFill/>
                  </a:ln>
                  <a:solidFill>
                    <a:prstClr val="white"/>
                  </a:solidFill>
                  <a:effectLst/>
                  <a:uLnTx/>
                  <a:uFillTx/>
                  <a:latin typeface="Barlow Condensed SemiBold" panose="00000706000000000000" pitchFamily="2" charset="0"/>
                  <a:ea typeface="+mn-ea"/>
                  <a:cs typeface="+mn-cs"/>
                </a:rPr>
                <a:t> SALES</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000" name="Group 3999">
            <a:extLst>
              <a:ext uri="{FF2B5EF4-FFF2-40B4-BE49-F238E27FC236}">
                <a16:creationId xmlns:a16="http://schemas.microsoft.com/office/drawing/2014/main" id="{4C4DECA0-C2D6-0389-B482-EB8E94DA9849}"/>
              </a:ext>
            </a:extLst>
          </p:cNvPr>
          <p:cNvGrpSpPr/>
          <p:nvPr/>
        </p:nvGrpSpPr>
        <p:grpSpPr>
          <a:xfrm>
            <a:off x="8165899" y="5215203"/>
            <a:ext cx="3336435" cy="846763"/>
            <a:chOff x="4514307" y="4439334"/>
            <a:chExt cx="3336435" cy="846763"/>
          </a:xfrm>
        </p:grpSpPr>
        <p:sp>
          <p:nvSpPr>
            <p:cNvPr id="4001" name="TextBox 4000">
              <a:extLst>
                <a:ext uri="{FF2B5EF4-FFF2-40B4-BE49-F238E27FC236}">
                  <a16:creationId xmlns:a16="http://schemas.microsoft.com/office/drawing/2014/main" id="{13C9668C-FFA1-43D6-7FE7-3D87B6A391D0}"/>
                </a:ext>
              </a:extLst>
            </p:cNvPr>
            <p:cNvSpPr txBox="1"/>
            <p:nvPr/>
          </p:nvSpPr>
          <p:spPr>
            <a:xfrm>
              <a:off x="4514307" y="4439334"/>
              <a:ext cx="727052" cy="797929"/>
            </a:xfrm>
            <a:prstGeom prst="rect">
              <a:avLst/>
            </a:prstGeom>
            <a:noFill/>
          </p:spPr>
          <p:txBody>
            <a:bodyPr wrap="non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05FF76"/>
                  </a:solidFill>
                  <a:effectLst/>
                  <a:uLnTx/>
                  <a:uFillTx/>
                  <a:latin typeface="Barlow Condensed SemiBold" panose="00000706000000000000" pitchFamily="2" charset="0"/>
                  <a:ea typeface="+mn-ea"/>
                  <a:cs typeface="+mn-cs"/>
                </a:rPr>
                <a:t>12</a:t>
              </a:r>
              <a:endParaRPr kumimoji="0" lang="en-US" sz="5400" b="0" i="0" u="none" strike="noStrike" kern="1200" cap="none" spc="0" normalizeH="0" baseline="0" noProof="0" dirty="0">
                <a:ln>
                  <a:noFill/>
                </a:ln>
                <a:solidFill>
                  <a:srgbClr val="05FF76"/>
                </a:solidFill>
                <a:effectLst/>
                <a:uLnTx/>
                <a:uFillTx/>
                <a:latin typeface="Barlow Condensed SemiBold" panose="00000706000000000000" pitchFamily="2" charset="0"/>
                <a:ea typeface="+mn-ea"/>
                <a:cs typeface="+mn-cs"/>
              </a:endParaRPr>
            </a:p>
          </p:txBody>
        </p:sp>
        <p:sp>
          <p:nvSpPr>
            <p:cNvPr id="4002" name="TextBox 4001">
              <a:extLst>
                <a:ext uri="{FF2B5EF4-FFF2-40B4-BE49-F238E27FC236}">
                  <a16:creationId xmlns:a16="http://schemas.microsoft.com/office/drawing/2014/main" id="{34163B13-912D-BFF9-9ECC-990632527AA9}"/>
                </a:ext>
              </a:extLst>
            </p:cNvPr>
            <p:cNvSpPr txBox="1"/>
            <p:nvPr/>
          </p:nvSpPr>
          <p:spPr>
            <a:xfrm>
              <a:off x="5471626" y="4850302"/>
              <a:ext cx="2379116" cy="435795"/>
            </a:xfrm>
            <a:prstGeom prst="rect">
              <a:avLst/>
            </a:prstGeom>
            <a:noFill/>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Barlow Condensed SemiBold" panose="00000706000000000000" pitchFamily="2" charset="0"/>
                  <a:ea typeface="+mn-ea"/>
                  <a:cs typeface="+mn-cs"/>
                </a:rPr>
                <a:t>$100M</a:t>
              </a:r>
              <a:r>
                <a:rPr kumimoji="0" lang="en-US" sz="2800" b="0" i="0" u="none" strike="noStrike" kern="1200" cap="none" spc="0" normalizeH="0" baseline="0" noProof="0" dirty="0">
                  <a:ln>
                    <a:noFill/>
                  </a:ln>
                  <a:solidFill>
                    <a:prstClr val="white"/>
                  </a:solidFill>
                  <a:effectLst/>
                  <a:uLnTx/>
                  <a:uFillTx/>
                  <a:latin typeface="Barlow Condensed SemiBold" panose="00000706000000000000" pitchFamily="2" charset="0"/>
                  <a:ea typeface="+mn-ea"/>
                  <a:cs typeface="+mn-cs"/>
                </a:rPr>
                <a:t> </a:t>
              </a:r>
              <a:r>
                <a:rPr kumimoji="0" lang="en-US" sz="2000" b="0" i="0" u="none" strike="noStrike" kern="1200" cap="none" spc="0" normalizeH="0" baseline="0" noProof="0" dirty="0">
                  <a:ln>
                    <a:noFill/>
                  </a:ln>
                  <a:solidFill>
                    <a:prstClr val="white"/>
                  </a:solidFill>
                  <a:effectLst/>
                  <a:uLnTx/>
                  <a:uFillTx/>
                  <a:latin typeface="Barlow Condensed SemiBold" panose="00000706000000000000" pitchFamily="2" charset="0"/>
                  <a:ea typeface="+mn-ea"/>
                  <a:cs typeface="+mn-cs"/>
                </a:rPr>
                <a:t>SALES</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6485" name="Group 6484">
            <a:extLst>
              <a:ext uri="{FF2B5EF4-FFF2-40B4-BE49-F238E27FC236}">
                <a16:creationId xmlns:a16="http://schemas.microsoft.com/office/drawing/2014/main" id="{3E345014-613A-3C8D-BE2D-CFDA098B71F1}"/>
              </a:ext>
            </a:extLst>
          </p:cNvPr>
          <p:cNvGrpSpPr/>
          <p:nvPr/>
        </p:nvGrpSpPr>
        <p:grpSpPr>
          <a:xfrm>
            <a:off x="382589" y="1252315"/>
            <a:ext cx="6886576" cy="954941"/>
            <a:chOff x="382589" y="1252315"/>
            <a:chExt cx="6886576" cy="954941"/>
          </a:xfrm>
        </p:grpSpPr>
        <p:pic>
          <p:nvPicPr>
            <p:cNvPr id="6354" name="Graphic 6353" descr="Building with solid fill">
              <a:extLst>
                <a:ext uri="{FF2B5EF4-FFF2-40B4-BE49-F238E27FC236}">
                  <a16:creationId xmlns:a16="http://schemas.microsoft.com/office/drawing/2014/main" id="{3C02E553-1E4A-DE07-5885-7BFB1E8626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2589" y="1252315"/>
              <a:ext cx="954941" cy="954941"/>
            </a:xfrm>
            <a:prstGeom prst="rect">
              <a:avLst/>
            </a:prstGeom>
          </p:spPr>
        </p:pic>
        <p:pic>
          <p:nvPicPr>
            <p:cNvPr id="6355" name="Graphic 6354" descr="Building with solid fill">
              <a:extLst>
                <a:ext uri="{FF2B5EF4-FFF2-40B4-BE49-F238E27FC236}">
                  <a16:creationId xmlns:a16="http://schemas.microsoft.com/office/drawing/2014/main" id="{0AC1552A-8C0C-AB66-A5DD-1D68C7D7CFF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4043" y="1252315"/>
              <a:ext cx="954941" cy="954941"/>
            </a:xfrm>
            <a:prstGeom prst="rect">
              <a:avLst/>
            </a:prstGeom>
          </p:spPr>
        </p:pic>
        <p:pic>
          <p:nvPicPr>
            <p:cNvPr id="6356" name="Graphic 6355" descr="Building with solid fill">
              <a:extLst>
                <a:ext uri="{FF2B5EF4-FFF2-40B4-BE49-F238E27FC236}">
                  <a16:creationId xmlns:a16="http://schemas.microsoft.com/office/drawing/2014/main" id="{75EE8872-3F39-F03D-199F-724F9350BD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65497" y="1252315"/>
              <a:ext cx="954941" cy="954941"/>
            </a:xfrm>
            <a:prstGeom prst="rect">
              <a:avLst/>
            </a:prstGeom>
          </p:spPr>
        </p:pic>
        <p:pic>
          <p:nvPicPr>
            <p:cNvPr id="6357" name="Graphic 6356" descr="Building with solid fill">
              <a:extLst>
                <a:ext uri="{FF2B5EF4-FFF2-40B4-BE49-F238E27FC236}">
                  <a16:creationId xmlns:a16="http://schemas.microsoft.com/office/drawing/2014/main" id="{C7B63E90-D7EF-446B-64B4-8FEFEB14573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06951" y="1252315"/>
              <a:ext cx="954941" cy="954941"/>
            </a:xfrm>
            <a:prstGeom prst="rect">
              <a:avLst/>
            </a:prstGeom>
          </p:spPr>
        </p:pic>
        <p:pic>
          <p:nvPicPr>
            <p:cNvPr id="6358" name="Graphic 6357" descr="Building with solid fill">
              <a:extLst>
                <a:ext uri="{FF2B5EF4-FFF2-40B4-BE49-F238E27FC236}">
                  <a16:creationId xmlns:a16="http://schemas.microsoft.com/office/drawing/2014/main" id="{D1F4DC74-B180-4E38-93FF-8EDC41616F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8405" y="1252315"/>
              <a:ext cx="954941" cy="954941"/>
            </a:xfrm>
            <a:prstGeom prst="rect">
              <a:avLst/>
            </a:prstGeom>
          </p:spPr>
        </p:pic>
        <p:pic>
          <p:nvPicPr>
            <p:cNvPr id="6359" name="Graphic 6358" descr="Building with solid fill">
              <a:extLst>
                <a:ext uri="{FF2B5EF4-FFF2-40B4-BE49-F238E27FC236}">
                  <a16:creationId xmlns:a16="http://schemas.microsoft.com/office/drawing/2014/main" id="{5341408F-5BD8-3072-BCEA-48DBF1AFB9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89859" y="1252315"/>
              <a:ext cx="954941" cy="954941"/>
            </a:xfrm>
            <a:prstGeom prst="rect">
              <a:avLst/>
            </a:prstGeom>
          </p:spPr>
        </p:pic>
        <p:pic>
          <p:nvPicPr>
            <p:cNvPr id="6360" name="Graphic 6359" descr="Building with solid fill">
              <a:extLst>
                <a:ext uri="{FF2B5EF4-FFF2-40B4-BE49-F238E27FC236}">
                  <a16:creationId xmlns:a16="http://schemas.microsoft.com/office/drawing/2014/main" id="{D0174738-4AF0-69CD-03CE-0543DCE436C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31313" y="1252315"/>
              <a:ext cx="954941" cy="954941"/>
            </a:xfrm>
            <a:prstGeom prst="rect">
              <a:avLst/>
            </a:prstGeom>
          </p:spPr>
        </p:pic>
        <p:pic>
          <p:nvPicPr>
            <p:cNvPr id="6361" name="Graphic 6360" descr="Building with solid fill">
              <a:extLst>
                <a:ext uri="{FF2B5EF4-FFF2-40B4-BE49-F238E27FC236}">
                  <a16:creationId xmlns:a16="http://schemas.microsoft.com/office/drawing/2014/main" id="{2AC57017-C7C7-54C7-89B9-807B136CBA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72767" y="1252315"/>
              <a:ext cx="954941" cy="954941"/>
            </a:xfrm>
            <a:prstGeom prst="rect">
              <a:avLst/>
            </a:prstGeom>
          </p:spPr>
        </p:pic>
        <p:pic>
          <p:nvPicPr>
            <p:cNvPr id="6362" name="Graphic 6361" descr="Building with solid fill">
              <a:extLst>
                <a:ext uri="{FF2B5EF4-FFF2-40B4-BE49-F238E27FC236}">
                  <a16:creationId xmlns:a16="http://schemas.microsoft.com/office/drawing/2014/main" id="{EAC936C0-B8A1-0F91-F8C0-5C9AE0A7DA6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14224" y="1252315"/>
              <a:ext cx="954941" cy="954941"/>
            </a:xfrm>
            <a:prstGeom prst="rect">
              <a:avLst/>
            </a:prstGeom>
          </p:spPr>
        </p:pic>
      </p:grpSp>
      <p:grpSp>
        <p:nvGrpSpPr>
          <p:cNvPr id="6486" name="Group 6485">
            <a:extLst>
              <a:ext uri="{FF2B5EF4-FFF2-40B4-BE49-F238E27FC236}">
                <a16:creationId xmlns:a16="http://schemas.microsoft.com/office/drawing/2014/main" id="{7661D734-E0F4-9898-7C34-C3F5638FF2CA}"/>
              </a:ext>
            </a:extLst>
          </p:cNvPr>
          <p:cNvGrpSpPr/>
          <p:nvPr/>
        </p:nvGrpSpPr>
        <p:grpSpPr>
          <a:xfrm>
            <a:off x="382589" y="3273647"/>
            <a:ext cx="6886576" cy="954941"/>
            <a:chOff x="382589" y="1252315"/>
            <a:chExt cx="6886576" cy="954941"/>
          </a:xfrm>
        </p:grpSpPr>
        <p:pic>
          <p:nvPicPr>
            <p:cNvPr id="6487" name="Graphic 6486" descr="Building with solid fill">
              <a:extLst>
                <a:ext uri="{FF2B5EF4-FFF2-40B4-BE49-F238E27FC236}">
                  <a16:creationId xmlns:a16="http://schemas.microsoft.com/office/drawing/2014/main" id="{87BD7DD5-43D2-D300-C001-47F919C92D0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2589" y="1252315"/>
              <a:ext cx="954941" cy="954941"/>
            </a:xfrm>
            <a:prstGeom prst="rect">
              <a:avLst/>
            </a:prstGeom>
          </p:spPr>
        </p:pic>
        <p:pic>
          <p:nvPicPr>
            <p:cNvPr id="6488" name="Graphic 6487" descr="Building with solid fill">
              <a:extLst>
                <a:ext uri="{FF2B5EF4-FFF2-40B4-BE49-F238E27FC236}">
                  <a16:creationId xmlns:a16="http://schemas.microsoft.com/office/drawing/2014/main" id="{B787CC70-261D-1650-63C2-DF6610464CF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4043" y="1252315"/>
              <a:ext cx="954941" cy="954941"/>
            </a:xfrm>
            <a:prstGeom prst="rect">
              <a:avLst/>
            </a:prstGeom>
          </p:spPr>
        </p:pic>
        <p:pic>
          <p:nvPicPr>
            <p:cNvPr id="6489" name="Graphic 6488" descr="Building with solid fill">
              <a:extLst>
                <a:ext uri="{FF2B5EF4-FFF2-40B4-BE49-F238E27FC236}">
                  <a16:creationId xmlns:a16="http://schemas.microsoft.com/office/drawing/2014/main" id="{C92D3E08-8EFD-131A-7B78-324DD52816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65497" y="1252315"/>
              <a:ext cx="954941" cy="954941"/>
            </a:xfrm>
            <a:prstGeom prst="rect">
              <a:avLst/>
            </a:prstGeom>
          </p:spPr>
        </p:pic>
        <p:pic>
          <p:nvPicPr>
            <p:cNvPr id="6490" name="Graphic 6489" descr="Building with solid fill">
              <a:extLst>
                <a:ext uri="{FF2B5EF4-FFF2-40B4-BE49-F238E27FC236}">
                  <a16:creationId xmlns:a16="http://schemas.microsoft.com/office/drawing/2014/main" id="{34FE3698-C559-148C-F5C6-B8515551BE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06951" y="1252315"/>
              <a:ext cx="954941" cy="954941"/>
            </a:xfrm>
            <a:prstGeom prst="rect">
              <a:avLst/>
            </a:prstGeom>
          </p:spPr>
        </p:pic>
        <p:pic>
          <p:nvPicPr>
            <p:cNvPr id="6491" name="Graphic 6490" descr="Building with solid fill">
              <a:extLst>
                <a:ext uri="{FF2B5EF4-FFF2-40B4-BE49-F238E27FC236}">
                  <a16:creationId xmlns:a16="http://schemas.microsoft.com/office/drawing/2014/main" id="{7EC32DCA-3DFE-61F4-90C3-2C5884CCC88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8405" y="1252315"/>
              <a:ext cx="954941" cy="954941"/>
            </a:xfrm>
            <a:prstGeom prst="rect">
              <a:avLst/>
            </a:prstGeom>
          </p:spPr>
        </p:pic>
        <p:pic>
          <p:nvPicPr>
            <p:cNvPr id="6492" name="Graphic 6491" descr="Building with solid fill">
              <a:extLst>
                <a:ext uri="{FF2B5EF4-FFF2-40B4-BE49-F238E27FC236}">
                  <a16:creationId xmlns:a16="http://schemas.microsoft.com/office/drawing/2014/main" id="{BBB3AF58-E7CA-A3FC-3863-6F679C9CBA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89859" y="1252315"/>
              <a:ext cx="954941" cy="954941"/>
            </a:xfrm>
            <a:prstGeom prst="rect">
              <a:avLst/>
            </a:prstGeom>
          </p:spPr>
        </p:pic>
        <p:pic>
          <p:nvPicPr>
            <p:cNvPr id="6493" name="Graphic 6492" descr="Building with solid fill">
              <a:extLst>
                <a:ext uri="{FF2B5EF4-FFF2-40B4-BE49-F238E27FC236}">
                  <a16:creationId xmlns:a16="http://schemas.microsoft.com/office/drawing/2014/main" id="{D4555B6E-64FE-C6AE-E9AE-3BA90B1DE5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31313" y="1252315"/>
              <a:ext cx="954941" cy="954941"/>
            </a:xfrm>
            <a:prstGeom prst="rect">
              <a:avLst/>
            </a:prstGeom>
          </p:spPr>
        </p:pic>
        <p:pic>
          <p:nvPicPr>
            <p:cNvPr id="6494" name="Graphic 6493" descr="Building with solid fill">
              <a:extLst>
                <a:ext uri="{FF2B5EF4-FFF2-40B4-BE49-F238E27FC236}">
                  <a16:creationId xmlns:a16="http://schemas.microsoft.com/office/drawing/2014/main" id="{59AEEACC-9E69-F85C-2C07-7DB3C6DF3A3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72767" y="1252315"/>
              <a:ext cx="954941" cy="954941"/>
            </a:xfrm>
            <a:prstGeom prst="rect">
              <a:avLst/>
            </a:prstGeom>
          </p:spPr>
        </p:pic>
        <p:pic>
          <p:nvPicPr>
            <p:cNvPr id="6495" name="Graphic 6494" descr="Building with solid fill">
              <a:extLst>
                <a:ext uri="{FF2B5EF4-FFF2-40B4-BE49-F238E27FC236}">
                  <a16:creationId xmlns:a16="http://schemas.microsoft.com/office/drawing/2014/main" id="{1C25D0AB-B50D-5633-7D92-1642B15AA93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14224" y="1252315"/>
              <a:ext cx="954941" cy="954941"/>
            </a:xfrm>
            <a:prstGeom prst="rect">
              <a:avLst/>
            </a:prstGeom>
          </p:spPr>
        </p:pic>
      </p:grpSp>
      <p:grpSp>
        <p:nvGrpSpPr>
          <p:cNvPr id="6506" name="Group 6505">
            <a:extLst>
              <a:ext uri="{FF2B5EF4-FFF2-40B4-BE49-F238E27FC236}">
                <a16:creationId xmlns:a16="http://schemas.microsoft.com/office/drawing/2014/main" id="{B2B0304E-B652-144D-ED29-061712A80689}"/>
              </a:ext>
            </a:extLst>
          </p:cNvPr>
          <p:cNvGrpSpPr/>
          <p:nvPr/>
        </p:nvGrpSpPr>
        <p:grpSpPr>
          <a:xfrm>
            <a:off x="382589" y="2262981"/>
            <a:ext cx="6886576" cy="954941"/>
            <a:chOff x="382589" y="1252315"/>
            <a:chExt cx="6886576" cy="954941"/>
          </a:xfrm>
        </p:grpSpPr>
        <p:pic>
          <p:nvPicPr>
            <p:cNvPr id="6507" name="Graphic 6506" descr="Building with solid fill">
              <a:extLst>
                <a:ext uri="{FF2B5EF4-FFF2-40B4-BE49-F238E27FC236}">
                  <a16:creationId xmlns:a16="http://schemas.microsoft.com/office/drawing/2014/main" id="{32B2A080-96D5-D804-3142-E0AEA72857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2589" y="1252315"/>
              <a:ext cx="954941" cy="954941"/>
            </a:xfrm>
            <a:prstGeom prst="rect">
              <a:avLst/>
            </a:prstGeom>
          </p:spPr>
        </p:pic>
        <p:pic>
          <p:nvPicPr>
            <p:cNvPr id="6508" name="Graphic 6507" descr="Building with solid fill">
              <a:extLst>
                <a:ext uri="{FF2B5EF4-FFF2-40B4-BE49-F238E27FC236}">
                  <a16:creationId xmlns:a16="http://schemas.microsoft.com/office/drawing/2014/main" id="{D47E6A0A-2143-2A43-394E-C4E83554FD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4043" y="1252315"/>
              <a:ext cx="954941" cy="954941"/>
            </a:xfrm>
            <a:prstGeom prst="rect">
              <a:avLst/>
            </a:prstGeom>
          </p:spPr>
        </p:pic>
        <p:pic>
          <p:nvPicPr>
            <p:cNvPr id="6509" name="Graphic 6508" descr="Building with solid fill">
              <a:extLst>
                <a:ext uri="{FF2B5EF4-FFF2-40B4-BE49-F238E27FC236}">
                  <a16:creationId xmlns:a16="http://schemas.microsoft.com/office/drawing/2014/main" id="{F9777BCB-AF79-0884-C260-93076CFB8AC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65497" y="1252315"/>
              <a:ext cx="954941" cy="954941"/>
            </a:xfrm>
            <a:prstGeom prst="rect">
              <a:avLst/>
            </a:prstGeom>
          </p:spPr>
        </p:pic>
        <p:pic>
          <p:nvPicPr>
            <p:cNvPr id="6510" name="Graphic 6509" descr="Building with solid fill">
              <a:extLst>
                <a:ext uri="{FF2B5EF4-FFF2-40B4-BE49-F238E27FC236}">
                  <a16:creationId xmlns:a16="http://schemas.microsoft.com/office/drawing/2014/main" id="{35D30DBF-9921-2FAD-A0B4-A2533E2A98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06951" y="1252315"/>
              <a:ext cx="954941" cy="954941"/>
            </a:xfrm>
            <a:prstGeom prst="rect">
              <a:avLst/>
            </a:prstGeom>
          </p:spPr>
        </p:pic>
        <p:pic>
          <p:nvPicPr>
            <p:cNvPr id="6511" name="Graphic 6510" descr="Building with solid fill">
              <a:extLst>
                <a:ext uri="{FF2B5EF4-FFF2-40B4-BE49-F238E27FC236}">
                  <a16:creationId xmlns:a16="http://schemas.microsoft.com/office/drawing/2014/main" id="{DDF217DB-3C8E-3915-0ECE-47A0C10A918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8405" y="1252315"/>
              <a:ext cx="954941" cy="954941"/>
            </a:xfrm>
            <a:prstGeom prst="rect">
              <a:avLst/>
            </a:prstGeom>
          </p:spPr>
        </p:pic>
        <p:pic>
          <p:nvPicPr>
            <p:cNvPr id="6512" name="Graphic 6511" descr="Building with solid fill">
              <a:extLst>
                <a:ext uri="{FF2B5EF4-FFF2-40B4-BE49-F238E27FC236}">
                  <a16:creationId xmlns:a16="http://schemas.microsoft.com/office/drawing/2014/main" id="{B55AC77B-99A1-2038-F57E-0520BB23F84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89859" y="1252315"/>
              <a:ext cx="954941" cy="954941"/>
            </a:xfrm>
            <a:prstGeom prst="rect">
              <a:avLst/>
            </a:prstGeom>
          </p:spPr>
        </p:pic>
        <p:pic>
          <p:nvPicPr>
            <p:cNvPr id="6513" name="Graphic 6512" descr="Building with solid fill">
              <a:extLst>
                <a:ext uri="{FF2B5EF4-FFF2-40B4-BE49-F238E27FC236}">
                  <a16:creationId xmlns:a16="http://schemas.microsoft.com/office/drawing/2014/main" id="{9C44CAD7-0225-7777-B4F7-A7BAA76C6E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31313" y="1252315"/>
              <a:ext cx="954941" cy="954941"/>
            </a:xfrm>
            <a:prstGeom prst="rect">
              <a:avLst/>
            </a:prstGeom>
          </p:spPr>
        </p:pic>
        <p:pic>
          <p:nvPicPr>
            <p:cNvPr id="6514" name="Graphic 6513" descr="Building with solid fill">
              <a:extLst>
                <a:ext uri="{FF2B5EF4-FFF2-40B4-BE49-F238E27FC236}">
                  <a16:creationId xmlns:a16="http://schemas.microsoft.com/office/drawing/2014/main" id="{40DF8D7D-97BC-F809-0825-1BFE796D02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72767" y="1252315"/>
              <a:ext cx="954941" cy="954941"/>
            </a:xfrm>
            <a:prstGeom prst="rect">
              <a:avLst/>
            </a:prstGeom>
          </p:spPr>
        </p:pic>
        <p:pic>
          <p:nvPicPr>
            <p:cNvPr id="6515" name="Graphic 6514" descr="Building with solid fill">
              <a:extLst>
                <a:ext uri="{FF2B5EF4-FFF2-40B4-BE49-F238E27FC236}">
                  <a16:creationId xmlns:a16="http://schemas.microsoft.com/office/drawing/2014/main" id="{4E7C6B66-707D-6ABC-F16D-527E10FF08F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14224" y="1252315"/>
              <a:ext cx="954941" cy="954941"/>
            </a:xfrm>
            <a:prstGeom prst="rect">
              <a:avLst/>
            </a:prstGeom>
          </p:spPr>
        </p:pic>
      </p:grpSp>
      <p:grpSp>
        <p:nvGrpSpPr>
          <p:cNvPr id="6496" name="Group 6495">
            <a:extLst>
              <a:ext uri="{FF2B5EF4-FFF2-40B4-BE49-F238E27FC236}">
                <a16:creationId xmlns:a16="http://schemas.microsoft.com/office/drawing/2014/main" id="{D6FC1158-0C71-0E5E-7105-68081555A01E}"/>
              </a:ext>
            </a:extLst>
          </p:cNvPr>
          <p:cNvGrpSpPr/>
          <p:nvPr/>
        </p:nvGrpSpPr>
        <p:grpSpPr>
          <a:xfrm>
            <a:off x="382589" y="4284313"/>
            <a:ext cx="6886576" cy="954941"/>
            <a:chOff x="382589" y="1252315"/>
            <a:chExt cx="6886576" cy="954941"/>
          </a:xfrm>
        </p:grpSpPr>
        <p:pic>
          <p:nvPicPr>
            <p:cNvPr id="6497" name="Graphic 6496" descr="Building with solid fill">
              <a:extLst>
                <a:ext uri="{FF2B5EF4-FFF2-40B4-BE49-F238E27FC236}">
                  <a16:creationId xmlns:a16="http://schemas.microsoft.com/office/drawing/2014/main" id="{9C5D405C-65C8-DA2D-3A01-8BB554D9EC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2589" y="1252315"/>
              <a:ext cx="954941" cy="954941"/>
            </a:xfrm>
            <a:prstGeom prst="rect">
              <a:avLst/>
            </a:prstGeom>
          </p:spPr>
        </p:pic>
        <p:pic>
          <p:nvPicPr>
            <p:cNvPr id="6498" name="Graphic 6497" descr="Building with solid fill">
              <a:extLst>
                <a:ext uri="{FF2B5EF4-FFF2-40B4-BE49-F238E27FC236}">
                  <a16:creationId xmlns:a16="http://schemas.microsoft.com/office/drawing/2014/main" id="{C3DA586E-84FF-7341-761F-B5707BEE14C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4043" y="1252315"/>
              <a:ext cx="954941" cy="954941"/>
            </a:xfrm>
            <a:prstGeom prst="rect">
              <a:avLst/>
            </a:prstGeom>
          </p:spPr>
        </p:pic>
        <p:pic>
          <p:nvPicPr>
            <p:cNvPr id="6499" name="Graphic 6498" descr="Building with solid fill">
              <a:extLst>
                <a:ext uri="{FF2B5EF4-FFF2-40B4-BE49-F238E27FC236}">
                  <a16:creationId xmlns:a16="http://schemas.microsoft.com/office/drawing/2014/main" id="{1D8FDDF5-E370-1C71-7D83-192D46EECAC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65497" y="1252315"/>
              <a:ext cx="954941" cy="954941"/>
            </a:xfrm>
            <a:prstGeom prst="rect">
              <a:avLst/>
            </a:prstGeom>
          </p:spPr>
        </p:pic>
        <p:pic>
          <p:nvPicPr>
            <p:cNvPr id="6500" name="Graphic 6499" descr="Building with solid fill">
              <a:extLst>
                <a:ext uri="{FF2B5EF4-FFF2-40B4-BE49-F238E27FC236}">
                  <a16:creationId xmlns:a16="http://schemas.microsoft.com/office/drawing/2014/main" id="{CECAF5B8-698E-16CA-0C61-F8819EF337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06951" y="1252315"/>
              <a:ext cx="954941" cy="954941"/>
            </a:xfrm>
            <a:prstGeom prst="rect">
              <a:avLst/>
            </a:prstGeom>
          </p:spPr>
        </p:pic>
        <p:pic>
          <p:nvPicPr>
            <p:cNvPr id="6501" name="Graphic 6500" descr="Building with solid fill">
              <a:extLst>
                <a:ext uri="{FF2B5EF4-FFF2-40B4-BE49-F238E27FC236}">
                  <a16:creationId xmlns:a16="http://schemas.microsoft.com/office/drawing/2014/main" id="{1DFF9788-F7EF-0973-9EF7-106407E23A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8405" y="1252315"/>
              <a:ext cx="954941" cy="954941"/>
            </a:xfrm>
            <a:prstGeom prst="rect">
              <a:avLst/>
            </a:prstGeom>
          </p:spPr>
        </p:pic>
        <p:pic>
          <p:nvPicPr>
            <p:cNvPr id="6502" name="Graphic 6501" descr="Building with solid fill">
              <a:extLst>
                <a:ext uri="{FF2B5EF4-FFF2-40B4-BE49-F238E27FC236}">
                  <a16:creationId xmlns:a16="http://schemas.microsoft.com/office/drawing/2014/main" id="{CB0E06A1-7FE7-01C9-6C8F-90227E7E6EC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89859" y="1252315"/>
              <a:ext cx="954941" cy="954941"/>
            </a:xfrm>
            <a:prstGeom prst="rect">
              <a:avLst/>
            </a:prstGeom>
          </p:spPr>
        </p:pic>
        <p:pic>
          <p:nvPicPr>
            <p:cNvPr id="6503" name="Graphic 6502" descr="Building with solid fill">
              <a:extLst>
                <a:ext uri="{FF2B5EF4-FFF2-40B4-BE49-F238E27FC236}">
                  <a16:creationId xmlns:a16="http://schemas.microsoft.com/office/drawing/2014/main" id="{287ED8AC-B47C-961B-52AD-A8503BC9A8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31313" y="1252315"/>
              <a:ext cx="954941" cy="954941"/>
            </a:xfrm>
            <a:prstGeom prst="rect">
              <a:avLst/>
            </a:prstGeom>
          </p:spPr>
        </p:pic>
        <p:pic>
          <p:nvPicPr>
            <p:cNvPr id="6504" name="Graphic 6503" descr="Building with solid fill">
              <a:extLst>
                <a:ext uri="{FF2B5EF4-FFF2-40B4-BE49-F238E27FC236}">
                  <a16:creationId xmlns:a16="http://schemas.microsoft.com/office/drawing/2014/main" id="{66C8579D-8F84-5B9C-7377-696F772331C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72767" y="1252315"/>
              <a:ext cx="954941" cy="954941"/>
            </a:xfrm>
            <a:prstGeom prst="rect">
              <a:avLst/>
            </a:prstGeom>
          </p:spPr>
        </p:pic>
        <p:pic>
          <p:nvPicPr>
            <p:cNvPr id="6505" name="Graphic 6504" descr="Building with solid fill">
              <a:extLst>
                <a:ext uri="{FF2B5EF4-FFF2-40B4-BE49-F238E27FC236}">
                  <a16:creationId xmlns:a16="http://schemas.microsoft.com/office/drawing/2014/main" id="{F19C1ABE-6000-C18E-8722-F1960C99CB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14224" y="1252315"/>
              <a:ext cx="954941" cy="954941"/>
            </a:xfrm>
            <a:prstGeom prst="rect">
              <a:avLst/>
            </a:prstGeom>
          </p:spPr>
        </p:pic>
      </p:grpSp>
      <p:grpSp>
        <p:nvGrpSpPr>
          <p:cNvPr id="6516" name="Group 6515">
            <a:extLst>
              <a:ext uri="{FF2B5EF4-FFF2-40B4-BE49-F238E27FC236}">
                <a16:creationId xmlns:a16="http://schemas.microsoft.com/office/drawing/2014/main" id="{E39CD1DE-073A-32F3-4D38-DE3F4903F7A5}"/>
              </a:ext>
            </a:extLst>
          </p:cNvPr>
          <p:cNvGrpSpPr/>
          <p:nvPr/>
        </p:nvGrpSpPr>
        <p:grpSpPr>
          <a:xfrm>
            <a:off x="382589" y="5294980"/>
            <a:ext cx="6886576" cy="954941"/>
            <a:chOff x="382589" y="1252315"/>
            <a:chExt cx="6886576" cy="954941"/>
          </a:xfrm>
        </p:grpSpPr>
        <p:pic>
          <p:nvPicPr>
            <p:cNvPr id="6517" name="Graphic 6516" descr="Building with solid fill">
              <a:extLst>
                <a:ext uri="{FF2B5EF4-FFF2-40B4-BE49-F238E27FC236}">
                  <a16:creationId xmlns:a16="http://schemas.microsoft.com/office/drawing/2014/main" id="{D86C54E6-B007-8150-24CD-966B8FF3945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2589" y="1252315"/>
              <a:ext cx="954941" cy="954941"/>
            </a:xfrm>
            <a:prstGeom prst="rect">
              <a:avLst/>
            </a:prstGeom>
          </p:spPr>
        </p:pic>
        <p:pic>
          <p:nvPicPr>
            <p:cNvPr id="6518" name="Graphic 6517" descr="Building with solid fill">
              <a:extLst>
                <a:ext uri="{FF2B5EF4-FFF2-40B4-BE49-F238E27FC236}">
                  <a16:creationId xmlns:a16="http://schemas.microsoft.com/office/drawing/2014/main" id="{79C77DB5-224E-6529-A6F9-4C64EE2CB6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4043" y="1252315"/>
              <a:ext cx="954941" cy="954941"/>
            </a:xfrm>
            <a:prstGeom prst="rect">
              <a:avLst/>
            </a:prstGeom>
          </p:spPr>
        </p:pic>
        <p:pic>
          <p:nvPicPr>
            <p:cNvPr id="6519" name="Graphic 6518" descr="Building with solid fill">
              <a:extLst>
                <a:ext uri="{FF2B5EF4-FFF2-40B4-BE49-F238E27FC236}">
                  <a16:creationId xmlns:a16="http://schemas.microsoft.com/office/drawing/2014/main" id="{5119F612-85AD-C36C-4ACD-D1B6F8E21D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65497" y="1252315"/>
              <a:ext cx="954941" cy="954941"/>
            </a:xfrm>
            <a:prstGeom prst="rect">
              <a:avLst/>
            </a:prstGeom>
          </p:spPr>
        </p:pic>
        <p:pic>
          <p:nvPicPr>
            <p:cNvPr id="6520" name="Graphic 6519" descr="Building with solid fill">
              <a:extLst>
                <a:ext uri="{FF2B5EF4-FFF2-40B4-BE49-F238E27FC236}">
                  <a16:creationId xmlns:a16="http://schemas.microsoft.com/office/drawing/2014/main" id="{B03F883F-DCD2-056B-9E5C-EF82333FCF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06951" y="1252315"/>
              <a:ext cx="954941" cy="954941"/>
            </a:xfrm>
            <a:prstGeom prst="rect">
              <a:avLst/>
            </a:prstGeom>
          </p:spPr>
        </p:pic>
        <p:pic>
          <p:nvPicPr>
            <p:cNvPr id="6521" name="Graphic 6520" descr="Building with solid fill">
              <a:extLst>
                <a:ext uri="{FF2B5EF4-FFF2-40B4-BE49-F238E27FC236}">
                  <a16:creationId xmlns:a16="http://schemas.microsoft.com/office/drawing/2014/main" id="{7A9D42CF-8E50-110C-B56B-18EC4C6069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8405" y="1252315"/>
              <a:ext cx="954941" cy="954941"/>
            </a:xfrm>
            <a:prstGeom prst="rect">
              <a:avLst/>
            </a:prstGeom>
          </p:spPr>
        </p:pic>
        <p:pic>
          <p:nvPicPr>
            <p:cNvPr id="6522" name="Graphic 6521" descr="Building with solid fill">
              <a:extLst>
                <a:ext uri="{FF2B5EF4-FFF2-40B4-BE49-F238E27FC236}">
                  <a16:creationId xmlns:a16="http://schemas.microsoft.com/office/drawing/2014/main" id="{297B6ABC-C0E9-1BC3-DEBE-0A205EE1FC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89859" y="1252315"/>
              <a:ext cx="954941" cy="954941"/>
            </a:xfrm>
            <a:prstGeom prst="rect">
              <a:avLst/>
            </a:prstGeom>
          </p:spPr>
        </p:pic>
        <p:pic>
          <p:nvPicPr>
            <p:cNvPr id="6523" name="Graphic 6522" descr="Building with solid fill">
              <a:extLst>
                <a:ext uri="{FF2B5EF4-FFF2-40B4-BE49-F238E27FC236}">
                  <a16:creationId xmlns:a16="http://schemas.microsoft.com/office/drawing/2014/main" id="{1AC8BF18-FC17-1540-6B13-D8BE38EE17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31313" y="1252315"/>
              <a:ext cx="954941" cy="954941"/>
            </a:xfrm>
            <a:prstGeom prst="rect">
              <a:avLst/>
            </a:prstGeom>
          </p:spPr>
        </p:pic>
        <p:pic>
          <p:nvPicPr>
            <p:cNvPr id="6524" name="Graphic 6523" descr="Building with solid fill">
              <a:extLst>
                <a:ext uri="{FF2B5EF4-FFF2-40B4-BE49-F238E27FC236}">
                  <a16:creationId xmlns:a16="http://schemas.microsoft.com/office/drawing/2014/main" id="{AF330796-DF82-FB3C-FAC8-8A01256142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72767" y="1252315"/>
              <a:ext cx="954941" cy="954941"/>
            </a:xfrm>
            <a:prstGeom prst="rect">
              <a:avLst/>
            </a:prstGeom>
          </p:spPr>
        </p:pic>
        <p:pic>
          <p:nvPicPr>
            <p:cNvPr id="6525" name="Graphic 6524" descr="Building with solid fill">
              <a:extLst>
                <a:ext uri="{FF2B5EF4-FFF2-40B4-BE49-F238E27FC236}">
                  <a16:creationId xmlns:a16="http://schemas.microsoft.com/office/drawing/2014/main" id="{C70ADDA8-95E2-93CD-AE00-244C7D63DB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14224" y="1252315"/>
              <a:ext cx="954941" cy="954941"/>
            </a:xfrm>
            <a:prstGeom prst="rect">
              <a:avLst/>
            </a:prstGeom>
          </p:spPr>
        </p:pic>
      </p:grpSp>
      <p:grpSp>
        <p:nvGrpSpPr>
          <p:cNvPr id="6602" name="Group 6601">
            <a:extLst>
              <a:ext uri="{FF2B5EF4-FFF2-40B4-BE49-F238E27FC236}">
                <a16:creationId xmlns:a16="http://schemas.microsoft.com/office/drawing/2014/main" id="{A078ED62-2517-7975-1BBE-3DD02D9B1108}"/>
              </a:ext>
            </a:extLst>
          </p:cNvPr>
          <p:cNvGrpSpPr/>
          <p:nvPr/>
        </p:nvGrpSpPr>
        <p:grpSpPr>
          <a:xfrm>
            <a:off x="383414" y="3266055"/>
            <a:ext cx="6886576" cy="2987051"/>
            <a:chOff x="383414" y="3266055"/>
            <a:chExt cx="6886576" cy="2987051"/>
          </a:xfrm>
        </p:grpSpPr>
        <p:pic>
          <p:nvPicPr>
            <p:cNvPr id="6527" name="Graphic 6526" descr="Building with solid fill">
              <a:extLst>
                <a:ext uri="{FF2B5EF4-FFF2-40B4-BE49-F238E27FC236}">
                  <a16:creationId xmlns:a16="http://schemas.microsoft.com/office/drawing/2014/main" id="{FF7A8CD4-BB64-EB64-9284-3766AB981DE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3414" y="4287498"/>
              <a:ext cx="954941" cy="954941"/>
            </a:xfrm>
            <a:prstGeom prst="rect">
              <a:avLst/>
            </a:prstGeom>
          </p:spPr>
        </p:pic>
        <p:pic>
          <p:nvPicPr>
            <p:cNvPr id="6528" name="Graphic 6527" descr="Building with solid fill">
              <a:extLst>
                <a:ext uri="{FF2B5EF4-FFF2-40B4-BE49-F238E27FC236}">
                  <a16:creationId xmlns:a16="http://schemas.microsoft.com/office/drawing/2014/main" id="{B7ED17E4-6C06-22FD-0711-2C153F0EE02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24868" y="4287498"/>
              <a:ext cx="954941" cy="954941"/>
            </a:xfrm>
            <a:prstGeom prst="rect">
              <a:avLst/>
            </a:prstGeom>
          </p:spPr>
        </p:pic>
        <p:pic>
          <p:nvPicPr>
            <p:cNvPr id="6529" name="Graphic 6528" descr="Building with solid fill">
              <a:extLst>
                <a:ext uri="{FF2B5EF4-FFF2-40B4-BE49-F238E27FC236}">
                  <a16:creationId xmlns:a16="http://schemas.microsoft.com/office/drawing/2014/main" id="{97E192BF-08EA-D7FB-9CC0-528A96E4711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66322" y="4287498"/>
              <a:ext cx="954941" cy="954941"/>
            </a:xfrm>
            <a:prstGeom prst="rect">
              <a:avLst/>
            </a:prstGeom>
          </p:spPr>
        </p:pic>
        <p:pic>
          <p:nvPicPr>
            <p:cNvPr id="6530" name="Graphic 6529" descr="Building with solid fill">
              <a:extLst>
                <a:ext uri="{FF2B5EF4-FFF2-40B4-BE49-F238E27FC236}">
                  <a16:creationId xmlns:a16="http://schemas.microsoft.com/office/drawing/2014/main" id="{C6126129-F3D6-2B9D-63FD-7AE9F5BFAB9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07776" y="4287498"/>
              <a:ext cx="954941" cy="954941"/>
            </a:xfrm>
            <a:prstGeom prst="rect">
              <a:avLst/>
            </a:prstGeom>
          </p:spPr>
        </p:pic>
        <p:pic>
          <p:nvPicPr>
            <p:cNvPr id="6531" name="Graphic 6530" descr="Building with solid fill">
              <a:extLst>
                <a:ext uri="{FF2B5EF4-FFF2-40B4-BE49-F238E27FC236}">
                  <a16:creationId xmlns:a16="http://schemas.microsoft.com/office/drawing/2014/main" id="{DF7F4C4A-FE58-EB3A-8987-26830A37FCF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49230" y="4287498"/>
              <a:ext cx="954941" cy="954941"/>
            </a:xfrm>
            <a:prstGeom prst="rect">
              <a:avLst/>
            </a:prstGeom>
          </p:spPr>
        </p:pic>
        <p:pic>
          <p:nvPicPr>
            <p:cNvPr id="6532" name="Graphic 6531" descr="Building with solid fill">
              <a:extLst>
                <a:ext uri="{FF2B5EF4-FFF2-40B4-BE49-F238E27FC236}">
                  <a16:creationId xmlns:a16="http://schemas.microsoft.com/office/drawing/2014/main" id="{7E271951-3D81-92C8-57A0-2264BA9E515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90684" y="4287498"/>
              <a:ext cx="954941" cy="954941"/>
            </a:xfrm>
            <a:prstGeom prst="rect">
              <a:avLst/>
            </a:prstGeom>
          </p:spPr>
        </p:pic>
        <p:pic>
          <p:nvPicPr>
            <p:cNvPr id="6533" name="Graphic 6532" descr="Building with solid fill">
              <a:extLst>
                <a:ext uri="{FF2B5EF4-FFF2-40B4-BE49-F238E27FC236}">
                  <a16:creationId xmlns:a16="http://schemas.microsoft.com/office/drawing/2014/main" id="{08F4F6E6-7DD2-773C-7C28-92BDB980753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32138" y="4287498"/>
              <a:ext cx="954941" cy="954941"/>
            </a:xfrm>
            <a:prstGeom prst="rect">
              <a:avLst/>
            </a:prstGeom>
          </p:spPr>
        </p:pic>
        <p:pic>
          <p:nvPicPr>
            <p:cNvPr id="6534" name="Graphic 6533" descr="Building with solid fill">
              <a:extLst>
                <a:ext uri="{FF2B5EF4-FFF2-40B4-BE49-F238E27FC236}">
                  <a16:creationId xmlns:a16="http://schemas.microsoft.com/office/drawing/2014/main" id="{5075245F-2293-0861-1E8C-1DC412901E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73592" y="4287498"/>
              <a:ext cx="954941" cy="954941"/>
            </a:xfrm>
            <a:prstGeom prst="rect">
              <a:avLst/>
            </a:prstGeom>
          </p:spPr>
        </p:pic>
        <p:pic>
          <p:nvPicPr>
            <p:cNvPr id="6535" name="Graphic 6534" descr="Building with solid fill">
              <a:extLst>
                <a:ext uri="{FF2B5EF4-FFF2-40B4-BE49-F238E27FC236}">
                  <a16:creationId xmlns:a16="http://schemas.microsoft.com/office/drawing/2014/main" id="{91248028-1270-F9FC-FDB6-104E1E017EE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15049" y="4287498"/>
              <a:ext cx="954941" cy="954941"/>
            </a:xfrm>
            <a:prstGeom prst="rect">
              <a:avLst/>
            </a:prstGeom>
          </p:spPr>
        </p:pic>
        <p:pic>
          <p:nvPicPr>
            <p:cNvPr id="6537" name="Graphic 6536" descr="Building with solid fill">
              <a:extLst>
                <a:ext uri="{FF2B5EF4-FFF2-40B4-BE49-F238E27FC236}">
                  <a16:creationId xmlns:a16="http://schemas.microsoft.com/office/drawing/2014/main" id="{CF592589-B0E5-F5C5-A08A-A7476EA90B8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3414" y="5298165"/>
              <a:ext cx="954941" cy="954941"/>
            </a:xfrm>
            <a:prstGeom prst="rect">
              <a:avLst/>
            </a:prstGeom>
          </p:spPr>
        </p:pic>
        <p:pic>
          <p:nvPicPr>
            <p:cNvPr id="6538" name="Graphic 6537" descr="Building with solid fill">
              <a:extLst>
                <a:ext uri="{FF2B5EF4-FFF2-40B4-BE49-F238E27FC236}">
                  <a16:creationId xmlns:a16="http://schemas.microsoft.com/office/drawing/2014/main" id="{C5577321-460B-3AAD-6B55-A5EF47BA78B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24868" y="5298165"/>
              <a:ext cx="954941" cy="954941"/>
            </a:xfrm>
            <a:prstGeom prst="rect">
              <a:avLst/>
            </a:prstGeom>
          </p:spPr>
        </p:pic>
        <p:pic>
          <p:nvPicPr>
            <p:cNvPr id="6539" name="Graphic 6538" descr="Building with solid fill">
              <a:extLst>
                <a:ext uri="{FF2B5EF4-FFF2-40B4-BE49-F238E27FC236}">
                  <a16:creationId xmlns:a16="http://schemas.microsoft.com/office/drawing/2014/main" id="{BAC1986A-FCBD-87D1-3650-F9556CE93C5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66322" y="5298165"/>
              <a:ext cx="954941" cy="954941"/>
            </a:xfrm>
            <a:prstGeom prst="rect">
              <a:avLst/>
            </a:prstGeom>
          </p:spPr>
        </p:pic>
        <p:pic>
          <p:nvPicPr>
            <p:cNvPr id="6540" name="Graphic 6539" descr="Building with solid fill">
              <a:extLst>
                <a:ext uri="{FF2B5EF4-FFF2-40B4-BE49-F238E27FC236}">
                  <a16:creationId xmlns:a16="http://schemas.microsoft.com/office/drawing/2014/main" id="{A33A5EAE-4228-7888-4BE9-873C3B26464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07776" y="5298165"/>
              <a:ext cx="954941" cy="954941"/>
            </a:xfrm>
            <a:prstGeom prst="rect">
              <a:avLst/>
            </a:prstGeom>
          </p:spPr>
        </p:pic>
        <p:pic>
          <p:nvPicPr>
            <p:cNvPr id="6541" name="Graphic 6540" descr="Building with solid fill">
              <a:extLst>
                <a:ext uri="{FF2B5EF4-FFF2-40B4-BE49-F238E27FC236}">
                  <a16:creationId xmlns:a16="http://schemas.microsoft.com/office/drawing/2014/main" id="{FDAE9590-FFBA-DBB8-58F1-2BAD5DD3C18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49230" y="5298165"/>
              <a:ext cx="954941" cy="954941"/>
            </a:xfrm>
            <a:prstGeom prst="rect">
              <a:avLst/>
            </a:prstGeom>
          </p:spPr>
        </p:pic>
        <p:pic>
          <p:nvPicPr>
            <p:cNvPr id="6542" name="Graphic 6541" descr="Building with solid fill">
              <a:extLst>
                <a:ext uri="{FF2B5EF4-FFF2-40B4-BE49-F238E27FC236}">
                  <a16:creationId xmlns:a16="http://schemas.microsoft.com/office/drawing/2014/main" id="{A1BA9239-D98E-D5EC-6784-80097F37CB6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90684" y="5298165"/>
              <a:ext cx="954941" cy="954941"/>
            </a:xfrm>
            <a:prstGeom prst="rect">
              <a:avLst/>
            </a:prstGeom>
          </p:spPr>
        </p:pic>
        <p:pic>
          <p:nvPicPr>
            <p:cNvPr id="6543" name="Graphic 6542" descr="Building with solid fill">
              <a:extLst>
                <a:ext uri="{FF2B5EF4-FFF2-40B4-BE49-F238E27FC236}">
                  <a16:creationId xmlns:a16="http://schemas.microsoft.com/office/drawing/2014/main" id="{1851F742-C002-0B7B-05A0-CD09E3CDBF4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32138" y="5298165"/>
              <a:ext cx="954941" cy="954941"/>
            </a:xfrm>
            <a:prstGeom prst="rect">
              <a:avLst/>
            </a:prstGeom>
          </p:spPr>
        </p:pic>
        <p:pic>
          <p:nvPicPr>
            <p:cNvPr id="6544" name="Graphic 6543" descr="Building with solid fill">
              <a:extLst>
                <a:ext uri="{FF2B5EF4-FFF2-40B4-BE49-F238E27FC236}">
                  <a16:creationId xmlns:a16="http://schemas.microsoft.com/office/drawing/2014/main" id="{8268D91F-40DF-59F7-66FE-C1609EF066D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73592" y="5298165"/>
              <a:ext cx="954941" cy="954941"/>
            </a:xfrm>
            <a:prstGeom prst="rect">
              <a:avLst/>
            </a:prstGeom>
          </p:spPr>
        </p:pic>
        <p:pic>
          <p:nvPicPr>
            <p:cNvPr id="6545" name="Graphic 6544" descr="Building with solid fill">
              <a:extLst>
                <a:ext uri="{FF2B5EF4-FFF2-40B4-BE49-F238E27FC236}">
                  <a16:creationId xmlns:a16="http://schemas.microsoft.com/office/drawing/2014/main" id="{4799ABDA-AD23-D4D2-0FCD-6C1667A8FB1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15049" y="5298165"/>
              <a:ext cx="954941" cy="954941"/>
            </a:xfrm>
            <a:prstGeom prst="rect">
              <a:avLst/>
            </a:prstGeom>
          </p:spPr>
        </p:pic>
        <p:pic>
          <p:nvPicPr>
            <p:cNvPr id="6551" name="Graphic 6550" descr="Building with solid fill">
              <a:extLst>
                <a:ext uri="{FF2B5EF4-FFF2-40B4-BE49-F238E27FC236}">
                  <a16:creationId xmlns:a16="http://schemas.microsoft.com/office/drawing/2014/main" id="{79AE96AF-CA40-9913-CB94-B0ED012A6C4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49230" y="3266055"/>
              <a:ext cx="954941" cy="954941"/>
            </a:xfrm>
            <a:prstGeom prst="rect">
              <a:avLst/>
            </a:prstGeom>
          </p:spPr>
        </p:pic>
        <p:pic>
          <p:nvPicPr>
            <p:cNvPr id="6552" name="Graphic 6551" descr="Building with solid fill">
              <a:extLst>
                <a:ext uri="{FF2B5EF4-FFF2-40B4-BE49-F238E27FC236}">
                  <a16:creationId xmlns:a16="http://schemas.microsoft.com/office/drawing/2014/main" id="{B7B87857-D0F5-2CC5-57DA-CEEF206646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90684" y="3266055"/>
              <a:ext cx="954941" cy="954941"/>
            </a:xfrm>
            <a:prstGeom prst="rect">
              <a:avLst/>
            </a:prstGeom>
          </p:spPr>
        </p:pic>
        <p:pic>
          <p:nvPicPr>
            <p:cNvPr id="6553" name="Graphic 6552" descr="Building with solid fill">
              <a:extLst>
                <a:ext uri="{FF2B5EF4-FFF2-40B4-BE49-F238E27FC236}">
                  <a16:creationId xmlns:a16="http://schemas.microsoft.com/office/drawing/2014/main" id="{F4BFF45B-0779-4825-F3C7-D6AF449C87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32138" y="3266055"/>
              <a:ext cx="954941" cy="954941"/>
            </a:xfrm>
            <a:prstGeom prst="rect">
              <a:avLst/>
            </a:prstGeom>
          </p:spPr>
        </p:pic>
        <p:pic>
          <p:nvPicPr>
            <p:cNvPr id="6554" name="Graphic 6553" descr="Building with solid fill">
              <a:extLst>
                <a:ext uri="{FF2B5EF4-FFF2-40B4-BE49-F238E27FC236}">
                  <a16:creationId xmlns:a16="http://schemas.microsoft.com/office/drawing/2014/main" id="{773E89B7-9841-D313-3FB8-9E785078D60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73592" y="3266055"/>
              <a:ext cx="954941" cy="954941"/>
            </a:xfrm>
            <a:prstGeom prst="rect">
              <a:avLst/>
            </a:prstGeom>
          </p:spPr>
        </p:pic>
        <p:pic>
          <p:nvPicPr>
            <p:cNvPr id="6555" name="Graphic 6554" descr="Building with solid fill">
              <a:extLst>
                <a:ext uri="{FF2B5EF4-FFF2-40B4-BE49-F238E27FC236}">
                  <a16:creationId xmlns:a16="http://schemas.microsoft.com/office/drawing/2014/main" id="{7B13D84F-8993-CD48-123D-5BC63484101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15049" y="3266055"/>
              <a:ext cx="954941" cy="954941"/>
            </a:xfrm>
            <a:prstGeom prst="rect">
              <a:avLst/>
            </a:prstGeom>
          </p:spPr>
        </p:pic>
      </p:grpSp>
      <p:grpSp>
        <p:nvGrpSpPr>
          <p:cNvPr id="6603" name="Group 6602">
            <a:extLst>
              <a:ext uri="{FF2B5EF4-FFF2-40B4-BE49-F238E27FC236}">
                <a16:creationId xmlns:a16="http://schemas.microsoft.com/office/drawing/2014/main" id="{EBE06FFE-6282-FB12-1AB1-1EE098AD28E0}"/>
              </a:ext>
            </a:extLst>
          </p:cNvPr>
          <p:cNvGrpSpPr/>
          <p:nvPr/>
        </p:nvGrpSpPr>
        <p:grpSpPr>
          <a:xfrm>
            <a:off x="382144" y="4282651"/>
            <a:ext cx="6887401" cy="1968793"/>
            <a:chOff x="609097" y="7614843"/>
            <a:chExt cx="6887401" cy="1968793"/>
          </a:xfrm>
        </p:grpSpPr>
        <p:pic>
          <p:nvPicPr>
            <p:cNvPr id="6599" name="Graphic 6598" descr="Building with solid fill">
              <a:extLst>
                <a:ext uri="{FF2B5EF4-FFF2-40B4-BE49-F238E27FC236}">
                  <a16:creationId xmlns:a16="http://schemas.microsoft.com/office/drawing/2014/main" id="{DBDF236A-4B89-75F4-D943-EECDD4E726E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57821" y="7614843"/>
              <a:ext cx="954941" cy="954941"/>
            </a:xfrm>
            <a:prstGeom prst="rect">
              <a:avLst/>
            </a:prstGeom>
          </p:spPr>
        </p:pic>
        <p:pic>
          <p:nvPicPr>
            <p:cNvPr id="6600" name="Graphic 6599" descr="Building with solid fill">
              <a:extLst>
                <a:ext uri="{FF2B5EF4-FFF2-40B4-BE49-F238E27FC236}">
                  <a16:creationId xmlns:a16="http://schemas.microsoft.com/office/drawing/2014/main" id="{14698E5D-9C73-B838-A14D-6D19E7ADA0F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99275" y="7614843"/>
              <a:ext cx="954941" cy="954941"/>
            </a:xfrm>
            <a:prstGeom prst="rect">
              <a:avLst/>
            </a:prstGeom>
          </p:spPr>
        </p:pic>
        <p:pic>
          <p:nvPicPr>
            <p:cNvPr id="6601" name="Graphic 6600" descr="Building with solid fill">
              <a:extLst>
                <a:ext uri="{FF2B5EF4-FFF2-40B4-BE49-F238E27FC236}">
                  <a16:creationId xmlns:a16="http://schemas.microsoft.com/office/drawing/2014/main" id="{27927256-9665-8DAD-E1AA-0451DB733D9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40732" y="7614843"/>
              <a:ext cx="954941" cy="954941"/>
            </a:xfrm>
            <a:prstGeom prst="rect">
              <a:avLst/>
            </a:prstGeom>
          </p:spPr>
        </p:pic>
        <p:grpSp>
          <p:nvGrpSpPr>
            <p:cNvPr id="6560" name="Group 6559">
              <a:extLst>
                <a:ext uri="{FF2B5EF4-FFF2-40B4-BE49-F238E27FC236}">
                  <a16:creationId xmlns:a16="http://schemas.microsoft.com/office/drawing/2014/main" id="{51ED7616-5B60-8EB1-780B-8B686D3FB94F}"/>
                </a:ext>
              </a:extLst>
            </p:cNvPr>
            <p:cNvGrpSpPr/>
            <p:nvPr/>
          </p:nvGrpSpPr>
          <p:grpSpPr>
            <a:xfrm>
              <a:off x="609097" y="8625510"/>
              <a:ext cx="6886576" cy="954941"/>
              <a:chOff x="382589" y="1252315"/>
              <a:chExt cx="6886576" cy="954941"/>
            </a:xfrm>
            <a:solidFill>
              <a:srgbClr val="05FF76"/>
            </a:solidFill>
          </p:grpSpPr>
          <p:pic>
            <p:nvPicPr>
              <p:cNvPr id="6584" name="Graphic 6583" descr="Building with solid fill">
                <a:extLst>
                  <a:ext uri="{FF2B5EF4-FFF2-40B4-BE49-F238E27FC236}">
                    <a16:creationId xmlns:a16="http://schemas.microsoft.com/office/drawing/2014/main" id="{E52E7F80-2B9D-3B24-73C9-3ACD3D82A08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2589" y="1252315"/>
                <a:ext cx="954941" cy="954941"/>
              </a:xfrm>
              <a:prstGeom prst="rect">
                <a:avLst/>
              </a:prstGeom>
            </p:spPr>
          </p:pic>
          <p:pic>
            <p:nvPicPr>
              <p:cNvPr id="6585" name="Graphic 6584" descr="Building with solid fill">
                <a:extLst>
                  <a:ext uri="{FF2B5EF4-FFF2-40B4-BE49-F238E27FC236}">
                    <a16:creationId xmlns:a16="http://schemas.microsoft.com/office/drawing/2014/main" id="{E34CA235-FF0F-79A2-D92A-7141720A662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4043" y="1252315"/>
                <a:ext cx="954941" cy="954941"/>
              </a:xfrm>
              <a:prstGeom prst="rect">
                <a:avLst/>
              </a:prstGeom>
            </p:spPr>
          </p:pic>
          <p:pic>
            <p:nvPicPr>
              <p:cNvPr id="6586" name="Graphic 6585" descr="Building with solid fill">
                <a:extLst>
                  <a:ext uri="{FF2B5EF4-FFF2-40B4-BE49-F238E27FC236}">
                    <a16:creationId xmlns:a16="http://schemas.microsoft.com/office/drawing/2014/main" id="{36A25B20-17E2-64C8-5A8E-818EC69D1CC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65497" y="1252315"/>
                <a:ext cx="954941" cy="954941"/>
              </a:xfrm>
              <a:prstGeom prst="rect">
                <a:avLst/>
              </a:prstGeom>
            </p:spPr>
          </p:pic>
          <p:pic>
            <p:nvPicPr>
              <p:cNvPr id="6587" name="Graphic 6586" descr="Building with solid fill">
                <a:extLst>
                  <a:ext uri="{FF2B5EF4-FFF2-40B4-BE49-F238E27FC236}">
                    <a16:creationId xmlns:a16="http://schemas.microsoft.com/office/drawing/2014/main" id="{8592A160-EA64-1D11-0CCA-88BB1534C77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06951" y="1252315"/>
                <a:ext cx="954941" cy="954941"/>
              </a:xfrm>
              <a:prstGeom prst="rect">
                <a:avLst/>
              </a:prstGeom>
            </p:spPr>
          </p:pic>
          <p:pic>
            <p:nvPicPr>
              <p:cNvPr id="6588" name="Graphic 6587" descr="Building with solid fill">
                <a:extLst>
                  <a:ext uri="{FF2B5EF4-FFF2-40B4-BE49-F238E27FC236}">
                    <a16:creationId xmlns:a16="http://schemas.microsoft.com/office/drawing/2014/main" id="{9239C74E-C815-1421-CCA9-55BE3381CB6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48405" y="1252315"/>
                <a:ext cx="954941" cy="954941"/>
              </a:xfrm>
              <a:prstGeom prst="rect">
                <a:avLst/>
              </a:prstGeom>
            </p:spPr>
          </p:pic>
          <p:pic>
            <p:nvPicPr>
              <p:cNvPr id="6589" name="Graphic 6588" descr="Building with solid fill">
                <a:extLst>
                  <a:ext uri="{FF2B5EF4-FFF2-40B4-BE49-F238E27FC236}">
                    <a16:creationId xmlns:a16="http://schemas.microsoft.com/office/drawing/2014/main" id="{CE501DD6-B783-280F-7973-7F87BBCC239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89859" y="1252315"/>
                <a:ext cx="954941" cy="954941"/>
              </a:xfrm>
              <a:prstGeom prst="rect">
                <a:avLst/>
              </a:prstGeom>
            </p:spPr>
          </p:pic>
          <p:pic>
            <p:nvPicPr>
              <p:cNvPr id="6590" name="Graphic 6589" descr="Building with solid fill">
                <a:extLst>
                  <a:ext uri="{FF2B5EF4-FFF2-40B4-BE49-F238E27FC236}">
                    <a16:creationId xmlns:a16="http://schemas.microsoft.com/office/drawing/2014/main" id="{81E9D4FD-E0F8-E6AD-865C-C13A77B9965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31313" y="1252315"/>
                <a:ext cx="954941" cy="954941"/>
              </a:xfrm>
              <a:prstGeom prst="rect">
                <a:avLst/>
              </a:prstGeom>
            </p:spPr>
          </p:pic>
          <p:pic>
            <p:nvPicPr>
              <p:cNvPr id="6591" name="Graphic 6590" descr="Building with solid fill">
                <a:extLst>
                  <a:ext uri="{FF2B5EF4-FFF2-40B4-BE49-F238E27FC236}">
                    <a16:creationId xmlns:a16="http://schemas.microsoft.com/office/drawing/2014/main" id="{5602BD45-6A34-68ED-137C-FDEFF37FF44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72767" y="1252315"/>
                <a:ext cx="954941" cy="954941"/>
              </a:xfrm>
              <a:prstGeom prst="rect">
                <a:avLst/>
              </a:prstGeom>
            </p:spPr>
          </p:pic>
          <p:pic>
            <p:nvPicPr>
              <p:cNvPr id="6592" name="Graphic 6591" descr="Building with solid fill">
                <a:extLst>
                  <a:ext uri="{FF2B5EF4-FFF2-40B4-BE49-F238E27FC236}">
                    <a16:creationId xmlns:a16="http://schemas.microsoft.com/office/drawing/2014/main" id="{B72DB0BF-C787-287A-7457-D40FAC7D57B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14224" y="1252315"/>
                <a:ext cx="954941" cy="954941"/>
              </a:xfrm>
              <a:prstGeom prst="rect">
                <a:avLst/>
              </a:prstGeom>
            </p:spPr>
          </p:pic>
        </p:grpSp>
        <p:pic>
          <p:nvPicPr>
            <p:cNvPr id="6567" name="Graphic 6566" descr="Building with solid fill">
              <a:extLst>
                <a:ext uri="{FF2B5EF4-FFF2-40B4-BE49-F238E27FC236}">
                  <a16:creationId xmlns:a16="http://schemas.microsoft.com/office/drawing/2014/main" id="{68777582-A8EC-0E10-FC3A-FD396119687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58646" y="7618028"/>
              <a:ext cx="954941" cy="954941"/>
            </a:xfrm>
            <a:prstGeom prst="rect">
              <a:avLst/>
            </a:prstGeom>
          </p:spPr>
        </p:pic>
        <p:pic>
          <p:nvPicPr>
            <p:cNvPr id="6568" name="Graphic 6567" descr="Building with solid fill">
              <a:extLst>
                <a:ext uri="{FF2B5EF4-FFF2-40B4-BE49-F238E27FC236}">
                  <a16:creationId xmlns:a16="http://schemas.microsoft.com/office/drawing/2014/main" id="{5D95B2FB-D09D-241A-524C-AD7DA901F08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00100" y="7618028"/>
              <a:ext cx="954941" cy="954941"/>
            </a:xfrm>
            <a:prstGeom prst="rect">
              <a:avLst/>
            </a:prstGeom>
          </p:spPr>
        </p:pic>
        <p:pic>
          <p:nvPicPr>
            <p:cNvPr id="6569" name="Graphic 6568" descr="Building with solid fill">
              <a:extLst>
                <a:ext uri="{FF2B5EF4-FFF2-40B4-BE49-F238E27FC236}">
                  <a16:creationId xmlns:a16="http://schemas.microsoft.com/office/drawing/2014/main" id="{A79227DF-4129-12CB-59CB-5BC49B987EB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41557" y="7618028"/>
              <a:ext cx="954941" cy="954941"/>
            </a:xfrm>
            <a:prstGeom prst="rect">
              <a:avLst/>
            </a:prstGeom>
          </p:spPr>
        </p:pic>
        <p:pic>
          <p:nvPicPr>
            <p:cNvPr id="6570" name="Graphic 6569" descr="Building with solid fill">
              <a:extLst>
                <a:ext uri="{FF2B5EF4-FFF2-40B4-BE49-F238E27FC236}">
                  <a16:creationId xmlns:a16="http://schemas.microsoft.com/office/drawing/2014/main" id="{5D343EA8-EE8D-20B0-BB0B-4B76AE3A9AD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9922" y="8628695"/>
              <a:ext cx="954941" cy="954941"/>
            </a:xfrm>
            <a:prstGeom prst="rect">
              <a:avLst/>
            </a:prstGeom>
          </p:spPr>
        </p:pic>
        <p:pic>
          <p:nvPicPr>
            <p:cNvPr id="6571" name="Graphic 6570" descr="Building with solid fill">
              <a:extLst>
                <a:ext uri="{FF2B5EF4-FFF2-40B4-BE49-F238E27FC236}">
                  <a16:creationId xmlns:a16="http://schemas.microsoft.com/office/drawing/2014/main" id="{C1808429-8231-C111-4A0C-166B1F82F5D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51376" y="8628695"/>
              <a:ext cx="954941" cy="954941"/>
            </a:xfrm>
            <a:prstGeom prst="rect">
              <a:avLst/>
            </a:prstGeom>
          </p:spPr>
        </p:pic>
        <p:pic>
          <p:nvPicPr>
            <p:cNvPr id="6572" name="Graphic 6571" descr="Building with solid fill">
              <a:extLst>
                <a:ext uri="{FF2B5EF4-FFF2-40B4-BE49-F238E27FC236}">
                  <a16:creationId xmlns:a16="http://schemas.microsoft.com/office/drawing/2014/main" id="{2FA7D4D7-B4E1-C8E3-8C27-391BE9231F9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092830" y="8628695"/>
              <a:ext cx="954941" cy="954941"/>
            </a:xfrm>
            <a:prstGeom prst="rect">
              <a:avLst/>
            </a:prstGeom>
          </p:spPr>
        </p:pic>
        <p:pic>
          <p:nvPicPr>
            <p:cNvPr id="6573" name="Graphic 6572" descr="Building with solid fill">
              <a:extLst>
                <a:ext uri="{FF2B5EF4-FFF2-40B4-BE49-F238E27FC236}">
                  <a16:creationId xmlns:a16="http://schemas.microsoft.com/office/drawing/2014/main" id="{83A1EA9C-6B3D-B220-1266-DF7B722A137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834284" y="8628695"/>
              <a:ext cx="954941" cy="954941"/>
            </a:xfrm>
            <a:prstGeom prst="rect">
              <a:avLst/>
            </a:prstGeom>
          </p:spPr>
        </p:pic>
        <p:pic>
          <p:nvPicPr>
            <p:cNvPr id="6574" name="Graphic 6573" descr="Building with solid fill">
              <a:extLst>
                <a:ext uri="{FF2B5EF4-FFF2-40B4-BE49-F238E27FC236}">
                  <a16:creationId xmlns:a16="http://schemas.microsoft.com/office/drawing/2014/main" id="{980C9BBF-3458-F6E3-3BEF-8811A79D11E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75738" y="8628695"/>
              <a:ext cx="954941" cy="954941"/>
            </a:xfrm>
            <a:prstGeom prst="rect">
              <a:avLst/>
            </a:prstGeom>
          </p:spPr>
        </p:pic>
        <p:pic>
          <p:nvPicPr>
            <p:cNvPr id="6575" name="Graphic 6574" descr="Building with solid fill">
              <a:extLst>
                <a:ext uri="{FF2B5EF4-FFF2-40B4-BE49-F238E27FC236}">
                  <a16:creationId xmlns:a16="http://schemas.microsoft.com/office/drawing/2014/main" id="{69281CAE-76C8-B803-3FF6-22BA60D5F4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17192" y="8628695"/>
              <a:ext cx="954941" cy="954941"/>
            </a:xfrm>
            <a:prstGeom prst="rect">
              <a:avLst/>
            </a:prstGeom>
          </p:spPr>
        </p:pic>
        <p:pic>
          <p:nvPicPr>
            <p:cNvPr id="6576" name="Graphic 6575" descr="Building with solid fill">
              <a:extLst>
                <a:ext uri="{FF2B5EF4-FFF2-40B4-BE49-F238E27FC236}">
                  <a16:creationId xmlns:a16="http://schemas.microsoft.com/office/drawing/2014/main" id="{4E0716F6-082B-21D0-8687-52A6571E9E1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58646" y="8628695"/>
              <a:ext cx="954941" cy="954941"/>
            </a:xfrm>
            <a:prstGeom prst="rect">
              <a:avLst/>
            </a:prstGeom>
          </p:spPr>
        </p:pic>
        <p:pic>
          <p:nvPicPr>
            <p:cNvPr id="6577" name="Graphic 6576" descr="Building with solid fill">
              <a:extLst>
                <a:ext uri="{FF2B5EF4-FFF2-40B4-BE49-F238E27FC236}">
                  <a16:creationId xmlns:a16="http://schemas.microsoft.com/office/drawing/2014/main" id="{6306C996-37C5-9ED4-46B8-427DB3D8774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00100" y="8628695"/>
              <a:ext cx="954941" cy="954941"/>
            </a:xfrm>
            <a:prstGeom prst="rect">
              <a:avLst/>
            </a:prstGeom>
          </p:spPr>
        </p:pic>
        <p:pic>
          <p:nvPicPr>
            <p:cNvPr id="6578" name="Graphic 6577" descr="Building with solid fill">
              <a:extLst>
                <a:ext uri="{FF2B5EF4-FFF2-40B4-BE49-F238E27FC236}">
                  <a16:creationId xmlns:a16="http://schemas.microsoft.com/office/drawing/2014/main" id="{0CD1674C-9C90-5789-EB45-0EF949CCABE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41557" y="8628695"/>
              <a:ext cx="954941" cy="954941"/>
            </a:xfrm>
            <a:prstGeom prst="rect">
              <a:avLst/>
            </a:prstGeom>
          </p:spPr>
        </p:pic>
      </p:grpSp>
    </p:spTree>
    <p:custDataLst>
      <p:tags r:id="rId1"/>
    </p:custDataLst>
    <p:extLst>
      <p:ext uri="{BB962C8B-B14F-4D97-AF65-F5344CB8AC3E}">
        <p14:creationId xmlns:p14="http://schemas.microsoft.com/office/powerpoint/2010/main" val="3859196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485"/>
                                        </p:tgtEl>
                                        <p:attrNameLst>
                                          <p:attrName>style.visibility</p:attrName>
                                        </p:attrNameLst>
                                      </p:cBhvr>
                                      <p:to>
                                        <p:strVal val="visible"/>
                                      </p:to>
                                    </p:set>
                                    <p:animEffect transition="in" filter="wipe(left)">
                                      <p:cBhvr>
                                        <p:cTn id="7" dur="250"/>
                                        <p:tgtEl>
                                          <p:spTgt spid="6485"/>
                                        </p:tgtEl>
                                      </p:cBhvr>
                                    </p:animEffect>
                                  </p:childTnLst>
                                </p:cTn>
                              </p:par>
                            </p:childTnLst>
                          </p:cTn>
                        </p:par>
                        <p:par>
                          <p:cTn id="8" fill="hold">
                            <p:stCondLst>
                              <p:cond delay="250"/>
                            </p:stCondLst>
                            <p:childTnLst>
                              <p:par>
                                <p:cTn id="9" presetID="22" presetClass="entr" presetSubtype="2" fill="hold" nodeType="afterEffect">
                                  <p:stCondLst>
                                    <p:cond delay="0"/>
                                  </p:stCondLst>
                                  <p:childTnLst>
                                    <p:set>
                                      <p:cBhvr>
                                        <p:cTn id="10" dur="1" fill="hold">
                                          <p:stCondLst>
                                            <p:cond delay="0"/>
                                          </p:stCondLst>
                                        </p:cTn>
                                        <p:tgtEl>
                                          <p:spTgt spid="6506"/>
                                        </p:tgtEl>
                                        <p:attrNameLst>
                                          <p:attrName>style.visibility</p:attrName>
                                        </p:attrNameLst>
                                      </p:cBhvr>
                                      <p:to>
                                        <p:strVal val="visible"/>
                                      </p:to>
                                    </p:set>
                                    <p:animEffect transition="in" filter="wipe(right)">
                                      <p:cBhvr>
                                        <p:cTn id="11" dur="250"/>
                                        <p:tgtEl>
                                          <p:spTgt spid="6506"/>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6486"/>
                                        </p:tgtEl>
                                        <p:attrNameLst>
                                          <p:attrName>style.visibility</p:attrName>
                                        </p:attrNameLst>
                                      </p:cBhvr>
                                      <p:to>
                                        <p:strVal val="visible"/>
                                      </p:to>
                                    </p:set>
                                    <p:animEffect transition="in" filter="wipe(left)">
                                      <p:cBhvr>
                                        <p:cTn id="15" dur="250"/>
                                        <p:tgtEl>
                                          <p:spTgt spid="6486"/>
                                        </p:tgtEl>
                                      </p:cBhvr>
                                    </p:animEffect>
                                  </p:childTnLst>
                                </p:cTn>
                              </p:par>
                            </p:childTnLst>
                          </p:cTn>
                        </p:par>
                        <p:par>
                          <p:cTn id="16" fill="hold">
                            <p:stCondLst>
                              <p:cond delay="750"/>
                            </p:stCondLst>
                            <p:childTnLst>
                              <p:par>
                                <p:cTn id="17" presetID="22" presetClass="entr" presetSubtype="2" fill="hold" nodeType="afterEffect">
                                  <p:stCondLst>
                                    <p:cond delay="0"/>
                                  </p:stCondLst>
                                  <p:childTnLst>
                                    <p:set>
                                      <p:cBhvr>
                                        <p:cTn id="18" dur="1" fill="hold">
                                          <p:stCondLst>
                                            <p:cond delay="0"/>
                                          </p:stCondLst>
                                        </p:cTn>
                                        <p:tgtEl>
                                          <p:spTgt spid="6496"/>
                                        </p:tgtEl>
                                        <p:attrNameLst>
                                          <p:attrName>style.visibility</p:attrName>
                                        </p:attrNameLst>
                                      </p:cBhvr>
                                      <p:to>
                                        <p:strVal val="visible"/>
                                      </p:to>
                                    </p:set>
                                    <p:animEffect transition="in" filter="wipe(right)">
                                      <p:cBhvr>
                                        <p:cTn id="19" dur="250"/>
                                        <p:tgtEl>
                                          <p:spTgt spid="649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6516"/>
                                        </p:tgtEl>
                                        <p:attrNameLst>
                                          <p:attrName>style.visibility</p:attrName>
                                        </p:attrNameLst>
                                      </p:cBhvr>
                                      <p:to>
                                        <p:strVal val="visible"/>
                                      </p:to>
                                    </p:set>
                                    <p:animEffect transition="in" filter="wipe(left)">
                                      <p:cBhvr>
                                        <p:cTn id="23" dur="250"/>
                                        <p:tgtEl>
                                          <p:spTgt spid="6516"/>
                                        </p:tgtEl>
                                      </p:cBhvr>
                                    </p:animEffect>
                                  </p:childTnLst>
                                </p:cTn>
                              </p:par>
                            </p:childTnLst>
                          </p:cTn>
                        </p:par>
                        <p:par>
                          <p:cTn id="24" fill="hold">
                            <p:stCondLst>
                              <p:cond delay="1250"/>
                            </p:stCondLst>
                            <p:childTnLst>
                              <p:par>
                                <p:cTn id="25" presetID="22" presetClass="entr" presetSubtype="8" fill="hold" nodeType="afterEffect">
                                  <p:stCondLst>
                                    <p:cond delay="0"/>
                                  </p:stCondLst>
                                  <p:childTnLst>
                                    <p:set>
                                      <p:cBhvr>
                                        <p:cTn id="26" dur="1" fill="hold">
                                          <p:stCondLst>
                                            <p:cond delay="0"/>
                                          </p:stCondLst>
                                        </p:cTn>
                                        <p:tgtEl>
                                          <p:spTgt spid="1391"/>
                                        </p:tgtEl>
                                        <p:attrNameLst>
                                          <p:attrName>style.visibility</p:attrName>
                                        </p:attrNameLst>
                                      </p:cBhvr>
                                      <p:to>
                                        <p:strVal val="visible"/>
                                      </p:to>
                                    </p:set>
                                    <p:animEffect transition="in" filter="wipe(left)">
                                      <p:cBhvr>
                                        <p:cTn id="27" dur="250"/>
                                        <p:tgtEl>
                                          <p:spTgt spid="139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602"/>
                                        </p:tgtEl>
                                        <p:attrNameLst>
                                          <p:attrName>style.visibility</p:attrName>
                                        </p:attrNameLst>
                                      </p:cBhvr>
                                      <p:to>
                                        <p:strVal val="visible"/>
                                      </p:to>
                                    </p:set>
                                    <p:animEffect transition="in" filter="wipe(left)">
                                      <p:cBhvr>
                                        <p:cTn id="32" dur="250"/>
                                        <p:tgtEl>
                                          <p:spTgt spid="6602"/>
                                        </p:tgtEl>
                                      </p:cBhvr>
                                    </p:animEffect>
                                  </p:childTnLst>
                                </p:cTn>
                              </p:par>
                            </p:childTnLst>
                          </p:cTn>
                        </p:par>
                        <p:par>
                          <p:cTn id="33" fill="hold">
                            <p:stCondLst>
                              <p:cond delay="250"/>
                            </p:stCondLst>
                            <p:childTnLst>
                              <p:par>
                                <p:cTn id="34" presetID="22" presetClass="entr" presetSubtype="8" fill="hold" nodeType="afterEffect">
                                  <p:stCondLst>
                                    <p:cond delay="0"/>
                                  </p:stCondLst>
                                  <p:childTnLst>
                                    <p:set>
                                      <p:cBhvr>
                                        <p:cTn id="35" dur="1" fill="hold">
                                          <p:stCondLst>
                                            <p:cond delay="0"/>
                                          </p:stCondLst>
                                        </p:cTn>
                                        <p:tgtEl>
                                          <p:spTgt spid="3312"/>
                                        </p:tgtEl>
                                        <p:attrNameLst>
                                          <p:attrName>style.visibility</p:attrName>
                                        </p:attrNameLst>
                                      </p:cBhvr>
                                      <p:to>
                                        <p:strVal val="visible"/>
                                      </p:to>
                                    </p:set>
                                    <p:animEffect transition="in" filter="wipe(left)">
                                      <p:cBhvr>
                                        <p:cTn id="36" dur="250"/>
                                        <p:tgtEl>
                                          <p:spTgt spid="331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6603"/>
                                        </p:tgtEl>
                                        <p:attrNameLst>
                                          <p:attrName>style.visibility</p:attrName>
                                        </p:attrNameLst>
                                      </p:cBhvr>
                                      <p:to>
                                        <p:strVal val="visible"/>
                                      </p:to>
                                    </p:set>
                                    <p:animEffect transition="in" filter="wipe(left)">
                                      <p:cBhvr>
                                        <p:cTn id="41" dur="250"/>
                                        <p:tgtEl>
                                          <p:spTgt spid="6603"/>
                                        </p:tgtEl>
                                      </p:cBhvr>
                                    </p:animEffect>
                                  </p:childTnLst>
                                </p:cTn>
                              </p:par>
                              <p:par>
                                <p:cTn id="42" presetID="19" presetClass="entr" presetSubtype="10" fill="hold" nodeType="withEffect">
                                  <p:stCondLst>
                                    <p:cond delay="0"/>
                                  </p:stCondLst>
                                  <p:childTnLst>
                                    <p:set>
                                      <p:cBhvr>
                                        <p:cTn id="43" dur="1" fill="hold">
                                          <p:stCondLst>
                                            <p:cond delay="0"/>
                                          </p:stCondLst>
                                        </p:cTn>
                                        <p:tgtEl>
                                          <p:spTgt spid="4000"/>
                                        </p:tgtEl>
                                        <p:attrNameLst>
                                          <p:attrName>style.visibility</p:attrName>
                                        </p:attrNameLst>
                                      </p:cBhvr>
                                      <p:to>
                                        <p:strVal val="visible"/>
                                      </p:to>
                                    </p:set>
                                    <p:anim calcmode="lin" valueType="num">
                                      <p:cBhvr>
                                        <p:cTn id="44" dur="250" fill="hold"/>
                                        <p:tgtEl>
                                          <p:spTgt spid="4000"/>
                                        </p:tgtEl>
                                        <p:attrNameLst>
                                          <p:attrName>ppt_w</p:attrName>
                                        </p:attrNameLst>
                                      </p:cBhvr>
                                      <p:tavLst>
                                        <p:tav tm="0" fmla="#ppt_w*sin(2.5*pi*$)">
                                          <p:val>
                                            <p:fltVal val="0"/>
                                          </p:val>
                                        </p:tav>
                                        <p:tav tm="100000">
                                          <p:val>
                                            <p:fltVal val="1"/>
                                          </p:val>
                                        </p:tav>
                                      </p:tavLst>
                                    </p:anim>
                                    <p:anim calcmode="lin" valueType="num">
                                      <p:cBhvr>
                                        <p:cTn id="45" dur="250" fill="hold"/>
                                        <p:tgtEl>
                                          <p:spTgt spid="400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92DD051-62C2-7FE9-56E1-B5384D2B2BD6}"/>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B04859DE-52C8-4011-D4AB-F0AC74F635B0}"/>
              </a:ext>
            </a:extLst>
          </p:cNvPr>
          <p:cNvSpPr txBox="1"/>
          <p:nvPr/>
        </p:nvSpPr>
        <p:spPr>
          <a:xfrm>
            <a:off x="0" y="2667391"/>
            <a:ext cx="121920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7030A0"/>
                </a:solidFill>
                <a:latin typeface="Century Gothic" panose="020B0502020202020204" pitchFamily="34" charset="0"/>
              </a:rPr>
              <a:t>TIMELINES</a:t>
            </a:r>
            <a:endParaRPr kumimoji="0" lang="en-US" sz="4400" b="1" i="0" u="none" strike="noStrike" kern="1200" cap="none" spc="0" normalizeH="0" baseline="0" noProof="0" dirty="0">
              <a:ln>
                <a:noFill/>
              </a:ln>
              <a:solidFill>
                <a:srgbClr val="7030A0"/>
              </a:solidFill>
              <a:effectLst/>
              <a:uLnTx/>
              <a:uFillTx/>
              <a:latin typeface="Century Gothic" panose="020B0502020202020204" pitchFamily="34" charset="0"/>
            </a:endParaRPr>
          </a:p>
        </p:txBody>
      </p:sp>
      <p:sp>
        <p:nvSpPr>
          <p:cNvPr id="10" name="Title 1">
            <a:extLst>
              <a:ext uri="{FF2B5EF4-FFF2-40B4-BE49-F238E27FC236}">
                <a16:creationId xmlns:a16="http://schemas.microsoft.com/office/drawing/2014/main" id="{480C9F4D-E584-BD0F-EB44-E41FBCD0121A}"/>
              </a:ext>
            </a:extLst>
          </p:cNvPr>
          <p:cNvSpPr txBox="1">
            <a:spLocks/>
          </p:cNvSpPr>
          <p:nvPr/>
        </p:nvSpPr>
        <p:spPr>
          <a:xfrm>
            <a:off x="1422400" y="460091"/>
            <a:ext cx="9144000" cy="4812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entury Gothic" panose="020B0502020202020204" pitchFamily="34" charset="0"/>
                <a:ea typeface="ADLaM Display" panose="02010000000000000000" pitchFamily="2" charset="0"/>
                <a:cs typeface="ADLaM Display" panose="02010000000000000000" pitchFamily="2" charset="0"/>
              </a:rPr>
              <a:t>Enhancing Data &amp; Process Visualization in PowerPoint</a:t>
            </a:r>
          </a:p>
        </p:txBody>
      </p:sp>
      <p:sp>
        <p:nvSpPr>
          <p:cNvPr id="11" name="Title 1">
            <a:extLst>
              <a:ext uri="{FF2B5EF4-FFF2-40B4-BE49-F238E27FC236}">
                <a16:creationId xmlns:a16="http://schemas.microsoft.com/office/drawing/2014/main" id="{80AE5116-D3CD-AB4F-4DB7-C399757A8BCF}"/>
              </a:ext>
            </a:extLst>
          </p:cNvPr>
          <p:cNvSpPr txBox="1">
            <a:spLocks/>
          </p:cNvSpPr>
          <p:nvPr/>
        </p:nvSpPr>
        <p:spPr>
          <a:xfrm>
            <a:off x="316017" y="112132"/>
            <a:ext cx="3034145" cy="84902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30A0"/>
                </a:solidFill>
                <a:effectLst/>
                <a:uLnTx/>
                <a:uFillTx/>
                <a:latin typeface="Century Gothic" panose="020B0502020202020204" pitchFamily="34" charset="0"/>
                <a:ea typeface="ADLaM Display" panose="02010000000000000000" pitchFamily="2" charset="0"/>
                <a:cs typeface="ADLaM Display" panose="02010000000000000000" pitchFamily="2" charset="0"/>
              </a:rPr>
              <a:t>#401</a:t>
            </a:r>
          </a:p>
        </p:txBody>
      </p:sp>
    </p:spTree>
    <p:extLst>
      <p:ext uri="{BB962C8B-B14F-4D97-AF65-F5344CB8AC3E}">
        <p14:creationId xmlns:p14="http://schemas.microsoft.com/office/powerpoint/2010/main" val="14353364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EC5AD-3F24-E72B-AE6E-1B5DCCF734F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257C32-1E69-6B1D-D9D5-1763BF5542F9}"/>
              </a:ext>
            </a:extLst>
          </p:cNvPr>
          <p:cNvSpPr>
            <a:spLocks noGrp="1"/>
          </p:cNvSpPr>
          <p:nvPr>
            <p:ph idx="1"/>
          </p:nvPr>
        </p:nvSpPr>
        <p:spPr/>
        <p:txBody>
          <a:bodyPr/>
          <a:lstStyle/>
          <a:p>
            <a:pPr>
              <a:buClr>
                <a:srgbClr val="BC8EDE"/>
              </a:buClr>
            </a:pPr>
            <a:r>
              <a:rPr lang="en-US" dirty="0">
                <a:latin typeface="Century Gothic" panose="020B0502020202020204" pitchFamily="34" charset="0"/>
              </a:rPr>
              <a:t>1996: Nokia 9000 Communicator</a:t>
            </a:r>
          </a:p>
          <a:p>
            <a:pPr>
              <a:buClr>
                <a:srgbClr val="BC8EDE"/>
              </a:buClr>
            </a:pPr>
            <a:r>
              <a:rPr lang="en-US" dirty="0">
                <a:latin typeface="Century Gothic" panose="020B0502020202020204" pitchFamily="34" charset="0"/>
              </a:rPr>
              <a:t>2002: Blackberry</a:t>
            </a:r>
          </a:p>
          <a:p>
            <a:pPr>
              <a:buClr>
                <a:srgbClr val="BC8EDE"/>
              </a:buClr>
            </a:pPr>
            <a:r>
              <a:rPr lang="en-US" dirty="0">
                <a:latin typeface="Century Gothic" panose="020B0502020202020204" pitchFamily="34" charset="0"/>
              </a:rPr>
              <a:t>2007: iPhone released</a:t>
            </a:r>
          </a:p>
        </p:txBody>
      </p:sp>
      <p:sp>
        <p:nvSpPr>
          <p:cNvPr id="4" name="Title 3">
            <a:extLst>
              <a:ext uri="{FF2B5EF4-FFF2-40B4-BE49-F238E27FC236}">
                <a16:creationId xmlns:a16="http://schemas.microsoft.com/office/drawing/2014/main" id="{F1F2E7B3-4528-638B-D37E-350EB960AC9E}"/>
              </a:ext>
            </a:extLst>
          </p:cNvPr>
          <p:cNvSpPr>
            <a:spLocks noGrp="1"/>
          </p:cNvSpPr>
          <p:nvPr>
            <p:ph type="title"/>
          </p:nvPr>
        </p:nvSpPr>
        <p:spPr>
          <a:xfrm>
            <a:off x="511996" y="1860263"/>
            <a:ext cx="6902512" cy="315912"/>
          </a:xfrm>
        </p:spPr>
        <p:txBody>
          <a:bodyPr/>
          <a:lstStyle/>
          <a:p>
            <a:r>
              <a:rPr lang="en-US" dirty="0">
                <a:solidFill>
                  <a:srgbClr val="421C5E"/>
                </a:solidFill>
                <a:latin typeface="Century Gothic" panose="020B0502020202020204" pitchFamily="34" charset="0"/>
              </a:rPr>
              <a:t>Evolution of the smartphone</a:t>
            </a:r>
          </a:p>
        </p:txBody>
      </p:sp>
      <p:pic>
        <p:nvPicPr>
          <p:cNvPr id="6" name="Picture 5" descr="A close-up of a blackberry phone&#10;&#10;AI-generated content may be incorrect.">
            <a:extLst>
              <a:ext uri="{FF2B5EF4-FFF2-40B4-BE49-F238E27FC236}">
                <a16:creationId xmlns:a16="http://schemas.microsoft.com/office/drawing/2014/main" id="{A39AE835-6E88-D0AF-CCDF-EAAEBCE055E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832145" y="2641873"/>
            <a:ext cx="2078671" cy="2769829"/>
          </a:xfrm>
          <a:prstGeom prst="rect">
            <a:avLst/>
          </a:prstGeom>
        </p:spPr>
      </p:pic>
      <p:pic>
        <p:nvPicPr>
          <p:cNvPr id="8" name="Picture 7" descr="A close-up of a cell phone&#10;&#10;AI-generated content may be incorrect.">
            <a:extLst>
              <a:ext uri="{FF2B5EF4-FFF2-40B4-BE49-F238E27FC236}">
                <a16:creationId xmlns:a16="http://schemas.microsoft.com/office/drawing/2014/main" id="{E9AB4618-54A2-AB84-3F66-56FFD826C06A}"/>
              </a:ext>
            </a:extLst>
          </p:cNvPr>
          <p:cNvPicPr>
            <a:picLocks noChangeAspect="1"/>
          </p:cNvPicPr>
          <p:nvPr/>
        </p:nvPicPr>
        <p:blipFill>
          <a:blip r:embed="rId3" cstate="hqprint">
            <a:clrChange>
              <a:clrFrom>
                <a:srgbClr val="F3F4F1"/>
              </a:clrFrom>
              <a:clrTo>
                <a:srgbClr val="F3F4F1">
                  <a:alpha val="0"/>
                </a:srgbClr>
              </a:clrTo>
            </a:clrChange>
            <a:extLst>
              <a:ext uri="{28A0092B-C50C-407E-A947-70E740481C1C}">
                <a14:useLocalDpi xmlns:a14="http://schemas.microsoft.com/office/drawing/2010/main" val="0"/>
              </a:ext>
            </a:extLst>
          </a:blip>
          <a:stretch>
            <a:fillRect/>
          </a:stretch>
        </p:blipFill>
        <p:spPr>
          <a:xfrm>
            <a:off x="8498895" y="2641872"/>
            <a:ext cx="3693105" cy="2769829"/>
          </a:xfrm>
          <a:prstGeom prst="rect">
            <a:avLst/>
          </a:prstGeom>
        </p:spPr>
      </p:pic>
      <p:pic>
        <p:nvPicPr>
          <p:cNvPr id="10" name="Picture 9" descr="A close-up of a nokia phone&#10;&#10;AI-generated content may be incorrect.">
            <a:extLst>
              <a:ext uri="{FF2B5EF4-FFF2-40B4-BE49-F238E27FC236}">
                <a16:creationId xmlns:a16="http://schemas.microsoft.com/office/drawing/2014/main" id="{B6896322-4181-C7C4-ED25-B6A840C6106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832145" y="327959"/>
            <a:ext cx="2930479" cy="2081065"/>
          </a:xfrm>
          <a:prstGeom prst="rect">
            <a:avLst/>
          </a:prstGeom>
        </p:spPr>
      </p:pic>
      <p:cxnSp>
        <p:nvCxnSpPr>
          <p:cNvPr id="14" name="Straight Connector 13">
            <a:extLst>
              <a:ext uri="{FF2B5EF4-FFF2-40B4-BE49-F238E27FC236}">
                <a16:creationId xmlns:a16="http://schemas.microsoft.com/office/drawing/2014/main" id="{05BBE9FB-1627-64F4-BE89-4C8F506EB9D1}"/>
              </a:ext>
            </a:extLst>
          </p:cNvPr>
          <p:cNvCxnSpPr/>
          <p:nvPr/>
        </p:nvCxnSpPr>
        <p:spPr>
          <a:xfrm>
            <a:off x="511995" y="2277773"/>
            <a:ext cx="5932348" cy="0"/>
          </a:xfrm>
          <a:prstGeom prst="line">
            <a:avLst/>
          </a:prstGeom>
          <a:ln w="12700">
            <a:solidFill>
              <a:srgbClr val="421C5E"/>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39A6B9E-438A-C87D-1E2F-E63C7CD159EE}"/>
              </a:ext>
            </a:extLst>
          </p:cNvPr>
          <p:cNvSpPr txBox="1"/>
          <p:nvPr/>
        </p:nvSpPr>
        <p:spPr>
          <a:xfrm>
            <a:off x="511995" y="1389332"/>
            <a:ext cx="926536" cy="307777"/>
          </a:xfrm>
          <a:prstGeom prst="rect">
            <a:avLst/>
          </a:prstGeom>
          <a:noFill/>
          <a:ln>
            <a:noFill/>
          </a:ln>
        </p:spPr>
        <p:txBody>
          <a:bodyPr wrap="none" lIns="0" tIns="0" rIns="0" bIns="0" rtlCol="0" anchor="ctr" anchorCtr="0">
            <a:spAutoFit/>
          </a:bodyPr>
          <a:lstStyle/>
          <a:p>
            <a:pPr algn="l"/>
            <a:r>
              <a:rPr lang="en-US" sz="2000" i="1" cap="all" dirty="0">
                <a:solidFill>
                  <a:srgbClr val="421C5E"/>
                </a:solidFill>
                <a:latin typeface="Century Gothic" panose="020B0502020202020204" pitchFamily="34" charset="0"/>
                <a:ea typeface="+mj-ea"/>
                <a:cs typeface="+mj-cs"/>
              </a:rPr>
              <a:t>BEFORE</a:t>
            </a:r>
          </a:p>
        </p:txBody>
      </p:sp>
    </p:spTree>
    <p:extLst>
      <p:ext uri="{BB962C8B-B14F-4D97-AF65-F5344CB8AC3E}">
        <p14:creationId xmlns:p14="http://schemas.microsoft.com/office/powerpoint/2010/main" val="2930794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C6E2C-A1F0-86DE-A1B9-0B303A35621F}"/>
            </a:ext>
          </a:extLst>
        </p:cNvPr>
        <p:cNvGrpSpPr/>
        <p:nvPr/>
      </p:nvGrpSpPr>
      <p:grpSpPr>
        <a:xfrm>
          <a:off x="0" y="0"/>
          <a:ext cx="0" cy="0"/>
          <a:chOff x="0" y="0"/>
          <a:chExt cx="0" cy="0"/>
        </a:xfrm>
      </p:grpSpPr>
      <p:sp>
        <p:nvSpPr>
          <p:cNvPr id="5" name="Freeform: Shape 4">
            <a:extLst>
              <a:ext uri="{FF2B5EF4-FFF2-40B4-BE49-F238E27FC236}">
                <a16:creationId xmlns:a16="http://schemas.microsoft.com/office/drawing/2014/main" id="{65D267C5-E5AF-7E40-8E22-3DE6A165CE3D}"/>
              </a:ext>
            </a:extLst>
          </p:cNvPr>
          <p:cNvSpPr/>
          <p:nvPr/>
        </p:nvSpPr>
        <p:spPr>
          <a:xfrm>
            <a:off x="871188" y="4418890"/>
            <a:ext cx="2873544" cy="422932"/>
          </a:xfrm>
          <a:custGeom>
            <a:avLst/>
            <a:gdLst>
              <a:gd name="connsiteX0" fmla="*/ 0 w 2873544"/>
              <a:gd name="connsiteY0" fmla="*/ 0 h 422932"/>
              <a:gd name="connsiteX1" fmla="*/ 2873544 w 2873544"/>
              <a:gd name="connsiteY1" fmla="*/ 0 h 422932"/>
              <a:gd name="connsiteX2" fmla="*/ 2873544 w 2873544"/>
              <a:gd name="connsiteY2" fmla="*/ 422932 h 422932"/>
              <a:gd name="connsiteX3" fmla="*/ 0 w 2873544"/>
              <a:gd name="connsiteY3" fmla="*/ 422932 h 422932"/>
              <a:gd name="connsiteX4" fmla="*/ 0 w 2873544"/>
              <a:gd name="connsiteY4" fmla="*/ 0 h 422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3544" h="422932">
                <a:moveTo>
                  <a:pt x="0" y="0"/>
                </a:moveTo>
                <a:lnTo>
                  <a:pt x="2873544" y="0"/>
                </a:lnTo>
                <a:lnTo>
                  <a:pt x="2873544" y="422932"/>
                </a:lnTo>
                <a:lnTo>
                  <a:pt x="0" y="42293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dirty="0"/>
              <a:t>1996</a:t>
            </a:r>
          </a:p>
        </p:txBody>
      </p:sp>
      <p:sp>
        <p:nvSpPr>
          <p:cNvPr id="7" name="Rectangle 6">
            <a:extLst>
              <a:ext uri="{FF2B5EF4-FFF2-40B4-BE49-F238E27FC236}">
                <a16:creationId xmlns:a16="http://schemas.microsoft.com/office/drawing/2014/main" id="{4E4051C8-8451-08BC-6E39-1FFD55509564}"/>
              </a:ext>
            </a:extLst>
          </p:cNvPr>
          <p:cNvSpPr/>
          <p:nvPr/>
        </p:nvSpPr>
        <p:spPr>
          <a:xfrm>
            <a:off x="511995" y="4205552"/>
            <a:ext cx="7183860" cy="14971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9" name="Freeform: Shape 8">
            <a:extLst>
              <a:ext uri="{FF2B5EF4-FFF2-40B4-BE49-F238E27FC236}">
                <a16:creationId xmlns:a16="http://schemas.microsoft.com/office/drawing/2014/main" id="{7AEB59A4-9943-C72C-150E-BFD4EDFA5382}"/>
              </a:ext>
            </a:extLst>
          </p:cNvPr>
          <p:cNvSpPr/>
          <p:nvPr/>
        </p:nvSpPr>
        <p:spPr>
          <a:xfrm>
            <a:off x="727510" y="3047165"/>
            <a:ext cx="3160898" cy="522116"/>
          </a:xfrm>
          <a:custGeom>
            <a:avLst/>
            <a:gdLst>
              <a:gd name="connsiteX0" fmla="*/ 0 w 3160898"/>
              <a:gd name="connsiteY0" fmla="*/ 0 h 522116"/>
              <a:gd name="connsiteX1" fmla="*/ 3160898 w 3160898"/>
              <a:gd name="connsiteY1" fmla="*/ 0 h 522116"/>
              <a:gd name="connsiteX2" fmla="*/ 3160898 w 3160898"/>
              <a:gd name="connsiteY2" fmla="*/ 522116 h 522116"/>
              <a:gd name="connsiteX3" fmla="*/ 0 w 3160898"/>
              <a:gd name="connsiteY3" fmla="*/ 522116 h 522116"/>
              <a:gd name="connsiteX4" fmla="*/ 0 w 3160898"/>
              <a:gd name="connsiteY4" fmla="*/ 0 h 522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0898" h="522116">
                <a:moveTo>
                  <a:pt x="0" y="0"/>
                </a:moveTo>
                <a:lnTo>
                  <a:pt x="3160898" y="0"/>
                </a:lnTo>
                <a:lnTo>
                  <a:pt x="3160898" y="522116"/>
                </a:lnTo>
                <a:lnTo>
                  <a:pt x="0" y="522116"/>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dirty="0"/>
              <a:t>Nokia 9000 Communicator</a:t>
            </a:r>
          </a:p>
        </p:txBody>
      </p:sp>
      <p:sp>
        <p:nvSpPr>
          <p:cNvPr id="11" name="Straight Connector 10">
            <a:extLst>
              <a:ext uri="{FF2B5EF4-FFF2-40B4-BE49-F238E27FC236}">
                <a16:creationId xmlns:a16="http://schemas.microsoft.com/office/drawing/2014/main" id="{1F02DDFB-131B-00F1-56C1-ED5421293F59}"/>
              </a:ext>
            </a:extLst>
          </p:cNvPr>
          <p:cNvSpPr/>
          <p:nvPr/>
        </p:nvSpPr>
        <p:spPr>
          <a:xfrm>
            <a:off x="2307960" y="3569282"/>
            <a:ext cx="0" cy="636270"/>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p:spPr>
        <p:style>
          <a:lnRef idx="2">
            <a:scrgbClr r="0" g="0" b="0"/>
          </a:lnRef>
          <a:fillRef idx="1">
            <a:scrgbClr r="0" g="0" b="0"/>
          </a:fillRef>
          <a:effectRef idx="0">
            <a:scrgbClr r="0" g="0" b="0"/>
          </a:effectRef>
          <a:fontRef idx="minor">
            <a:schemeClr val="lt1"/>
          </a:fontRef>
        </p:style>
        <p:txBody>
          <a:bodyPr/>
          <a:lstStyle/>
          <a:p>
            <a:endParaRPr lang="en-US" dirty="0"/>
          </a:p>
        </p:txBody>
      </p:sp>
      <p:sp>
        <p:nvSpPr>
          <p:cNvPr id="12" name="Freeform: Shape 11">
            <a:extLst>
              <a:ext uri="{FF2B5EF4-FFF2-40B4-BE49-F238E27FC236}">
                <a16:creationId xmlns:a16="http://schemas.microsoft.com/office/drawing/2014/main" id="{8124EB8C-8811-24B6-7854-73B0B609B1BB}"/>
              </a:ext>
            </a:extLst>
          </p:cNvPr>
          <p:cNvSpPr/>
          <p:nvPr/>
        </p:nvSpPr>
        <p:spPr>
          <a:xfrm>
            <a:off x="2667153" y="3718992"/>
            <a:ext cx="2873544" cy="422932"/>
          </a:xfrm>
          <a:custGeom>
            <a:avLst/>
            <a:gdLst>
              <a:gd name="connsiteX0" fmla="*/ 0 w 2873544"/>
              <a:gd name="connsiteY0" fmla="*/ 0 h 422932"/>
              <a:gd name="connsiteX1" fmla="*/ 2873544 w 2873544"/>
              <a:gd name="connsiteY1" fmla="*/ 0 h 422932"/>
              <a:gd name="connsiteX2" fmla="*/ 2873544 w 2873544"/>
              <a:gd name="connsiteY2" fmla="*/ 422932 h 422932"/>
              <a:gd name="connsiteX3" fmla="*/ 0 w 2873544"/>
              <a:gd name="connsiteY3" fmla="*/ 422932 h 422932"/>
              <a:gd name="connsiteX4" fmla="*/ 0 w 2873544"/>
              <a:gd name="connsiteY4" fmla="*/ 0 h 422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3544" h="422932">
                <a:moveTo>
                  <a:pt x="0" y="0"/>
                </a:moveTo>
                <a:lnTo>
                  <a:pt x="2873544" y="0"/>
                </a:lnTo>
                <a:lnTo>
                  <a:pt x="2873544" y="422932"/>
                </a:lnTo>
                <a:lnTo>
                  <a:pt x="0" y="42293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dirty="0"/>
              <a:t>2002</a:t>
            </a:r>
          </a:p>
        </p:txBody>
      </p:sp>
      <p:sp>
        <p:nvSpPr>
          <p:cNvPr id="13" name="Freeform: Shape 12">
            <a:extLst>
              <a:ext uri="{FF2B5EF4-FFF2-40B4-BE49-F238E27FC236}">
                <a16:creationId xmlns:a16="http://schemas.microsoft.com/office/drawing/2014/main" id="{899A2045-86E2-311E-124D-4A174998C3C9}"/>
              </a:ext>
            </a:extLst>
          </p:cNvPr>
          <p:cNvSpPr/>
          <p:nvPr/>
        </p:nvSpPr>
        <p:spPr>
          <a:xfrm>
            <a:off x="2523475" y="4991533"/>
            <a:ext cx="3160898" cy="522116"/>
          </a:xfrm>
          <a:custGeom>
            <a:avLst/>
            <a:gdLst>
              <a:gd name="connsiteX0" fmla="*/ 0 w 3160898"/>
              <a:gd name="connsiteY0" fmla="*/ 0 h 522116"/>
              <a:gd name="connsiteX1" fmla="*/ 3160898 w 3160898"/>
              <a:gd name="connsiteY1" fmla="*/ 0 h 522116"/>
              <a:gd name="connsiteX2" fmla="*/ 3160898 w 3160898"/>
              <a:gd name="connsiteY2" fmla="*/ 522116 h 522116"/>
              <a:gd name="connsiteX3" fmla="*/ 0 w 3160898"/>
              <a:gd name="connsiteY3" fmla="*/ 522116 h 522116"/>
              <a:gd name="connsiteX4" fmla="*/ 0 w 3160898"/>
              <a:gd name="connsiteY4" fmla="*/ 0 h 522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0898" h="522116">
                <a:moveTo>
                  <a:pt x="0" y="0"/>
                </a:moveTo>
                <a:lnTo>
                  <a:pt x="3160898" y="0"/>
                </a:lnTo>
                <a:lnTo>
                  <a:pt x="3160898" y="522116"/>
                </a:lnTo>
                <a:lnTo>
                  <a:pt x="0" y="522116"/>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dirty="0"/>
              <a:t>Blackberry</a:t>
            </a:r>
          </a:p>
        </p:txBody>
      </p:sp>
      <p:sp>
        <p:nvSpPr>
          <p:cNvPr id="15" name="Straight Connector 14">
            <a:extLst>
              <a:ext uri="{FF2B5EF4-FFF2-40B4-BE49-F238E27FC236}">
                <a16:creationId xmlns:a16="http://schemas.microsoft.com/office/drawing/2014/main" id="{3AADBA54-B3E3-C77A-E829-D9A0DFA9325F}"/>
              </a:ext>
            </a:extLst>
          </p:cNvPr>
          <p:cNvSpPr/>
          <p:nvPr/>
        </p:nvSpPr>
        <p:spPr>
          <a:xfrm>
            <a:off x="4103925" y="4355263"/>
            <a:ext cx="0" cy="636270"/>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p:spPr>
        <p:style>
          <a:lnRef idx="2">
            <a:scrgbClr r="0" g="0" b="0"/>
          </a:lnRef>
          <a:fillRef idx="1">
            <a:scrgbClr r="0" g="0" b="0"/>
          </a:fillRef>
          <a:effectRef idx="0">
            <a:scrgbClr r="0" g="0" b="0"/>
          </a:effectRef>
          <a:fontRef idx="minor">
            <a:schemeClr val="lt1"/>
          </a:fontRef>
        </p:style>
        <p:txBody>
          <a:bodyPr/>
          <a:lstStyle/>
          <a:p>
            <a:endParaRPr lang="en-US" dirty="0"/>
          </a:p>
        </p:txBody>
      </p:sp>
      <p:sp>
        <p:nvSpPr>
          <p:cNvPr id="17" name="Oval 16">
            <a:extLst>
              <a:ext uri="{FF2B5EF4-FFF2-40B4-BE49-F238E27FC236}">
                <a16:creationId xmlns:a16="http://schemas.microsoft.com/office/drawing/2014/main" id="{E753A40C-EDB7-9B8E-7F55-FA57E8502012}"/>
              </a:ext>
            </a:extLst>
          </p:cNvPr>
          <p:cNvSpPr/>
          <p:nvPr/>
        </p:nvSpPr>
        <p:spPr>
          <a:xfrm>
            <a:off x="2261175" y="4233623"/>
            <a:ext cx="93569" cy="93569"/>
          </a:xfrm>
          <a:prstGeom prst="ellipse">
            <a:avLst/>
          </a:prstGeom>
          <a:solidFill>
            <a:schemeClr val="lt1">
              <a:alpha val="90000"/>
              <a:hueOff val="0"/>
              <a:satOff val="0"/>
              <a:lumOff val="0"/>
              <a:alphaOff val="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dirty="0"/>
          </a:p>
        </p:txBody>
      </p:sp>
      <p:sp>
        <p:nvSpPr>
          <p:cNvPr id="18" name="Oval 17">
            <a:extLst>
              <a:ext uri="{FF2B5EF4-FFF2-40B4-BE49-F238E27FC236}">
                <a16:creationId xmlns:a16="http://schemas.microsoft.com/office/drawing/2014/main" id="{76C6721A-2F87-7006-AF6C-E5D3AE1B5B01}"/>
              </a:ext>
            </a:extLst>
          </p:cNvPr>
          <p:cNvSpPr/>
          <p:nvPr/>
        </p:nvSpPr>
        <p:spPr>
          <a:xfrm>
            <a:off x="4057140" y="4233623"/>
            <a:ext cx="93569" cy="93569"/>
          </a:xfrm>
          <a:prstGeom prst="ellipse">
            <a:avLst/>
          </a:prstGeom>
          <a:solidFill>
            <a:schemeClr val="lt1">
              <a:alpha val="90000"/>
              <a:hueOff val="0"/>
              <a:satOff val="0"/>
              <a:lumOff val="0"/>
              <a:alphaOff val="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dirty="0"/>
          </a:p>
        </p:txBody>
      </p:sp>
      <p:sp>
        <p:nvSpPr>
          <p:cNvPr id="19" name="Freeform: Shape 18">
            <a:extLst>
              <a:ext uri="{FF2B5EF4-FFF2-40B4-BE49-F238E27FC236}">
                <a16:creationId xmlns:a16="http://schemas.microsoft.com/office/drawing/2014/main" id="{7ED844BD-9C6F-E198-029F-25DD3C401D7A}"/>
              </a:ext>
            </a:extLst>
          </p:cNvPr>
          <p:cNvSpPr/>
          <p:nvPr/>
        </p:nvSpPr>
        <p:spPr>
          <a:xfrm>
            <a:off x="4463118" y="4418890"/>
            <a:ext cx="2873544" cy="422932"/>
          </a:xfrm>
          <a:custGeom>
            <a:avLst/>
            <a:gdLst>
              <a:gd name="connsiteX0" fmla="*/ 0 w 2873544"/>
              <a:gd name="connsiteY0" fmla="*/ 0 h 422932"/>
              <a:gd name="connsiteX1" fmla="*/ 2873544 w 2873544"/>
              <a:gd name="connsiteY1" fmla="*/ 0 h 422932"/>
              <a:gd name="connsiteX2" fmla="*/ 2873544 w 2873544"/>
              <a:gd name="connsiteY2" fmla="*/ 422932 h 422932"/>
              <a:gd name="connsiteX3" fmla="*/ 0 w 2873544"/>
              <a:gd name="connsiteY3" fmla="*/ 422932 h 422932"/>
              <a:gd name="connsiteX4" fmla="*/ 0 w 2873544"/>
              <a:gd name="connsiteY4" fmla="*/ 0 h 422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3544" h="422932">
                <a:moveTo>
                  <a:pt x="0" y="0"/>
                </a:moveTo>
                <a:lnTo>
                  <a:pt x="2873544" y="0"/>
                </a:lnTo>
                <a:lnTo>
                  <a:pt x="2873544" y="422932"/>
                </a:lnTo>
                <a:lnTo>
                  <a:pt x="0" y="42293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dirty="0"/>
              <a:t>2007</a:t>
            </a:r>
          </a:p>
        </p:txBody>
      </p:sp>
      <p:sp>
        <p:nvSpPr>
          <p:cNvPr id="20" name="Freeform: Shape 19">
            <a:extLst>
              <a:ext uri="{FF2B5EF4-FFF2-40B4-BE49-F238E27FC236}">
                <a16:creationId xmlns:a16="http://schemas.microsoft.com/office/drawing/2014/main" id="{9E423355-006E-1289-D46E-19C93E5AA1BD}"/>
              </a:ext>
            </a:extLst>
          </p:cNvPr>
          <p:cNvSpPr/>
          <p:nvPr/>
        </p:nvSpPr>
        <p:spPr>
          <a:xfrm>
            <a:off x="4319440" y="3047165"/>
            <a:ext cx="3160898" cy="522116"/>
          </a:xfrm>
          <a:custGeom>
            <a:avLst/>
            <a:gdLst>
              <a:gd name="connsiteX0" fmla="*/ 0 w 3160898"/>
              <a:gd name="connsiteY0" fmla="*/ 0 h 522116"/>
              <a:gd name="connsiteX1" fmla="*/ 3160898 w 3160898"/>
              <a:gd name="connsiteY1" fmla="*/ 0 h 522116"/>
              <a:gd name="connsiteX2" fmla="*/ 3160898 w 3160898"/>
              <a:gd name="connsiteY2" fmla="*/ 522116 h 522116"/>
              <a:gd name="connsiteX3" fmla="*/ 0 w 3160898"/>
              <a:gd name="connsiteY3" fmla="*/ 522116 h 522116"/>
              <a:gd name="connsiteX4" fmla="*/ 0 w 3160898"/>
              <a:gd name="connsiteY4" fmla="*/ 0 h 522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0898" h="522116">
                <a:moveTo>
                  <a:pt x="0" y="0"/>
                </a:moveTo>
                <a:lnTo>
                  <a:pt x="3160898" y="0"/>
                </a:lnTo>
                <a:lnTo>
                  <a:pt x="3160898" y="522116"/>
                </a:lnTo>
                <a:lnTo>
                  <a:pt x="0" y="522116"/>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dirty="0"/>
              <a:t>iPhone released</a:t>
            </a:r>
          </a:p>
        </p:txBody>
      </p:sp>
      <p:sp>
        <p:nvSpPr>
          <p:cNvPr id="21" name="Straight Connector 20">
            <a:extLst>
              <a:ext uri="{FF2B5EF4-FFF2-40B4-BE49-F238E27FC236}">
                <a16:creationId xmlns:a16="http://schemas.microsoft.com/office/drawing/2014/main" id="{76968041-6A2D-1D24-29E5-8CEFC0125412}"/>
              </a:ext>
            </a:extLst>
          </p:cNvPr>
          <p:cNvSpPr/>
          <p:nvPr/>
        </p:nvSpPr>
        <p:spPr>
          <a:xfrm>
            <a:off x="5899890" y="3569282"/>
            <a:ext cx="0" cy="636270"/>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p:spPr>
        <p:style>
          <a:lnRef idx="2">
            <a:scrgbClr r="0" g="0" b="0"/>
          </a:lnRef>
          <a:fillRef idx="1">
            <a:scrgbClr r="0" g="0" b="0"/>
          </a:fillRef>
          <a:effectRef idx="0">
            <a:scrgbClr r="0" g="0" b="0"/>
          </a:effectRef>
          <a:fontRef idx="minor">
            <a:schemeClr val="lt1"/>
          </a:fontRef>
        </p:style>
        <p:txBody>
          <a:bodyPr/>
          <a:lstStyle/>
          <a:p>
            <a:endParaRPr lang="en-US" dirty="0"/>
          </a:p>
        </p:txBody>
      </p:sp>
      <p:sp>
        <p:nvSpPr>
          <p:cNvPr id="22" name="Oval 21">
            <a:extLst>
              <a:ext uri="{FF2B5EF4-FFF2-40B4-BE49-F238E27FC236}">
                <a16:creationId xmlns:a16="http://schemas.microsoft.com/office/drawing/2014/main" id="{860176B7-BA92-1B8F-D748-DB2EF1EAF737}"/>
              </a:ext>
            </a:extLst>
          </p:cNvPr>
          <p:cNvSpPr/>
          <p:nvPr/>
        </p:nvSpPr>
        <p:spPr>
          <a:xfrm>
            <a:off x="5853105" y="4233623"/>
            <a:ext cx="93569" cy="93569"/>
          </a:xfrm>
          <a:prstGeom prst="ellipse">
            <a:avLst/>
          </a:prstGeom>
          <a:solidFill>
            <a:schemeClr val="lt1">
              <a:alpha val="90000"/>
              <a:hueOff val="0"/>
              <a:satOff val="0"/>
              <a:lumOff val="0"/>
              <a:alphaOff val="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dirty="0"/>
          </a:p>
        </p:txBody>
      </p:sp>
      <p:sp>
        <p:nvSpPr>
          <p:cNvPr id="4" name="Title 3">
            <a:extLst>
              <a:ext uri="{FF2B5EF4-FFF2-40B4-BE49-F238E27FC236}">
                <a16:creationId xmlns:a16="http://schemas.microsoft.com/office/drawing/2014/main" id="{82E38FB1-0177-D890-4F11-7DE5D267D31A}"/>
              </a:ext>
            </a:extLst>
          </p:cNvPr>
          <p:cNvSpPr>
            <a:spLocks noGrp="1"/>
          </p:cNvSpPr>
          <p:nvPr>
            <p:ph type="title"/>
          </p:nvPr>
        </p:nvSpPr>
        <p:spPr>
          <a:xfrm>
            <a:off x="511996" y="1860263"/>
            <a:ext cx="6902512" cy="315912"/>
          </a:xfrm>
        </p:spPr>
        <p:txBody>
          <a:bodyPr/>
          <a:lstStyle/>
          <a:p>
            <a:r>
              <a:rPr lang="en-US" dirty="0">
                <a:solidFill>
                  <a:srgbClr val="421C5E"/>
                </a:solidFill>
                <a:latin typeface="Century Gothic" panose="020B0502020202020204" pitchFamily="34" charset="0"/>
              </a:rPr>
              <a:t>Evolution of the smartphone</a:t>
            </a:r>
          </a:p>
        </p:txBody>
      </p:sp>
      <p:pic>
        <p:nvPicPr>
          <p:cNvPr id="6" name="Picture 5" descr="A close-up of a blackberry phone&#10;&#10;AI-generated content may be incorrect.">
            <a:extLst>
              <a:ext uri="{FF2B5EF4-FFF2-40B4-BE49-F238E27FC236}">
                <a16:creationId xmlns:a16="http://schemas.microsoft.com/office/drawing/2014/main" id="{3CAFBB9B-5DC3-3637-4B55-17F0935C10B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832145" y="2641873"/>
            <a:ext cx="2078671" cy="2769829"/>
          </a:xfrm>
          <a:prstGeom prst="rect">
            <a:avLst/>
          </a:prstGeom>
        </p:spPr>
      </p:pic>
      <p:pic>
        <p:nvPicPr>
          <p:cNvPr id="8" name="Picture 7" descr="A close-up of a cell phone&#10;&#10;AI-generated content may be incorrect.">
            <a:extLst>
              <a:ext uri="{FF2B5EF4-FFF2-40B4-BE49-F238E27FC236}">
                <a16:creationId xmlns:a16="http://schemas.microsoft.com/office/drawing/2014/main" id="{45E0F1CB-1954-AEF2-7DBB-303F1A6AB52C}"/>
              </a:ext>
            </a:extLst>
          </p:cNvPr>
          <p:cNvPicPr>
            <a:picLocks noChangeAspect="1"/>
          </p:cNvPicPr>
          <p:nvPr/>
        </p:nvPicPr>
        <p:blipFill>
          <a:blip r:embed="rId3" cstate="hqprint">
            <a:clrChange>
              <a:clrFrom>
                <a:srgbClr val="F3F4F1"/>
              </a:clrFrom>
              <a:clrTo>
                <a:srgbClr val="F3F4F1">
                  <a:alpha val="0"/>
                </a:srgbClr>
              </a:clrTo>
            </a:clrChange>
            <a:extLst>
              <a:ext uri="{28A0092B-C50C-407E-A947-70E740481C1C}">
                <a14:useLocalDpi xmlns:a14="http://schemas.microsoft.com/office/drawing/2010/main" val="0"/>
              </a:ext>
            </a:extLst>
          </a:blip>
          <a:stretch>
            <a:fillRect/>
          </a:stretch>
        </p:blipFill>
        <p:spPr>
          <a:xfrm>
            <a:off x="8498895" y="2641872"/>
            <a:ext cx="3693105" cy="2769829"/>
          </a:xfrm>
          <a:prstGeom prst="rect">
            <a:avLst/>
          </a:prstGeom>
        </p:spPr>
      </p:pic>
      <p:pic>
        <p:nvPicPr>
          <p:cNvPr id="10" name="Picture 9" descr="A close-up of a nokia phone&#10;&#10;AI-generated content may be incorrect.">
            <a:extLst>
              <a:ext uri="{FF2B5EF4-FFF2-40B4-BE49-F238E27FC236}">
                <a16:creationId xmlns:a16="http://schemas.microsoft.com/office/drawing/2014/main" id="{FD20CABA-476E-8004-4F2B-23EFEA05914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832145" y="327959"/>
            <a:ext cx="2930479" cy="2081065"/>
          </a:xfrm>
          <a:prstGeom prst="rect">
            <a:avLst/>
          </a:prstGeom>
        </p:spPr>
      </p:pic>
      <p:cxnSp>
        <p:nvCxnSpPr>
          <p:cNvPr id="14" name="Straight Connector 13">
            <a:extLst>
              <a:ext uri="{FF2B5EF4-FFF2-40B4-BE49-F238E27FC236}">
                <a16:creationId xmlns:a16="http://schemas.microsoft.com/office/drawing/2014/main" id="{489FE2AB-23D7-08C3-2240-03612326C7C8}"/>
              </a:ext>
            </a:extLst>
          </p:cNvPr>
          <p:cNvCxnSpPr/>
          <p:nvPr/>
        </p:nvCxnSpPr>
        <p:spPr>
          <a:xfrm>
            <a:off x="511995" y="2277773"/>
            <a:ext cx="5932348" cy="0"/>
          </a:xfrm>
          <a:prstGeom prst="line">
            <a:avLst/>
          </a:prstGeom>
          <a:ln w="12700">
            <a:solidFill>
              <a:srgbClr val="421C5E"/>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D3749D9-3ABD-0713-2BC2-E309A16F81DE}"/>
              </a:ext>
            </a:extLst>
          </p:cNvPr>
          <p:cNvSpPr txBox="1"/>
          <p:nvPr/>
        </p:nvSpPr>
        <p:spPr>
          <a:xfrm>
            <a:off x="511995" y="1389332"/>
            <a:ext cx="926536" cy="307777"/>
          </a:xfrm>
          <a:prstGeom prst="rect">
            <a:avLst/>
          </a:prstGeom>
          <a:noFill/>
          <a:ln>
            <a:noFill/>
          </a:ln>
        </p:spPr>
        <p:txBody>
          <a:bodyPr wrap="none" lIns="0" tIns="0" rIns="0" bIns="0" rtlCol="0" anchor="ctr" anchorCtr="0">
            <a:spAutoFit/>
          </a:bodyPr>
          <a:lstStyle/>
          <a:p>
            <a:pPr algn="l"/>
            <a:r>
              <a:rPr lang="en-US" sz="2000" i="1" cap="all" dirty="0">
                <a:solidFill>
                  <a:srgbClr val="421C5E"/>
                </a:solidFill>
                <a:latin typeface="Century Gothic" panose="020B0502020202020204" pitchFamily="34" charset="0"/>
                <a:ea typeface="+mj-ea"/>
                <a:cs typeface="+mj-cs"/>
              </a:rPr>
              <a:t>BEFORE</a:t>
            </a:r>
          </a:p>
        </p:txBody>
      </p:sp>
    </p:spTree>
    <p:extLst>
      <p:ext uri="{BB962C8B-B14F-4D97-AF65-F5344CB8AC3E}">
        <p14:creationId xmlns:p14="http://schemas.microsoft.com/office/powerpoint/2010/main" val="202270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5"/>
                                        </p:tgtEl>
                                      </p:cBhvr>
                                    </p:animEffect>
                                    <p:set>
                                      <p:cBhvr>
                                        <p:cTn id="30" dur="1" fill="hold">
                                          <p:stCondLst>
                                            <p:cond delay="499"/>
                                          </p:stCondLst>
                                        </p:cTn>
                                        <p:tgtEl>
                                          <p:spTgt spid="5"/>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8"/>
                                        </p:tgtEl>
                                      </p:cBhvr>
                                    </p:animEffect>
                                    <p:set>
                                      <p:cBhvr>
                                        <p:cTn id="50" dur="1" fill="hold">
                                          <p:stCondLst>
                                            <p:cond delay="499"/>
                                          </p:stCondLst>
                                        </p:cTn>
                                        <p:tgtEl>
                                          <p:spTgt spid="18"/>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2"/>
                                        </p:tgtEl>
                                      </p:cBhvr>
                                    </p:animEffect>
                                    <p:set>
                                      <p:cBhvr>
                                        <p:cTn id="56" dur="1" fill="hold">
                                          <p:stCondLst>
                                            <p:cond delay="499"/>
                                          </p:stCondLst>
                                        </p:cTn>
                                        <p:tgtEl>
                                          <p:spTgt spid="12"/>
                                        </p:tgtEl>
                                        <p:attrNameLst>
                                          <p:attrName>style.visibility</p:attrName>
                                        </p:attrNameLst>
                                      </p:cBhvr>
                                      <p:to>
                                        <p:strVal val="hidden"/>
                                      </p:to>
                                    </p:set>
                                  </p:childTnLst>
                                </p:cTn>
                              </p:par>
                              <p:par>
                                <p:cTn id="57" presetID="10" presetClass="entr" presetSubtype="0"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fade">
                                      <p:cBhvr>
                                        <p:cTn id="65" dur="500"/>
                                        <p:tgtEl>
                                          <p:spTgt spid="22"/>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9" grpId="0" animBg="1"/>
      <p:bldP spid="9" grpId="1" animBg="1"/>
      <p:bldP spid="11" grpId="0" animBg="1"/>
      <p:bldP spid="11" grpId="1" animBg="1"/>
      <p:bldP spid="12" grpId="0"/>
      <p:bldP spid="12" grpId="1"/>
      <p:bldP spid="13" grpId="0" animBg="1"/>
      <p:bldP spid="13" grpId="1" animBg="1"/>
      <p:bldP spid="15" grpId="0" animBg="1"/>
      <p:bldP spid="15" grpId="1" animBg="1"/>
      <p:bldP spid="17" grpId="0" animBg="1"/>
      <p:bldP spid="17" grpId="1" animBg="1"/>
      <p:bldP spid="18" grpId="0" animBg="1"/>
      <p:bldP spid="18" grpId="1" animBg="1"/>
      <p:bldP spid="19" grpId="0"/>
      <p:bldP spid="20" grpId="0" animBg="1"/>
      <p:bldP spid="21"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002197DF-92E5-9D8F-21F5-49E8F8977969}"/>
              </a:ext>
            </a:extLst>
          </p:cNvPr>
          <p:cNvCxnSpPr>
            <a:cxnSpLocks/>
          </p:cNvCxnSpPr>
          <p:nvPr/>
        </p:nvCxnSpPr>
        <p:spPr>
          <a:xfrm>
            <a:off x="1800224" y="4649361"/>
            <a:ext cx="8715375"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521BF678-7E8E-5F9E-7A72-D06D4CDFF170}"/>
              </a:ext>
            </a:extLst>
          </p:cNvPr>
          <p:cNvSpPr/>
          <p:nvPr/>
        </p:nvSpPr>
        <p:spPr>
          <a:xfrm>
            <a:off x="1601093" y="4439812"/>
            <a:ext cx="419100" cy="419100"/>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8E4CC4D5-C611-792E-E7BA-7D42204AE314}"/>
              </a:ext>
            </a:extLst>
          </p:cNvPr>
          <p:cNvSpPr txBox="1"/>
          <p:nvPr/>
        </p:nvSpPr>
        <p:spPr>
          <a:xfrm>
            <a:off x="1356192" y="4963367"/>
            <a:ext cx="1032334" cy="553998"/>
          </a:xfrm>
          <a:prstGeom prst="rect">
            <a:avLst/>
          </a:prstGeom>
          <a:noFill/>
          <a:ln>
            <a:noFill/>
          </a:ln>
        </p:spPr>
        <p:txBody>
          <a:bodyPr wrap="none" lIns="0" tIns="0" rIns="0" bIns="0" rtlCol="0" anchor="ctr" anchorCtr="0">
            <a:spAutoFit/>
          </a:bodyPr>
          <a:lstStyle/>
          <a:p>
            <a:pPr algn="l"/>
            <a:r>
              <a:rPr lang="en-US" sz="3600" b="1" dirty="0">
                <a:solidFill>
                  <a:schemeClr val="tx1">
                    <a:lumMod val="75000"/>
                    <a:lumOff val="25000"/>
                  </a:schemeClr>
                </a:solidFill>
                <a:latin typeface="Century Gothic" panose="020B0502020202020204" pitchFamily="34" charset="0"/>
                <a:ea typeface="Verdana" panose="020B0604030504040204" pitchFamily="34" charset="0"/>
                <a:cs typeface="Tahoma" panose="020B0604030504040204" pitchFamily="34" charset="0"/>
              </a:rPr>
              <a:t>1996</a:t>
            </a:r>
          </a:p>
        </p:txBody>
      </p:sp>
      <p:sp>
        <p:nvSpPr>
          <p:cNvPr id="18" name="TextBox 17">
            <a:extLst>
              <a:ext uri="{FF2B5EF4-FFF2-40B4-BE49-F238E27FC236}">
                <a16:creationId xmlns:a16="http://schemas.microsoft.com/office/drawing/2014/main" id="{ACDF4BD9-792E-361B-ABFF-A644307BE9A8}"/>
              </a:ext>
            </a:extLst>
          </p:cNvPr>
          <p:cNvSpPr txBox="1"/>
          <p:nvPr/>
        </p:nvSpPr>
        <p:spPr>
          <a:xfrm>
            <a:off x="261243" y="5621820"/>
            <a:ext cx="3098801" cy="738664"/>
          </a:xfrm>
          <a:prstGeom prst="rect">
            <a:avLst/>
          </a:prstGeom>
          <a:noFill/>
          <a:ln>
            <a:noFill/>
          </a:ln>
        </p:spPr>
        <p:txBody>
          <a:bodyPr wrap="square" lIns="0" tIns="0" rIns="0" bIns="0" rtlCol="0" anchor="ctr" anchorCtr="0">
            <a:spAutoFit/>
          </a:bodyPr>
          <a:lstStyle/>
          <a:p>
            <a:pPr algn="ctr"/>
            <a:r>
              <a:rPr lang="en-US" sz="2400" b="1" dirty="0">
                <a:solidFill>
                  <a:schemeClr val="tx1">
                    <a:lumMod val="75000"/>
                    <a:lumOff val="25000"/>
                  </a:schemeClr>
                </a:solidFill>
                <a:latin typeface="Century Gothic" panose="020B0502020202020204" pitchFamily="34" charset="0"/>
                <a:ea typeface="Verdana" panose="020B0604030504040204" pitchFamily="34" charset="0"/>
                <a:cs typeface="Tahoma" panose="020B0604030504040204" pitchFamily="34" charset="0"/>
              </a:rPr>
              <a:t>NOKIA 9000 COMMUNICATOR</a:t>
            </a:r>
          </a:p>
        </p:txBody>
      </p:sp>
      <p:pic>
        <p:nvPicPr>
          <p:cNvPr id="19" name="!!Phone">
            <a:extLst>
              <a:ext uri="{FF2B5EF4-FFF2-40B4-BE49-F238E27FC236}">
                <a16:creationId xmlns:a16="http://schemas.microsoft.com/office/drawing/2014/main" id="{754132D3-3196-4424-80C3-7E805125D15F}"/>
              </a:ext>
            </a:extLst>
          </p:cNvPr>
          <p:cNvPicPr>
            <a:picLocks noChangeAspect="1"/>
          </p:cNvPicPr>
          <p:nvPr/>
        </p:nvPicPr>
        <p:blipFill>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781902" y="2081685"/>
            <a:ext cx="2914650" cy="2081447"/>
          </a:xfrm>
          <a:custGeom>
            <a:avLst/>
            <a:gdLst>
              <a:gd name="connsiteX0" fmla="*/ 0 w 9525000"/>
              <a:gd name="connsiteY0" fmla="*/ 0 h 6353175"/>
              <a:gd name="connsiteX1" fmla="*/ 9525000 w 9525000"/>
              <a:gd name="connsiteY1" fmla="*/ 0 h 6353175"/>
              <a:gd name="connsiteX2" fmla="*/ 9525000 w 9525000"/>
              <a:gd name="connsiteY2" fmla="*/ 5079872 h 6353175"/>
              <a:gd name="connsiteX3" fmla="*/ 8443912 w 9525000"/>
              <a:gd name="connsiteY3" fmla="*/ 5079872 h 6353175"/>
              <a:gd name="connsiteX4" fmla="*/ 8443912 w 9525000"/>
              <a:gd name="connsiteY4" fmla="*/ 6353175 h 6353175"/>
              <a:gd name="connsiteX5" fmla="*/ 0 w 9525000"/>
              <a:gd name="connsiteY5" fmla="*/ 6353175 h 635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000" h="6353175">
                <a:moveTo>
                  <a:pt x="0" y="0"/>
                </a:moveTo>
                <a:lnTo>
                  <a:pt x="9525000" y="0"/>
                </a:lnTo>
                <a:lnTo>
                  <a:pt x="9525000" y="5079872"/>
                </a:lnTo>
                <a:lnTo>
                  <a:pt x="8443912" y="5079872"/>
                </a:lnTo>
                <a:lnTo>
                  <a:pt x="8443912" y="6353175"/>
                </a:lnTo>
                <a:lnTo>
                  <a:pt x="0" y="6353175"/>
                </a:lnTo>
                <a:close/>
              </a:path>
            </a:pathLst>
          </a:custGeom>
        </p:spPr>
      </p:pic>
      <p:sp>
        <p:nvSpPr>
          <p:cNvPr id="3" name="TextBox 2">
            <a:extLst>
              <a:ext uri="{FF2B5EF4-FFF2-40B4-BE49-F238E27FC236}">
                <a16:creationId xmlns:a16="http://schemas.microsoft.com/office/drawing/2014/main" id="{29EF2FBF-25D3-5C37-4D3A-FC19133151CF}"/>
              </a:ext>
            </a:extLst>
          </p:cNvPr>
          <p:cNvSpPr txBox="1"/>
          <p:nvPr/>
        </p:nvSpPr>
        <p:spPr>
          <a:xfrm>
            <a:off x="576731" y="518010"/>
            <a:ext cx="716543" cy="307777"/>
          </a:xfrm>
          <a:prstGeom prst="rect">
            <a:avLst/>
          </a:prstGeom>
          <a:noFill/>
          <a:ln>
            <a:noFill/>
          </a:ln>
        </p:spPr>
        <p:txBody>
          <a:bodyPr wrap="none" lIns="0" tIns="0" rIns="0" bIns="0" rtlCol="0" anchor="ctr" anchorCtr="0">
            <a:spAutoFit/>
          </a:bodyPr>
          <a:lstStyle/>
          <a:p>
            <a:pPr algn="l"/>
            <a:r>
              <a:rPr lang="en-US" sz="2000" i="1" cap="all" dirty="0">
                <a:solidFill>
                  <a:srgbClr val="421C5E"/>
                </a:solidFill>
                <a:latin typeface="Century Gothic" panose="020B0502020202020204" pitchFamily="34" charset="0"/>
                <a:ea typeface="+mj-ea"/>
                <a:cs typeface="+mj-cs"/>
              </a:rPr>
              <a:t>AFTER</a:t>
            </a:r>
          </a:p>
        </p:txBody>
      </p:sp>
      <p:sp>
        <p:nvSpPr>
          <p:cNvPr id="5" name="Title 3">
            <a:extLst>
              <a:ext uri="{FF2B5EF4-FFF2-40B4-BE49-F238E27FC236}">
                <a16:creationId xmlns:a16="http://schemas.microsoft.com/office/drawing/2014/main" id="{5040820B-AFF3-6A3F-838E-64E74D91C00C}"/>
              </a:ext>
            </a:extLst>
          </p:cNvPr>
          <p:cNvSpPr txBox="1">
            <a:spLocks/>
          </p:cNvSpPr>
          <p:nvPr/>
        </p:nvSpPr>
        <p:spPr>
          <a:xfrm>
            <a:off x="511996" y="965538"/>
            <a:ext cx="6902512" cy="315912"/>
          </a:xfrm>
          <a:prstGeom prst="rect">
            <a:avLst/>
          </a:prstGeom>
        </p:spPr>
        <p:txBody>
          <a:bodyPr lIns="0" tIns="0" rIns="0" bIns="0" anchor="ctr"/>
          <a:lstStyle>
            <a:lvl1pPr algn="l" defTabSz="914400" rtl="0" eaLnBrk="1" latinLnBrk="0" hangingPunct="1">
              <a:lnSpc>
                <a:spcPct val="90000"/>
              </a:lnSpc>
              <a:spcBef>
                <a:spcPct val="0"/>
              </a:spcBef>
              <a:buNone/>
              <a:defRPr sz="2800" b="1" kern="1200" cap="all" baseline="0">
                <a:solidFill>
                  <a:srgbClr val="002060"/>
                </a:solidFill>
                <a:latin typeface="Barlow" panose="00000500000000000000" pitchFamily="2" charset="0"/>
                <a:ea typeface="+mj-ea"/>
                <a:cs typeface="+mj-cs"/>
              </a:defRPr>
            </a:lvl1pPr>
          </a:lstStyle>
          <a:p>
            <a:r>
              <a:rPr lang="en-US">
                <a:solidFill>
                  <a:srgbClr val="421C5E"/>
                </a:solidFill>
                <a:latin typeface="Century Gothic" panose="020B0502020202020204" pitchFamily="34" charset="0"/>
              </a:rPr>
              <a:t>Evolution of the smartphone</a:t>
            </a:r>
            <a:endParaRPr lang="en-US" dirty="0">
              <a:solidFill>
                <a:srgbClr val="421C5E"/>
              </a:solidFill>
              <a:latin typeface="Century Gothic" panose="020B0502020202020204" pitchFamily="34" charset="0"/>
            </a:endParaRPr>
          </a:p>
        </p:txBody>
      </p:sp>
      <p:cxnSp>
        <p:nvCxnSpPr>
          <p:cNvPr id="7" name="Straight Connector 6">
            <a:extLst>
              <a:ext uri="{FF2B5EF4-FFF2-40B4-BE49-F238E27FC236}">
                <a16:creationId xmlns:a16="http://schemas.microsoft.com/office/drawing/2014/main" id="{7AF1BF2C-B0FE-9188-A48D-10E667F7294C}"/>
              </a:ext>
            </a:extLst>
          </p:cNvPr>
          <p:cNvCxnSpPr/>
          <p:nvPr/>
        </p:nvCxnSpPr>
        <p:spPr>
          <a:xfrm>
            <a:off x="511995" y="1383048"/>
            <a:ext cx="5932348" cy="0"/>
          </a:xfrm>
          <a:prstGeom prst="line">
            <a:avLst/>
          </a:prstGeom>
          <a:ln w="12700">
            <a:solidFill>
              <a:srgbClr val="421C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2440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D649A-232F-BE74-89EB-636EDDDB2C0B}"/>
            </a:ext>
          </a:extLst>
        </p:cNvPr>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CCB18E2B-8AC2-16CC-7A07-29709D3C0AF0}"/>
              </a:ext>
            </a:extLst>
          </p:cNvPr>
          <p:cNvCxnSpPr>
            <a:cxnSpLocks/>
          </p:cNvCxnSpPr>
          <p:nvPr/>
        </p:nvCxnSpPr>
        <p:spPr>
          <a:xfrm>
            <a:off x="1800224" y="4649361"/>
            <a:ext cx="8715375"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2DAC820-3190-FE27-8FB5-9280A8B33037}"/>
              </a:ext>
            </a:extLst>
          </p:cNvPr>
          <p:cNvSpPr/>
          <p:nvPr/>
        </p:nvSpPr>
        <p:spPr>
          <a:xfrm>
            <a:off x="-972457" y="1574352"/>
            <a:ext cx="464457" cy="150948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A7537F3-F190-032B-96E9-DC8199F02C97}"/>
              </a:ext>
            </a:extLst>
          </p:cNvPr>
          <p:cNvSpPr/>
          <p:nvPr/>
        </p:nvSpPr>
        <p:spPr>
          <a:xfrm>
            <a:off x="-852433" y="1574352"/>
            <a:ext cx="464457" cy="1509482"/>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arallelogram 12">
            <a:extLst>
              <a:ext uri="{FF2B5EF4-FFF2-40B4-BE49-F238E27FC236}">
                <a16:creationId xmlns:a16="http://schemas.microsoft.com/office/drawing/2014/main" id="{CAC7CC51-1DE8-C86C-418E-B2131B19C5E6}"/>
              </a:ext>
            </a:extLst>
          </p:cNvPr>
          <p:cNvSpPr/>
          <p:nvPr/>
        </p:nvSpPr>
        <p:spPr>
          <a:xfrm>
            <a:off x="-879107" y="2781301"/>
            <a:ext cx="775919" cy="302533"/>
          </a:xfrm>
          <a:prstGeom prst="parallelogram">
            <a:avLst>
              <a:gd name="adj" fmla="val 9505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C0A79F55-7F07-2A60-51C3-1A3EEBC8D721}"/>
              </a:ext>
            </a:extLst>
          </p:cNvPr>
          <p:cNvSpPr/>
          <p:nvPr/>
        </p:nvSpPr>
        <p:spPr>
          <a:xfrm>
            <a:off x="5948361" y="4439812"/>
            <a:ext cx="419100" cy="419100"/>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hone">
            <a:extLst>
              <a:ext uri="{FF2B5EF4-FFF2-40B4-BE49-F238E27FC236}">
                <a16:creationId xmlns:a16="http://schemas.microsoft.com/office/drawing/2014/main" id="{2C727207-2194-4D1C-A788-C0361BEB5A11}"/>
              </a:ext>
            </a:extLst>
          </p:cNvPr>
          <p:cNvPicPr>
            <a:picLocks noChangeAspect="1"/>
          </p:cNvPicPr>
          <p:nvPr/>
        </p:nvPicPr>
        <p:blipFill>
          <a:blip r:embed="rId2"/>
          <a:stretch>
            <a:fillRect/>
          </a:stretch>
        </p:blipFill>
        <p:spPr>
          <a:xfrm>
            <a:off x="5122059" y="1615994"/>
            <a:ext cx="2071703" cy="2666815"/>
          </a:xfrm>
          <a:prstGeom prst="rect">
            <a:avLst/>
          </a:prstGeom>
        </p:spPr>
      </p:pic>
      <p:sp>
        <p:nvSpPr>
          <p:cNvPr id="17" name="TextBox 16">
            <a:extLst>
              <a:ext uri="{FF2B5EF4-FFF2-40B4-BE49-F238E27FC236}">
                <a16:creationId xmlns:a16="http://schemas.microsoft.com/office/drawing/2014/main" id="{4ECB6403-0597-A35A-77AC-3AFD9F79D637}"/>
              </a:ext>
            </a:extLst>
          </p:cNvPr>
          <p:cNvSpPr txBox="1"/>
          <p:nvPr/>
        </p:nvSpPr>
        <p:spPr>
          <a:xfrm>
            <a:off x="5656926" y="4978268"/>
            <a:ext cx="1032334" cy="553998"/>
          </a:xfrm>
          <a:prstGeom prst="rect">
            <a:avLst/>
          </a:prstGeom>
          <a:noFill/>
          <a:ln>
            <a:noFill/>
          </a:ln>
        </p:spPr>
        <p:txBody>
          <a:bodyPr wrap="none" lIns="0" tIns="0" rIns="0" bIns="0" rtlCol="0" anchor="ctr" anchorCtr="0">
            <a:spAutoFit/>
          </a:bodyPr>
          <a:lstStyle/>
          <a:p>
            <a:pPr algn="l"/>
            <a:r>
              <a:rPr lang="en-US" sz="3600" b="1" dirty="0">
                <a:solidFill>
                  <a:schemeClr val="tx1">
                    <a:lumMod val="75000"/>
                    <a:lumOff val="25000"/>
                  </a:schemeClr>
                </a:solidFill>
                <a:latin typeface="Century Gothic" panose="020B0502020202020204" pitchFamily="34" charset="0"/>
                <a:ea typeface="Verdana" panose="020B0604030504040204" pitchFamily="34" charset="0"/>
                <a:cs typeface="Tahoma" panose="020B0604030504040204" pitchFamily="34" charset="0"/>
              </a:rPr>
              <a:t>2002</a:t>
            </a:r>
          </a:p>
        </p:txBody>
      </p:sp>
      <p:sp>
        <p:nvSpPr>
          <p:cNvPr id="20" name="TextBox 19">
            <a:extLst>
              <a:ext uri="{FF2B5EF4-FFF2-40B4-BE49-F238E27FC236}">
                <a16:creationId xmlns:a16="http://schemas.microsoft.com/office/drawing/2014/main" id="{ABE73D09-8E7E-F135-728F-23D1D22B15F9}"/>
              </a:ext>
            </a:extLst>
          </p:cNvPr>
          <p:cNvSpPr txBox="1"/>
          <p:nvPr/>
        </p:nvSpPr>
        <p:spPr>
          <a:xfrm>
            <a:off x="4623693" y="5608588"/>
            <a:ext cx="3098801" cy="369332"/>
          </a:xfrm>
          <a:prstGeom prst="rect">
            <a:avLst/>
          </a:prstGeom>
          <a:noFill/>
          <a:ln>
            <a:noFill/>
          </a:ln>
        </p:spPr>
        <p:txBody>
          <a:bodyPr wrap="square" lIns="0" tIns="0" rIns="0" bIns="0" rtlCol="0" anchor="ctr" anchorCtr="0">
            <a:spAutoFit/>
          </a:bodyPr>
          <a:lstStyle/>
          <a:p>
            <a:pPr algn="ctr"/>
            <a:r>
              <a:rPr lang="en-US" sz="2400" b="1" dirty="0">
                <a:solidFill>
                  <a:schemeClr val="tx1">
                    <a:lumMod val="75000"/>
                    <a:lumOff val="25000"/>
                  </a:schemeClr>
                </a:solidFill>
                <a:latin typeface="Century Gothic" panose="020B0502020202020204" pitchFamily="34" charset="0"/>
                <a:ea typeface="Verdana" panose="020B0604030504040204" pitchFamily="34" charset="0"/>
                <a:cs typeface="Tahoma" panose="020B0604030504040204" pitchFamily="34" charset="0"/>
              </a:rPr>
              <a:t>BLACKBERRY</a:t>
            </a:r>
          </a:p>
        </p:txBody>
      </p:sp>
      <p:sp>
        <p:nvSpPr>
          <p:cNvPr id="16" name="TextBox 15">
            <a:extLst>
              <a:ext uri="{FF2B5EF4-FFF2-40B4-BE49-F238E27FC236}">
                <a16:creationId xmlns:a16="http://schemas.microsoft.com/office/drawing/2014/main" id="{C7BA5FA5-FDF8-DF38-EF2F-F33C004C9683}"/>
              </a:ext>
            </a:extLst>
          </p:cNvPr>
          <p:cNvSpPr txBox="1"/>
          <p:nvPr/>
        </p:nvSpPr>
        <p:spPr>
          <a:xfrm>
            <a:off x="576731" y="518010"/>
            <a:ext cx="716543" cy="307777"/>
          </a:xfrm>
          <a:prstGeom prst="rect">
            <a:avLst/>
          </a:prstGeom>
          <a:noFill/>
          <a:ln>
            <a:noFill/>
          </a:ln>
        </p:spPr>
        <p:txBody>
          <a:bodyPr wrap="none" lIns="0" tIns="0" rIns="0" bIns="0" rtlCol="0" anchor="ctr" anchorCtr="0">
            <a:spAutoFit/>
          </a:bodyPr>
          <a:lstStyle/>
          <a:p>
            <a:pPr algn="l"/>
            <a:r>
              <a:rPr lang="en-US" sz="2000" i="1" cap="all" dirty="0">
                <a:solidFill>
                  <a:srgbClr val="421C5E"/>
                </a:solidFill>
                <a:latin typeface="Century Gothic" panose="020B0502020202020204" pitchFamily="34" charset="0"/>
                <a:ea typeface="+mj-ea"/>
                <a:cs typeface="+mj-cs"/>
              </a:rPr>
              <a:t>AFTER</a:t>
            </a:r>
          </a:p>
        </p:txBody>
      </p:sp>
      <p:sp>
        <p:nvSpPr>
          <p:cNvPr id="18" name="Title 3">
            <a:extLst>
              <a:ext uri="{FF2B5EF4-FFF2-40B4-BE49-F238E27FC236}">
                <a16:creationId xmlns:a16="http://schemas.microsoft.com/office/drawing/2014/main" id="{F4DDC663-A38A-BD44-3CBD-39223BA248CC}"/>
              </a:ext>
            </a:extLst>
          </p:cNvPr>
          <p:cNvSpPr txBox="1">
            <a:spLocks/>
          </p:cNvSpPr>
          <p:nvPr/>
        </p:nvSpPr>
        <p:spPr>
          <a:xfrm>
            <a:off x="511996" y="965538"/>
            <a:ext cx="6902512" cy="315912"/>
          </a:xfrm>
          <a:prstGeom prst="rect">
            <a:avLst/>
          </a:prstGeom>
        </p:spPr>
        <p:txBody>
          <a:bodyPr lIns="0" tIns="0" rIns="0" bIns="0" anchor="ctr"/>
          <a:lstStyle>
            <a:lvl1pPr algn="l" defTabSz="914400" rtl="0" eaLnBrk="1" latinLnBrk="0" hangingPunct="1">
              <a:lnSpc>
                <a:spcPct val="90000"/>
              </a:lnSpc>
              <a:spcBef>
                <a:spcPct val="0"/>
              </a:spcBef>
              <a:buNone/>
              <a:defRPr sz="2800" b="1" kern="1200" cap="all" baseline="0">
                <a:solidFill>
                  <a:srgbClr val="002060"/>
                </a:solidFill>
                <a:latin typeface="Barlow" panose="00000500000000000000" pitchFamily="2" charset="0"/>
                <a:ea typeface="+mj-ea"/>
                <a:cs typeface="+mj-cs"/>
              </a:defRPr>
            </a:lvl1pPr>
          </a:lstStyle>
          <a:p>
            <a:r>
              <a:rPr lang="en-US">
                <a:solidFill>
                  <a:srgbClr val="421C5E"/>
                </a:solidFill>
                <a:latin typeface="Century Gothic" panose="020B0502020202020204" pitchFamily="34" charset="0"/>
              </a:rPr>
              <a:t>Evolution of the smartphone</a:t>
            </a:r>
            <a:endParaRPr lang="en-US" dirty="0">
              <a:solidFill>
                <a:srgbClr val="421C5E"/>
              </a:solidFill>
              <a:latin typeface="Century Gothic" panose="020B0502020202020204" pitchFamily="34" charset="0"/>
            </a:endParaRPr>
          </a:p>
        </p:txBody>
      </p:sp>
      <p:cxnSp>
        <p:nvCxnSpPr>
          <p:cNvPr id="19" name="Straight Connector 18">
            <a:extLst>
              <a:ext uri="{FF2B5EF4-FFF2-40B4-BE49-F238E27FC236}">
                <a16:creationId xmlns:a16="http://schemas.microsoft.com/office/drawing/2014/main" id="{25E534CA-24DF-66F2-55DB-BA10873D9BE0}"/>
              </a:ext>
            </a:extLst>
          </p:cNvPr>
          <p:cNvCxnSpPr/>
          <p:nvPr/>
        </p:nvCxnSpPr>
        <p:spPr>
          <a:xfrm>
            <a:off x="511995" y="1383048"/>
            <a:ext cx="5932348" cy="0"/>
          </a:xfrm>
          <a:prstGeom prst="line">
            <a:avLst/>
          </a:prstGeom>
          <a:ln w="12700">
            <a:solidFill>
              <a:srgbClr val="421C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77190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8B06A-797D-0C3D-9372-7F87FE174BFA}"/>
            </a:ext>
          </a:extLst>
        </p:cNvPr>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E6D25F6-8F19-C1F6-7F2F-1001CD9C1BC9}"/>
              </a:ext>
            </a:extLst>
          </p:cNvPr>
          <p:cNvCxnSpPr>
            <a:cxnSpLocks/>
          </p:cNvCxnSpPr>
          <p:nvPr/>
        </p:nvCxnSpPr>
        <p:spPr>
          <a:xfrm>
            <a:off x="1800224" y="4649361"/>
            <a:ext cx="8715375"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9DC6338F-F6F9-D15E-CDA3-684005548895}"/>
              </a:ext>
            </a:extLst>
          </p:cNvPr>
          <p:cNvSpPr/>
          <p:nvPr/>
        </p:nvSpPr>
        <p:spPr>
          <a:xfrm>
            <a:off x="10236318" y="4439812"/>
            <a:ext cx="419100" cy="419100"/>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hone" descr="A front and back view of a cell phone&#10;&#10;AI-generated content may be incorrect.">
            <a:extLst>
              <a:ext uri="{FF2B5EF4-FFF2-40B4-BE49-F238E27FC236}">
                <a16:creationId xmlns:a16="http://schemas.microsoft.com/office/drawing/2014/main" id="{E04943F3-3503-86B8-44FF-5B2088BBD5DC}"/>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9534525" y="1415045"/>
            <a:ext cx="1733550" cy="2945195"/>
          </a:xfrm>
          <a:prstGeom prst="rect">
            <a:avLst/>
          </a:prstGeom>
        </p:spPr>
      </p:pic>
      <p:sp>
        <p:nvSpPr>
          <p:cNvPr id="17" name="TextBox 16">
            <a:extLst>
              <a:ext uri="{FF2B5EF4-FFF2-40B4-BE49-F238E27FC236}">
                <a16:creationId xmlns:a16="http://schemas.microsoft.com/office/drawing/2014/main" id="{A56ACBDF-B54F-BF65-364E-DF680A0A7FDD}"/>
              </a:ext>
            </a:extLst>
          </p:cNvPr>
          <p:cNvSpPr txBox="1"/>
          <p:nvPr/>
        </p:nvSpPr>
        <p:spPr>
          <a:xfrm>
            <a:off x="9999431" y="4978268"/>
            <a:ext cx="1032334" cy="553998"/>
          </a:xfrm>
          <a:prstGeom prst="rect">
            <a:avLst/>
          </a:prstGeom>
          <a:noFill/>
          <a:ln>
            <a:noFill/>
          </a:ln>
        </p:spPr>
        <p:txBody>
          <a:bodyPr wrap="none" lIns="0" tIns="0" rIns="0" bIns="0" rtlCol="0" anchor="ctr" anchorCtr="0">
            <a:spAutoFit/>
          </a:bodyPr>
          <a:lstStyle/>
          <a:p>
            <a:pPr algn="l"/>
            <a:r>
              <a:rPr lang="en-US" sz="3600" b="1" dirty="0">
                <a:solidFill>
                  <a:schemeClr val="tx1">
                    <a:lumMod val="75000"/>
                    <a:lumOff val="25000"/>
                  </a:schemeClr>
                </a:solidFill>
                <a:latin typeface="Century Gothic" panose="020B0502020202020204" pitchFamily="34" charset="0"/>
                <a:ea typeface="Verdana" panose="020B0604030504040204" pitchFamily="34" charset="0"/>
                <a:cs typeface="Tahoma" panose="020B0604030504040204" pitchFamily="34" charset="0"/>
              </a:rPr>
              <a:t>2007</a:t>
            </a:r>
          </a:p>
        </p:txBody>
      </p:sp>
      <p:sp>
        <p:nvSpPr>
          <p:cNvPr id="19" name="TextBox 18">
            <a:extLst>
              <a:ext uri="{FF2B5EF4-FFF2-40B4-BE49-F238E27FC236}">
                <a16:creationId xmlns:a16="http://schemas.microsoft.com/office/drawing/2014/main" id="{6B7A03A0-AC0E-F70C-E3AA-142A4F07F730}"/>
              </a:ext>
            </a:extLst>
          </p:cNvPr>
          <p:cNvSpPr txBox="1"/>
          <p:nvPr/>
        </p:nvSpPr>
        <p:spPr>
          <a:xfrm>
            <a:off x="8966198" y="5608588"/>
            <a:ext cx="3098801" cy="369332"/>
          </a:xfrm>
          <a:prstGeom prst="rect">
            <a:avLst/>
          </a:prstGeom>
          <a:noFill/>
          <a:ln>
            <a:noFill/>
          </a:ln>
        </p:spPr>
        <p:txBody>
          <a:bodyPr wrap="square" lIns="0" tIns="0" rIns="0" bIns="0" rtlCol="0" anchor="ctr" anchorCtr="0">
            <a:spAutoFit/>
          </a:bodyPr>
          <a:lstStyle/>
          <a:p>
            <a:pPr algn="ctr"/>
            <a:r>
              <a:rPr lang="en-US" sz="2400" b="1" dirty="0">
                <a:solidFill>
                  <a:schemeClr val="tx1">
                    <a:lumMod val="75000"/>
                    <a:lumOff val="25000"/>
                  </a:schemeClr>
                </a:solidFill>
                <a:latin typeface="Century Gothic" panose="020B0502020202020204" pitchFamily="34" charset="0"/>
                <a:ea typeface="Verdana" panose="020B0604030504040204" pitchFamily="34" charset="0"/>
                <a:cs typeface="Tahoma" panose="020B0604030504040204" pitchFamily="34" charset="0"/>
              </a:rPr>
              <a:t>iPHONE</a:t>
            </a:r>
          </a:p>
        </p:txBody>
      </p:sp>
      <p:sp>
        <p:nvSpPr>
          <p:cNvPr id="7" name="TextBox 6">
            <a:extLst>
              <a:ext uri="{FF2B5EF4-FFF2-40B4-BE49-F238E27FC236}">
                <a16:creationId xmlns:a16="http://schemas.microsoft.com/office/drawing/2014/main" id="{05360407-A3ED-4582-42C5-2FFA991D7790}"/>
              </a:ext>
            </a:extLst>
          </p:cNvPr>
          <p:cNvSpPr txBox="1"/>
          <p:nvPr/>
        </p:nvSpPr>
        <p:spPr>
          <a:xfrm>
            <a:off x="576731" y="518010"/>
            <a:ext cx="716543" cy="307777"/>
          </a:xfrm>
          <a:prstGeom prst="rect">
            <a:avLst/>
          </a:prstGeom>
          <a:noFill/>
          <a:ln>
            <a:noFill/>
          </a:ln>
        </p:spPr>
        <p:txBody>
          <a:bodyPr wrap="none" lIns="0" tIns="0" rIns="0" bIns="0" rtlCol="0" anchor="ctr" anchorCtr="0">
            <a:spAutoFit/>
          </a:bodyPr>
          <a:lstStyle/>
          <a:p>
            <a:pPr algn="l"/>
            <a:r>
              <a:rPr lang="en-US" sz="2000" i="1" cap="all" dirty="0">
                <a:solidFill>
                  <a:srgbClr val="421C5E"/>
                </a:solidFill>
                <a:latin typeface="Century Gothic" panose="020B0502020202020204" pitchFamily="34" charset="0"/>
                <a:ea typeface="+mj-ea"/>
                <a:cs typeface="+mj-cs"/>
              </a:rPr>
              <a:t>AFTER</a:t>
            </a:r>
          </a:p>
        </p:txBody>
      </p:sp>
      <p:sp>
        <p:nvSpPr>
          <p:cNvPr id="9" name="Title 3">
            <a:extLst>
              <a:ext uri="{FF2B5EF4-FFF2-40B4-BE49-F238E27FC236}">
                <a16:creationId xmlns:a16="http://schemas.microsoft.com/office/drawing/2014/main" id="{7BB84100-909A-900C-3DF1-2149ED2704AF}"/>
              </a:ext>
            </a:extLst>
          </p:cNvPr>
          <p:cNvSpPr txBox="1">
            <a:spLocks/>
          </p:cNvSpPr>
          <p:nvPr/>
        </p:nvSpPr>
        <p:spPr>
          <a:xfrm>
            <a:off x="511996" y="965538"/>
            <a:ext cx="6902512" cy="315912"/>
          </a:xfrm>
          <a:prstGeom prst="rect">
            <a:avLst/>
          </a:prstGeom>
        </p:spPr>
        <p:txBody>
          <a:bodyPr lIns="0" tIns="0" rIns="0" bIns="0" anchor="ctr"/>
          <a:lstStyle>
            <a:lvl1pPr algn="l" defTabSz="914400" rtl="0" eaLnBrk="1" latinLnBrk="0" hangingPunct="1">
              <a:lnSpc>
                <a:spcPct val="90000"/>
              </a:lnSpc>
              <a:spcBef>
                <a:spcPct val="0"/>
              </a:spcBef>
              <a:buNone/>
              <a:defRPr sz="2800" b="1" kern="1200" cap="all" baseline="0">
                <a:solidFill>
                  <a:srgbClr val="002060"/>
                </a:solidFill>
                <a:latin typeface="Barlow" panose="00000500000000000000" pitchFamily="2" charset="0"/>
                <a:ea typeface="+mj-ea"/>
                <a:cs typeface="+mj-cs"/>
              </a:defRPr>
            </a:lvl1pPr>
          </a:lstStyle>
          <a:p>
            <a:r>
              <a:rPr lang="en-US">
                <a:solidFill>
                  <a:srgbClr val="421C5E"/>
                </a:solidFill>
                <a:latin typeface="Century Gothic" panose="020B0502020202020204" pitchFamily="34" charset="0"/>
              </a:rPr>
              <a:t>Evolution of the smartphone</a:t>
            </a:r>
            <a:endParaRPr lang="en-US" dirty="0">
              <a:solidFill>
                <a:srgbClr val="421C5E"/>
              </a:solidFill>
              <a:latin typeface="Century Gothic" panose="020B0502020202020204" pitchFamily="34" charset="0"/>
            </a:endParaRPr>
          </a:p>
        </p:txBody>
      </p:sp>
      <p:cxnSp>
        <p:nvCxnSpPr>
          <p:cNvPr id="11" name="Straight Connector 10">
            <a:extLst>
              <a:ext uri="{FF2B5EF4-FFF2-40B4-BE49-F238E27FC236}">
                <a16:creationId xmlns:a16="http://schemas.microsoft.com/office/drawing/2014/main" id="{0D96EA15-DF4B-5AB2-7BD4-4AF30624484C}"/>
              </a:ext>
            </a:extLst>
          </p:cNvPr>
          <p:cNvCxnSpPr/>
          <p:nvPr/>
        </p:nvCxnSpPr>
        <p:spPr>
          <a:xfrm>
            <a:off x="511995" y="1383048"/>
            <a:ext cx="5932348" cy="0"/>
          </a:xfrm>
          <a:prstGeom prst="line">
            <a:avLst/>
          </a:prstGeom>
          <a:ln w="12700">
            <a:solidFill>
              <a:srgbClr val="421C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6027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2F3180E-1264-22F8-B001-258A30CC7944}"/>
              </a:ext>
            </a:extLst>
          </p:cNvPr>
          <p:cNvSpPr txBox="1"/>
          <p:nvPr/>
        </p:nvSpPr>
        <p:spPr>
          <a:xfrm>
            <a:off x="1074057" y="-16135389"/>
            <a:ext cx="1086836" cy="23083242"/>
          </a:xfrm>
          <a:prstGeom prst="rect">
            <a:avLst/>
          </a:prstGeom>
          <a:noFill/>
          <a:ln>
            <a:noFill/>
          </a:ln>
        </p:spPr>
        <p:txBody>
          <a:bodyPr wrap="none" lIns="0" tIns="0" rIns="0" bIns="0" rtlCol="0" anchor="ctr" anchorCtr="0">
            <a:spAutoFit/>
          </a:bodyPr>
          <a:lstStyle/>
          <a:p>
            <a:pPr algn="ctr"/>
            <a:r>
              <a:rPr lang="en-US" sz="15000" b="1" dirty="0">
                <a:solidFill>
                  <a:srgbClr val="421C5E"/>
                </a:solidFill>
                <a:latin typeface="Century Gothic" panose="020B0502020202020204" pitchFamily="34" charset="0"/>
              </a:rPr>
              <a:t>9</a:t>
            </a:r>
          </a:p>
          <a:p>
            <a:pPr algn="ctr"/>
            <a:r>
              <a:rPr lang="en-US" sz="15000" b="1" dirty="0">
                <a:solidFill>
                  <a:srgbClr val="421C5E"/>
                </a:solidFill>
                <a:latin typeface="Century Gothic" panose="020B0502020202020204" pitchFamily="34" charset="0"/>
              </a:rPr>
              <a:t>8</a:t>
            </a:r>
          </a:p>
          <a:p>
            <a:pPr algn="ctr"/>
            <a:r>
              <a:rPr lang="en-US" sz="15000" b="1" dirty="0">
                <a:solidFill>
                  <a:srgbClr val="421C5E"/>
                </a:solidFill>
                <a:latin typeface="Century Gothic" panose="020B0502020202020204" pitchFamily="34" charset="0"/>
              </a:rPr>
              <a:t>7</a:t>
            </a:r>
          </a:p>
          <a:p>
            <a:pPr algn="ctr"/>
            <a:r>
              <a:rPr lang="en-US" sz="15000" b="1" dirty="0">
                <a:solidFill>
                  <a:srgbClr val="421C5E"/>
                </a:solidFill>
                <a:latin typeface="Century Gothic" panose="020B0502020202020204" pitchFamily="34" charset="0"/>
              </a:rPr>
              <a:t>6</a:t>
            </a:r>
          </a:p>
          <a:p>
            <a:pPr algn="ctr"/>
            <a:r>
              <a:rPr lang="en-US" sz="15000" b="1" dirty="0">
                <a:solidFill>
                  <a:srgbClr val="421C5E"/>
                </a:solidFill>
                <a:latin typeface="Century Gothic" panose="020B0502020202020204" pitchFamily="34" charset="0"/>
              </a:rPr>
              <a:t>5</a:t>
            </a:r>
          </a:p>
          <a:p>
            <a:pPr algn="ctr"/>
            <a:r>
              <a:rPr lang="en-US" sz="15000" b="1" dirty="0">
                <a:solidFill>
                  <a:srgbClr val="421C5E"/>
                </a:solidFill>
                <a:latin typeface="Century Gothic" panose="020B0502020202020204" pitchFamily="34" charset="0"/>
              </a:rPr>
              <a:t>4</a:t>
            </a:r>
          </a:p>
          <a:p>
            <a:pPr algn="ctr"/>
            <a:r>
              <a:rPr lang="en-US" sz="15000" b="1" dirty="0">
                <a:solidFill>
                  <a:srgbClr val="421C5E"/>
                </a:solidFill>
                <a:latin typeface="Century Gothic" panose="020B0502020202020204" pitchFamily="34" charset="0"/>
              </a:rPr>
              <a:t>3</a:t>
            </a:r>
          </a:p>
          <a:p>
            <a:pPr algn="ctr"/>
            <a:r>
              <a:rPr lang="en-US" sz="15000" b="1" dirty="0">
                <a:solidFill>
                  <a:srgbClr val="421C5E"/>
                </a:solidFill>
                <a:latin typeface="Century Gothic" panose="020B0502020202020204" pitchFamily="34" charset="0"/>
              </a:rPr>
              <a:t>2</a:t>
            </a:r>
          </a:p>
          <a:p>
            <a:pPr algn="ctr"/>
            <a:r>
              <a:rPr lang="en-US" sz="15000" b="1" dirty="0">
                <a:solidFill>
                  <a:srgbClr val="421C5E"/>
                </a:solidFill>
                <a:latin typeface="Century Gothic" panose="020B0502020202020204" pitchFamily="34" charset="0"/>
              </a:rPr>
              <a:t>1</a:t>
            </a:r>
          </a:p>
          <a:p>
            <a:pPr algn="ctr"/>
            <a:r>
              <a:rPr lang="en-US" sz="15000" b="1" dirty="0">
                <a:solidFill>
                  <a:srgbClr val="421C5E"/>
                </a:solidFill>
                <a:latin typeface="Century Gothic" panose="020B0502020202020204" pitchFamily="34" charset="0"/>
              </a:rPr>
              <a:t>0</a:t>
            </a:r>
          </a:p>
        </p:txBody>
      </p:sp>
      <p:sp>
        <p:nvSpPr>
          <p:cNvPr id="2" name="TextBox 1">
            <a:extLst>
              <a:ext uri="{FF2B5EF4-FFF2-40B4-BE49-F238E27FC236}">
                <a16:creationId xmlns:a16="http://schemas.microsoft.com/office/drawing/2014/main" id="{99C0ED24-F47E-5F40-46C7-D3CAF02A8DE4}"/>
              </a:ext>
            </a:extLst>
          </p:cNvPr>
          <p:cNvSpPr txBox="1"/>
          <p:nvPr/>
        </p:nvSpPr>
        <p:spPr>
          <a:xfrm>
            <a:off x="9744075" y="1005185"/>
            <a:ext cx="564257" cy="923330"/>
          </a:xfrm>
          <a:prstGeom prst="rect">
            <a:avLst/>
          </a:prstGeom>
          <a:noFill/>
          <a:ln>
            <a:noFill/>
          </a:ln>
        </p:spPr>
        <p:txBody>
          <a:bodyPr wrap="none" lIns="0" tIns="0" rIns="0" bIns="0" rtlCol="0" anchor="ctr" anchorCtr="0">
            <a:spAutoFit/>
          </a:bodyPr>
          <a:lstStyle/>
          <a:p>
            <a:pPr algn="l"/>
            <a:r>
              <a:rPr lang="en-US" sz="2000" dirty="0">
                <a:solidFill>
                  <a:srgbClr val="092C48"/>
                </a:solidFill>
                <a:latin typeface="Barlow" panose="00000500000000000000" pitchFamily="2" charset="0"/>
              </a:rPr>
              <a:t>2007</a:t>
            </a:r>
          </a:p>
          <a:p>
            <a:pPr algn="l"/>
            <a:r>
              <a:rPr lang="en-US" sz="2000" dirty="0">
                <a:solidFill>
                  <a:srgbClr val="092C48"/>
                </a:solidFill>
                <a:latin typeface="Barlow" panose="00000500000000000000" pitchFamily="2" charset="0"/>
              </a:rPr>
              <a:t>2002</a:t>
            </a:r>
          </a:p>
          <a:p>
            <a:pPr algn="l"/>
            <a:r>
              <a:rPr lang="en-US" sz="2000" dirty="0">
                <a:solidFill>
                  <a:srgbClr val="092C48"/>
                </a:solidFill>
                <a:latin typeface="Barlow" panose="00000500000000000000" pitchFamily="2" charset="0"/>
              </a:rPr>
              <a:t>1996</a:t>
            </a:r>
          </a:p>
        </p:txBody>
      </p:sp>
      <p:sp>
        <p:nvSpPr>
          <p:cNvPr id="15" name="TextBox 14">
            <a:extLst>
              <a:ext uri="{FF2B5EF4-FFF2-40B4-BE49-F238E27FC236}">
                <a16:creationId xmlns:a16="http://schemas.microsoft.com/office/drawing/2014/main" id="{1FCB89C6-073F-1436-A675-0DAE3916EBEF}"/>
              </a:ext>
            </a:extLst>
          </p:cNvPr>
          <p:cNvSpPr txBox="1"/>
          <p:nvPr/>
        </p:nvSpPr>
        <p:spPr>
          <a:xfrm>
            <a:off x="2376073" y="-119152"/>
            <a:ext cx="1077218" cy="25391566"/>
          </a:xfrm>
          <a:prstGeom prst="rect">
            <a:avLst/>
          </a:prstGeom>
          <a:noFill/>
          <a:ln>
            <a:noFill/>
          </a:ln>
        </p:spPr>
        <p:txBody>
          <a:bodyPr wrap="none" lIns="0" tIns="0" rIns="0" bIns="0" rtlCol="0" anchor="ctr" anchorCtr="0">
            <a:spAutoFit/>
          </a:bodyPr>
          <a:lstStyle/>
          <a:p>
            <a:pPr algn="ctr"/>
            <a:r>
              <a:rPr lang="en-US" sz="15000" b="1" dirty="0">
                <a:solidFill>
                  <a:srgbClr val="421C5E"/>
                </a:solidFill>
                <a:latin typeface="Century Gothic" panose="020B0502020202020204" pitchFamily="34" charset="0"/>
              </a:rPr>
              <a:t>0</a:t>
            </a:r>
          </a:p>
          <a:p>
            <a:pPr algn="ctr"/>
            <a:r>
              <a:rPr lang="en-US" sz="15000" b="1" dirty="0">
                <a:solidFill>
                  <a:srgbClr val="421C5E"/>
                </a:solidFill>
                <a:latin typeface="Century Gothic" panose="020B0502020202020204" pitchFamily="34" charset="0"/>
              </a:rPr>
              <a:t>9</a:t>
            </a:r>
          </a:p>
          <a:p>
            <a:pPr algn="ctr"/>
            <a:r>
              <a:rPr lang="en-US" sz="15000" b="1" dirty="0">
                <a:solidFill>
                  <a:srgbClr val="421C5E"/>
                </a:solidFill>
                <a:latin typeface="Century Gothic" panose="020B0502020202020204" pitchFamily="34" charset="0"/>
              </a:rPr>
              <a:t>8</a:t>
            </a:r>
          </a:p>
          <a:p>
            <a:pPr algn="ctr"/>
            <a:r>
              <a:rPr lang="en-US" sz="15000" b="1" dirty="0">
                <a:solidFill>
                  <a:srgbClr val="421C5E"/>
                </a:solidFill>
                <a:latin typeface="Century Gothic" panose="020B0502020202020204" pitchFamily="34" charset="0"/>
              </a:rPr>
              <a:t>7</a:t>
            </a:r>
          </a:p>
          <a:p>
            <a:pPr algn="ctr"/>
            <a:r>
              <a:rPr lang="en-US" sz="15000" b="1" dirty="0">
                <a:solidFill>
                  <a:srgbClr val="421C5E"/>
                </a:solidFill>
                <a:latin typeface="Century Gothic" panose="020B0502020202020204" pitchFamily="34" charset="0"/>
              </a:rPr>
              <a:t>6</a:t>
            </a:r>
          </a:p>
          <a:p>
            <a:pPr algn="ctr"/>
            <a:r>
              <a:rPr lang="en-US" sz="15000" b="1" dirty="0">
                <a:solidFill>
                  <a:srgbClr val="421C5E"/>
                </a:solidFill>
                <a:latin typeface="Century Gothic" panose="020B0502020202020204" pitchFamily="34" charset="0"/>
              </a:rPr>
              <a:t>5</a:t>
            </a:r>
          </a:p>
          <a:p>
            <a:pPr algn="ctr"/>
            <a:r>
              <a:rPr lang="en-US" sz="15000" b="1" dirty="0">
                <a:solidFill>
                  <a:srgbClr val="421C5E"/>
                </a:solidFill>
                <a:latin typeface="Century Gothic" panose="020B0502020202020204" pitchFamily="34" charset="0"/>
              </a:rPr>
              <a:t>4</a:t>
            </a:r>
          </a:p>
          <a:p>
            <a:pPr algn="ctr"/>
            <a:r>
              <a:rPr lang="en-US" sz="15000" b="1" dirty="0">
                <a:solidFill>
                  <a:srgbClr val="421C5E"/>
                </a:solidFill>
                <a:latin typeface="Century Gothic" panose="020B0502020202020204" pitchFamily="34" charset="0"/>
              </a:rPr>
              <a:t>3</a:t>
            </a:r>
          </a:p>
          <a:p>
            <a:pPr algn="ctr"/>
            <a:r>
              <a:rPr lang="en-US" sz="15000" b="1" dirty="0">
                <a:solidFill>
                  <a:srgbClr val="421C5E"/>
                </a:solidFill>
                <a:latin typeface="Century Gothic" panose="020B0502020202020204" pitchFamily="34" charset="0"/>
              </a:rPr>
              <a:t>2</a:t>
            </a:r>
          </a:p>
          <a:p>
            <a:pPr algn="ctr"/>
            <a:r>
              <a:rPr lang="en-US" sz="15000" b="1" dirty="0">
                <a:solidFill>
                  <a:srgbClr val="421C5E"/>
                </a:solidFill>
                <a:latin typeface="Century Gothic" panose="020B0502020202020204" pitchFamily="34" charset="0"/>
              </a:rPr>
              <a:t>1</a:t>
            </a:r>
          </a:p>
          <a:p>
            <a:pPr algn="ctr"/>
            <a:r>
              <a:rPr lang="en-US" sz="15000" b="1" dirty="0">
                <a:solidFill>
                  <a:srgbClr val="421C5E"/>
                </a:solidFill>
                <a:latin typeface="Century Gothic" panose="020B0502020202020204" pitchFamily="34" charset="0"/>
              </a:rPr>
              <a:t>0</a:t>
            </a:r>
          </a:p>
        </p:txBody>
      </p:sp>
      <p:sp>
        <p:nvSpPr>
          <p:cNvPr id="16" name="TextBox 15">
            <a:extLst>
              <a:ext uri="{FF2B5EF4-FFF2-40B4-BE49-F238E27FC236}">
                <a16:creationId xmlns:a16="http://schemas.microsoft.com/office/drawing/2014/main" id="{0FD5BE77-7899-767F-27B7-96DAE006DA7F}"/>
              </a:ext>
            </a:extLst>
          </p:cNvPr>
          <p:cNvSpPr txBox="1"/>
          <p:nvPr/>
        </p:nvSpPr>
        <p:spPr>
          <a:xfrm>
            <a:off x="3663662" y="-119152"/>
            <a:ext cx="1077218" cy="25391566"/>
          </a:xfrm>
          <a:prstGeom prst="rect">
            <a:avLst/>
          </a:prstGeom>
          <a:noFill/>
          <a:ln>
            <a:noFill/>
          </a:ln>
        </p:spPr>
        <p:txBody>
          <a:bodyPr wrap="none" lIns="0" tIns="0" rIns="0" bIns="0" rtlCol="0" anchor="ctr" anchorCtr="0">
            <a:spAutoFit/>
          </a:bodyPr>
          <a:lstStyle/>
          <a:p>
            <a:pPr algn="ctr"/>
            <a:r>
              <a:rPr lang="en-US" sz="15000" b="1" dirty="0">
                <a:solidFill>
                  <a:srgbClr val="421C5E"/>
                </a:solidFill>
                <a:latin typeface="Century Gothic" panose="020B0502020202020204" pitchFamily="34" charset="0"/>
              </a:rPr>
              <a:t>0</a:t>
            </a:r>
          </a:p>
          <a:p>
            <a:pPr algn="ctr"/>
            <a:r>
              <a:rPr lang="en-US" sz="15000" b="1" dirty="0">
                <a:solidFill>
                  <a:srgbClr val="421C5E"/>
                </a:solidFill>
                <a:latin typeface="Century Gothic" panose="020B0502020202020204" pitchFamily="34" charset="0"/>
              </a:rPr>
              <a:t>9</a:t>
            </a:r>
          </a:p>
          <a:p>
            <a:pPr algn="ctr"/>
            <a:r>
              <a:rPr lang="en-US" sz="15000" b="1" dirty="0">
                <a:solidFill>
                  <a:srgbClr val="421C5E"/>
                </a:solidFill>
                <a:latin typeface="Century Gothic" panose="020B0502020202020204" pitchFamily="34" charset="0"/>
              </a:rPr>
              <a:t>8</a:t>
            </a:r>
          </a:p>
          <a:p>
            <a:pPr algn="ctr"/>
            <a:r>
              <a:rPr lang="en-US" sz="15000" b="1" dirty="0">
                <a:solidFill>
                  <a:srgbClr val="421C5E"/>
                </a:solidFill>
                <a:latin typeface="Century Gothic" panose="020B0502020202020204" pitchFamily="34" charset="0"/>
              </a:rPr>
              <a:t>7</a:t>
            </a:r>
          </a:p>
          <a:p>
            <a:pPr algn="ctr"/>
            <a:r>
              <a:rPr lang="en-US" sz="15000" b="1" dirty="0">
                <a:solidFill>
                  <a:srgbClr val="421C5E"/>
                </a:solidFill>
                <a:latin typeface="Century Gothic" panose="020B0502020202020204" pitchFamily="34" charset="0"/>
              </a:rPr>
              <a:t>6</a:t>
            </a:r>
          </a:p>
          <a:p>
            <a:pPr algn="ctr"/>
            <a:r>
              <a:rPr lang="en-US" sz="15000" b="1" dirty="0">
                <a:solidFill>
                  <a:srgbClr val="421C5E"/>
                </a:solidFill>
                <a:latin typeface="Century Gothic" panose="020B0502020202020204" pitchFamily="34" charset="0"/>
              </a:rPr>
              <a:t>5</a:t>
            </a:r>
          </a:p>
          <a:p>
            <a:pPr algn="ctr"/>
            <a:r>
              <a:rPr lang="en-US" sz="15000" b="1" dirty="0">
                <a:solidFill>
                  <a:srgbClr val="421C5E"/>
                </a:solidFill>
                <a:latin typeface="Century Gothic" panose="020B0502020202020204" pitchFamily="34" charset="0"/>
              </a:rPr>
              <a:t>4</a:t>
            </a:r>
          </a:p>
          <a:p>
            <a:pPr algn="ctr"/>
            <a:r>
              <a:rPr lang="en-US" sz="15000" b="1" dirty="0">
                <a:solidFill>
                  <a:srgbClr val="421C5E"/>
                </a:solidFill>
                <a:latin typeface="Century Gothic" panose="020B0502020202020204" pitchFamily="34" charset="0"/>
              </a:rPr>
              <a:t>3</a:t>
            </a:r>
          </a:p>
          <a:p>
            <a:pPr algn="ctr"/>
            <a:r>
              <a:rPr lang="en-US" sz="15000" b="1" dirty="0">
                <a:solidFill>
                  <a:srgbClr val="421C5E"/>
                </a:solidFill>
                <a:latin typeface="Century Gothic" panose="020B0502020202020204" pitchFamily="34" charset="0"/>
              </a:rPr>
              <a:t>2</a:t>
            </a:r>
          </a:p>
          <a:p>
            <a:pPr algn="ctr"/>
            <a:r>
              <a:rPr lang="en-US" sz="15000" b="1" dirty="0">
                <a:solidFill>
                  <a:srgbClr val="421C5E"/>
                </a:solidFill>
                <a:latin typeface="Century Gothic" panose="020B0502020202020204" pitchFamily="34" charset="0"/>
              </a:rPr>
              <a:t>1</a:t>
            </a:r>
          </a:p>
          <a:p>
            <a:pPr algn="ctr"/>
            <a:r>
              <a:rPr lang="en-US" sz="15000" b="1" dirty="0">
                <a:solidFill>
                  <a:srgbClr val="421C5E"/>
                </a:solidFill>
                <a:latin typeface="Century Gothic" panose="020B0502020202020204" pitchFamily="34" charset="0"/>
              </a:rPr>
              <a:t>0</a:t>
            </a:r>
          </a:p>
        </p:txBody>
      </p:sp>
      <p:sp>
        <p:nvSpPr>
          <p:cNvPr id="17" name="TextBox 16">
            <a:extLst>
              <a:ext uri="{FF2B5EF4-FFF2-40B4-BE49-F238E27FC236}">
                <a16:creationId xmlns:a16="http://schemas.microsoft.com/office/drawing/2014/main" id="{F05D4386-3CAA-54C3-EEAF-B40DDA711F52}"/>
              </a:ext>
            </a:extLst>
          </p:cNvPr>
          <p:cNvSpPr txBox="1"/>
          <p:nvPr/>
        </p:nvSpPr>
        <p:spPr>
          <a:xfrm>
            <a:off x="4946442" y="-4727164"/>
            <a:ext cx="1077218" cy="23083242"/>
          </a:xfrm>
          <a:prstGeom prst="rect">
            <a:avLst/>
          </a:prstGeom>
          <a:noFill/>
          <a:ln>
            <a:noFill/>
          </a:ln>
        </p:spPr>
        <p:txBody>
          <a:bodyPr wrap="none" lIns="0" tIns="0" rIns="0" bIns="0" rtlCol="0" anchor="ctr" anchorCtr="0">
            <a:spAutoFit/>
          </a:bodyPr>
          <a:lstStyle/>
          <a:p>
            <a:pPr algn="ctr"/>
            <a:r>
              <a:rPr lang="en-US" sz="15000" b="1" dirty="0">
                <a:solidFill>
                  <a:srgbClr val="421C5E"/>
                </a:solidFill>
                <a:latin typeface="Century Gothic" panose="020B0502020202020204" pitchFamily="34" charset="0"/>
              </a:rPr>
              <a:t>9</a:t>
            </a:r>
          </a:p>
          <a:p>
            <a:pPr algn="ctr"/>
            <a:r>
              <a:rPr lang="en-US" sz="15000" b="1" dirty="0">
                <a:solidFill>
                  <a:srgbClr val="421C5E"/>
                </a:solidFill>
                <a:latin typeface="Century Gothic" panose="020B0502020202020204" pitchFamily="34" charset="0"/>
              </a:rPr>
              <a:t>8</a:t>
            </a:r>
          </a:p>
          <a:p>
            <a:pPr algn="ctr"/>
            <a:r>
              <a:rPr lang="en-US" sz="15000" b="1" dirty="0">
                <a:solidFill>
                  <a:srgbClr val="421C5E"/>
                </a:solidFill>
                <a:latin typeface="Century Gothic" panose="020B0502020202020204" pitchFamily="34" charset="0"/>
              </a:rPr>
              <a:t>7</a:t>
            </a:r>
          </a:p>
          <a:p>
            <a:pPr algn="ctr"/>
            <a:r>
              <a:rPr lang="en-US" sz="15000" b="1" dirty="0">
                <a:solidFill>
                  <a:srgbClr val="421C5E"/>
                </a:solidFill>
                <a:latin typeface="Century Gothic" panose="020B0502020202020204" pitchFamily="34" charset="0"/>
              </a:rPr>
              <a:t>6</a:t>
            </a:r>
          </a:p>
          <a:p>
            <a:pPr algn="ctr"/>
            <a:r>
              <a:rPr lang="en-US" sz="15000" b="1" dirty="0">
                <a:solidFill>
                  <a:srgbClr val="421C5E"/>
                </a:solidFill>
                <a:latin typeface="Century Gothic" panose="020B0502020202020204" pitchFamily="34" charset="0"/>
              </a:rPr>
              <a:t>5</a:t>
            </a:r>
          </a:p>
          <a:p>
            <a:pPr algn="ctr"/>
            <a:r>
              <a:rPr lang="en-US" sz="15000" b="1" dirty="0">
                <a:solidFill>
                  <a:srgbClr val="421C5E"/>
                </a:solidFill>
                <a:latin typeface="Century Gothic" panose="020B0502020202020204" pitchFamily="34" charset="0"/>
              </a:rPr>
              <a:t>4</a:t>
            </a:r>
          </a:p>
          <a:p>
            <a:pPr algn="ctr"/>
            <a:r>
              <a:rPr lang="en-US" sz="15000" b="1" dirty="0">
                <a:solidFill>
                  <a:srgbClr val="421C5E"/>
                </a:solidFill>
                <a:latin typeface="Century Gothic" panose="020B0502020202020204" pitchFamily="34" charset="0"/>
              </a:rPr>
              <a:t>3</a:t>
            </a:r>
          </a:p>
          <a:p>
            <a:pPr algn="ctr"/>
            <a:r>
              <a:rPr lang="en-US" sz="15000" b="1" dirty="0">
                <a:solidFill>
                  <a:srgbClr val="421C5E"/>
                </a:solidFill>
                <a:latin typeface="Century Gothic" panose="020B0502020202020204" pitchFamily="34" charset="0"/>
              </a:rPr>
              <a:t>2</a:t>
            </a:r>
          </a:p>
          <a:p>
            <a:pPr algn="ctr"/>
            <a:r>
              <a:rPr lang="en-US" sz="15000" b="1" dirty="0">
                <a:solidFill>
                  <a:srgbClr val="421C5E"/>
                </a:solidFill>
                <a:latin typeface="Century Gothic" panose="020B0502020202020204" pitchFamily="34" charset="0"/>
              </a:rPr>
              <a:t>1</a:t>
            </a:r>
          </a:p>
          <a:p>
            <a:pPr algn="ctr"/>
            <a:r>
              <a:rPr lang="en-US" sz="15000" b="1" dirty="0">
                <a:solidFill>
                  <a:srgbClr val="421C5E"/>
                </a:solidFill>
                <a:latin typeface="Century Gothic" panose="020B0502020202020204" pitchFamily="34" charset="0"/>
              </a:rPr>
              <a:t>0</a:t>
            </a:r>
          </a:p>
        </p:txBody>
      </p:sp>
      <p:sp>
        <p:nvSpPr>
          <p:cNvPr id="18" name="Rectangle 17">
            <a:extLst>
              <a:ext uri="{FF2B5EF4-FFF2-40B4-BE49-F238E27FC236}">
                <a16:creationId xmlns:a16="http://schemas.microsoft.com/office/drawing/2014/main" id="{99A13A29-5054-841D-57DF-3A4BD5F8BE00}"/>
              </a:ext>
            </a:extLst>
          </p:cNvPr>
          <p:cNvSpPr/>
          <p:nvPr/>
        </p:nvSpPr>
        <p:spPr>
          <a:xfrm>
            <a:off x="0" y="1"/>
            <a:ext cx="12192000" cy="24238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9DB75CBF-10DF-3031-8288-C118A29A2B1B}"/>
              </a:ext>
            </a:extLst>
          </p:cNvPr>
          <p:cNvSpPr/>
          <p:nvPr/>
        </p:nvSpPr>
        <p:spPr>
          <a:xfrm>
            <a:off x="0" y="4296229"/>
            <a:ext cx="12192000" cy="25617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3">
            <a:extLst>
              <a:ext uri="{FF2B5EF4-FFF2-40B4-BE49-F238E27FC236}">
                <a16:creationId xmlns:a16="http://schemas.microsoft.com/office/drawing/2014/main" id="{0110D6FB-63BE-0C93-F6CD-15C16A48EA4E}"/>
              </a:ext>
            </a:extLst>
          </p:cNvPr>
          <p:cNvSpPr>
            <a:spLocks noGrp="1"/>
          </p:cNvSpPr>
          <p:nvPr>
            <p:ph type="title"/>
          </p:nvPr>
        </p:nvSpPr>
        <p:spPr>
          <a:xfrm>
            <a:off x="399767" y="1904989"/>
            <a:ext cx="6902512" cy="315912"/>
          </a:xfrm>
        </p:spPr>
        <p:txBody>
          <a:bodyPr/>
          <a:lstStyle/>
          <a:p>
            <a:pPr algn="ctr"/>
            <a:r>
              <a:rPr lang="en-US" dirty="0">
                <a:solidFill>
                  <a:srgbClr val="421C5E"/>
                </a:solidFill>
                <a:latin typeface="Century Gothic" panose="020B0502020202020204" pitchFamily="34" charset="0"/>
              </a:rPr>
              <a:t>EVOLUTION OF THE SMARTPHONE</a:t>
            </a:r>
          </a:p>
        </p:txBody>
      </p:sp>
      <p:grpSp>
        <p:nvGrpSpPr>
          <p:cNvPr id="36" name="Group 35">
            <a:extLst>
              <a:ext uri="{FF2B5EF4-FFF2-40B4-BE49-F238E27FC236}">
                <a16:creationId xmlns:a16="http://schemas.microsoft.com/office/drawing/2014/main" id="{FF096543-8077-CADF-BD8E-5D3BD82047D2}"/>
              </a:ext>
            </a:extLst>
          </p:cNvPr>
          <p:cNvGrpSpPr/>
          <p:nvPr/>
        </p:nvGrpSpPr>
        <p:grpSpPr>
          <a:xfrm>
            <a:off x="6977113" y="-11607391"/>
            <a:ext cx="4261433" cy="17184506"/>
            <a:chOff x="6977113" y="-5302844"/>
            <a:chExt cx="4261433" cy="17184506"/>
          </a:xfrm>
        </p:grpSpPr>
        <p:grpSp>
          <p:nvGrpSpPr>
            <p:cNvPr id="37" name="!!Phone2">
              <a:extLst>
                <a:ext uri="{FF2B5EF4-FFF2-40B4-BE49-F238E27FC236}">
                  <a16:creationId xmlns:a16="http://schemas.microsoft.com/office/drawing/2014/main" id="{BADAD2DA-BEE0-D232-C09D-E188D960DA3B}"/>
                </a:ext>
              </a:extLst>
            </p:cNvPr>
            <p:cNvGrpSpPr/>
            <p:nvPr/>
          </p:nvGrpSpPr>
          <p:grpSpPr>
            <a:xfrm>
              <a:off x="6977113" y="7745073"/>
              <a:ext cx="4261433" cy="4136589"/>
              <a:chOff x="6977113" y="1440526"/>
              <a:chExt cx="4261433" cy="4136589"/>
            </a:xfrm>
          </p:grpSpPr>
          <p:pic>
            <p:nvPicPr>
              <p:cNvPr id="44" name="Picture 43" descr="A close-up of a nokia phone&#10;&#10;AI-generated content may be incorrect.">
                <a:extLst>
                  <a:ext uri="{FF2B5EF4-FFF2-40B4-BE49-F238E27FC236}">
                    <a16:creationId xmlns:a16="http://schemas.microsoft.com/office/drawing/2014/main" id="{1AC21F6C-FF88-1E9A-D6EB-DB4B10B65FB2}"/>
                  </a:ext>
                </a:extLst>
              </p:cNvPr>
              <p:cNvPicPr>
                <a:picLocks noChangeAspect="1"/>
              </p:cNvPicPr>
              <p:nvPr/>
            </p:nvPicPr>
            <p:blipFill>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77113" y="1440526"/>
                <a:ext cx="4261433" cy="3026235"/>
              </a:xfrm>
              <a:prstGeom prst="rect">
                <a:avLst/>
              </a:prstGeom>
            </p:spPr>
          </p:pic>
          <p:sp>
            <p:nvSpPr>
              <p:cNvPr id="45" name="TextBox 44">
                <a:extLst>
                  <a:ext uri="{FF2B5EF4-FFF2-40B4-BE49-F238E27FC236}">
                    <a16:creationId xmlns:a16="http://schemas.microsoft.com/office/drawing/2014/main" id="{7BD24F93-0E77-0D8B-26F4-BA33570C3E9B}"/>
                  </a:ext>
                </a:extLst>
              </p:cNvPr>
              <p:cNvSpPr txBox="1"/>
              <p:nvPr/>
            </p:nvSpPr>
            <p:spPr>
              <a:xfrm>
                <a:off x="7741634" y="4715341"/>
                <a:ext cx="2766670" cy="861774"/>
              </a:xfrm>
              <a:prstGeom prst="rect">
                <a:avLst/>
              </a:prstGeom>
              <a:noFill/>
              <a:ln>
                <a:noFill/>
              </a:ln>
            </p:spPr>
            <p:txBody>
              <a:bodyPr wrap="square" lIns="0" tIns="0" rIns="0" bIns="0" rtlCol="0" anchor="ctr" anchorCtr="0">
                <a:spAutoFit/>
              </a:bodyPr>
              <a:lstStyle/>
              <a:p>
                <a:pPr algn="ctr"/>
                <a:r>
                  <a:rPr lang="en-US" sz="2800" b="1" dirty="0">
                    <a:solidFill>
                      <a:srgbClr val="421C5E"/>
                    </a:solidFill>
                    <a:latin typeface="Barlow" panose="00000500000000000000" pitchFamily="2" charset="0"/>
                  </a:rPr>
                  <a:t>Nokia 9000 Communicator</a:t>
                </a:r>
              </a:p>
            </p:txBody>
          </p:sp>
        </p:grpSp>
        <p:grpSp>
          <p:nvGrpSpPr>
            <p:cNvPr id="38" name="Group 37">
              <a:extLst>
                <a:ext uri="{FF2B5EF4-FFF2-40B4-BE49-F238E27FC236}">
                  <a16:creationId xmlns:a16="http://schemas.microsoft.com/office/drawing/2014/main" id="{BECED876-176B-72A8-7B80-45923B568176}"/>
                </a:ext>
              </a:extLst>
            </p:cNvPr>
            <p:cNvGrpSpPr/>
            <p:nvPr/>
          </p:nvGrpSpPr>
          <p:grpSpPr>
            <a:xfrm>
              <a:off x="7179999" y="-5302844"/>
              <a:ext cx="3855660" cy="4737979"/>
              <a:chOff x="15041470" y="-50677"/>
              <a:chExt cx="3855660" cy="4737979"/>
            </a:xfrm>
          </p:grpSpPr>
          <p:pic>
            <p:nvPicPr>
              <p:cNvPr id="42" name="Picture 41" descr="A close-up of a cell phone&#10;&#10;AI-generated content may be incorrect.">
                <a:extLst>
                  <a:ext uri="{FF2B5EF4-FFF2-40B4-BE49-F238E27FC236}">
                    <a16:creationId xmlns:a16="http://schemas.microsoft.com/office/drawing/2014/main" id="{EE3830F9-15EF-4043-BE33-8E635F39F2E4}"/>
                  </a:ext>
                </a:extLst>
              </p:cNvPr>
              <p:cNvPicPr>
                <a:picLocks noChangeAspect="1"/>
              </p:cNvPicPr>
              <p:nvPr/>
            </p:nvPicPr>
            <p:blipFill>
              <a:blip r:embed="rId3" cstate="hqprint">
                <a:clrChange>
                  <a:clrFrom>
                    <a:srgbClr val="F3F4F1"/>
                  </a:clrFrom>
                  <a:clrTo>
                    <a:srgbClr val="F3F4F1">
                      <a:alpha val="0"/>
                    </a:srgbClr>
                  </a:clrTo>
                </a:clrChange>
                <a:extLst>
                  <a:ext uri="{28A0092B-C50C-407E-A947-70E740481C1C}">
                    <a14:useLocalDpi xmlns:a14="http://schemas.microsoft.com/office/drawing/2010/main" val="0"/>
                  </a:ext>
                </a:extLst>
              </a:blip>
              <a:srcRect/>
              <a:stretch>
                <a:fillRect/>
              </a:stretch>
            </p:blipFill>
            <p:spPr>
              <a:xfrm>
                <a:off x="15041470" y="-50677"/>
                <a:ext cx="3855660" cy="4570086"/>
              </a:xfrm>
              <a:prstGeom prst="rect">
                <a:avLst/>
              </a:prstGeom>
            </p:spPr>
          </p:pic>
          <p:sp>
            <p:nvSpPr>
              <p:cNvPr id="43" name="TextBox 42">
                <a:extLst>
                  <a:ext uri="{FF2B5EF4-FFF2-40B4-BE49-F238E27FC236}">
                    <a16:creationId xmlns:a16="http://schemas.microsoft.com/office/drawing/2014/main" id="{DECF89D6-577A-6C0C-DF58-D7020744B9F1}"/>
                  </a:ext>
                </a:extLst>
              </p:cNvPr>
              <p:cNvSpPr txBox="1"/>
              <p:nvPr/>
            </p:nvSpPr>
            <p:spPr>
              <a:xfrm>
                <a:off x="15585965" y="4256415"/>
                <a:ext cx="2766670" cy="430887"/>
              </a:xfrm>
              <a:prstGeom prst="rect">
                <a:avLst/>
              </a:prstGeom>
              <a:noFill/>
              <a:ln>
                <a:noFill/>
              </a:ln>
            </p:spPr>
            <p:txBody>
              <a:bodyPr wrap="square" lIns="0" tIns="0" rIns="0" bIns="0" rtlCol="0" anchor="ctr" anchorCtr="0">
                <a:spAutoFit/>
              </a:bodyPr>
              <a:lstStyle/>
              <a:p>
                <a:pPr algn="ctr"/>
                <a:r>
                  <a:rPr lang="en-US" sz="2800" b="1" dirty="0">
                    <a:solidFill>
                      <a:srgbClr val="421C5E"/>
                    </a:solidFill>
                    <a:latin typeface="Barlow" panose="00000500000000000000" pitchFamily="2" charset="0"/>
                  </a:rPr>
                  <a:t>iPhone</a:t>
                </a:r>
              </a:p>
            </p:txBody>
          </p:sp>
        </p:grpSp>
        <p:grpSp>
          <p:nvGrpSpPr>
            <p:cNvPr id="39" name="Group 38">
              <a:extLst>
                <a:ext uri="{FF2B5EF4-FFF2-40B4-BE49-F238E27FC236}">
                  <a16:creationId xmlns:a16="http://schemas.microsoft.com/office/drawing/2014/main" id="{A2E5E083-E4D6-B650-CE58-0A842B242F83}"/>
                </a:ext>
              </a:extLst>
            </p:cNvPr>
            <p:cNvGrpSpPr/>
            <p:nvPr/>
          </p:nvGrpSpPr>
          <p:grpSpPr>
            <a:xfrm>
              <a:off x="7659124" y="1356347"/>
              <a:ext cx="2897410" cy="4445609"/>
              <a:chOff x="11573420" y="303967"/>
              <a:chExt cx="2897410" cy="4445609"/>
            </a:xfrm>
          </p:grpSpPr>
          <p:pic>
            <p:nvPicPr>
              <p:cNvPr id="40" name="Picture 39" descr="A close-up of a blackberry phone&#10;&#10;AI-generated content may be incorrect.">
                <a:extLst>
                  <a:ext uri="{FF2B5EF4-FFF2-40B4-BE49-F238E27FC236}">
                    <a16:creationId xmlns:a16="http://schemas.microsoft.com/office/drawing/2014/main" id="{AD7E428A-2B3B-7241-4D12-CB9CA9C6F785}"/>
                  </a:ext>
                </a:extLst>
              </p:cNvPr>
              <p:cNvPicPr>
                <a:picLocks noChangeAspect="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573420" y="303967"/>
                <a:ext cx="2897410" cy="3860799"/>
              </a:xfrm>
              <a:prstGeom prst="rect">
                <a:avLst/>
              </a:prstGeom>
            </p:spPr>
          </p:pic>
          <p:sp>
            <p:nvSpPr>
              <p:cNvPr id="41" name="TextBox 40">
                <a:extLst>
                  <a:ext uri="{FF2B5EF4-FFF2-40B4-BE49-F238E27FC236}">
                    <a16:creationId xmlns:a16="http://schemas.microsoft.com/office/drawing/2014/main" id="{56C613EA-4500-16EE-C752-E69CA48E7D59}"/>
                  </a:ext>
                </a:extLst>
              </p:cNvPr>
              <p:cNvSpPr txBox="1"/>
              <p:nvPr/>
            </p:nvSpPr>
            <p:spPr>
              <a:xfrm>
                <a:off x="11638790" y="4318689"/>
                <a:ext cx="2766670" cy="430887"/>
              </a:xfrm>
              <a:prstGeom prst="rect">
                <a:avLst/>
              </a:prstGeom>
              <a:noFill/>
              <a:ln>
                <a:noFill/>
              </a:ln>
            </p:spPr>
            <p:txBody>
              <a:bodyPr wrap="square" lIns="0" tIns="0" rIns="0" bIns="0" rtlCol="0" anchor="ctr" anchorCtr="0">
                <a:spAutoFit/>
              </a:bodyPr>
              <a:lstStyle/>
              <a:p>
                <a:pPr algn="ctr"/>
                <a:r>
                  <a:rPr lang="en-US" sz="2800" b="1" dirty="0">
                    <a:solidFill>
                      <a:srgbClr val="421C5E"/>
                    </a:solidFill>
                    <a:latin typeface="Barlow" panose="00000500000000000000" pitchFamily="2" charset="0"/>
                  </a:rPr>
                  <a:t>Blackberry</a:t>
                </a:r>
              </a:p>
            </p:txBody>
          </p:sp>
        </p:grpSp>
      </p:grpSp>
      <p:sp>
        <p:nvSpPr>
          <p:cNvPr id="34" name="Rectangle 33">
            <a:extLst>
              <a:ext uri="{FF2B5EF4-FFF2-40B4-BE49-F238E27FC236}">
                <a16:creationId xmlns:a16="http://schemas.microsoft.com/office/drawing/2014/main" id="{009B6F55-FECE-4415-8249-585ABD3D249B}"/>
              </a:ext>
            </a:extLst>
          </p:cNvPr>
          <p:cNvSpPr/>
          <p:nvPr/>
        </p:nvSpPr>
        <p:spPr>
          <a:xfrm>
            <a:off x="7179998" y="-7251"/>
            <a:ext cx="4261433" cy="14168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F2835B57-38CF-96E2-4C87-6ED85FD3BAFA}"/>
              </a:ext>
            </a:extLst>
          </p:cNvPr>
          <p:cNvSpPr/>
          <p:nvPr/>
        </p:nvSpPr>
        <p:spPr>
          <a:xfrm>
            <a:off x="7179998" y="6037943"/>
            <a:ext cx="4261433" cy="8848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itle 3">
            <a:extLst>
              <a:ext uri="{FF2B5EF4-FFF2-40B4-BE49-F238E27FC236}">
                <a16:creationId xmlns:a16="http://schemas.microsoft.com/office/drawing/2014/main" id="{7C8AAE6A-BB81-68BE-E6E7-0418A2FBA516}"/>
              </a:ext>
            </a:extLst>
          </p:cNvPr>
          <p:cNvSpPr txBox="1">
            <a:spLocks/>
          </p:cNvSpPr>
          <p:nvPr/>
        </p:nvSpPr>
        <p:spPr>
          <a:xfrm>
            <a:off x="1074057" y="478627"/>
            <a:ext cx="6902512" cy="315912"/>
          </a:xfrm>
          <a:prstGeom prst="rect">
            <a:avLst/>
          </a:prstGeom>
        </p:spPr>
        <p:txBody>
          <a:bodyPr lIns="0" tIns="0" rIns="0" bIns="0" anchor="ctr"/>
          <a:lstStyle>
            <a:lvl1pPr algn="l" defTabSz="914400" rtl="0" eaLnBrk="1" latinLnBrk="0" hangingPunct="1">
              <a:lnSpc>
                <a:spcPct val="90000"/>
              </a:lnSpc>
              <a:spcBef>
                <a:spcPct val="0"/>
              </a:spcBef>
              <a:buNone/>
              <a:defRPr sz="2800" b="1" kern="1200" cap="all" baseline="0">
                <a:solidFill>
                  <a:srgbClr val="002060"/>
                </a:solidFill>
                <a:latin typeface="Barlow" panose="00000500000000000000" pitchFamily="2" charset="0"/>
                <a:ea typeface="+mj-ea"/>
                <a:cs typeface="+mj-cs"/>
              </a:defRPr>
            </a:lvl1pPr>
          </a:lstStyle>
          <a:p>
            <a:r>
              <a:rPr lang="en-US" i="1" cap="none" dirty="0">
                <a:solidFill>
                  <a:srgbClr val="421C5E"/>
                </a:solidFill>
                <a:latin typeface="Century Gothic" panose="020B0502020202020204" pitchFamily="34" charset="0"/>
              </a:rPr>
              <a:t>demo</a:t>
            </a:r>
          </a:p>
        </p:txBody>
      </p:sp>
    </p:spTree>
    <p:extLst>
      <p:ext uri="{BB962C8B-B14F-4D97-AF65-F5344CB8AC3E}">
        <p14:creationId xmlns:p14="http://schemas.microsoft.com/office/powerpoint/2010/main" val="3541190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ABAD3-250A-1092-E3B9-51A44DB9E419}"/>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52A76BE-F523-67BF-6314-59B1738C281C}"/>
              </a:ext>
            </a:extLst>
          </p:cNvPr>
          <p:cNvSpPr>
            <a:spLocks noGrp="1"/>
          </p:cNvSpPr>
          <p:nvPr>
            <p:ph idx="1"/>
          </p:nvPr>
        </p:nvSpPr>
        <p:spPr>
          <a:xfrm>
            <a:off x="1314882" y="2375570"/>
            <a:ext cx="8083365" cy="3742768"/>
          </a:xfrm>
        </p:spPr>
        <p:txBody>
          <a:bodyPr/>
          <a:lstStyle/>
          <a:p>
            <a:pPr>
              <a:buClr>
                <a:srgbClr val="8739C1"/>
              </a:buClr>
            </a:pPr>
            <a:r>
              <a:rPr lang="en-US" dirty="0">
                <a:latin typeface="Abadi" panose="020B0604020104020204" pitchFamily="34" charset="0"/>
              </a:rPr>
              <a:t>45 companies in the market</a:t>
            </a:r>
          </a:p>
          <a:p>
            <a:pPr>
              <a:buClr>
                <a:srgbClr val="8739C1"/>
              </a:buClr>
            </a:pPr>
            <a:r>
              <a:rPr lang="en-US" dirty="0">
                <a:latin typeface="Abadi" panose="020B0604020104020204" pitchFamily="34" charset="0"/>
              </a:rPr>
              <a:t>22 companies with more than $50M revenue in 2024</a:t>
            </a:r>
          </a:p>
          <a:p>
            <a:pPr>
              <a:buClr>
                <a:srgbClr val="8739C1"/>
              </a:buClr>
            </a:pPr>
            <a:r>
              <a:rPr lang="en-US" dirty="0">
                <a:latin typeface="Abadi" panose="020B0604020104020204" pitchFamily="34" charset="0"/>
              </a:rPr>
              <a:t>13 companies with more than $100M revenue in 2024</a:t>
            </a:r>
          </a:p>
          <a:p>
            <a:pPr>
              <a:buClr>
                <a:srgbClr val="8739C1"/>
              </a:buClr>
            </a:pPr>
            <a:r>
              <a:rPr lang="en-US" dirty="0">
                <a:latin typeface="Abadi" panose="020B0604020104020204" pitchFamily="34" charset="0"/>
              </a:rPr>
              <a:t>Only one standalone company</a:t>
            </a:r>
          </a:p>
          <a:p>
            <a:pPr lvl="1"/>
            <a:r>
              <a:rPr lang="en-US" dirty="0">
                <a:latin typeface="Abadi" panose="020B0604020104020204" pitchFamily="34" charset="0"/>
              </a:rPr>
              <a:t>All others are offshoots of larger companies</a:t>
            </a:r>
          </a:p>
        </p:txBody>
      </p:sp>
      <p:sp>
        <p:nvSpPr>
          <p:cNvPr id="4" name="Text Placeholder 3">
            <a:extLst>
              <a:ext uri="{FF2B5EF4-FFF2-40B4-BE49-F238E27FC236}">
                <a16:creationId xmlns:a16="http://schemas.microsoft.com/office/drawing/2014/main" id="{3A7F95B8-4D99-3FDC-1405-27CC4DECB71B}"/>
              </a:ext>
            </a:extLst>
          </p:cNvPr>
          <p:cNvSpPr>
            <a:spLocks noGrp="1"/>
          </p:cNvSpPr>
          <p:nvPr>
            <p:ph type="body" sz="quarter" idx="11"/>
          </p:nvPr>
        </p:nvSpPr>
        <p:spPr>
          <a:xfrm>
            <a:off x="1314884" y="1905065"/>
            <a:ext cx="7183860" cy="328612"/>
          </a:xfrm>
        </p:spPr>
        <p:txBody>
          <a:bodyPr/>
          <a:lstStyle/>
          <a:p>
            <a:r>
              <a:rPr lang="en-US" dirty="0">
                <a:solidFill>
                  <a:srgbClr val="8739C1"/>
                </a:solidFill>
                <a:latin typeface="Abadi" panose="020B0604020104020204" pitchFamily="34" charset="0"/>
              </a:rPr>
              <a:t>COMPETITION</a:t>
            </a:r>
          </a:p>
        </p:txBody>
      </p:sp>
      <p:sp>
        <p:nvSpPr>
          <p:cNvPr id="2" name="Title 1">
            <a:extLst>
              <a:ext uri="{FF2B5EF4-FFF2-40B4-BE49-F238E27FC236}">
                <a16:creationId xmlns:a16="http://schemas.microsoft.com/office/drawing/2014/main" id="{08F55440-41B6-99E1-49A7-E2CD8F533196}"/>
              </a:ext>
            </a:extLst>
          </p:cNvPr>
          <p:cNvSpPr>
            <a:spLocks noGrp="1"/>
          </p:cNvSpPr>
          <p:nvPr>
            <p:ph type="title"/>
          </p:nvPr>
        </p:nvSpPr>
        <p:spPr>
          <a:xfrm>
            <a:off x="1314884" y="1369609"/>
            <a:ext cx="6902512" cy="315912"/>
          </a:xfrm>
        </p:spPr>
        <p:txBody>
          <a:bodyPr/>
          <a:lstStyle/>
          <a:p>
            <a:r>
              <a:rPr lang="en-US" dirty="0">
                <a:solidFill>
                  <a:srgbClr val="8739C1"/>
                </a:solidFill>
                <a:latin typeface="Abadi" panose="020B0604020104020204" pitchFamily="34" charset="0"/>
              </a:rPr>
              <a:t>INDUSTRY OVERVIEW</a:t>
            </a:r>
          </a:p>
        </p:txBody>
      </p:sp>
      <p:cxnSp>
        <p:nvCxnSpPr>
          <p:cNvPr id="7" name="Straight Connector 6">
            <a:extLst>
              <a:ext uri="{FF2B5EF4-FFF2-40B4-BE49-F238E27FC236}">
                <a16:creationId xmlns:a16="http://schemas.microsoft.com/office/drawing/2014/main" id="{AE994750-A075-63E4-CDED-13BAFD7EFB7F}"/>
              </a:ext>
            </a:extLst>
          </p:cNvPr>
          <p:cNvCxnSpPr/>
          <p:nvPr/>
        </p:nvCxnSpPr>
        <p:spPr>
          <a:xfrm>
            <a:off x="-83890" y="1685521"/>
            <a:ext cx="12275890" cy="0"/>
          </a:xfrm>
          <a:prstGeom prst="line">
            <a:avLst/>
          </a:prstGeom>
          <a:ln w="19050">
            <a:solidFill>
              <a:srgbClr val="8739C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75030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82316-86CD-1DD7-1580-631DFB95FA5D}"/>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2C3336BD-C8D9-0B66-688F-68113CDDA047}"/>
              </a:ext>
            </a:extLst>
          </p:cNvPr>
          <p:cNvSpPr txBox="1"/>
          <p:nvPr/>
        </p:nvSpPr>
        <p:spPr>
          <a:xfrm>
            <a:off x="1074057" y="-13871160"/>
            <a:ext cx="1086836" cy="23083242"/>
          </a:xfrm>
          <a:prstGeom prst="rect">
            <a:avLst/>
          </a:prstGeom>
          <a:noFill/>
          <a:ln>
            <a:noFill/>
          </a:ln>
        </p:spPr>
        <p:txBody>
          <a:bodyPr wrap="none" lIns="0" tIns="0" rIns="0" bIns="0" rtlCol="0" anchor="ctr" anchorCtr="0">
            <a:spAutoFit/>
          </a:bodyPr>
          <a:lstStyle/>
          <a:p>
            <a:pPr algn="ctr"/>
            <a:r>
              <a:rPr lang="en-US" sz="15000" b="1" dirty="0">
                <a:solidFill>
                  <a:srgbClr val="421C5E"/>
                </a:solidFill>
                <a:latin typeface="Century Gothic" panose="020B0502020202020204" pitchFamily="34" charset="0"/>
              </a:rPr>
              <a:t>9</a:t>
            </a:r>
          </a:p>
          <a:p>
            <a:pPr algn="ctr"/>
            <a:r>
              <a:rPr lang="en-US" sz="15000" b="1" dirty="0">
                <a:solidFill>
                  <a:srgbClr val="421C5E"/>
                </a:solidFill>
                <a:latin typeface="Century Gothic" panose="020B0502020202020204" pitchFamily="34" charset="0"/>
              </a:rPr>
              <a:t>8</a:t>
            </a:r>
          </a:p>
          <a:p>
            <a:pPr algn="ctr"/>
            <a:r>
              <a:rPr lang="en-US" sz="15000" b="1" dirty="0">
                <a:solidFill>
                  <a:srgbClr val="421C5E"/>
                </a:solidFill>
                <a:latin typeface="Century Gothic" panose="020B0502020202020204" pitchFamily="34" charset="0"/>
              </a:rPr>
              <a:t>7</a:t>
            </a:r>
          </a:p>
          <a:p>
            <a:pPr algn="ctr"/>
            <a:r>
              <a:rPr lang="en-US" sz="15000" b="1" dirty="0">
                <a:solidFill>
                  <a:srgbClr val="421C5E"/>
                </a:solidFill>
                <a:latin typeface="Century Gothic" panose="020B0502020202020204" pitchFamily="34" charset="0"/>
              </a:rPr>
              <a:t>6</a:t>
            </a:r>
          </a:p>
          <a:p>
            <a:pPr algn="ctr"/>
            <a:r>
              <a:rPr lang="en-US" sz="15000" b="1" dirty="0">
                <a:solidFill>
                  <a:srgbClr val="421C5E"/>
                </a:solidFill>
                <a:latin typeface="Century Gothic" panose="020B0502020202020204" pitchFamily="34" charset="0"/>
              </a:rPr>
              <a:t>5</a:t>
            </a:r>
          </a:p>
          <a:p>
            <a:pPr algn="ctr"/>
            <a:r>
              <a:rPr lang="en-US" sz="15000" b="1" dirty="0">
                <a:solidFill>
                  <a:srgbClr val="421C5E"/>
                </a:solidFill>
                <a:latin typeface="Century Gothic" panose="020B0502020202020204" pitchFamily="34" charset="0"/>
              </a:rPr>
              <a:t>4</a:t>
            </a:r>
          </a:p>
          <a:p>
            <a:pPr algn="ctr"/>
            <a:r>
              <a:rPr lang="en-US" sz="15000" b="1" dirty="0">
                <a:solidFill>
                  <a:srgbClr val="421C5E"/>
                </a:solidFill>
                <a:latin typeface="Century Gothic" panose="020B0502020202020204" pitchFamily="34" charset="0"/>
              </a:rPr>
              <a:t>3</a:t>
            </a:r>
          </a:p>
          <a:p>
            <a:pPr algn="ctr"/>
            <a:r>
              <a:rPr lang="en-US" sz="15000" b="1" dirty="0">
                <a:solidFill>
                  <a:srgbClr val="421C5E"/>
                </a:solidFill>
                <a:latin typeface="Century Gothic" panose="020B0502020202020204" pitchFamily="34" charset="0"/>
              </a:rPr>
              <a:t>2</a:t>
            </a:r>
          </a:p>
          <a:p>
            <a:pPr algn="ctr"/>
            <a:r>
              <a:rPr lang="en-US" sz="15000" b="1" dirty="0">
                <a:solidFill>
                  <a:srgbClr val="421C5E"/>
                </a:solidFill>
                <a:latin typeface="Century Gothic" panose="020B0502020202020204" pitchFamily="34" charset="0"/>
              </a:rPr>
              <a:t>1</a:t>
            </a:r>
          </a:p>
          <a:p>
            <a:pPr algn="ctr"/>
            <a:r>
              <a:rPr lang="en-US" sz="15000" b="1" dirty="0">
                <a:solidFill>
                  <a:srgbClr val="421C5E"/>
                </a:solidFill>
                <a:latin typeface="Century Gothic" panose="020B0502020202020204" pitchFamily="34" charset="0"/>
              </a:rPr>
              <a:t>0</a:t>
            </a:r>
          </a:p>
        </p:txBody>
      </p:sp>
      <p:sp>
        <p:nvSpPr>
          <p:cNvPr id="2" name="TextBox 1">
            <a:extLst>
              <a:ext uri="{FF2B5EF4-FFF2-40B4-BE49-F238E27FC236}">
                <a16:creationId xmlns:a16="http://schemas.microsoft.com/office/drawing/2014/main" id="{334A7294-C842-416A-307F-51FD7B21F370}"/>
              </a:ext>
            </a:extLst>
          </p:cNvPr>
          <p:cNvSpPr txBox="1"/>
          <p:nvPr/>
        </p:nvSpPr>
        <p:spPr>
          <a:xfrm>
            <a:off x="9744075" y="1005185"/>
            <a:ext cx="564257" cy="923330"/>
          </a:xfrm>
          <a:prstGeom prst="rect">
            <a:avLst/>
          </a:prstGeom>
          <a:noFill/>
          <a:ln>
            <a:noFill/>
          </a:ln>
        </p:spPr>
        <p:txBody>
          <a:bodyPr wrap="none" lIns="0" tIns="0" rIns="0" bIns="0" rtlCol="0" anchor="ctr" anchorCtr="0">
            <a:spAutoFit/>
          </a:bodyPr>
          <a:lstStyle/>
          <a:p>
            <a:pPr algn="l"/>
            <a:r>
              <a:rPr lang="en-US" sz="2000" dirty="0">
                <a:solidFill>
                  <a:srgbClr val="092C48"/>
                </a:solidFill>
                <a:latin typeface="Barlow" panose="00000500000000000000" pitchFamily="2" charset="0"/>
              </a:rPr>
              <a:t>2007</a:t>
            </a:r>
          </a:p>
          <a:p>
            <a:pPr algn="l"/>
            <a:r>
              <a:rPr lang="en-US" sz="2000" dirty="0">
                <a:solidFill>
                  <a:srgbClr val="092C48"/>
                </a:solidFill>
                <a:latin typeface="Barlow" panose="00000500000000000000" pitchFamily="2" charset="0"/>
              </a:rPr>
              <a:t>2002</a:t>
            </a:r>
          </a:p>
          <a:p>
            <a:pPr algn="l"/>
            <a:r>
              <a:rPr lang="en-US" sz="2000" dirty="0">
                <a:solidFill>
                  <a:srgbClr val="092C48"/>
                </a:solidFill>
                <a:latin typeface="Barlow" panose="00000500000000000000" pitchFamily="2" charset="0"/>
              </a:rPr>
              <a:t>1996</a:t>
            </a:r>
          </a:p>
        </p:txBody>
      </p:sp>
      <p:sp>
        <p:nvSpPr>
          <p:cNvPr id="15" name="TextBox 14">
            <a:extLst>
              <a:ext uri="{FF2B5EF4-FFF2-40B4-BE49-F238E27FC236}">
                <a16:creationId xmlns:a16="http://schemas.microsoft.com/office/drawing/2014/main" id="{EFDB033B-1D22-4367-2EC2-7DFAD055E099}"/>
              </a:ext>
            </a:extLst>
          </p:cNvPr>
          <p:cNvSpPr txBox="1"/>
          <p:nvPr/>
        </p:nvSpPr>
        <p:spPr>
          <a:xfrm>
            <a:off x="2376073" y="2087019"/>
            <a:ext cx="1077218" cy="25391566"/>
          </a:xfrm>
          <a:prstGeom prst="rect">
            <a:avLst/>
          </a:prstGeom>
          <a:noFill/>
          <a:ln>
            <a:noFill/>
          </a:ln>
        </p:spPr>
        <p:txBody>
          <a:bodyPr wrap="none" lIns="0" tIns="0" rIns="0" bIns="0" rtlCol="0" anchor="ctr" anchorCtr="0">
            <a:spAutoFit/>
          </a:bodyPr>
          <a:lstStyle/>
          <a:p>
            <a:pPr algn="ctr"/>
            <a:r>
              <a:rPr lang="en-US" sz="15000" b="1" dirty="0">
                <a:solidFill>
                  <a:srgbClr val="421C5E"/>
                </a:solidFill>
                <a:latin typeface="Century Gothic" panose="020B0502020202020204" pitchFamily="34" charset="0"/>
              </a:rPr>
              <a:t>0</a:t>
            </a:r>
          </a:p>
          <a:p>
            <a:pPr algn="ctr"/>
            <a:r>
              <a:rPr lang="en-US" sz="15000" b="1" dirty="0">
                <a:solidFill>
                  <a:srgbClr val="421C5E"/>
                </a:solidFill>
                <a:latin typeface="Century Gothic" panose="020B0502020202020204" pitchFamily="34" charset="0"/>
              </a:rPr>
              <a:t>9</a:t>
            </a:r>
          </a:p>
          <a:p>
            <a:pPr algn="ctr"/>
            <a:r>
              <a:rPr lang="en-US" sz="15000" b="1" dirty="0">
                <a:solidFill>
                  <a:srgbClr val="421C5E"/>
                </a:solidFill>
                <a:latin typeface="Century Gothic" panose="020B0502020202020204" pitchFamily="34" charset="0"/>
              </a:rPr>
              <a:t>8</a:t>
            </a:r>
          </a:p>
          <a:p>
            <a:pPr algn="ctr"/>
            <a:r>
              <a:rPr lang="en-US" sz="15000" b="1" dirty="0">
                <a:solidFill>
                  <a:srgbClr val="421C5E"/>
                </a:solidFill>
                <a:latin typeface="Century Gothic" panose="020B0502020202020204" pitchFamily="34" charset="0"/>
              </a:rPr>
              <a:t>7</a:t>
            </a:r>
          </a:p>
          <a:p>
            <a:pPr algn="ctr"/>
            <a:r>
              <a:rPr lang="en-US" sz="15000" b="1" dirty="0">
                <a:solidFill>
                  <a:srgbClr val="421C5E"/>
                </a:solidFill>
                <a:latin typeface="Century Gothic" panose="020B0502020202020204" pitchFamily="34" charset="0"/>
              </a:rPr>
              <a:t>6</a:t>
            </a:r>
          </a:p>
          <a:p>
            <a:pPr algn="ctr"/>
            <a:r>
              <a:rPr lang="en-US" sz="15000" b="1" dirty="0">
                <a:solidFill>
                  <a:srgbClr val="421C5E"/>
                </a:solidFill>
                <a:latin typeface="Century Gothic" panose="020B0502020202020204" pitchFamily="34" charset="0"/>
              </a:rPr>
              <a:t>5</a:t>
            </a:r>
          </a:p>
          <a:p>
            <a:pPr algn="ctr"/>
            <a:r>
              <a:rPr lang="en-US" sz="15000" b="1" dirty="0">
                <a:solidFill>
                  <a:srgbClr val="421C5E"/>
                </a:solidFill>
                <a:latin typeface="Century Gothic" panose="020B0502020202020204" pitchFamily="34" charset="0"/>
              </a:rPr>
              <a:t>4</a:t>
            </a:r>
          </a:p>
          <a:p>
            <a:pPr algn="ctr"/>
            <a:r>
              <a:rPr lang="en-US" sz="15000" b="1" dirty="0">
                <a:solidFill>
                  <a:srgbClr val="421C5E"/>
                </a:solidFill>
                <a:latin typeface="Century Gothic" panose="020B0502020202020204" pitchFamily="34" charset="0"/>
              </a:rPr>
              <a:t>3</a:t>
            </a:r>
          </a:p>
          <a:p>
            <a:pPr algn="ctr"/>
            <a:r>
              <a:rPr lang="en-US" sz="15000" b="1" dirty="0">
                <a:solidFill>
                  <a:srgbClr val="421C5E"/>
                </a:solidFill>
                <a:latin typeface="Century Gothic" panose="020B0502020202020204" pitchFamily="34" charset="0"/>
              </a:rPr>
              <a:t>2</a:t>
            </a:r>
          </a:p>
          <a:p>
            <a:pPr algn="ctr"/>
            <a:r>
              <a:rPr lang="en-US" sz="15000" b="1" dirty="0">
                <a:solidFill>
                  <a:srgbClr val="421C5E"/>
                </a:solidFill>
                <a:latin typeface="Century Gothic" panose="020B0502020202020204" pitchFamily="34" charset="0"/>
              </a:rPr>
              <a:t>1</a:t>
            </a:r>
          </a:p>
          <a:p>
            <a:pPr algn="ctr"/>
            <a:r>
              <a:rPr lang="en-US" sz="15000" b="1" dirty="0">
                <a:solidFill>
                  <a:srgbClr val="421C5E"/>
                </a:solidFill>
                <a:latin typeface="Century Gothic" panose="020B0502020202020204" pitchFamily="34" charset="0"/>
              </a:rPr>
              <a:t>0</a:t>
            </a:r>
          </a:p>
        </p:txBody>
      </p:sp>
      <p:sp>
        <p:nvSpPr>
          <p:cNvPr id="16" name="TextBox 15">
            <a:extLst>
              <a:ext uri="{FF2B5EF4-FFF2-40B4-BE49-F238E27FC236}">
                <a16:creationId xmlns:a16="http://schemas.microsoft.com/office/drawing/2014/main" id="{76CEC085-D725-6979-90A5-AA18394436E1}"/>
              </a:ext>
            </a:extLst>
          </p:cNvPr>
          <p:cNvSpPr txBox="1"/>
          <p:nvPr/>
        </p:nvSpPr>
        <p:spPr>
          <a:xfrm>
            <a:off x="3663662" y="2087019"/>
            <a:ext cx="1077218" cy="25391566"/>
          </a:xfrm>
          <a:prstGeom prst="rect">
            <a:avLst/>
          </a:prstGeom>
          <a:noFill/>
          <a:ln>
            <a:noFill/>
          </a:ln>
        </p:spPr>
        <p:txBody>
          <a:bodyPr wrap="none" lIns="0" tIns="0" rIns="0" bIns="0" rtlCol="0" anchor="ctr" anchorCtr="0">
            <a:spAutoFit/>
          </a:bodyPr>
          <a:lstStyle/>
          <a:p>
            <a:pPr algn="ctr"/>
            <a:r>
              <a:rPr lang="en-US" sz="15000" b="1" dirty="0">
                <a:solidFill>
                  <a:srgbClr val="421C5E"/>
                </a:solidFill>
                <a:latin typeface="Century Gothic" panose="020B0502020202020204" pitchFamily="34" charset="0"/>
              </a:rPr>
              <a:t>0</a:t>
            </a:r>
          </a:p>
          <a:p>
            <a:pPr algn="ctr"/>
            <a:r>
              <a:rPr lang="en-US" sz="15000" b="1" dirty="0">
                <a:solidFill>
                  <a:srgbClr val="421C5E"/>
                </a:solidFill>
                <a:latin typeface="Century Gothic" panose="020B0502020202020204" pitchFamily="34" charset="0"/>
              </a:rPr>
              <a:t>9</a:t>
            </a:r>
          </a:p>
          <a:p>
            <a:pPr algn="ctr"/>
            <a:r>
              <a:rPr lang="en-US" sz="15000" b="1" dirty="0">
                <a:solidFill>
                  <a:srgbClr val="421C5E"/>
                </a:solidFill>
                <a:latin typeface="Century Gothic" panose="020B0502020202020204" pitchFamily="34" charset="0"/>
              </a:rPr>
              <a:t>8</a:t>
            </a:r>
          </a:p>
          <a:p>
            <a:pPr algn="ctr"/>
            <a:r>
              <a:rPr lang="en-US" sz="15000" b="1" dirty="0">
                <a:solidFill>
                  <a:srgbClr val="421C5E"/>
                </a:solidFill>
                <a:latin typeface="Century Gothic" panose="020B0502020202020204" pitchFamily="34" charset="0"/>
              </a:rPr>
              <a:t>7</a:t>
            </a:r>
          </a:p>
          <a:p>
            <a:pPr algn="ctr"/>
            <a:r>
              <a:rPr lang="en-US" sz="15000" b="1" dirty="0">
                <a:solidFill>
                  <a:srgbClr val="421C5E"/>
                </a:solidFill>
                <a:latin typeface="Century Gothic" panose="020B0502020202020204" pitchFamily="34" charset="0"/>
              </a:rPr>
              <a:t>6</a:t>
            </a:r>
          </a:p>
          <a:p>
            <a:pPr algn="ctr"/>
            <a:r>
              <a:rPr lang="en-US" sz="15000" b="1" dirty="0">
                <a:solidFill>
                  <a:srgbClr val="421C5E"/>
                </a:solidFill>
                <a:latin typeface="Century Gothic" panose="020B0502020202020204" pitchFamily="34" charset="0"/>
              </a:rPr>
              <a:t>5</a:t>
            </a:r>
          </a:p>
          <a:p>
            <a:pPr algn="ctr"/>
            <a:r>
              <a:rPr lang="en-US" sz="15000" b="1" dirty="0">
                <a:solidFill>
                  <a:srgbClr val="421C5E"/>
                </a:solidFill>
                <a:latin typeface="Century Gothic" panose="020B0502020202020204" pitchFamily="34" charset="0"/>
              </a:rPr>
              <a:t>4</a:t>
            </a:r>
          </a:p>
          <a:p>
            <a:pPr algn="ctr"/>
            <a:r>
              <a:rPr lang="en-US" sz="15000" b="1" dirty="0">
                <a:solidFill>
                  <a:srgbClr val="421C5E"/>
                </a:solidFill>
                <a:latin typeface="Century Gothic" panose="020B0502020202020204" pitchFamily="34" charset="0"/>
              </a:rPr>
              <a:t>3</a:t>
            </a:r>
          </a:p>
          <a:p>
            <a:pPr algn="ctr"/>
            <a:r>
              <a:rPr lang="en-US" sz="15000" b="1" dirty="0">
                <a:solidFill>
                  <a:srgbClr val="421C5E"/>
                </a:solidFill>
                <a:latin typeface="Century Gothic" panose="020B0502020202020204" pitchFamily="34" charset="0"/>
              </a:rPr>
              <a:t>2</a:t>
            </a:r>
          </a:p>
          <a:p>
            <a:pPr algn="ctr"/>
            <a:r>
              <a:rPr lang="en-US" sz="15000" b="1" dirty="0">
                <a:solidFill>
                  <a:srgbClr val="421C5E"/>
                </a:solidFill>
                <a:latin typeface="Century Gothic" panose="020B0502020202020204" pitchFamily="34" charset="0"/>
              </a:rPr>
              <a:t>1</a:t>
            </a:r>
          </a:p>
          <a:p>
            <a:pPr algn="ctr"/>
            <a:r>
              <a:rPr lang="en-US" sz="15000" b="1" dirty="0">
                <a:solidFill>
                  <a:srgbClr val="421C5E"/>
                </a:solidFill>
                <a:latin typeface="Century Gothic" panose="020B0502020202020204" pitchFamily="34" charset="0"/>
              </a:rPr>
              <a:t>0</a:t>
            </a:r>
          </a:p>
        </p:txBody>
      </p:sp>
      <p:sp>
        <p:nvSpPr>
          <p:cNvPr id="17" name="TextBox 16">
            <a:extLst>
              <a:ext uri="{FF2B5EF4-FFF2-40B4-BE49-F238E27FC236}">
                <a16:creationId xmlns:a16="http://schemas.microsoft.com/office/drawing/2014/main" id="{F0DBB71B-D9AE-B133-3C31-2F4CB85286F9}"/>
              </a:ext>
            </a:extLst>
          </p:cNvPr>
          <p:cNvSpPr txBox="1"/>
          <p:nvPr/>
        </p:nvSpPr>
        <p:spPr>
          <a:xfrm>
            <a:off x="4946442" y="-13900188"/>
            <a:ext cx="1077218" cy="23083242"/>
          </a:xfrm>
          <a:prstGeom prst="rect">
            <a:avLst/>
          </a:prstGeom>
          <a:noFill/>
          <a:ln>
            <a:noFill/>
          </a:ln>
        </p:spPr>
        <p:txBody>
          <a:bodyPr wrap="none" lIns="0" tIns="0" rIns="0" bIns="0" rtlCol="0" anchor="ctr" anchorCtr="0">
            <a:spAutoFit/>
          </a:bodyPr>
          <a:lstStyle/>
          <a:p>
            <a:pPr algn="ctr"/>
            <a:r>
              <a:rPr lang="en-US" sz="15000" b="1" dirty="0">
                <a:solidFill>
                  <a:srgbClr val="421C5E"/>
                </a:solidFill>
                <a:latin typeface="Century Gothic" panose="020B0502020202020204" pitchFamily="34" charset="0"/>
              </a:rPr>
              <a:t>9</a:t>
            </a:r>
          </a:p>
          <a:p>
            <a:pPr algn="ctr"/>
            <a:r>
              <a:rPr lang="en-US" sz="15000" b="1" dirty="0">
                <a:solidFill>
                  <a:srgbClr val="421C5E"/>
                </a:solidFill>
                <a:latin typeface="Century Gothic" panose="020B0502020202020204" pitchFamily="34" charset="0"/>
              </a:rPr>
              <a:t>8</a:t>
            </a:r>
          </a:p>
          <a:p>
            <a:pPr algn="ctr"/>
            <a:r>
              <a:rPr lang="en-US" sz="15000" b="1" dirty="0">
                <a:solidFill>
                  <a:srgbClr val="421C5E"/>
                </a:solidFill>
                <a:latin typeface="Century Gothic" panose="020B0502020202020204" pitchFamily="34" charset="0"/>
              </a:rPr>
              <a:t>7</a:t>
            </a:r>
          </a:p>
          <a:p>
            <a:pPr algn="ctr"/>
            <a:r>
              <a:rPr lang="en-US" sz="15000" b="1" dirty="0">
                <a:solidFill>
                  <a:srgbClr val="421C5E"/>
                </a:solidFill>
                <a:latin typeface="Century Gothic" panose="020B0502020202020204" pitchFamily="34" charset="0"/>
              </a:rPr>
              <a:t>6</a:t>
            </a:r>
          </a:p>
          <a:p>
            <a:pPr algn="ctr"/>
            <a:r>
              <a:rPr lang="en-US" sz="15000" b="1" dirty="0">
                <a:solidFill>
                  <a:srgbClr val="421C5E"/>
                </a:solidFill>
                <a:latin typeface="Century Gothic" panose="020B0502020202020204" pitchFamily="34" charset="0"/>
              </a:rPr>
              <a:t>5</a:t>
            </a:r>
          </a:p>
          <a:p>
            <a:pPr algn="ctr"/>
            <a:r>
              <a:rPr lang="en-US" sz="15000" b="1" dirty="0">
                <a:solidFill>
                  <a:srgbClr val="421C5E"/>
                </a:solidFill>
                <a:latin typeface="Century Gothic" panose="020B0502020202020204" pitchFamily="34" charset="0"/>
              </a:rPr>
              <a:t>4</a:t>
            </a:r>
          </a:p>
          <a:p>
            <a:pPr algn="ctr"/>
            <a:r>
              <a:rPr lang="en-US" sz="15000" b="1" dirty="0">
                <a:solidFill>
                  <a:srgbClr val="421C5E"/>
                </a:solidFill>
                <a:latin typeface="Century Gothic" panose="020B0502020202020204" pitchFamily="34" charset="0"/>
              </a:rPr>
              <a:t>3</a:t>
            </a:r>
          </a:p>
          <a:p>
            <a:pPr algn="ctr"/>
            <a:r>
              <a:rPr lang="en-US" sz="15000" b="1" dirty="0">
                <a:solidFill>
                  <a:srgbClr val="421C5E"/>
                </a:solidFill>
                <a:latin typeface="Century Gothic" panose="020B0502020202020204" pitchFamily="34" charset="0"/>
              </a:rPr>
              <a:t>2</a:t>
            </a:r>
          </a:p>
          <a:p>
            <a:pPr algn="ctr"/>
            <a:r>
              <a:rPr lang="en-US" sz="15000" b="1" dirty="0">
                <a:solidFill>
                  <a:srgbClr val="421C5E"/>
                </a:solidFill>
                <a:latin typeface="Century Gothic" panose="020B0502020202020204" pitchFamily="34" charset="0"/>
              </a:rPr>
              <a:t>1</a:t>
            </a:r>
          </a:p>
          <a:p>
            <a:pPr algn="ctr"/>
            <a:r>
              <a:rPr lang="en-US" sz="15000" b="1" dirty="0">
                <a:solidFill>
                  <a:srgbClr val="421C5E"/>
                </a:solidFill>
                <a:latin typeface="Century Gothic" panose="020B0502020202020204" pitchFamily="34" charset="0"/>
              </a:rPr>
              <a:t>0</a:t>
            </a:r>
          </a:p>
        </p:txBody>
      </p:sp>
      <p:sp>
        <p:nvSpPr>
          <p:cNvPr id="18" name="Rectangle 17">
            <a:extLst>
              <a:ext uri="{FF2B5EF4-FFF2-40B4-BE49-F238E27FC236}">
                <a16:creationId xmlns:a16="http://schemas.microsoft.com/office/drawing/2014/main" id="{5445F69F-3813-BDBC-B9FC-8C26806D4248}"/>
              </a:ext>
            </a:extLst>
          </p:cNvPr>
          <p:cNvSpPr>
            <a:spLocks noGrp="1" noRot="1" noMove="1" noResize="1" noEditPoints="1" noAdjustHandles="1" noChangeArrowheads="1" noChangeShapeType="1"/>
          </p:cNvSpPr>
          <p:nvPr/>
        </p:nvSpPr>
        <p:spPr>
          <a:xfrm>
            <a:off x="0" y="1"/>
            <a:ext cx="12192000" cy="24238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FC538E87-3383-FA7F-C309-B9A6E1B37F19}"/>
              </a:ext>
            </a:extLst>
          </p:cNvPr>
          <p:cNvSpPr>
            <a:spLocks noGrp="1" noRot="1" noMove="1" noResize="1" noEditPoints="1" noAdjustHandles="1" noChangeArrowheads="1" noChangeShapeType="1"/>
          </p:cNvSpPr>
          <p:nvPr/>
        </p:nvSpPr>
        <p:spPr>
          <a:xfrm>
            <a:off x="0" y="4296229"/>
            <a:ext cx="12192000" cy="25617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3">
            <a:extLst>
              <a:ext uri="{FF2B5EF4-FFF2-40B4-BE49-F238E27FC236}">
                <a16:creationId xmlns:a16="http://schemas.microsoft.com/office/drawing/2014/main" id="{7D041279-BC6F-ABE1-4AA3-AA4DD79C8D0A}"/>
              </a:ext>
            </a:extLst>
          </p:cNvPr>
          <p:cNvSpPr>
            <a:spLocks noGrp="1"/>
          </p:cNvSpPr>
          <p:nvPr>
            <p:ph type="title"/>
          </p:nvPr>
        </p:nvSpPr>
        <p:spPr>
          <a:xfrm>
            <a:off x="399767" y="1904989"/>
            <a:ext cx="6902512" cy="315912"/>
          </a:xfrm>
        </p:spPr>
        <p:txBody>
          <a:bodyPr/>
          <a:lstStyle/>
          <a:p>
            <a:pPr algn="ctr"/>
            <a:r>
              <a:rPr lang="en-US" dirty="0">
                <a:solidFill>
                  <a:srgbClr val="421C5E"/>
                </a:solidFill>
                <a:latin typeface="Century Gothic" panose="020B0502020202020204" pitchFamily="34" charset="0"/>
              </a:rPr>
              <a:t>EVOLUTION OF THE SMARTPHONE</a:t>
            </a:r>
          </a:p>
        </p:txBody>
      </p:sp>
      <p:grpSp>
        <p:nvGrpSpPr>
          <p:cNvPr id="36" name="Group 35">
            <a:extLst>
              <a:ext uri="{FF2B5EF4-FFF2-40B4-BE49-F238E27FC236}">
                <a16:creationId xmlns:a16="http://schemas.microsoft.com/office/drawing/2014/main" id="{00C832A0-690D-4B0F-E206-4CEB2B93BFDB}"/>
              </a:ext>
            </a:extLst>
          </p:cNvPr>
          <p:cNvGrpSpPr/>
          <p:nvPr/>
        </p:nvGrpSpPr>
        <p:grpSpPr>
          <a:xfrm>
            <a:off x="6977113" y="-5351734"/>
            <a:ext cx="4261433" cy="17184506"/>
            <a:chOff x="6977113" y="-5302844"/>
            <a:chExt cx="4261433" cy="17184506"/>
          </a:xfrm>
        </p:grpSpPr>
        <p:grpSp>
          <p:nvGrpSpPr>
            <p:cNvPr id="37" name="!!Phone2">
              <a:extLst>
                <a:ext uri="{FF2B5EF4-FFF2-40B4-BE49-F238E27FC236}">
                  <a16:creationId xmlns:a16="http://schemas.microsoft.com/office/drawing/2014/main" id="{57B24264-185B-A53D-8ED9-6848AF8CE5A2}"/>
                </a:ext>
              </a:extLst>
            </p:cNvPr>
            <p:cNvGrpSpPr/>
            <p:nvPr/>
          </p:nvGrpSpPr>
          <p:grpSpPr>
            <a:xfrm>
              <a:off x="6977113" y="7745073"/>
              <a:ext cx="4261433" cy="4136589"/>
              <a:chOff x="6977113" y="1440526"/>
              <a:chExt cx="4261433" cy="4136589"/>
            </a:xfrm>
          </p:grpSpPr>
          <p:pic>
            <p:nvPicPr>
              <p:cNvPr id="44" name="Picture 43" descr="A close-up of a nokia phone&#10;&#10;AI-generated content may be incorrect.">
                <a:extLst>
                  <a:ext uri="{FF2B5EF4-FFF2-40B4-BE49-F238E27FC236}">
                    <a16:creationId xmlns:a16="http://schemas.microsoft.com/office/drawing/2014/main" id="{10F4DC2C-C777-EEEE-F55B-4BBDF6312905}"/>
                  </a:ext>
                </a:extLst>
              </p:cNvPr>
              <p:cNvPicPr>
                <a:picLocks noChangeAspect="1"/>
              </p:cNvPicPr>
              <p:nvPr/>
            </p:nvPicPr>
            <p:blipFill>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77113" y="1440526"/>
                <a:ext cx="4261433" cy="3026235"/>
              </a:xfrm>
              <a:prstGeom prst="rect">
                <a:avLst/>
              </a:prstGeom>
            </p:spPr>
          </p:pic>
          <p:sp>
            <p:nvSpPr>
              <p:cNvPr id="45" name="TextBox 44">
                <a:extLst>
                  <a:ext uri="{FF2B5EF4-FFF2-40B4-BE49-F238E27FC236}">
                    <a16:creationId xmlns:a16="http://schemas.microsoft.com/office/drawing/2014/main" id="{8354CFCD-21CC-AB8D-D0CD-403B50C9976A}"/>
                  </a:ext>
                </a:extLst>
              </p:cNvPr>
              <p:cNvSpPr txBox="1"/>
              <p:nvPr/>
            </p:nvSpPr>
            <p:spPr>
              <a:xfrm>
                <a:off x="7741634" y="4715341"/>
                <a:ext cx="2766670" cy="861774"/>
              </a:xfrm>
              <a:prstGeom prst="rect">
                <a:avLst/>
              </a:prstGeom>
              <a:noFill/>
              <a:ln>
                <a:noFill/>
              </a:ln>
            </p:spPr>
            <p:txBody>
              <a:bodyPr wrap="square" lIns="0" tIns="0" rIns="0" bIns="0" rtlCol="0" anchor="ctr" anchorCtr="0">
                <a:spAutoFit/>
              </a:bodyPr>
              <a:lstStyle/>
              <a:p>
                <a:pPr algn="ctr"/>
                <a:r>
                  <a:rPr lang="en-US" sz="2800" b="1" dirty="0">
                    <a:solidFill>
                      <a:srgbClr val="421C5E"/>
                    </a:solidFill>
                    <a:latin typeface="Barlow" panose="00000500000000000000" pitchFamily="2" charset="0"/>
                  </a:rPr>
                  <a:t>Nokia 9000 Communicator</a:t>
                </a:r>
              </a:p>
            </p:txBody>
          </p:sp>
        </p:grpSp>
        <p:grpSp>
          <p:nvGrpSpPr>
            <p:cNvPr id="38" name="Group 37">
              <a:extLst>
                <a:ext uri="{FF2B5EF4-FFF2-40B4-BE49-F238E27FC236}">
                  <a16:creationId xmlns:a16="http://schemas.microsoft.com/office/drawing/2014/main" id="{4926B339-C169-CCB9-D031-306054D0F2B3}"/>
                </a:ext>
              </a:extLst>
            </p:cNvPr>
            <p:cNvGrpSpPr/>
            <p:nvPr/>
          </p:nvGrpSpPr>
          <p:grpSpPr>
            <a:xfrm>
              <a:off x="7179999" y="-5302844"/>
              <a:ext cx="3855660" cy="4737979"/>
              <a:chOff x="15041470" y="-50677"/>
              <a:chExt cx="3855660" cy="4737979"/>
            </a:xfrm>
          </p:grpSpPr>
          <p:pic>
            <p:nvPicPr>
              <p:cNvPr id="42" name="Picture 41" descr="A close-up of a cell phone&#10;&#10;AI-generated content may be incorrect.">
                <a:extLst>
                  <a:ext uri="{FF2B5EF4-FFF2-40B4-BE49-F238E27FC236}">
                    <a16:creationId xmlns:a16="http://schemas.microsoft.com/office/drawing/2014/main" id="{47FBF494-DD0D-646E-E140-CC2129BE8D68}"/>
                  </a:ext>
                </a:extLst>
              </p:cNvPr>
              <p:cNvPicPr>
                <a:picLocks noChangeAspect="1"/>
              </p:cNvPicPr>
              <p:nvPr/>
            </p:nvPicPr>
            <p:blipFill>
              <a:blip r:embed="rId3" cstate="hqprint">
                <a:clrChange>
                  <a:clrFrom>
                    <a:srgbClr val="F3F4F1"/>
                  </a:clrFrom>
                  <a:clrTo>
                    <a:srgbClr val="F3F4F1">
                      <a:alpha val="0"/>
                    </a:srgbClr>
                  </a:clrTo>
                </a:clrChange>
                <a:extLst>
                  <a:ext uri="{28A0092B-C50C-407E-A947-70E740481C1C}">
                    <a14:useLocalDpi xmlns:a14="http://schemas.microsoft.com/office/drawing/2010/main" val="0"/>
                  </a:ext>
                </a:extLst>
              </a:blip>
              <a:srcRect/>
              <a:stretch>
                <a:fillRect/>
              </a:stretch>
            </p:blipFill>
            <p:spPr>
              <a:xfrm>
                <a:off x="15041470" y="-50677"/>
                <a:ext cx="3855660" cy="4570086"/>
              </a:xfrm>
              <a:prstGeom prst="rect">
                <a:avLst/>
              </a:prstGeom>
            </p:spPr>
          </p:pic>
          <p:sp>
            <p:nvSpPr>
              <p:cNvPr id="43" name="TextBox 42">
                <a:extLst>
                  <a:ext uri="{FF2B5EF4-FFF2-40B4-BE49-F238E27FC236}">
                    <a16:creationId xmlns:a16="http://schemas.microsoft.com/office/drawing/2014/main" id="{3ACDE85A-BD87-ED2A-F582-E0907F438B19}"/>
                  </a:ext>
                </a:extLst>
              </p:cNvPr>
              <p:cNvSpPr txBox="1"/>
              <p:nvPr/>
            </p:nvSpPr>
            <p:spPr>
              <a:xfrm>
                <a:off x="15585965" y="4256415"/>
                <a:ext cx="2766670" cy="430887"/>
              </a:xfrm>
              <a:prstGeom prst="rect">
                <a:avLst/>
              </a:prstGeom>
              <a:noFill/>
              <a:ln>
                <a:noFill/>
              </a:ln>
            </p:spPr>
            <p:txBody>
              <a:bodyPr wrap="square" lIns="0" tIns="0" rIns="0" bIns="0" rtlCol="0" anchor="ctr" anchorCtr="0">
                <a:spAutoFit/>
              </a:bodyPr>
              <a:lstStyle/>
              <a:p>
                <a:pPr algn="ctr"/>
                <a:r>
                  <a:rPr lang="en-US" sz="2800" b="1" dirty="0">
                    <a:solidFill>
                      <a:srgbClr val="421C5E"/>
                    </a:solidFill>
                    <a:latin typeface="Barlow" panose="00000500000000000000" pitchFamily="2" charset="0"/>
                  </a:rPr>
                  <a:t>iPhone</a:t>
                </a:r>
              </a:p>
            </p:txBody>
          </p:sp>
        </p:grpSp>
        <p:grpSp>
          <p:nvGrpSpPr>
            <p:cNvPr id="39" name="Group 38">
              <a:extLst>
                <a:ext uri="{FF2B5EF4-FFF2-40B4-BE49-F238E27FC236}">
                  <a16:creationId xmlns:a16="http://schemas.microsoft.com/office/drawing/2014/main" id="{43D5D17F-7C2E-B4D6-3B85-0CAD59DE545A}"/>
                </a:ext>
              </a:extLst>
            </p:cNvPr>
            <p:cNvGrpSpPr/>
            <p:nvPr/>
          </p:nvGrpSpPr>
          <p:grpSpPr>
            <a:xfrm>
              <a:off x="7659124" y="1356347"/>
              <a:ext cx="2897410" cy="4445609"/>
              <a:chOff x="11573420" y="303967"/>
              <a:chExt cx="2897410" cy="4445609"/>
            </a:xfrm>
          </p:grpSpPr>
          <p:pic>
            <p:nvPicPr>
              <p:cNvPr id="40" name="Picture 39" descr="A close-up of a blackberry phone&#10;&#10;AI-generated content may be incorrect.">
                <a:extLst>
                  <a:ext uri="{FF2B5EF4-FFF2-40B4-BE49-F238E27FC236}">
                    <a16:creationId xmlns:a16="http://schemas.microsoft.com/office/drawing/2014/main" id="{CDE27E04-1216-7AAD-6CD7-6FEBD2303D51}"/>
                  </a:ext>
                </a:extLst>
              </p:cNvPr>
              <p:cNvPicPr>
                <a:picLocks noChangeAspect="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573420" y="303967"/>
                <a:ext cx="2897410" cy="3860799"/>
              </a:xfrm>
              <a:prstGeom prst="rect">
                <a:avLst/>
              </a:prstGeom>
            </p:spPr>
          </p:pic>
          <p:sp>
            <p:nvSpPr>
              <p:cNvPr id="41" name="TextBox 40">
                <a:extLst>
                  <a:ext uri="{FF2B5EF4-FFF2-40B4-BE49-F238E27FC236}">
                    <a16:creationId xmlns:a16="http://schemas.microsoft.com/office/drawing/2014/main" id="{0FEB0571-144B-7F47-A67F-470BDF11C355}"/>
                  </a:ext>
                </a:extLst>
              </p:cNvPr>
              <p:cNvSpPr txBox="1"/>
              <p:nvPr/>
            </p:nvSpPr>
            <p:spPr>
              <a:xfrm>
                <a:off x="11638790" y="4318689"/>
                <a:ext cx="2766670" cy="430887"/>
              </a:xfrm>
              <a:prstGeom prst="rect">
                <a:avLst/>
              </a:prstGeom>
              <a:noFill/>
              <a:ln>
                <a:noFill/>
              </a:ln>
            </p:spPr>
            <p:txBody>
              <a:bodyPr wrap="square" lIns="0" tIns="0" rIns="0" bIns="0" rtlCol="0" anchor="ctr" anchorCtr="0">
                <a:spAutoFit/>
              </a:bodyPr>
              <a:lstStyle/>
              <a:p>
                <a:pPr algn="ctr"/>
                <a:r>
                  <a:rPr lang="en-US" sz="2800" b="1" dirty="0">
                    <a:solidFill>
                      <a:srgbClr val="421C5E"/>
                    </a:solidFill>
                    <a:latin typeface="Barlow" panose="00000500000000000000" pitchFamily="2" charset="0"/>
                  </a:rPr>
                  <a:t>Blackberry</a:t>
                </a:r>
              </a:p>
            </p:txBody>
          </p:sp>
        </p:grpSp>
      </p:grpSp>
      <p:sp>
        <p:nvSpPr>
          <p:cNvPr id="34" name="Rectangle 33">
            <a:extLst>
              <a:ext uri="{FF2B5EF4-FFF2-40B4-BE49-F238E27FC236}">
                <a16:creationId xmlns:a16="http://schemas.microsoft.com/office/drawing/2014/main" id="{9B18A12E-A1FE-9F9F-9D6B-AC55FF05BBB4}"/>
              </a:ext>
            </a:extLst>
          </p:cNvPr>
          <p:cNvSpPr/>
          <p:nvPr/>
        </p:nvSpPr>
        <p:spPr>
          <a:xfrm>
            <a:off x="7179998" y="-7251"/>
            <a:ext cx="4261433" cy="14168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8BBA1F21-415B-6769-51F9-27A3C556B561}"/>
              </a:ext>
            </a:extLst>
          </p:cNvPr>
          <p:cNvSpPr/>
          <p:nvPr/>
        </p:nvSpPr>
        <p:spPr>
          <a:xfrm>
            <a:off x="7179998" y="6037943"/>
            <a:ext cx="4261433" cy="8848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3">
            <a:extLst>
              <a:ext uri="{FF2B5EF4-FFF2-40B4-BE49-F238E27FC236}">
                <a16:creationId xmlns:a16="http://schemas.microsoft.com/office/drawing/2014/main" id="{5AA05FFA-4CEF-8DC0-B901-3C83791FD74F}"/>
              </a:ext>
            </a:extLst>
          </p:cNvPr>
          <p:cNvSpPr txBox="1">
            <a:spLocks/>
          </p:cNvSpPr>
          <p:nvPr/>
        </p:nvSpPr>
        <p:spPr>
          <a:xfrm>
            <a:off x="1074057" y="478627"/>
            <a:ext cx="6902512" cy="315912"/>
          </a:xfrm>
          <a:prstGeom prst="rect">
            <a:avLst/>
          </a:prstGeom>
        </p:spPr>
        <p:txBody>
          <a:bodyPr lIns="0" tIns="0" rIns="0" bIns="0" anchor="ctr"/>
          <a:lstStyle>
            <a:lvl1pPr algn="l" defTabSz="914400" rtl="0" eaLnBrk="1" latinLnBrk="0" hangingPunct="1">
              <a:lnSpc>
                <a:spcPct val="90000"/>
              </a:lnSpc>
              <a:spcBef>
                <a:spcPct val="0"/>
              </a:spcBef>
              <a:buNone/>
              <a:defRPr sz="2800" b="1" kern="1200" cap="all" baseline="0">
                <a:solidFill>
                  <a:srgbClr val="002060"/>
                </a:solidFill>
                <a:latin typeface="Barlow" panose="00000500000000000000" pitchFamily="2" charset="0"/>
                <a:ea typeface="+mj-ea"/>
                <a:cs typeface="+mj-cs"/>
              </a:defRPr>
            </a:lvl1pPr>
          </a:lstStyle>
          <a:p>
            <a:r>
              <a:rPr lang="en-US" i="1" cap="none" dirty="0">
                <a:solidFill>
                  <a:srgbClr val="421C5E"/>
                </a:solidFill>
                <a:latin typeface="Century Gothic" panose="020B0502020202020204" pitchFamily="34" charset="0"/>
              </a:rPr>
              <a:t>demo</a:t>
            </a:r>
          </a:p>
        </p:txBody>
      </p:sp>
    </p:spTree>
    <p:extLst>
      <p:ext uri="{BB962C8B-B14F-4D97-AF65-F5344CB8AC3E}">
        <p14:creationId xmlns:p14="http://schemas.microsoft.com/office/powerpoint/2010/main" val="378829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6AB72-41AF-1687-7BAA-C04259C94FFA}"/>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5BE5435D-91E4-9096-B6C9-8B8C2B80C466}"/>
              </a:ext>
            </a:extLst>
          </p:cNvPr>
          <p:cNvSpPr txBox="1"/>
          <p:nvPr/>
        </p:nvSpPr>
        <p:spPr>
          <a:xfrm>
            <a:off x="1074057" y="-13871160"/>
            <a:ext cx="1086836" cy="23083242"/>
          </a:xfrm>
          <a:prstGeom prst="rect">
            <a:avLst/>
          </a:prstGeom>
          <a:noFill/>
          <a:ln>
            <a:noFill/>
          </a:ln>
        </p:spPr>
        <p:txBody>
          <a:bodyPr wrap="none" lIns="0" tIns="0" rIns="0" bIns="0" rtlCol="0" anchor="ctr" anchorCtr="0">
            <a:spAutoFit/>
          </a:bodyPr>
          <a:lstStyle/>
          <a:p>
            <a:pPr algn="ctr"/>
            <a:r>
              <a:rPr lang="en-US" sz="15000" b="1" dirty="0">
                <a:solidFill>
                  <a:srgbClr val="421C5E"/>
                </a:solidFill>
                <a:latin typeface="Century Gothic" panose="020B0502020202020204" pitchFamily="34" charset="0"/>
              </a:rPr>
              <a:t>9</a:t>
            </a:r>
          </a:p>
          <a:p>
            <a:pPr algn="ctr"/>
            <a:r>
              <a:rPr lang="en-US" sz="15000" b="1" dirty="0">
                <a:solidFill>
                  <a:srgbClr val="421C5E"/>
                </a:solidFill>
                <a:latin typeface="Century Gothic" panose="020B0502020202020204" pitchFamily="34" charset="0"/>
              </a:rPr>
              <a:t>8</a:t>
            </a:r>
          </a:p>
          <a:p>
            <a:pPr algn="ctr"/>
            <a:r>
              <a:rPr lang="en-US" sz="15000" b="1" dirty="0">
                <a:solidFill>
                  <a:srgbClr val="421C5E"/>
                </a:solidFill>
                <a:latin typeface="Century Gothic" panose="020B0502020202020204" pitchFamily="34" charset="0"/>
              </a:rPr>
              <a:t>7</a:t>
            </a:r>
          </a:p>
          <a:p>
            <a:pPr algn="ctr"/>
            <a:r>
              <a:rPr lang="en-US" sz="15000" b="1" dirty="0">
                <a:solidFill>
                  <a:srgbClr val="421C5E"/>
                </a:solidFill>
                <a:latin typeface="Century Gothic" panose="020B0502020202020204" pitchFamily="34" charset="0"/>
              </a:rPr>
              <a:t>6</a:t>
            </a:r>
          </a:p>
          <a:p>
            <a:pPr algn="ctr"/>
            <a:r>
              <a:rPr lang="en-US" sz="15000" b="1" dirty="0">
                <a:solidFill>
                  <a:srgbClr val="421C5E"/>
                </a:solidFill>
                <a:latin typeface="Century Gothic" panose="020B0502020202020204" pitchFamily="34" charset="0"/>
              </a:rPr>
              <a:t>5</a:t>
            </a:r>
          </a:p>
          <a:p>
            <a:pPr algn="ctr"/>
            <a:r>
              <a:rPr lang="en-US" sz="15000" b="1" dirty="0">
                <a:solidFill>
                  <a:srgbClr val="421C5E"/>
                </a:solidFill>
                <a:latin typeface="Century Gothic" panose="020B0502020202020204" pitchFamily="34" charset="0"/>
              </a:rPr>
              <a:t>4</a:t>
            </a:r>
          </a:p>
          <a:p>
            <a:pPr algn="ctr"/>
            <a:r>
              <a:rPr lang="en-US" sz="15000" b="1" dirty="0">
                <a:solidFill>
                  <a:srgbClr val="421C5E"/>
                </a:solidFill>
                <a:latin typeface="Century Gothic" panose="020B0502020202020204" pitchFamily="34" charset="0"/>
              </a:rPr>
              <a:t>3</a:t>
            </a:r>
          </a:p>
          <a:p>
            <a:pPr algn="ctr"/>
            <a:r>
              <a:rPr lang="en-US" sz="15000" b="1" dirty="0">
                <a:solidFill>
                  <a:srgbClr val="421C5E"/>
                </a:solidFill>
                <a:latin typeface="Century Gothic" panose="020B0502020202020204" pitchFamily="34" charset="0"/>
              </a:rPr>
              <a:t>2</a:t>
            </a:r>
          </a:p>
          <a:p>
            <a:pPr algn="ctr"/>
            <a:r>
              <a:rPr lang="en-US" sz="15000" b="1" dirty="0">
                <a:solidFill>
                  <a:srgbClr val="421C5E"/>
                </a:solidFill>
                <a:latin typeface="Century Gothic" panose="020B0502020202020204" pitchFamily="34" charset="0"/>
              </a:rPr>
              <a:t>1</a:t>
            </a:r>
          </a:p>
          <a:p>
            <a:pPr algn="ctr"/>
            <a:r>
              <a:rPr lang="en-US" sz="15000" b="1" dirty="0">
                <a:solidFill>
                  <a:srgbClr val="421C5E"/>
                </a:solidFill>
                <a:latin typeface="Century Gothic" panose="020B0502020202020204" pitchFamily="34" charset="0"/>
              </a:rPr>
              <a:t>0</a:t>
            </a:r>
          </a:p>
        </p:txBody>
      </p:sp>
      <p:sp>
        <p:nvSpPr>
          <p:cNvPr id="2" name="TextBox 1">
            <a:extLst>
              <a:ext uri="{FF2B5EF4-FFF2-40B4-BE49-F238E27FC236}">
                <a16:creationId xmlns:a16="http://schemas.microsoft.com/office/drawing/2014/main" id="{810AD584-1386-4732-3D1C-3344EBFACFAE}"/>
              </a:ext>
            </a:extLst>
          </p:cNvPr>
          <p:cNvSpPr txBox="1"/>
          <p:nvPr/>
        </p:nvSpPr>
        <p:spPr>
          <a:xfrm>
            <a:off x="9744075" y="1005185"/>
            <a:ext cx="564257" cy="923330"/>
          </a:xfrm>
          <a:prstGeom prst="rect">
            <a:avLst/>
          </a:prstGeom>
          <a:noFill/>
          <a:ln>
            <a:noFill/>
          </a:ln>
        </p:spPr>
        <p:txBody>
          <a:bodyPr wrap="none" lIns="0" tIns="0" rIns="0" bIns="0" rtlCol="0" anchor="ctr" anchorCtr="0">
            <a:spAutoFit/>
          </a:bodyPr>
          <a:lstStyle/>
          <a:p>
            <a:pPr algn="l"/>
            <a:r>
              <a:rPr lang="en-US" sz="2000" dirty="0">
                <a:solidFill>
                  <a:srgbClr val="092C48"/>
                </a:solidFill>
                <a:latin typeface="Barlow" panose="00000500000000000000" pitchFamily="2" charset="0"/>
              </a:rPr>
              <a:t>2007</a:t>
            </a:r>
          </a:p>
          <a:p>
            <a:pPr algn="l"/>
            <a:r>
              <a:rPr lang="en-US" sz="2000" dirty="0">
                <a:solidFill>
                  <a:srgbClr val="092C48"/>
                </a:solidFill>
                <a:latin typeface="Barlow" panose="00000500000000000000" pitchFamily="2" charset="0"/>
              </a:rPr>
              <a:t>2002</a:t>
            </a:r>
          </a:p>
          <a:p>
            <a:pPr algn="l"/>
            <a:r>
              <a:rPr lang="en-US" sz="2000" dirty="0">
                <a:solidFill>
                  <a:srgbClr val="092C48"/>
                </a:solidFill>
                <a:latin typeface="Barlow" panose="00000500000000000000" pitchFamily="2" charset="0"/>
              </a:rPr>
              <a:t>1996</a:t>
            </a:r>
          </a:p>
        </p:txBody>
      </p:sp>
      <p:sp>
        <p:nvSpPr>
          <p:cNvPr id="15" name="TextBox 14">
            <a:extLst>
              <a:ext uri="{FF2B5EF4-FFF2-40B4-BE49-F238E27FC236}">
                <a16:creationId xmlns:a16="http://schemas.microsoft.com/office/drawing/2014/main" id="{268E9EE8-8817-D7B2-CBA1-326D11D2C8DE}"/>
              </a:ext>
            </a:extLst>
          </p:cNvPr>
          <p:cNvSpPr txBox="1"/>
          <p:nvPr/>
        </p:nvSpPr>
        <p:spPr>
          <a:xfrm>
            <a:off x="2376073" y="2087019"/>
            <a:ext cx="1077218" cy="25391566"/>
          </a:xfrm>
          <a:prstGeom prst="rect">
            <a:avLst/>
          </a:prstGeom>
          <a:noFill/>
          <a:ln>
            <a:noFill/>
          </a:ln>
        </p:spPr>
        <p:txBody>
          <a:bodyPr wrap="none" lIns="0" tIns="0" rIns="0" bIns="0" rtlCol="0" anchor="ctr" anchorCtr="0">
            <a:spAutoFit/>
          </a:bodyPr>
          <a:lstStyle/>
          <a:p>
            <a:pPr algn="ctr"/>
            <a:r>
              <a:rPr lang="en-US" sz="15000" b="1" dirty="0">
                <a:solidFill>
                  <a:srgbClr val="421C5E"/>
                </a:solidFill>
                <a:latin typeface="Century Gothic" panose="020B0502020202020204" pitchFamily="34" charset="0"/>
              </a:rPr>
              <a:t>0</a:t>
            </a:r>
          </a:p>
          <a:p>
            <a:pPr algn="ctr"/>
            <a:r>
              <a:rPr lang="en-US" sz="15000" b="1" dirty="0">
                <a:solidFill>
                  <a:srgbClr val="421C5E"/>
                </a:solidFill>
                <a:latin typeface="Century Gothic" panose="020B0502020202020204" pitchFamily="34" charset="0"/>
              </a:rPr>
              <a:t>9</a:t>
            </a:r>
          </a:p>
          <a:p>
            <a:pPr algn="ctr"/>
            <a:r>
              <a:rPr lang="en-US" sz="15000" b="1" dirty="0">
                <a:solidFill>
                  <a:srgbClr val="421C5E"/>
                </a:solidFill>
                <a:latin typeface="Century Gothic" panose="020B0502020202020204" pitchFamily="34" charset="0"/>
              </a:rPr>
              <a:t>8</a:t>
            </a:r>
          </a:p>
          <a:p>
            <a:pPr algn="ctr"/>
            <a:r>
              <a:rPr lang="en-US" sz="15000" b="1" dirty="0">
                <a:solidFill>
                  <a:srgbClr val="421C5E"/>
                </a:solidFill>
                <a:latin typeface="Century Gothic" panose="020B0502020202020204" pitchFamily="34" charset="0"/>
              </a:rPr>
              <a:t>7</a:t>
            </a:r>
          </a:p>
          <a:p>
            <a:pPr algn="ctr"/>
            <a:r>
              <a:rPr lang="en-US" sz="15000" b="1" dirty="0">
                <a:solidFill>
                  <a:srgbClr val="421C5E"/>
                </a:solidFill>
                <a:latin typeface="Century Gothic" panose="020B0502020202020204" pitchFamily="34" charset="0"/>
              </a:rPr>
              <a:t>6</a:t>
            </a:r>
          </a:p>
          <a:p>
            <a:pPr algn="ctr"/>
            <a:r>
              <a:rPr lang="en-US" sz="15000" b="1" dirty="0">
                <a:solidFill>
                  <a:srgbClr val="421C5E"/>
                </a:solidFill>
                <a:latin typeface="Century Gothic" panose="020B0502020202020204" pitchFamily="34" charset="0"/>
              </a:rPr>
              <a:t>5</a:t>
            </a:r>
          </a:p>
          <a:p>
            <a:pPr algn="ctr"/>
            <a:r>
              <a:rPr lang="en-US" sz="15000" b="1" dirty="0">
                <a:solidFill>
                  <a:srgbClr val="421C5E"/>
                </a:solidFill>
                <a:latin typeface="Century Gothic" panose="020B0502020202020204" pitchFamily="34" charset="0"/>
              </a:rPr>
              <a:t>4</a:t>
            </a:r>
          </a:p>
          <a:p>
            <a:pPr algn="ctr"/>
            <a:r>
              <a:rPr lang="en-US" sz="15000" b="1" dirty="0">
                <a:solidFill>
                  <a:srgbClr val="421C5E"/>
                </a:solidFill>
                <a:latin typeface="Century Gothic" panose="020B0502020202020204" pitchFamily="34" charset="0"/>
              </a:rPr>
              <a:t>3</a:t>
            </a:r>
          </a:p>
          <a:p>
            <a:pPr algn="ctr"/>
            <a:r>
              <a:rPr lang="en-US" sz="15000" b="1" dirty="0">
                <a:solidFill>
                  <a:srgbClr val="421C5E"/>
                </a:solidFill>
                <a:latin typeface="Century Gothic" panose="020B0502020202020204" pitchFamily="34" charset="0"/>
              </a:rPr>
              <a:t>2</a:t>
            </a:r>
          </a:p>
          <a:p>
            <a:pPr algn="ctr"/>
            <a:r>
              <a:rPr lang="en-US" sz="15000" b="1" dirty="0">
                <a:solidFill>
                  <a:srgbClr val="421C5E"/>
                </a:solidFill>
                <a:latin typeface="Century Gothic" panose="020B0502020202020204" pitchFamily="34" charset="0"/>
              </a:rPr>
              <a:t>1</a:t>
            </a:r>
          </a:p>
          <a:p>
            <a:pPr algn="ctr"/>
            <a:r>
              <a:rPr lang="en-US" sz="15000" b="1" dirty="0">
                <a:solidFill>
                  <a:srgbClr val="421C5E"/>
                </a:solidFill>
                <a:latin typeface="Century Gothic" panose="020B0502020202020204" pitchFamily="34" charset="0"/>
              </a:rPr>
              <a:t>0</a:t>
            </a:r>
          </a:p>
        </p:txBody>
      </p:sp>
      <p:sp>
        <p:nvSpPr>
          <p:cNvPr id="16" name="TextBox 15">
            <a:extLst>
              <a:ext uri="{FF2B5EF4-FFF2-40B4-BE49-F238E27FC236}">
                <a16:creationId xmlns:a16="http://schemas.microsoft.com/office/drawing/2014/main" id="{9F17D3DE-7A2C-5CEE-B4BF-FF5F3B776B2C}"/>
              </a:ext>
            </a:extLst>
          </p:cNvPr>
          <p:cNvSpPr txBox="1"/>
          <p:nvPr/>
        </p:nvSpPr>
        <p:spPr>
          <a:xfrm>
            <a:off x="3663662" y="2087019"/>
            <a:ext cx="1077218" cy="25391566"/>
          </a:xfrm>
          <a:prstGeom prst="rect">
            <a:avLst/>
          </a:prstGeom>
          <a:noFill/>
          <a:ln>
            <a:noFill/>
          </a:ln>
        </p:spPr>
        <p:txBody>
          <a:bodyPr wrap="none" lIns="0" tIns="0" rIns="0" bIns="0" rtlCol="0" anchor="ctr" anchorCtr="0">
            <a:spAutoFit/>
          </a:bodyPr>
          <a:lstStyle/>
          <a:p>
            <a:pPr algn="ctr"/>
            <a:r>
              <a:rPr lang="en-US" sz="15000" b="1" dirty="0">
                <a:solidFill>
                  <a:srgbClr val="421C5E"/>
                </a:solidFill>
                <a:latin typeface="Century Gothic" panose="020B0502020202020204" pitchFamily="34" charset="0"/>
              </a:rPr>
              <a:t>0</a:t>
            </a:r>
          </a:p>
          <a:p>
            <a:pPr algn="ctr"/>
            <a:r>
              <a:rPr lang="en-US" sz="15000" b="1" dirty="0">
                <a:solidFill>
                  <a:srgbClr val="421C5E"/>
                </a:solidFill>
                <a:latin typeface="Century Gothic" panose="020B0502020202020204" pitchFamily="34" charset="0"/>
              </a:rPr>
              <a:t>9</a:t>
            </a:r>
          </a:p>
          <a:p>
            <a:pPr algn="ctr"/>
            <a:r>
              <a:rPr lang="en-US" sz="15000" b="1" dirty="0">
                <a:solidFill>
                  <a:srgbClr val="421C5E"/>
                </a:solidFill>
                <a:latin typeface="Century Gothic" panose="020B0502020202020204" pitchFamily="34" charset="0"/>
              </a:rPr>
              <a:t>8</a:t>
            </a:r>
          </a:p>
          <a:p>
            <a:pPr algn="ctr"/>
            <a:r>
              <a:rPr lang="en-US" sz="15000" b="1" dirty="0">
                <a:solidFill>
                  <a:srgbClr val="421C5E"/>
                </a:solidFill>
                <a:latin typeface="Century Gothic" panose="020B0502020202020204" pitchFamily="34" charset="0"/>
              </a:rPr>
              <a:t>7</a:t>
            </a:r>
          </a:p>
          <a:p>
            <a:pPr algn="ctr"/>
            <a:r>
              <a:rPr lang="en-US" sz="15000" b="1" dirty="0">
                <a:solidFill>
                  <a:srgbClr val="421C5E"/>
                </a:solidFill>
                <a:latin typeface="Century Gothic" panose="020B0502020202020204" pitchFamily="34" charset="0"/>
              </a:rPr>
              <a:t>6</a:t>
            </a:r>
          </a:p>
          <a:p>
            <a:pPr algn="ctr"/>
            <a:r>
              <a:rPr lang="en-US" sz="15000" b="1" dirty="0">
                <a:solidFill>
                  <a:srgbClr val="421C5E"/>
                </a:solidFill>
                <a:latin typeface="Century Gothic" panose="020B0502020202020204" pitchFamily="34" charset="0"/>
              </a:rPr>
              <a:t>5</a:t>
            </a:r>
          </a:p>
          <a:p>
            <a:pPr algn="ctr"/>
            <a:r>
              <a:rPr lang="en-US" sz="15000" b="1" dirty="0">
                <a:solidFill>
                  <a:srgbClr val="421C5E"/>
                </a:solidFill>
                <a:latin typeface="Century Gothic" panose="020B0502020202020204" pitchFamily="34" charset="0"/>
              </a:rPr>
              <a:t>4</a:t>
            </a:r>
          </a:p>
          <a:p>
            <a:pPr algn="ctr"/>
            <a:r>
              <a:rPr lang="en-US" sz="15000" b="1" dirty="0">
                <a:solidFill>
                  <a:srgbClr val="421C5E"/>
                </a:solidFill>
                <a:latin typeface="Century Gothic" panose="020B0502020202020204" pitchFamily="34" charset="0"/>
              </a:rPr>
              <a:t>3</a:t>
            </a:r>
          </a:p>
          <a:p>
            <a:pPr algn="ctr"/>
            <a:r>
              <a:rPr lang="en-US" sz="15000" b="1" dirty="0">
                <a:solidFill>
                  <a:srgbClr val="421C5E"/>
                </a:solidFill>
                <a:latin typeface="Century Gothic" panose="020B0502020202020204" pitchFamily="34" charset="0"/>
              </a:rPr>
              <a:t>2</a:t>
            </a:r>
          </a:p>
          <a:p>
            <a:pPr algn="ctr"/>
            <a:r>
              <a:rPr lang="en-US" sz="15000" b="1" dirty="0">
                <a:solidFill>
                  <a:srgbClr val="421C5E"/>
                </a:solidFill>
                <a:latin typeface="Century Gothic" panose="020B0502020202020204" pitchFamily="34" charset="0"/>
              </a:rPr>
              <a:t>1</a:t>
            </a:r>
          </a:p>
          <a:p>
            <a:pPr algn="ctr"/>
            <a:r>
              <a:rPr lang="en-US" sz="15000" b="1" dirty="0">
                <a:solidFill>
                  <a:srgbClr val="421C5E"/>
                </a:solidFill>
                <a:latin typeface="Century Gothic" panose="020B0502020202020204" pitchFamily="34" charset="0"/>
              </a:rPr>
              <a:t>0</a:t>
            </a:r>
          </a:p>
        </p:txBody>
      </p:sp>
      <p:sp>
        <p:nvSpPr>
          <p:cNvPr id="17" name="TextBox 16">
            <a:extLst>
              <a:ext uri="{FF2B5EF4-FFF2-40B4-BE49-F238E27FC236}">
                <a16:creationId xmlns:a16="http://schemas.microsoft.com/office/drawing/2014/main" id="{874A3FCF-0CF5-C466-57F8-DDDDA19F27BC}"/>
              </a:ext>
            </a:extLst>
          </p:cNvPr>
          <p:cNvSpPr txBox="1"/>
          <p:nvPr/>
        </p:nvSpPr>
        <p:spPr>
          <a:xfrm>
            <a:off x="4946442" y="-2486120"/>
            <a:ext cx="1077218" cy="23083242"/>
          </a:xfrm>
          <a:prstGeom prst="rect">
            <a:avLst/>
          </a:prstGeom>
          <a:noFill/>
          <a:ln>
            <a:noFill/>
          </a:ln>
        </p:spPr>
        <p:txBody>
          <a:bodyPr wrap="none" lIns="0" tIns="0" rIns="0" bIns="0" rtlCol="0" anchor="ctr" anchorCtr="0">
            <a:spAutoFit/>
          </a:bodyPr>
          <a:lstStyle/>
          <a:p>
            <a:pPr algn="ctr"/>
            <a:r>
              <a:rPr lang="en-US" sz="15000" b="1" dirty="0">
                <a:solidFill>
                  <a:srgbClr val="421C5E"/>
                </a:solidFill>
                <a:latin typeface="Century Gothic" panose="020B0502020202020204" pitchFamily="34" charset="0"/>
              </a:rPr>
              <a:t>9</a:t>
            </a:r>
          </a:p>
          <a:p>
            <a:pPr algn="ctr"/>
            <a:r>
              <a:rPr lang="en-US" sz="15000" b="1" dirty="0">
                <a:solidFill>
                  <a:srgbClr val="421C5E"/>
                </a:solidFill>
                <a:latin typeface="Century Gothic" panose="020B0502020202020204" pitchFamily="34" charset="0"/>
              </a:rPr>
              <a:t>8</a:t>
            </a:r>
          </a:p>
          <a:p>
            <a:pPr algn="ctr"/>
            <a:r>
              <a:rPr lang="en-US" sz="15000" b="1" dirty="0">
                <a:solidFill>
                  <a:srgbClr val="421C5E"/>
                </a:solidFill>
                <a:latin typeface="Century Gothic" panose="020B0502020202020204" pitchFamily="34" charset="0"/>
              </a:rPr>
              <a:t>7</a:t>
            </a:r>
          </a:p>
          <a:p>
            <a:pPr algn="ctr"/>
            <a:r>
              <a:rPr lang="en-US" sz="15000" b="1" dirty="0">
                <a:solidFill>
                  <a:srgbClr val="421C5E"/>
                </a:solidFill>
                <a:latin typeface="Century Gothic" panose="020B0502020202020204" pitchFamily="34" charset="0"/>
              </a:rPr>
              <a:t>6</a:t>
            </a:r>
          </a:p>
          <a:p>
            <a:pPr algn="ctr"/>
            <a:r>
              <a:rPr lang="en-US" sz="15000" b="1" dirty="0">
                <a:solidFill>
                  <a:srgbClr val="421C5E"/>
                </a:solidFill>
                <a:latin typeface="Century Gothic" panose="020B0502020202020204" pitchFamily="34" charset="0"/>
              </a:rPr>
              <a:t>5</a:t>
            </a:r>
          </a:p>
          <a:p>
            <a:pPr algn="ctr"/>
            <a:r>
              <a:rPr lang="en-US" sz="15000" b="1" dirty="0">
                <a:solidFill>
                  <a:srgbClr val="421C5E"/>
                </a:solidFill>
                <a:latin typeface="Century Gothic" panose="020B0502020202020204" pitchFamily="34" charset="0"/>
              </a:rPr>
              <a:t>4</a:t>
            </a:r>
          </a:p>
          <a:p>
            <a:pPr algn="ctr"/>
            <a:r>
              <a:rPr lang="en-US" sz="15000" b="1" dirty="0">
                <a:solidFill>
                  <a:srgbClr val="421C5E"/>
                </a:solidFill>
                <a:latin typeface="Century Gothic" panose="020B0502020202020204" pitchFamily="34" charset="0"/>
              </a:rPr>
              <a:t>3</a:t>
            </a:r>
          </a:p>
          <a:p>
            <a:pPr algn="ctr"/>
            <a:r>
              <a:rPr lang="en-US" sz="15000" b="1" dirty="0">
                <a:solidFill>
                  <a:srgbClr val="421C5E"/>
                </a:solidFill>
                <a:latin typeface="Century Gothic" panose="020B0502020202020204" pitchFamily="34" charset="0"/>
              </a:rPr>
              <a:t>2</a:t>
            </a:r>
          </a:p>
          <a:p>
            <a:pPr algn="ctr"/>
            <a:r>
              <a:rPr lang="en-US" sz="15000" b="1" dirty="0">
                <a:solidFill>
                  <a:srgbClr val="421C5E"/>
                </a:solidFill>
                <a:latin typeface="Century Gothic" panose="020B0502020202020204" pitchFamily="34" charset="0"/>
              </a:rPr>
              <a:t>1</a:t>
            </a:r>
          </a:p>
          <a:p>
            <a:pPr algn="ctr"/>
            <a:r>
              <a:rPr lang="en-US" sz="15000" b="1" dirty="0">
                <a:solidFill>
                  <a:srgbClr val="421C5E"/>
                </a:solidFill>
                <a:latin typeface="Century Gothic" panose="020B0502020202020204" pitchFamily="34" charset="0"/>
              </a:rPr>
              <a:t>0</a:t>
            </a:r>
          </a:p>
        </p:txBody>
      </p:sp>
      <p:sp>
        <p:nvSpPr>
          <p:cNvPr id="18" name="Rectangle 17">
            <a:extLst>
              <a:ext uri="{FF2B5EF4-FFF2-40B4-BE49-F238E27FC236}">
                <a16:creationId xmlns:a16="http://schemas.microsoft.com/office/drawing/2014/main" id="{FB8F7D51-D0F2-89EF-9749-7A50D110F658}"/>
              </a:ext>
            </a:extLst>
          </p:cNvPr>
          <p:cNvSpPr>
            <a:spLocks noGrp="1" noRot="1" noMove="1" noResize="1" noEditPoints="1" noAdjustHandles="1" noChangeArrowheads="1" noChangeShapeType="1"/>
          </p:cNvSpPr>
          <p:nvPr/>
        </p:nvSpPr>
        <p:spPr>
          <a:xfrm>
            <a:off x="0" y="1"/>
            <a:ext cx="12192000" cy="24238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7388E4B6-E11C-95EA-3822-3E0E3CAE17F7}"/>
              </a:ext>
            </a:extLst>
          </p:cNvPr>
          <p:cNvSpPr>
            <a:spLocks noGrp="1" noRot="1" noMove="1" noResize="1" noEditPoints="1" noAdjustHandles="1" noChangeArrowheads="1" noChangeShapeType="1"/>
          </p:cNvSpPr>
          <p:nvPr/>
        </p:nvSpPr>
        <p:spPr>
          <a:xfrm>
            <a:off x="0" y="4296229"/>
            <a:ext cx="12192000" cy="25617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3">
            <a:extLst>
              <a:ext uri="{FF2B5EF4-FFF2-40B4-BE49-F238E27FC236}">
                <a16:creationId xmlns:a16="http://schemas.microsoft.com/office/drawing/2014/main" id="{32B6CD04-C451-6F30-904D-595B9F6F175F}"/>
              </a:ext>
            </a:extLst>
          </p:cNvPr>
          <p:cNvSpPr>
            <a:spLocks noGrp="1"/>
          </p:cNvSpPr>
          <p:nvPr>
            <p:ph type="title"/>
          </p:nvPr>
        </p:nvSpPr>
        <p:spPr>
          <a:xfrm>
            <a:off x="399767" y="1904989"/>
            <a:ext cx="6902512" cy="315912"/>
          </a:xfrm>
        </p:spPr>
        <p:txBody>
          <a:bodyPr/>
          <a:lstStyle/>
          <a:p>
            <a:pPr algn="ctr"/>
            <a:r>
              <a:rPr lang="en-US" dirty="0">
                <a:solidFill>
                  <a:srgbClr val="421C5E"/>
                </a:solidFill>
                <a:latin typeface="Century Gothic" panose="020B0502020202020204" pitchFamily="34" charset="0"/>
              </a:rPr>
              <a:t>EVOLUTION OF THE SMARTPHONE</a:t>
            </a:r>
          </a:p>
        </p:txBody>
      </p:sp>
      <p:grpSp>
        <p:nvGrpSpPr>
          <p:cNvPr id="36" name="Group 35">
            <a:extLst>
              <a:ext uri="{FF2B5EF4-FFF2-40B4-BE49-F238E27FC236}">
                <a16:creationId xmlns:a16="http://schemas.microsoft.com/office/drawing/2014/main" id="{FDD9B16C-EE93-FB11-3136-FA679E9F3D72}"/>
              </a:ext>
            </a:extLst>
          </p:cNvPr>
          <p:cNvGrpSpPr/>
          <p:nvPr/>
        </p:nvGrpSpPr>
        <p:grpSpPr>
          <a:xfrm>
            <a:off x="6977113" y="1211944"/>
            <a:ext cx="4261433" cy="17184506"/>
            <a:chOff x="6977113" y="-5302844"/>
            <a:chExt cx="4261433" cy="17184506"/>
          </a:xfrm>
        </p:grpSpPr>
        <p:grpSp>
          <p:nvGrpSpPr>
            <p:cNvPr id="37" name="!!Phone2">
              <a:extLst>
                <a:ext uri="{FF2B5EF4-FFF2-40B4-BE49-F238E27FC236}">
                  <a16:creationId xmlns:a16="http://schemas.microsoft.com/office/drawing/2014/main" id="{BB44A5DA-2773-B218-8B09-8D84AE91AB2D}"/>
                </a:ext>
              </a:extLst>
            </p:cNvPr>
            <p:cNvGrpSpPr/>
            <p:nvPr/>
          </p:nvGrpSpPr>
          <p:grpSpPr>
            <a:xfrm>
              <a:off x="6977113" y="7745073"/>
              <a:ext cx="4261433" cy="4136589"/>
              <a:chOff x="6977113" y="1440526"/>
              <a:chExt cx="4261433" cy="4136589"/>
            </a:xfrm>
          </p:grpSpPr>
          <p:pic>
            <p:nvPicPr>
              <p:cNvPr id="44" name="Picture 43" descr="A close-up of a nokia phone&#10;&#10;AI-generated content may be incorrect.">
                <a:extLst>
                  <a:ext uri="{FF2B5EF4-FFF2-40B4-BE49-F238E27FC236}">
                    <a16:creationId xmlns:a16="http://schemas.microsoft.com/office/drawing/2014/main" id="{38AB1F72-A51F-CFA3-F746-23EBA1490457}"/>
                  </a:ext>
                </a:extLst>
              </p:cNvPr>
              <p:cNvPicPr>
                <a:picLocks noChangeAspect="1"/>
              </p:cNvPicPr>
              <p:nvPr/>
            </p:nvPicPr>
            <p:blipFill>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77113" y="1440526"/>
                <a:ext cx="4261433" cy="3026235"/>
              </a:xfrm>
              <a:prstGeom prst="rect">
                <a:avLst/>
              </a:prstGeom>
            </p:spPr>
          </p:pic>
          <p:sp>
            <p:nvSpPr>
              <p:cNvPr id="45" name="TextBox 44">
                <a:extLst>
                  <a:ext uri="{FF2B5EF4-FFF2-40B4-BE49-F238E27FC236}">
                    <a16:creationId xmlns:a16="http://schemas.microsoft.com/office/drawing/2014/main" id="{CDDABDD4-D0DA-418A-7EC1-69D09A429F5C}"/>
                  </a:ext>
                </a:extLst>
              </p:cNvPr>
              <p:cNvSpPr txBox="1"/>
              <p:nvPr/>
            </p:nvSpPr>
            <p:spPr>
              <a:xfrm>
                <a:off x="7741634" y="4715341"/>
                <a:ext cx="2766670" cy="861774"/>
              </a:xfrm>
              <a:prstGeom prst="rect">
                <a:avLst/>
              </a:prstGeom>
              <a:noFill/>
              <a:ln>
                <a:noFill/>
              </a:ln>
            </p:spPr>
            <p:txBody>
              <a:bodyPr wrap="square" lIns="0" tIns="0" rIns="0" bIns="0" rtlCol="0" anchor="ctr" anchorCtr="0">
                <a:spAutoFit/>
              </a:bodyPr>
              <a:lstStyle/>
              <a:p>
                <a:pPr algn="ctr"/>
                <a:r>
                  <a:rPr lang="en-US" sz="2800" b="1" dirty="0">
                    <a:solidFill>
                      <a:srgbClr val="421C5E"/>
                    </a:solidFill>
                    <a:latin typeface="Barlow" panose="00000500000000000000" pitchFamily="2" charset="0"/>
                  </a:rPr>
                  <a:t>Nokia 9000 Communicator</a:t>
                </a:r>
              </a:p>
            </p:txBody>
          </p:sp>
        </p:grpSp>
        <p:grpSp>
          <p:nvGrpSpPr>
            <p:cNvPr id="38" name="Group 37">
              <a:extLst>
                <a:ext uri="{FF2B5EF4-FFF2-40B4-BE49-F238E27FC236}">
                  <a16:creationId xmlns:a16="http://schemas.microsoft.com/office/drawing/2014/main" id="{9BE2F267-E352-CCD1-9587-18536634F648}"/>
                </a:ext>
              </a:extLst>
            </p:cNvPr>
            <p:cNvGrpSpPr/>
            <p:nvPr/>
          </p:nvGrpSpPr>
          <p:grpSpPr>
            <a:xfrm>
              <a:off x="7179999" y="-5302844"/>
              <a:ext cx="3855660" cy="4737979"/>
              <a:chOff x="15041470" y="-50677"/>
              <a:chExt cx="3855660" cy="4737979"/>
            </a:xfrm>
          </p:grpSpPr>
          <p:pic>
            <p:nvPicPr>
              <p:cNvPr id="42" name="Picture 41" descr="A close-up of a cell phone&#10;&#10;AI-generated content may be incorrect.">
                <a:extLst>
                  <a:ext uri="{FF2B5EF4-FFF2-40B4-BE49-F238E27FC236}">
                    <a16:creationId xmlns:a16="http://schemas.microsoft.com/office/drawing/2014/main" id="{DDE58283-DCA1-0761-3D06-B307878AA7C2}"/>
                  </a:ext>
                </a:extLst>
              </p:cNvPr>
              <p:cNvPicPr>
                <a:picLocks noChangeAspect="1"/>
              </p:cNvPicPr>
              <p:nvPr/>
            </p:nvPicPr>
            <p:blipFill>
              <a:blip r:embed="rId3" cstate="hqprint">
                <a:clrChange>
                  <a:clrFrom>
                    <a:srgbClr val="F3F4F1"/>
                  </a:clrFrom>
                  <a:clrTo>
                    <a:srgbClr val="F3F4F1">
                      <a:alpha val="0"/>
                    </a:srgbClr>
                  </a:clrTo>
                </a:clrChange>
                <a:extLst>
                  <a:ext uri="{28A0092B-C50C-407E-A947-70E740481C1C}">
                    <a14:useLocalDpi xmlns:a14="http://schemas.microsoft.com/office/drawing/2010/main" val="0"/>
                  </a:ext>
                </a:extLst>
              </a:blip>
              <a:srcRect/>
              <a:stretch>
                <a:fillRect/>
              </a:stretch>
            </p:blipFill>
            <p:spPr>
              <a:xfrm>
                <a:off x="15041470" y="-50677"/>
                <a:ext cx="3855660" cy="4570086"/>
              </a:xfrm>
              <a:prstGeom prst="rect">
                <a:avLst/>
              </a:prstGeom>
            </p:spPr>
          </p:pic>
          <p:sp>
            <p:nvSpPr>
              <p:cNvPr id="43" name="TextBox 42">
                <a:extLst>
                  <a:ext uri="{FF2B5EF4-FFF2-40B4-BE49-F238E27FC236}">
                    <a16:creationId xmlns:a16="http://schemas.microsoft.com/office/drawing/2014/main" id="{37332457-D91C-BB66-641B-0C761C988BB2}"/>
                  </a:ext>
                </a:extLst>
              </p:cNvPr>
              <p:cNvSpPr txBox="1"/>
              <p:nvPr/>
            </p:nvSpPr>
            <p:spPr>
              <a:xfrm>
                <a:off x="15585965" y="4256415"/>
                <a:ext cx="2766670" cy="430887"/>
              </a:xfrm>
              <a:prstGeom prst="rect">
                <a:avLst/>
              </a:prstGeom>
              <a:noFill/>
              <a:ln>
                <a:noFill/>
              </a:ln>
            </p:spPr>
            <p:txBody>
              <a:bodyPr wrap="square" lIns="0" tIns="0" rIns="0" bIns="0" rtlCol="0" anchor="ctr" anchorCtr="0">
                <a:spAutoFit/>
              </a:bodyPr>
              <a:lstStyle/>
              <a:p>
                <a:pPr algn="ctr"/>
                <a:r>
                  <a:rPr lang="en-US" sz="2800" b="1" dirty="0">
                    <a:solidFill>
                      <a:srgbClr val="421C5E"/>
                    </a:solidFill>
                    <a:latin typeface="Barlow" panose="00000500000000000000" pitchFamily="2" charset="0"/>
                  </a:rPr>
                  <a:t>iPhone</a:t>
                </a:r>
              </a:p>
            </p:txBody>
          </p:sp>
        </p:grpSp>
        <p:grpSp>
          <p:nvGrpSpPr>
            <p:cNvPr id="39" name="Group 38">
              <a:extLst>
                <a:ext uri="{FF2B5EF4-FFF2-40B4-BE49-F238E27FC236}">
                  <a16:creationId xmlns:a16="http://schemas.microsoft.com/office/drawing/2014/main" id="{857FCD06-D607-7A66-3855-6F8B00626D76}"/>
                </a:ext>
              </a:extLst>
            </p:cNvPr>
            <p:cNvGrpSpPr/>
            <p:nvPr/>
          </p:nvGrpSpPr>
          <p:grpSpPr>
            <a:xfrm>
              <a:off x="7659124" y="1356347"/>
              <a:ext cx="2897410" cy="4445609"/>
              <a:chOff x="11573420" y="303967"/>
              <a:chExt cx="2897410" cy="4445609"/>
            </a:xfrm>
          </p:grpSpPr>
          <p:pic>
            <p:nvPicPr>
              <p:cNvPr id="40" name="Picture 39" descr="A close-up of a blackberry phone&#10;&#10;AI-generated content may be incorrect.">
                <a:extLst>
                  <a:ext uri="{FF2B5EF4-FFF2-40B4-BE49-F238E27FC236}">
                    <a16:creationId xmlns:a16="http://schemas.microsoft.com/office/drawing/2014/main" id="{952B2EE9-D00F-C3EA-09CA-4CC89F9EDA07}"/>
                  </a:ext>
                </a:extLst>
              </p:cNvPr>
              <p:cNvPicPr>
                <a:picLocks noChangeAspect="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573420" y="303967"/>
                <a:ext cx="2897410" cy="3860799"/>
              </a:xfrm>
              <a:prstGeom prst="rect">
                <a:avLst/>
              </a:prstGeom>
            </p:spPr>
          </p:pic>
          <p:sp>
            <p:nvSpPr>
              <p:cNvPr id="41" name="TextBox 40">
                <a:extLst>
                  <a:ext uri="{FF2B5EF4-FFF2-40B4-BE49-F238E27FC236}">
                    <a16:creationId xmlns:a16="http://schemas.microsoft.com/office/drawing/2014/main" id="{87188D80-640A-7DED-B935-549C6E80B7E1}"/>
                  </a:ext>
                </a:extLst>
              </p:cNvPr>
              <p:cNvSpPr txBox="1"/>
              <p:nvPr/>
            </p:nvSpPr>
            <p:spPr>
              <a:xfrm>
                <a:off x="11638790" y="4318689"/>
                <a:ext cx="2766670" cy="430887"/>
              </a:xfrm>
              <a:prstGeom prst="rect">
                <a:avLst/>
              </a:prstGeom>
              <a:noFill/>
              <a:ln>
                <a:noFill/>
              </a:ln>
            </p:spPr>
            <p:txBody>
              <a:bodyPr wrap="square" lIns="0" tIns="0" rIns="0" bIns="0" rtlCol="0" anchor="ctr" anchorCtr="0">
                <a:spAutoFit/>
              </a:bodyPr>
              <a:lstStyle/>
              <a:p>
                <a:pPr algn="ctr"/>
                <a:r>
                  <a:rPr lang="en-US" sz="2800" b="1" dirty="0">
                    <a:solidFill>
                      <a:srgbClr val="421C5E"/>
                    </a:solidFill>
                    <a:latin typeface="Barlow" panose="00000500000000000000" pitchFamily="2" charset="0"/>
                  </a:rPr>
                  <a:t>Blackberry</a:t>
                </a:r>
              </a:p>
            </p:txBody>
          </p:sp>
        </p:grpSp>
      </p:grpSp>
      <p:sp>
        <p:nvSpPr>
          <p:cNvPr id="34" name="Rectangle 33">
            <a:extLst>
              <a:ext uri="{FF2B5EF4-FFF2-40B4-BE49-F238E27FC236}">
                <a16:creationId xmlns:a16="http://schemas.microsoft.com/office/drawing/2014/main" id="{26FB4B1C-A100-DF17-EB0F-5426476B4085}"/>
              </a:ext>
            </a:extLst>
          </p:cNvPr>
          <p:cNvSpPr/>
          <p:nvPr/>
        </p:nvSpPr>
        <p:spPr>
          <a:xfrm>
            <a:off x="7179998" y="-7251"/>
            <a:ext cx="4261433" cy="14168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685F9EEA-5872-C568-BB7B-C4DF73A76DE7}"/>
              </a:ext>
            </a:extLst>
          </p:cNvPr>
          <p:cNvSpPr/>
          <p:nvPr/>
        </p:nvSpPr>
        <p:spPr>
          <a:xfrm>
            <a:off x="7179998" y="6037943"/>
            <a:ext cx="4261433" cy="8848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3">
            <a:extLst>
              <a:ext uri="{FF2B5EF4-FFF2-40B4-BE49-F238E27FC236}">
                <a16:creationId xmlns:a16="http://schemas.microsoft.com/office/drawing/2014/main" id="{A6E64AEF-A5BF-D389-25BC-225D45CAD021}"/>
              </a:ext>
            </a:extLst>
          </p:cNvPr>
          <p:cNvSpPr txBox="1">
            <a:spLocks/>
          </p:cNvSpPr>
          <p:nvPr/>
        </p:nvSpPr>
        <p:spPr>
          <a:xfrm>
            <a:off x="1074057" y="478627"/>
            <a:ext cx="6902512" cy="315912"/>
          </a:xfrm>
          <a:prstGeom prst="rect">
            <a:avLst/>
          </a:prstGeom>
        </p:spPr>
        <p:txBody>
          <a:bodyPr lIns="0" tIns="0" rIns="0" bIns="0" anchor="ctr"/>
          <a:lstStyle>
            <a:lvl1pPr algn="l" defTabSz="914400" rtl="0" eaLnBrk="1" latinLnBrk="0" hangingPunct="1">
              <a:lnSpc>
                <a:spcPct val="90000"/>
              </a:lnSpc>
              <a:spcBef>
                <a:spcPct val="0"/>
              </a:spcBef>
              <a:buNone/>
              <a:defRPr sz="2800" b="1" kern="1200" cap="all" baseline="0">
                <a:solidFill>
                  <a:srgbClr val="002060"/>
                </a:solidFill>
                <a:latin typeface="Barlow" panose="00000500000000000000" pitchFamily="2" charset="0"/>
                <a:ea typeface="+mj-ea"/>
                <a:cs typeface="+mj-cs"/>
              </a:defRPr>
            </a:lvl1pPr>
          </a:lstStyle>
          <a:p>
            <a:r>
              <a:rPr lang="en-US" i="1" cap="none" dirty="0">
                <a:solidFill>
                  <a:srgbClr val="421C5E"/>
                </a:solidFill>
                <a:latin typeface="Century Gothic" panose="020B0502020202020204" pitchFamily="34" charset="0"/>
              </a:rPr>
              <a:t>demo</a:t>
            </a:r>
          </a:p>
        </p:txBody>
      </p:sp>
    </p:spTree>
    <p:extLst>
      <p:ext uri="{BB962C8B-B14F-4D97-AF65-F5344CB8AC3E}">
        <p14:creationId xmlns:p14="http://schemas.microsoft.com/office/powerpoint/2010/main" val="2930762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DFE2E-E0F2-B25F-ECB1-9DD6DDD0A2B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DD5DDB-6E77-7681-F7C9-0839B62DDC02}"/>
              </a:ext>
            </a:extLst>
          </p:cNvPr>
          <p:cNvSpPr>
            <a:spLocks noGrp="1"/>
          </p:cNvSpPr>
          <p:nvPr>
            <p:ph idx="1"/>
          </p:nvPr>
        </p:nvSpPr>
        <p:spPr/>
        <p:txBody>
          <a:bodyPr/>
          <a:lstStyle/>
          <a:p>
            <a:pPr>
              <a:buClr>
                <a:srgbClr val="BC8EDE"/>
              </a:buClr>
            </a:pPr>
            <a:r>
              <a:rPr lang="en-US" dirty="0">
                <a:latin typeface="Century Gothic" panose="020B0502020202020204" pitchFamily="34" charset="0"/>
              </a:rPr>
              <a:t>1996: Nokia 9000 Communicator</a:t>
            </a:r>
          </a:p>
          <a:p>
            <a:pPr>
              <a:buClr>
                <a:srgbClr val="BC8EDE"/>
              </a:buClr>
            </a:pPr>
            <a:r>
              <a:rPr lang="en-US" dirty="0">
                <a:latin typeface="Century Gothic" panose="020B0502020202020204" pitchFamily="34" charset="0"/>
              </a:rPr>
              <a:t>2002: Blackberry</a:t>
            </a:r>
          </a:p>
          <a:p>
            <a:pPr>
              <a:buClr>
                <a:srgbClr val="BC8EDE"/>
              </a:buClr>
            </a:pPr>
            <a:r>
              <a:rPr lang="en-US" dirty="0">
                <a:latin typeface="Century Gothic" panose="020B0502020202020204" pitchFamily="34" charset="0"/>
              </a:rPr>
              <a:t>2007: iPhone released</a:t>
            </a:r>
          </a:p>
        </p:txBody>
      </p:sp>
      <p:sp>
        <p:nvSpPr>
          <p:cNvPr id="4" name="Title 3">
            <a:extLst>
              <a:ext uri="{FF2B5EF4-FFF2-40B4-BE49-F238E27FC236}">
                <a16:creationId xmlns:a16="http://schemas.microsoft.com/office/drawing/2014/main" id="{85D73C08-6C2E-D05C-0D5C-58DA950883D0}"/>
              </a:ext>
            </a:extLst>
          </p:cNvPr>
          <p:cNvSpPr>
            <a:spLocks noGrp="1"/>
          </p:cNvSpPr>
          <p:nvPr>
            <p:ph type="title"/>
          </p:nvPr>
        </p:nvSpPr>
        <p:spPr>
          <a:xfrm>
            <a:off x="511996" y="1860263"/>
            <a:ext cx="6902512" cy="315912"/>
          </a:xfrm>
        </p:spPr>
        <p:txBody>
          <a:bodyPr/>
          <a:lstStyle/>
          <a:p>
            <a:r>
              <a:rPr lang="en-US" dirty="0">
                <a:solidFill>
                  <a:srgbClr val="421C5E"/>
                </a:solidFill>
                <a:latin typeface="Century Gothic" panose="020B0502020202020204" pitchFamily="34" charset="0"/>
              </a:rPr>
              <a:t>Evolution of the smartphone</a:t>
            </a:r>
          </a:p>
        </p:txBody>
      </p:sp>
      <p:pic>
        <p:nvPicPr>
          <p:cNvPr id="6" name="Picture 5" descr="A close-up of a blackberry phone&#10;&#10;AI-generated content may be incorrect.">
            <a:extLst>
              <a:ext uri="{FF2B5EF4-FFF2-40B4-BE49-F238E27FC236}">
                <a16:creationId xmlns:a16="http://schemas.microsoft.com/office/drawing/2014/main" id="{924D8BDA-93F4-C1DA-C457-9B72ABF196E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832145" y="2641873"/>
            <a:ext cx="2078671" cy="2769829"/>
          </a:xfrm>
          <a:prstGeom prst="rect">
            <a:avLst/>
          </a:prstGeom>
        </p:spPr>
      </p:pic>
      <p:pic>
        <p:nvPicPr>
          <p:cNvPr id="8" name="Picture 7" descr="A close-up of a cell phone&#10;&#10;AI-generated content may be incorrect.">
            <a:extLst>
              <a:ext uri="{FF2B5EF4-FFF2-40B4-BE49-F238E27FC236}">
                <a16:creationId xmlns:a16="http://schemas.microsoft.com/office/drawing/2014/main" id="{F248A761-8D89-765B-129C-59A4201A7A09}"/>
              </a:ext>
            </a:extLst>
          </p:cNvPr>
          <p:cNvPicPr>
            <a:picLocks noChangeAspect="1"/>
          </p:cNvPicPr>
          <p:nvPr/>
        </p:nvPicPr>
        <p:blipFill>
          <a:blip r:embed="rId4" cstate="hqprint">
            <a:clrChange>
              <a:clrFrom>
                <a:srgbClr val="F3F4F1"/>
              </a:clrFrom>
              <a:clrTo>
                <a:srgbClr val="F3F4F1">
                  <a:alpha val="0"/>
                </a:srgbClr>
              </a:clrTo>
            </a:clrChange>
            <a:extLst>
              <a:ext uri="{28A0092B-C50C-407E-A947-70E740481C1C}">
                <a14:useLocalDpi xmlns:a14="http://schemas.microsoft.com/office/drawing/2010/main" val="0"/>
              </a:ext>
            </a:extLst>
          </a:blip>
          <a:stretch>
            <a:fillRect/>
          </a:stretch>
        </p:blipFill>
        <p:spPr>
          <a:xfrm>
            <a:off x="8498895" y="2641872"/>
            <a:ext cx="3693105" cy="2769829"/>
          </a:xfrm>
          <a:prstGeom prst="rect">
            <a:avLst/>
          </a:prstGeom>
        </p:spPr>
      </p:pic>
      <p:pic>
        <p:nvPicPr>
          <p:cNvPr id="10" name="Picture 9" descr="A close-up of a nokia phone&#10;&#10;AI-generated content may be incorrect.">
            <a:extLst>
              <a:ext uri="{FF2B5EF4-FFF2-40B4-BE49-F238E27FC236}">
                <a16:creationId xmlns:a16="http://schemas.microsoft.com/office/drawing/2014/main" id="{FFF7F260-AEE0-3581-5E1F-021AD88EE71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832145" y="327959"/>
            <a:ext cx="2930479" cy="2081065"/>
          </a:xfrm>
          <a:prstGeom prst="rect">
            <a:avLst/>
          </a:prstGeom>
        </p:spPr>
      </p:pic>
      <p:cxnSp>
        <p:nvCxnSpPr>
          <p:cNvPr id="14" name="Straight Connector 13">
            <a:extLst>
              <a:ext uri="{FF2B5EF4-FFF2-40B4-BE49-F238E27FC236}">
                <a16:creationId xmlns:a16="http://schemas.microsoft.com/office/drawing/2014/main" id="{6CD0E0EB-D97F-9B36-B67C-1D6BF785DB1B}"/>
              </a:ext>
            </a:extLst>
          </p:cNvPr>
          <p:cNvCxnSpPr/>
          <p:nvPr/>
        </p:nvCxnSpPr>
        <p:spPr>
          <a:xfrm>
            <a:off x="511995" y="2277773"/>
            <a:ext cx="5932348" cy="0"/>
          </a:xfrm>
          <a:prstGeom prst="line">
            <a:avLst/>
          </a:prstGeom>
          <a:ln w="12700">
            <a:solidFill>
              <a:srgbClr val="421C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4177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70C57-2FA3-6C38-52C9-F13F47F486EA}"/>
              </a:ext>
            </a:extLst>
          </p:cNvPr>
          <p:cNvSpPr>
            <a:spLocks noGrp="1"/>
          </p:cNvSpPr>
          <p:nvPr>
            <p:ph type="title"/>
          </p:nvPr>
        </p:nvSpPr>
        <p:spPr>
          <a:xfrm>
            <a:off x="838200" y="359675"/>
            <a:ext cx="10515600" cy="1325563"/>
          </a:xfrm>
        </p:spPr>
        <p:txBody>
          <a:bodyPr anchor="b"/>
          <a:lstStyle/>
          <a:p>
            <a:r>
              <a:rPr lang="en-US" dirty="0">
                <a:solidFill>
                  <a:srgbClr val="7532A8"/>
                </a:solidFill>
                <a:latin typeface="Century Gothic" panose="020B0502020202020204" pitchFamily="34" charset="0"/>
              </a:rPr>
              <a:t>Visualization and Cognitive Load</a:t>
            </a:r>
          </a:p>
        </p:txBody>
      </p:sp>
      <p:grpSp>
        <p:nvGrpSpPr>
          <p:cNvPr id="22" name="Group 21">
            <a:extLst>
              <a:ext uri="{FF2B5EF4-FFF2-40B4-BE49-F238E27FC236}">
                <a16:creationId xmlns:a16="http://schemas.microsoft.com/office/drawing/2014/main" id="{F16AC6E9-EA48-B591-FFA7-6530F320601C}"/>
              </a:ext>
            </a:extLst>
          </p:cNvPr>
          <p:cNvGrpSpPr/>
          <p:nvPr/>
        </p:nvGrpSpPr>
        <p:grpSpPr>
          <a:xfrm>
            <a:off x="1234743" y="2046117"/>
            <a:ext cx="1828800" cy="2781840"/>
            <a:chOff x="1234743" y="1863420"/>
            <a:chExt cx="1828800" cy="2781840"/>
          </a:xfrm>
        </p:grpSpPr>
        <p:pic>
          <p:nvPicPr>
            <p:cNvPr id="6" name="Graphic 5" descr="Brain in head outline">
              <a:extLst>
                <a:ext uri="{FF2B5EF4-FFF2-40B4-BE49-F238E27FC236}">
                  <a16:creationId xmlns:a16="http://schemas.microsoft.com/office/drawing/2014/main" id="{8DF4F1A2-A01C-C9D1-17C8-D804498F35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4743" y="1863420"/>
              <a:ext cx="1828800" cy="1828800"/>
            </a:xfrm>
            <a:prstGeom prst="rect">
              <a:avLst/>
            </a:prstGeom>
          </p:spPr>
        </p:pic>
        <p:sp>
          <p:nvSpPr>
            <p:cNvPr id="15" name="TextBox 14">
              <a:extLst>
                <a:ext uri="{FF2B5EF4-FFF2-40B4-BE49-F238E27FC236}">
                  <a16:creationId xmlns:a16="http://schemas.microsoft.com/office/drawing/2014/main" id="{317ADF3C-9D2B-BBC1-367D-805FA0E5B5C0}"/>
                </a:ext>
              </a:extLst>
            </p:cNvPr>
            <p:cNvSpPr txBox="1"/>
            <p:nvPr/>
          </p:nvSpPr>
          <p:spPr>
            <a:xfrm>
              <a:off x="1234743" y="3705856"/>
              <a:ext cx="1828800" cy="939404"/>
            </a:xfrm>
            <a:prstGeom prst="rect">
              <a:avLst/>
            </a:prstGeom>
            <a:noFill/>
          </p:spPr>
          <p:txBody>
            <a:bodyPr wrap="square">
              <a:spAutoFit/>
            </a:bodyPr>
            <a:lstStyle/>
            <a:p>
              <a:r>
                <a:rPr lang="en-US" dirty="0">
                  <a:latin typeface="Century Gothic" panose="020B0502020202020204" pitchFamily="34" charset="0"/>
                </a:rPr>
                <a:t>Reduce</a:t>
              </a:r>
              <a:r>
                <a:rPr lang="en-US" b="1" dirty="0">
                  <a:solidFill>
                    <a:srgbClr val="8739C1"/>
                  </a:solidFill>
                  <a:latin typeface="Century Gothic" panose="020B0502020202020204" pitchFamily="34" charset="0"/>
                </a:rPr>
                <a:t> unnecessary mental effort</a:t>
              </a:r>
              <a:endParaRPr lang="en-US" b="1" dirty="0">
                <a:solidFill>
                  <a:srgbClr val="8739C1"/>
                </a:solidFill>
              </a:endParaRPr>
            </a:p>
          </p:txBody>
        </p:sp>
      </p:grpSp>
      <p:grpSp>
        <p:nvGrpSpPr>
          <p:cNvPr id="23" name="Group 22">
            <a:extLst>
              <a:ext uri="{FF2B5EF4-FFF2-40B4-BE49-F238E27FC236}">
                <a16:creationId xmlns:a16="http://schemas.microsoft.com/office/drawing/2014/main" id="{A4610A98-D703-CB28-ECBF-91B848FE4A52}"/>
              </a:ext>
            </a:extLst>
          </p:cNvPr>
          <p:cNvGrpSpPr/>
          <p:nvPr/>
        </p:nvGrpSpPr>
        <p:grpSpPr>
          <a:xfrm>
            <a:off x="3974514" y="2046117"/>
            <a:ext cx="1828800" cy="2765766"/>
            <a:chOff x="3865981" y="1863420"/>
            <a:chExt cx="1828800" cy="2765766"/>
          </a:xfrm>
        </p:grpSpPr>
        <p:pic>
          <p:nvPicPr>
            <p:cNvPr id="8" name="Graphic 7" descr="Gauge outline">
              <a:extLst>
                <a:ext uri="{FF2B5EF4-FFF2-40B4-BE49-F238E27FC236}">
                  <a16:creationId xmlns:a16="http://schemas.microsoft.com/office/drawing/2014/main" id="{9F1244D8-4580-33F0-F111-BA52810FCD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65981" y="1863420"/>
              <a:ext cx="1828800" cy="1828800"/>
            </a:xfrm>
            <a:prstGeom prst="rect">
              <a:avLst/>
            </a:prstGeom>
          </p:spPr>
        </p:pic>
        <p:sp>
          <p:nvSpPr>
            <p:cNvPr id="16" name="TextBox 15">
              <a:extLst>
                <a:ext uri="{FF2B5EF4-FFF2-40B4-BE49-F238E27FC236}">
                  <a16:creationId xmlns:a16="http://schemas.microsoft.com/office/drawing/2014/main" id="{35EF03A7-1519-8E6F-0D01-573767EFA03C}"/>
                </a:ext>
              </a:extLst>
            </p:cNvPr>
            <p:cNvSpPr txBox="1"/>
            <p:nvPr/>
          </p:nvSpPr>
          <p:spPr>
            <a:xfrm>
              <a:off x="3865981" y="3705856"/>
              <a:ext cx="1828800" cy="923330"/>
            </a:xfrm>
            <a:prstGeom prst="rect">
              <a:avLst/>
            </a:prstGeom>
            <a:noFill/>
          </p:spPr>
          <p:txBody>
            <a:bodyPr wrap="square">
              <a:spAutoFit/>
            </a:bodyPr>
            <a:lstStyle/>
            <a:p>
              <a:r>
                <a:rPr lang="en-US" dirty="0">
                  <a:latin typeface="Century Gothic" panose="020B0502020202020204" pitchFamily="34" charset="0"/>
                </a:rPr>
                <a:t>Processed </a:t>
              </a:r>
              <a:r>
                <a:rPr lang="en-US" b="1" dirty="0">
                  <a:solidFill>
                    <a:srgbClr val="8739C1"/>
                  </a:solidFill>
                  <a:latin typeface="Century Gothic" panose="020B0502020202020204" pitchFamily="34" charset="0"/>
                </a:rPr>
                <a:t>faster than words</a:t>
              </a:r>
              <a:endParaRPr lang="en-US" b="1" dirty="0">
                <a:solidFill>
                  <a:srgbClr val="8739C1"/>
                </a:solidFill>
              </a:endParaRPr>
            </a:p>
          </p:txBody>
        </p:sp>
      </p:grpSp>
      <p:grpSp>
        <p:nvGrpSpPr>
          <p:cNvPr id="24" name="Group 23">
            <a:extLst>
              <a:ext uri="{FF2B5EF4-FFF2-40B4-BE49-F238E27FC236}">
                <a16:creationId xmlns:a16="http://schemas.microsoft.com/office/drawing/2014/main" id="{23AFBCEB-A1B4-F4B7-007A-AF1D7AEFBA1F}"/>
              </a:ext>
            </a:extLst>
          </p:cNvPr>
          <p:cNvGrpSpPr/>
          <p:nvPr/>
        </p:nvGrpSpPr>
        <p:grpSpPr>
          <a:xfrm>
            <a:off x="6714285" y="2046117"/>
            <a:ext cx="1828800" cy="2765766"/>
            <a:chOff x="6526864" y="1863420"/>
            <a:chExt cx="1828800" cy="2765766"/>
          </a:xfrm>
        </p:grpSpPr>
        <p:pic>
          <p:nvPicPr>
            <p:cNvPr id="10" name="Graphic 9" descr="Branching diagram outline">
              <a:extLst>
                <a:ext uri="{FF2B5EF4-FFF2-40B4-BE49-F238E27FC236}">
                  <a16:creationId xmlns:a16="http://schemas.microsoft.com/office/drawing/2014/main" id="{BBC9BFC6-319C-DD61-02C2-76640767403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26864" y="1863420"/>
              <a:ext cx="1828800" cy="1828800"/>
            </a:xfrm>
            <a:prstGeom prst="rect">
              <a:avLst/>
            </a:prstGeom>
          </p:spPr>
        </p:pic>
        <p:sp>
          <p:nvSpPr>
            <p:cNvPr id="17" name="TextBox 16">
              <a:extLst>
                <a:ext uri="{FF2B5EF4-FFF2-40B4-BE49-F238E27FC236}">
                  <a16:creationId xmlns:a16="http://schemas.microsoft.com/office/drawing/2014/main" id="{827CA5FE-812D-7265-1836-628F6E73C3C0}"/>
                </a:ext>
              </a:extLst>
            </p:cNvPr>
            <p:cNvSpPr txBox="1"/>
            <p:nvPr/>
          </p:nvSpPr>
          <p:spPr>
            <a:xfrm>
              <a:off x="6526864" y="3705856"/>
              <a:ext cx="1828800" cy="923330"/>
            </a:xfrm>
            <a:prstGeom prst="rect">
              <a:avLst/>
            </a:prstGeom>
            <a:noFill/>
          </p:spPr>
          <p:txBody>
            <a:bodyPr wrap="square">
              <a:spAutoFit/>
            </a:bodyPr>
            <a:lstStyle/>
            <a:p>
              <a:r>
                <a:rPr lang="en-US" dirty="0">
                  <a:latin typeface="Century Gothic" panose="020B0502020202020204" pitchFamily="34" charset="0"/>
                </a:rPr>
                <a:t>Diagrams </a:t>
              </a:r>
              <a:r>
                <a:rPr lang="en-US" b="1" dirty="0">
                  <a:solidFill>
                    <a:srgbClr val="8739C1"/>
                  </a:solidFill>
                  <a:latin typeface="Century Gothic" panose="020B0502020202020204" pitchFamily="34" charset="0"/>
                </a:rPr>
                <a:t>show structure </a:t>
              </a:r>
              <a:r>
                <a:rPr lang="en-US" dirty="0">
                  <a:latin typeface="Century Gothic" panose="020B0502020202020204" pitchFamily="34" charset="0"/>
                </a:rPr>
                <a:t>better</a:t>
              </a:r>
            </a:p>
          </p:txBody>
        </p:sp>
      </p:grpSp>
      <p:grpSp>
        <p:nvGrpSpPr>
          <p:cNvPr id="25" name="Group 24">
            <a:extLst>
              <a:ext uri="{FF2B5EF4-FFF2-40B4-BE49-F238E27FC236}">
                <a16:creationId xmlns:a16="http://schemas.microsoft.com/office/drawing/2014/main" id="{3E371F23-36D3-0363-21D2-4C7A4A014331}"/>
              </a:ext>
            </a:extLst>
          </p:cNvPr>
          <p:cNvGrpSpPr/>
          <p:nvPr/>
        </p:nvGrpSpPr>
        <p:grpSpPr>
          <a:xfrm>
            <a:off x="9454055" y="2046117"/>
            <a:ext cx="1828800" cy="2488767"/>
            <a:chOff x="9454055" y="1863420"/>
            <a:chExt cx="1828800" cy="2488767"/>
          </a:xfrm>
        </p:grpSpPr>
        <p:pic>
          <p:nvPicPr>
            <p:cNvPr id="12" name="Graphic 11" descr="Image outline">
              <a:extLst>
                <a:ext uri="{FF2B5EF4-FFF2-40B4-BE49-F238E27FC236}">
                  <a16:creationId xmlns:a16="http://schemas.microsoft.com/office/drawing/2014/main" id="{2DAF7EE9-64ED-AF22-84B5-AF38B636E41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54055" y="1863420"/>
              <a:ext cx="1828800" cy="1828800"/>
            </a:xfrm>
            <a:prstGeom prst="rect">
              <a:avLst/>
            </a:prstGeom>
          </p:spPr>
        </p:pic>
        <p:sp>
          <p:nvSpPr>
            <p:cNvPr id="21" name="TextBox 20">
              <a:extLst>
                <a:ext uri="{FF2B5EF4-FFF2-40B4-BE49-F238E27FC236}">
                  <a16:creationId xmlns:a16="http://schemas.microsoft.com/office/drawing/2014/main" id="{9C435309-71B4-1917-28AF-A040C94C9EC5}"/>
                </a:ext>
              </a:extLst>
            </p:cNvPr>
            <p:cNvSpPr txBox="1"/>
            <p:nvPr/>
          </p:nvSpPr>
          <p:spPr>
            <a:xfrm>
              <a:off x="9500068" y="3705856"/>
              <a:ext cx="1736774" cy="646331"/>
            </a:xfrm>
            <a:prstGeom prst="rect">
              <a:avLst/>
            </a:prstGeom>
            <a:noFill/>
          </p:spPr>
          <p:txBody>
            <a:bodyPr wrap="square">
              <a:spAutoFit/>
            </a:bodyPr>
            <a:lstStyle/>
            <a:p>
              <a:r>
                <a:rPr lang="en-US" dirty="0">
                  <a:latin typeface="Century Gothic" panose="020B0502020202020204" pitchFamily="34" charset="0"/>
                </a:rPr>
                <a:t>Stick longer, decay less</a:t>
              </a:r>
              <a:endParaRPr lang="en-US" dirty="0"/>
            </a:p>
          </p:txBody>
        </p:sp>
      </p:grpSp>
      <p:sp>
        <p:nvSpPr>
          <p:cNvPr id="4" name="Rectangle 3">
            <a:extLst>
              <a:ext uri="{FF2B5EF4-FFF2-40B4-BE49-F238E27FC236}">
                <a16:creationId xmlns:a16="http://schemas.microsoft.com/office/drawing/2014/main" id="{F5BF87A2-8D02-2EB4-8FBA-FADB9FCFA2CA}"/>
              </a:ext>
            </a:extLst>
          </p:cNvPr>
          <p:cNvSpPr/>
          <p:nvPr/>
        </p:nvSpPr>
        <p:spPr>
          <a:xfrm>
            <a:off x="838200" y="1957876"/>
            <a:ext cx="2174488" cy="29607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5251A49-40E0-0509-2B8E-8279CA06178B}"/>
              </a:ext>
            </a:extLst>
          </p:cNvPr>
          <p:cNvSpPr/>
          <p:nvPr/>
        </p:nvSpPr>
        <p:spPr>
          <a:xfrm>
            <a:off x="3729185" y="1957876"/>
            <a:ext cx="2174488" cy="29607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CD55623-BAD0-037D-CCF8-70C5B8C08623}"/>
              </a:ext>
            </a:extLst>
          </p:cNvPr>
          <p:cNvSpPr/>
          <p:nvPr/>
        </p:nvSpPr>
        <p:spPr>
          <a:xfrm>
            <a:off x="6541441" y="1957876"/>
            <a:ext cx="2174488" cy="29607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E5D8F78-0EF8-BC8A-52D2-AE6070CCE0EE}"/>
              </a:ext>
            </a:extLst>
          </p:cNvPr>
          <p:cNvSpPr/>
          <p:nvPr/>
        </p:nvSpPr>
        <p:spPr>
          <a:xfrm>
            <a:off x="9281211" y="1957876"/>
            <a:ext cx="2174488" cy="29607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descr="A white rectangular frame with purple and white lines&#10;&#10;AI-generated content may be incorrect.">
            <a:extLst>
              <a:ext uri="{FF2B5EF4-FFF2-40B4-BE49-F238E27FC236}">
                <a16:creationId xmlns:a16="http://schemas.microsoft.com/office/drawing/2014/main" id="{AAF02499-E100-1454-B65A-8B0B4BD0DD2A}"/>
              </a:ext>
            </a:extLst>
          </p:cNvPr>
          <p:cNvPicPr>
            <a:picLocks noChangeAspect="1"/>
          </p:cNvPicPr>
          <p:nvPr/>
        </p:nvPicPr>
        <p:blipFill>
          <a:blip r:embed="rId11" cstate="hqprint">
            <a:extLst>
              <a:ext uri="{28A0092B-C50C-407E-A947-70E740481C1C}">
                <a14:useLocalDpi xmlns:a14="http://schemas.microsoft.com/office/drawing/2010/main" val="0"/>
              </a:ext>
            </a:extLst>
          </a:blip>
          <a:srcRect t="82602" b="5070"/>
          <a:stretch>
            <a:fillRect/>
          </a:stretch>
        </p:blipFill>
        <p:spPr>
          <a:xfrm>
            <a:off x="-5066" y="5962397"/>
            <a:ext cx="12191999" cy="939404"/>
          </a:xfrm>
          <a:prstGeom prst="rect">
            <a:avLst/>
          </a:prstGeom>
          <a:ln>
            <a:noFill/>
          </a:ln>
        </p:spPr>
      </p:pic>
    </p:spTree>
    <p:extLst>
      <p:ext uri="{BB962C8B-B14F-4D97-AF65-F5344CB8AC3E}">
        <p14:creationId xmlns:p14="http://schemas.microsoft.com/office/powerpoint/2010/main" val="214434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2" presetClass="exit" presetSubtype="1" fill="hold" grpId="0" nodeType="clickEffect">
                                  <p:stCondLst>
                                    <p:cond delay="0"/>
                                  </p:stCondLst>
                                  <p:childTnLst>
                                    <p:animEffect transition="out" filter="wipe(up)">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2" presetClass="exit" presetSubtype="1" fill="hold" grpId="0" nodeType="clickEffect">
                                  <p:stCondLst>
                                    <p:cond delay="0"/>
                                  </p:stCondLst>
                                  <p:childTnLst>
                                    <p:animEffect transition="out" filter="wipe(up)">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8" restart="whenNotActive" fill="hold" evtFilter="cancelBubble" nodeType="interactiveSeq">
                <p:stCondLst>
                  <p:cond evt="onClick" delay="0">
                    <p:tgtEl>
                      <p:spTgt spid="9"/>
                    </p:tgtEl>
                  </p:cond>
                </p:stCondLst>
                <p:endSync evt="end" delay="0">
                  <p:rtn val="all"/>
                </p:endSync>
                <p:childTnLst>
                  <p:par>
                    <p:cTn id="29" fill="hold">
                      <p:stCondLst>
                        <p:cond delay="0"/>
                      </p:stCondLst>
                      <p:childTnLst>
                        <p:par>
                          <p:cTn id="30" fill="hold">
                            <p:stCondLst>
                              <p:cond delay="0"/>
                            </p:stCondLst>
                            <p:childTnLst>
                              <p:par>
                                <p:cTn id="31" presetID="22" presetClass="exit" presetSubtype="1" fill="hold" grpId="0" nodeType="clickEffect">
                                  <p:stCondLst>
                                    <p:cond delay="0"/>
                                  </p:stCondLst>
                                  <p:childTnLst>
                                    <p:animEffect transition="out" filter="wipe(up)">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2" grpId="0"/>
      <p:bldP spid="4" grpId="0" animBg="1"/>
      <p:bldP spid="5" grpId="0" animBg="1"/>
      <p:bldP spid="7"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0A4DCE8-A564-0BD8-946E-92B055A5B0D8}"/>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C4E7EE0A-3198-76A5-A712-8C0DC0FB7485}"/>
              </a:ext>
            </a:extLst>
          </p:cNvPr>
          <p:cNvSpPr txBox="1"/>
          <p:nvPr/>
        </p:nvSpPr>
        <p:spPr>
          <a:xfrm>
            <a:off x="0" y="2667391"/>
            <a:ext cx="121920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30A0"/>
                </a:solidFill>
                <a:effectLst/>
                <a:uLnTx/>
                <a:uFillTx/>
                <a:latin typeface="Century Gothic" panose="020B0502020202020204" pitchFamily="34" charset="0"/>
              </a:rPr>
              <a:t>SCHEDULE/PROCESS BUILDER</a:t>
            </a:r>
          </a:p>
        </p:txBody>
      </p:sp>
      <p:sp>
        <p:nvSpPr>
          <p:cNvPr id="10" name="Title 1">
            <a:extLst>
              <a:ext uri="{FF2B5EF4-FFF2-40B4-BE49-F238E27FC236}">
                <a16:creationId xmlns:a16="http://schemas.microsoft.com/office/drawing/2014/main" id="{6030C937-6284-BFCA-C240-DDA7B9C877C3}"/>
              </a:ext>
            </a:extLst>
          </p:cNvPr>
          <p:cNvSpPr txBox="1">
            <a:spLocks/>
          </p:cNvSpPr>
          <p:nvPr/>
        </p:nvSpPr>
        <p:spPr>
          <a:xfrm>
            <a:off x="1422400" y="460091"/>
            <a:ext cx="9144000" cy="4812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entury Gothic" panose="020B0502020202020204" pitchFamily="34" charset="0"/>
                <a:ea typeface="ADLaM Display" panose="02010000000000000000" pitchFamily="2" charset="0"/>
                <a:cs typeface="ADLaM Display" panose="02010000000000000000" pitchFamily="2" charset="0"/>
              </a:rPr>
              <a:t>Enhancing Data &amp; Process Visualization in PowerPoint</a:t>
            </a:r>
          </a:p>
        </p:txBody>
      </p:sp>
      <p:sp>
        <p:nvSpPr>
          <p:cNvPr id="11" name="Title 1">
            <a:extLst>
              <a:ext uri="{FF2B5EF4-FFF2-40B4-BE49-F238E27FC236}">
                <a16:creationId xmlns:a16="http://schemas.microsoft.com/office/drawing/2014/main" id="{621E80BE-A0D0-0BA1-215C-A577E93ECAF4}"/>
              </a:ext>
            </a:extLst>
          </p:cNvPr>
          <p:cNvSpPr txBox="1">
            <a:spLocks/>
          </p:cNvSpPr>
          <p:nvPr/>
        </p:nvSpPr>
        <p:spPr>
          <a:xfrm>
            <a:off x="316017" y="112132"/>
            <a:ext cx="3034145" cy="84902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30A0"/>
                </a:solidFill>
                <a:effectLst/>
                <a:uLnTx/>
                <a:uFillTx/>
                <a:latin typeface="Century Gothic" panose="020B0502020202020204" pitchFamily="34" charset="0"/>
                <a:ea typeface="ADLaM Display" panose="02010000000000000000" pitchFamily="2" charset="0"/>
                <a:cs typeface="ADLaM Display" panose="02010000000000000000" pitchFamily="2" charset="0"/>
              </a:rPr>
              <a:t>#401</a:t>
            </a:r>
          </a:p>
        </p:txBody>
      </p:sp>
    </p:spTree>
    <p:extLst>
      <p:ext uri="{BB962C8B-B14F-4D97-AF65-F5344CB8AC3E}">
        <p14:creationId xmlns:p14="http://schemas.microsoft.com/office/powerpoint/2010/main" val="3947090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092C48"/>
            </a:gs>
            <a:gs pos="74000">
              <a:srgbClr val="19557F"/>
            </a:gs>
            <a:gs pos="83000">
              <a:srgbClr val="19557F"/>
            </a:gs>
            <a:gs pos="100000">
              <a:srgbClr val="092C48"/>
            </a:gs>
          </a:gsLst>
          <a:path path="circle">
            <a:fillToRect l="100000" t="100000"/>
          </a:path>
        </a:gradFill>
        <a:effectLst/>
      </p:bgPr>
    </p:bg>
    <p:spTree>
      <p:nvGrpSpPr>
        <p:cNvPr id="1" name="">
          <a:extLst>
            <a:ext uri="{FF2B5EF4-FFF2-40B4-BE49-F238E27FC236}">
              <a16:creationId xmlns:a16="http://schemas.microsoft.com/office/drawing/2014/main" id="{4AA2BA3F-DA67-907F-1D0C-E9E647E2E1C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D3B7149-6EE1-4308-19A2-8EE795609F48}"/>
              </a:ext>
            </a:extLst>
          </p:cNvPr>
          <p:cNvSpPr txBox="1"/>
          <p:nvPr/>
        </p:nvSpPr>
        <p:spPr>
          <a:xfrm>
            <a:off x="225911" y="1049192"/>
            <a:ext cx="187183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badi" panose="020B0604020104020204" pitchFamily="34" charset="0"/>
                <a:ea typeface="+mn-ea"/>
                <a:cs typeface="+mn-cs"/>
              </a:rPr>
              <a:t>SAMPLE WEEKLY CALENDAR</a:t>
            </a:r>
          </a:p>
        </p:txBody>
      </p:sp>
      <p:sp>
        <p:nvSpPr>
          <p:cNvPr id="7" name="TextBox 6">
            <a:extLst>
              <a:ext uri="{FF2B5EF4-FFF2-40B4-BE49-F238E27FC236}">
                <a16:creationId xmlns:a16="http://schemas.microsoft.com/office/drawing/2014/main" id="{8D2CE5C4-A7D6-B56F-8D8D-EBF4B848CB4B}"/>
              </a:ext>
            </a:extLst>
          </p:cNvPr>
          <p:cNvSpPr txBox="1"/>
          <p:nvPr/>
        </p:nvSpPr>
        <p:spPr>
          <a:xfrm>
            <a:off x="10338475" y="826390"/>
            <a:ext cx="1700784" cy="426720"/>
          </a:xfrm>
          <a:prstGeom prst="rect">
            <a:avLst/>
          </a:prstGeom>
          <a:solidFill>
            <a:schemeClr val="bg1"/>
          </a:solidFill>
          <a:ln>
            <a:noFill/>
          </a:ln>
        </p:spPr>
        <p:txBody>
          <a:bodyPr wrap="square" lIns="91440" tIns="91440" rIns="91440" bIns="9144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Qualifying Calls</a:t>
            </a:r>
          </a:p>
        </p:txBody>
      </p:sp>
      <p:sp>
        <p:nvSpPr>
          <p:cNvPr id="11" name="TextBox 10">
            <a:extLst>
              <a:ext uri="{FF2B5EF4-FFF2-40B4-BE49-F238E27FC236}">
                <a16:creationId xmlns:a16="http://schemas.microsoft.com/office/drawing/2014/main" id="{A51DC539-2CFF-5622-FE1A-03A0073D5C33}"/>
              </a:ext>
            </a:extLst>
          </p:cNvPr>
          <p:cNvSpPr txBox="1"/>
          <p:nvPr/>
        </p:nvSpPr>
        <p:spPr>
          <a:xfrm>
            <a:off x="8627360" y="3401778"/>
            <a:ext cx="1717465" cy="1551221"/>
          </a:xfrm>
          <a:prstGeom prst="rect">
            <a:avLst/>
          </a:prstGeom>
          <a:solidFill>
            <a:schemeClr val="bg1"/>
          </a:solidFill>
          <a:ln>
            <a:noFill/>
          </a:ln>
        </p:spPr>
        <p:txBody>
          <a:bodyPr wrap="square" lIns="91440" tIns="91440" rIns="91440" bIns="9144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In-field presentations</a:t>
            </a:r>
          </a:p>
        </p:txBody>
      </p:sp>
      <p:sp>
        <p:nvSpPr>
          <p:cNvPr id="12" name="TextBox 11">
            <a:extLst>
              <a:ext uri="{FF2B5EF4-FFF2-40B4-BE49-F238E27FC236}">
                <a16:creationId xmlns:a16="http://schemas.microsoft.com/office/drawing/2014/main" id="{74A36386-335E-E2FE-453C-2114CB53DDE6}"/>
              </a:ext>
            </a:extLst>
          </p:cNvPr>
          <p:cNvSpPr txBox="1"/>
          <p:nvPr/>
        </p:nvSpPr>
        <p:spPr>
          <a:xfrm>
            <a:off x="5199697" y="4628507"/>
            <a:ext cx="1700784" cy="100584"/>
          </a:xfrm>
          <a:prstGeom prst="rect">
            <a:avLst/>
          </a:prstGeom>
          <a:solidFill>
            <a:schemeClr val="bg1"/>
          </a:solidFill>
          <a:ln>
            <a:noFill/>
          </a:ln>
        </p:spPr>
        <p:txBody>
          <a:bodyPr wrap="square" lIns="91440" tIns="91440" rIns="91440" bIns="9144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Broker Follow-Ups</a:t>
            </a:r>
          </a:p>
        </p:txBody>
      </p:sp>
      <p:sp>
        <p:nvSpPr>
          <p:cNvPr id="13" name="TextBox 12">
            <a:extLst>
              <a:ext uri="{FF2B5EF4-FFF2-40B4-BE49-F238E27FC236}">
                <a16:creationId xmlns:a16="http://schemas.microsoft.com/office/drawing/2014/main" id="{4E806053-724F-0AA5-3411-0E309A516D23}"/>
              </a:ext>
            </a:extLst>
          </p:cNvPr>
          <p:cNvSpPr txBox="1"/>
          <p:nvPr/>
        </p:nvSpPr>
        <p:spPr>
          <a:xfrm>
            <a:off x="8627360" y="4626975"/>
            <a:ext cx="1717352" cy="914400"/>
          </a:xfrm>
          <a:prstGeom prst="rect">
            <a:avLst/>
          </a:prstGeom>
          <a:solidFill>
            <a:schemeClr val="bg1"/>
          </a:solidFill>
          <a:ln>
            <a:noFill/>
          </a:ln>
        </p:spPr>
        <p:txBody>
          <a:bodyPr wrap="square" lIns="91440" tIns="91440" rIns="91440" bIns="9144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New Field Touchpoints</a:t>
            </a:r>
          </a:p>
        </p:txBody>
      </p:sp>
      <p:sp>
        <p:nvSpPr>
          <p:cNvPr id="14" name="TextBox 13">
            <a:extLst>
              <a:ext uri="{FF2B5EF4-FFF2-40B4-BE49-F238E27FC236}">
                <a16:creationId xmlns:a16="http://schemas.microsoft.com/office/drawing/2014/main" id="{B675864E-26AE-5782-15DC-09C07EF5FFFE}"/>
              </a:ext>
            </a:extLst>
          </p:cNvPr>
          <p:cNvSpPr txBox="1"/>
          <p:nvPr/>
        </p:nvSpPr>
        <p:spPr>
          <a:xfrm>
            <a:off x="5191230" y="3412784"/>
            <a:ext cx="1721840" cy="1551221"/>
          </a:xfrm>
          <a:prstGeom prst="rect">
            <a:avLst/>
          </a:prstGeom>
          <a:solidFill>
            <a:schemeClr val="bg1"/>
          </a:solidFill>
          <a:ln>
            <a:noFill/>
          </a:ln>
        </p:spPr>
        <p:txBody>
          <a:bodyPr wrap="square" lIns="91440" tIns="91440" rIns="91440" bIns="9144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In-field presentations</a:t>
            </a:r>
          </a:p>
        </p:txBody>
      </p:sp>
      <p:sp>
        <p:nvSpPr>
          <p:cNvPr id="15" name="TextBox 14">
            <a:extLst>
              <a:ext uri="{FF2B5EF4-FFF2-40B4-BE49-F238E27FC236}">
                <a16:creationId xmlns:a16="http://schemas.microsoft.com/office/drawing/2014/main" id="{83B1B285-A1AC-90EC-5D59-27B00A55BE80}"/>
              </a:ext>
            </a:extLst>
          </p:cNvPr>
          <p:cNvSpPr txBox="1"/>
          <p:nvPr/>
        </p:nvSpPr>
        <p:spPr>
          <a:xfrm>
            <a:off x="5191230" y="4342379"/>
            <a:ext cx="1721840" cy="100584"/>
          </a:xfrm>
          <a:prstGeom prst="rect">
            <a:avLst/>
          </a:prstGeom>
          <a:solidFill>
            <a:schemeClr val="bg1"/>
          </a:solidFill>
          <a:ln>
            <a:noFill/>
          </a:ln>
        </p:spPr>
        <p:txBody>
          <a:bodyPr wrap="square" lIns="91440" tIns="91440" rIns="91440" bIns="9144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Broker Follow-Ups</a:t>
            </a:r>
          </a:p>
        </p:txBody>
      </p:sp>
      <p:sp>
        <p:nvSpPr>
          <p:cNvPr id="16" name="TextBox 15">
            <a:extLst>
              <a:ext uri="{FF2B5EF4-FFF2-40B4-BE49-F238E27FC236}">
                <a16:creationId xmlns:a16="http://schemas.microsoft.com/office/drawing/2014/main" id="{999046B2-8633-12F1-BCA3-44322F72FB28}"/>
              </a:ext>
            </a:extLst>
          </p:cNvPr>
          <p:cNvSpPr txBox="1"/>
          <p:nvPr/>
        </p:nvSpPr>
        <p:spPr>
          <a:xfrm>
            <a:off x="5067300" y="4628507"/>
            <a:ext cx="1935370" cy="912868"/>
          </a:xfrm>
          <a:prstGeom prst="rect">
            <a:avLst/>
          </a:prstGeom>
          <a:solidFill>
            <a:schemeClr val="bg1"/>
          </a:solidFill>
          <a:ln>
            <a:noFill/>
          </a:ln>
        </p:spPr>
        <p:txBody>
          <a:bodyPr wrap="square" lIns="91440" tIns="91440" rIns="91440" bIns="9144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New Field Touchpoints</a:t>
            </a:r>
          </a:p>
        </p:txBody>
      </p:sp>
      <p:sp>
        <p:nvSpPr>
          <p:cNvPr id="17" name="TextBox 16">
            <a:extLst>
              <a:ext uri="{FF2B5EF4-FFF2-40B4-BE49-F238E27FC236}">
                <a16:creationId xmlns:a16="http://schemas.microsoft.com/office/drawing/2014/main" id="{04D957FF-C252-888C-0FDE-A81448909D92}"/>
              </a:ext>
            </a:extLst>
          </p:cNvPr>
          <p:cNvSpPr txBox="1"/>
          <p:nvPr/>
        </p:nvSpPr>
        <p:spPr>
          <a:xfrm>
            <a:off x="8627360" y="4558505"/>
            <a:ext cx="1717465" cy="100584"/>
          </a:xfrm>
          <a:prstGeom prst="rect">
            <a:avLst/>
          </a:prstGeom>
          <a:solidFill>
            <a:schemeClr val="bg1"/>
          </a:solidFill>
          <a:ln>
            <a:noFill/>
          </a:ln>
        </p:spPr>
        <p:txBody>
          <a:bodyPr wrap="square" lIns="91440" tIns="91440" rIns="91440" bIns="9144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New Prospecting Calls</a:t>
            </a:r>
          </a:p>
        </p:txBody>
      </p:sp>
      <p:sp>
        <p:nvSpPr>
          <p:cNvPr id="18" name="TextBox 17">
            <a:extLst>
              <a:ext uri="{FF2B5EF4-FFF2-40B4-BE49-F238E27FC236}">
                <a16:creationId xmlns:a16="http://schemas.microsoft.com/office/drawing/2014/main" id="{A0BAF1EC-5A7B-AB20-DA00-D666B20B23F1}"/>
              </a:ext>
            </a:extLst>
          </p:cNvPr>
          <p:cNvSpPr txBox="1"/>
          <p:nvPr/>
        </p:nvSpPr>
        <p:spPr>
          <a:xfrm>
            <a:off x="8601153" y="340100"/>
            <a:ext cx="1768397" cy="1819656"/>
          </a:xfrm>
          <a:prstGeom prst="rect">
            <a:avLst/>
          </a:prstGeom>
          <a:solidFill>
            <a:schemeClr val="bg1"/>
          </a:solidFill>
          <a:ln>
            <a:noFill/>
          </a:ln>
        </p:spPr>
        <p:txBody>
          <a:bodyPr wrap="square" lIns="91440" tIns="91440" rIns="91440" bIns="9144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In-field presentations</a:t>
            </a:r>
          </a:p>
        </p:txBody>
      </p:sp>
      <p:sp>
        <p:nvSpPr>
          <p:cNvPr id="19" name="TextBox 18">
            <a:extLst>
              <a:ext uri="{FF2B5EF4-FFF2-40B4-BE49-F238E27FC236}">
                <a16:creationId xmlns:a16="http://schemas.microsoft.com/office/drawing/2014/main" id="{D3F943B7-181A-C9EC-7A8D-B0D51B4780E5}"/>
              </a:ext>
            </a:extLst>
          </p:cNvPr>
          <p:cNvSpPr txBox="1"/>
          <p:nvPr/>
        </p:nvSpPr>
        <p:spPr>
          <a:xfrm>
            <a:off x="8601153" y="1410825"/>
            <a:ext cx="1768397" cy="100584"/>
          </a:xfrm>
          <a:prstGeom prst="rect">
            <a:avLst/>
          </a:prstGeom>
          <a:solidFill>
            <a:schemeClr val="bg1"/>
          </a:solidFill>
          <a:ln>
            <a:noFill/>
          </a:ln>
        </p:spPr>
        <p:txBody>
          <a:bodyPr wrap="square" lIns="91440" tIns="91440" rIns="91440" bIns="9144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Broker Follow-Ups</a:t>
            </a:r>
          </a:p>
        </p:txBody>
      </p:sp>
      <p:sp>
        <p:nvSpPr>
          <p:cNvPr id="20" name="TextBox 19">
            <a:extLst>
              <a:ext uri="{FF2B5EF4-FFF2-40B4-BE49-F238E27FC236}">
                <a16:creationId xmlns:a16="http://schemas.microsoft.com/office/drawing/2014/main" id="{2D217498-6991-590E-BAB7-F229AE2768D6}"/>
              </a:ext>
            </a:extLst>
          </p:cNvPr>
          <p:cNvSpPr txBox="1"/>
          <p:nvPr/>
        </p:nvSpPr>
        <p:spPr>
          <a:xfrm>
            <a:off x="8601153" y="1672212"/>
            <a:ext cx="1768397" cy="1131362"/>
          </a:xfrm>
          <a:prstGeom prst="rect">
            <a:avLst/>
          </a:prstGeom>
          <a:solidFill>
            <a:schemeClr val="bg1"/>
          </a:solidFill>
          <a:ln>
            <a:noFill/>
          </a:ln>
        </p:spPr>
        <p:txBody>
          <a:bodyPr wrap="square" lIns="91440" tIns="91440" rIns="91440" bIns="9144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New Field Touchpoints</a:t>
            </a:r>
          </a:p>
        </p:txBody>
      </p:sp>
      <p:sp>
        <p:nvSpPr>
          <p:cNvPr id="21" name="TextBox 20">
            <a:extLst>
              <a:ext uri="{FF2B5EF4-FFF2-40B4-BE49-F238E27FC236}">
                <a16:creationId xmlns:a16="http://schemas.microsoft.com/office/drawing/2014/main" id="{15558DDA-6070-EE9E-7646-FAE2214E9725}"/>
              </a:ext>
            </a:extLst>
          </p:cNvPr>
          <p:cNvSpPr txBox="1"/>
          <p:nvPr/>
        </p:nvSpPr>
        <p:spPr>
          <a:xfrm>
            <a:off x="8601153" y="1600772"/>
            <a:ext cx="1768397" cy="100584"/>
          </a:xfrm>
          <a:prstGeom prst="rect">
            <a:avLst/>
          </a:prstGeom>
          <a:solidFill>
            <a:schemeClr val="bg1"/>
          </a:solidFill>
          <a:ln>
            <a:noFill/>
          </a:ln>
        </p:spPr>
        <p:txBody>
          <a:bodyPr wrap="square" lIns="91440" tIns="91440" rIns="91440" bIns="9144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New Prospecting Calls</a:t>
            </a:r>
          </a:p>
        </p:txBody>
      </p:sp>
      <p:sp>
        <p:nvSpPr>
          <p:cNvPr id="22" name="TextBox 21">
            <a:extLst>
              <a:ext uri="{FF2B5EF4-FFF2-40B4-BE49-F238E27FC236}">
                <a16:creationId xmlns:a16="http://schemas.microsoft.com/office/drawing/2014/main" id="{5A30C86C-3CEB-F813-693B-0FC2366CF026}"/>
              </a:ext>
            </a:extLst>
          </p:cNvPr>
          <p:cNvSpPr txBox="1"/>
          <p:nvPr/>
        </p:nvSpPr>
        <p:spPr>
          <a:xfrm>
            <a:off x="3488548" y="3406859"/>
            <a:ext cx="1700672" cy="1233284"/>
          </a:xfrm>
          <a:prstGeom prst="rect">
            <a:avLst/>
          </a:prstGeom>
          <a:solidFill>
            <a:schemeClr val="bg1"/>
          </a:solidFill>
          <a:ln>
            <a:noFill/>
          </a:ln>
        </p:spPr>
        <p:txBody>
          <a:bodyPr wrap="square" lIns="91440" tIns="91440" rIns="91440" bIns="9144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Prospecting Phone-a-thon</a:t>
            </a:r>
          </a:p>
        </p:txBody>
      </p:sp>
      <p:sp>
        <p:nvSpPr>
          <p:cNvPr id="23" name="TextBox 22">
            <a:extLst>
              <a:ext uri="{FF2B5EF4-FFF2-40B4-BE49-F238E27FC236}">
                <a16:creationId xmlns:a16="http://schemas.microsoft.com/office/drawing/2014/main" id="{F3FC6C31-40A6-139E-5A7E-6C1E02B55228}"/>
              </a:ext>
            </a:extLst>
          </p:cNvPr>
          <p:cNvSpPr txBox="1"/>
          <p:nvPr/>
        </p:nvSpPr>
        <p:spPr>
          <a:xfrm>
            <a:off x="3488548" y="1570292"/>
            <a:ext cx="1700672" cy="1233284"/>
          </a:xfrm>
          <a:prstGeom prst="rect">
            <a:avLst/>
          </a:prstGeom>
          <a:solidFill>
            <a:schemeClr val="bg1"/>
          </a:solidFill>
          <a:ln>
            <a:noFill/>
          </a:ln>
        </p:spPr>
        <p:txBody>
          <a:bodyPr wrap="square" lIns="91440" tIns="91440" rIns="91440" bIns="9144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Prospecting Phone-a-thon</a:t>
            </a:r>
          </a:p>
        </p:txBody>
      </p:sp>
      <p:sp>
        <p:nvSpPr>
          <p:cNvPr id="24" name="TextBox 23">
            <a:extLst>
              <a:ext uri="{FF2B5EF4-FFF2-40B4-BE49-F238E27FC236}">
                <a16:creationId xmlns:a16="http://schemas.microsoft.com/office/drawing/2014/main" id="{A56CF4EA-3650-34FF-AEDA-5A0EFFE426E8}"/>
              </a:ext>
            </a:extLst>
          </p:cNvPr>
          <p:cNvSpPr txBox="1"/>
          <p:nvPr/>
        </p:nvSpPr>
        <p:spPr>
          <a:xfrm>
            <a:off x="8627360" y="5544995"/>
            <a:ext cx="1805690" cy="322405"/>
          </a:xfrm>
          <a:prstGeom prst="rect">
            <a:avLst/>
          </a:prstGeom>
          <a:solidFill>
            <a:schemeClr val="bg1"/>
          </a:solidFill>
          <a:ln>
            <a:noFill/>
          </a:ln>
        </p:spPr>
        <p:txBody>
          <a:bodyPr wrap="square" lIns="91440" tIns="91440" rIns="91440" bIns="9144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New Agent Debrief</a:t>
            </a:r>
          </a:p>
        </p:txBody>
      </p:sp>
      <p:sp>
        <p:nvSpPr>
          <p:cNvPr id="25" name="TextBox 24">
            <a:extLst>
              <a:ext uri="{FF2B5EF4-FFF2-40B4-BE49-F238E27FC236}">
                <a16:creationId xmlns:a16="http://schemas.microsoft.com/office/drawing/2014/main" id="{2761CE98-37B8-52D6-1568-972CE9B79539}"/>
              </a:ext>
            </a:extLst>
          </p:cNvPr>
          <p:cNvSpPr txBox="1"/>
          <p:nvPr/>
        </p:nvSpPr>
        <p:spPr>
          <a:xfrm>
            <a:off x="10344825" y="6466650"/>
            <a:ext cx="1700784" cy="301752"/>
          </a:xfrm>
          <a:prstGeom prst="rect">
            <a:avLst/>
          </a:prstGeom>
          <a:solidFill>
            <a:schemeClr val="bg1"/>
          </a:solidFill>
          <a:ln>
            <a:noFill/>
          </a:ln>
        </p:spPr>
        <p:txBody>
          <a:bodyPr wrap="square" lIns="91440" tIns="91440" rIns="91440" bIns="9144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CRM:</a:t>
            </a:r>
            <a:br>
              <a:rPr kumimoji="0" lang="en-US"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br>
            <a:r>
              <a:rPr kumimoji="0" lang="en-US"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Enter Activity &amp; Follow-Ups</a:t>
            </a:r>
          </a:p>
        </p:txBody>
      </p:sp>
      <p:sp>
        <p:nvSpPr>
          <p:cNvPr id="26" name="TextBox 25">
            <a:extLst>
              <a:ext uri="{FF2B5EF4-FFF2-40B4-BE49-F238E27FC236}">
                <a16:creationId xmlns:a16="http://schemas.microsoft.com/office/drawing/2014/main" id="{559CCB7A-3605-6E93-BADE-F71968529BD6}"/>
              </a:ext>
            </a:extLst>
          </p:cNvPr>
          <p:cNvSpPr txBox="1"/>
          <p:nvPr/>
        </p:nvSpPr>
        <p:spPr>
          <a:xfrm>
            <a:off x="6900369" y="5847035"/>
            <a:ext cx="1700784" cy="301752"/>
          </a:xfrm>
          <a:prstGeom prst="rect">
            <a:avLst/>
          </a:prstGeom>
          <a:solidFill>
            <a:schemeClr val="bg1"/>
          </a:solidFill>
          <a:ln>
            <a:noFill/>
          </a:ln>
        </p:spPr>
        <p:txBody>
          <a:bodyPr wrap="square" lIns="91440" tIns="91440" rIns="91440" bIns="9144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CRM:</a:t>
            </a:r>
            <a:br>
              <a:rPr kumimoji="0" lang="en-US"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br>
            <a:r>
              <a:rPr kumimoji="0" lang="en-US"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Enter Activity &amp; Follow-Ups</a:t>
            </a:r>
          </a:p>
        </p:txBody>
      </p:sp>
      <p:sp>
        <p:nvSpPr>
          <p:cNvPr id="27" name="TextBox 26">
            <a:extLst>
              <a:ext uri="{FF2B5EF4-FFF2-40B4-BE49-F238E27FC236}">
                <a16:creationId xmlns:a16="http://schemas.microsoft.com/office/drawing/2014/main" id="{B17280BB-A1B7-644E-01E2-08ACAB0F9645}"/>
              </a:ext>
            </a:extLst>
          </p:cNvPr>
          <p:cNvSpPr txBox="1"/>
          <p:nvPr/>
        </p:nvSpPr>
        <p:spPr>
          <a:xfrm>
            <a:off x="5199697" y="6162356"/>
            <a:ext cx="1700784" cy="301752"/>
          </a:xfrm>
          <a:prstGeom prst="rect">
            <a:avLst/>
          </a:prstGeom>
          <a:solidFill>
            <a:schemeClr val="bg1"/>
          </a:solidFill>
          <a:ln>
            <a:noFill/>
          </a:ln>
        </p:spPr>
        <p:txBody>
          <a:bodyPr wrap="square" lIns="91440" tIns="91440" rIns="91440" bIns="9144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CRM:</a:t>
            </a:r>
            <a:br>
              <a:rPr kumimoji="0" lang="en-US"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br>
            <a:r>
              <a:rPr kumimoji="0" lang="en-US"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Enter Activity &amp; Follow-Ups</a:t>
            </a:r>
          </a:p>
        </p:txBody>
      </p:sp>
      <p:sp>
        <p:nvSpPr>
          <p:cNvPr id="28" name="TextBox 27">
            <a:extLst>
              <a:ext uri="{FF2B5EF4-FFF2-40B4-BE49-F238E27FC236}">
                <a16:creationId xmlns:a16="http://schemas.microsoft.com/office/drawing/2014/main" id="{7D30EF3F-1352-99C3-CBDC-98187DE2C38B}"/>
              </a:ext>
            </a:extLst>
          </p:cNvPr>
          <p:cNvSpPr txBox="1"/>
          <p:nvPr/>
        </p:nvSpPr>
        <p:spPr>
          <a:xfrm>
            <a:off x="10344825" y="3397614"/>
            <a:ext cx="1700784" cy="1855246"/>
          </a:xfrm>
          <a:prstGeom prst="rect">
            <a:avLst/>
          </a:prstGeom>
          <a:solidFill>
            <a:schemeClr val="bg1"/>
          </a:solidFill>
          <a:ln>
            <a:noFill/>
          </a:ln>
        </p:spPr>
        <p:txBody>
          <a:bodyPr wrap="square" lIns="91440" tIns="91440" rIns="91440" bIns="9144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One-on-one meetings with your agents</a:t>
            </a:r>
          </a:p>
        </p:txBody>
      </p:sp>
      <p:sp>
        <p:nvSpPr>
          <p:cNvPr id="29" name="TextBox 28">
            <a:extLst>
              <a:ext uri="{FF2B5EF4-FFF2-40B4-BE49-F238E27FC236}">
                <a16:creationId xmlns:a16="http://schemas.microsoft.com/office/drawing/2014/main" id="{C1094A11-E6FC-022D-427B-F2A523C8C8A8}"/>
              </a:ext>
            </a:extLst>
          </p:cNvPr>
          <p:cNvSpPr txBox="1"/>
          <p:nvPr/>
        </p:nvSpPr>
        <p:spPr>
          <a:xfrm>
            <a:off x="10344825" y="1263650"/>
            <a:ext cx="1700560" cy="604838"/>
          </a:xfrm>
          <a:prstGeom prst="rect">
            <a:avLst/>
          </a:prstGeom>
          <a:solidFill>
            <a:schemeClr val="bg1"/>
          </a:solidFill>
          <a:ln>
            <a:noFill/>
          </a:ln>
        </p:spPr>
        <p:txBody>
          <a:bodyPr wrap="square" lIns="91440" tIns="91440" rIns="91440" bIns="9144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Existing Account Work</a:t>
            </a:r>
          </a:p>
        </p:txBody>
      </p:sp>
      <p:sp>
        <p:nvSpPr>
          <p:cNvPr id="30" name="TextBox 29">
            <a:extLst>
              <a:ext uri="{FF2B5EF4-FFF2-40B4-BE49-F238E27FC236}">
                <a16:creationId xmlns:a16="http://schemas.microsoft.com/office/drawing/2014/main" id="{81FA11B4-B85F-0471-DA2D-48FB7F1D0A9C}"/>
              </a:ext>
            </a:extLst>
          </p:cNvPr>
          <p:cNvSpPr txBox="1"/>
          <p:nvPr/>
        </p:nvSpPr>
        <p:spPr>
          <a:xfrm>
            <a:off x="5199697" y="340100"/>
            <a:ext cx="1700672" cy="1816360"/>
          </a:xfrm>
          <a:prstGeom prst="rect">
            <a:avLst/>
          </a:prstGeom>
          <a:solidFill>
            <a:schemeClr val="bg1"/>
          </a:solidFill>
          <a:ln>
            <a:noFill/>
          </a:ln>
        </p:spPr>
        <p:txBody>
          <a:bodyPr wrap="square" lIns="91440" tIns="91440" rIns="91440" bIns="9144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In-field presentations</a:t>
            </a:r>
          </a:p>
        </p:txBody>
      </p:sp>
      <p:sp>
        <p:nvSpPr>
          <p:cNvPr id="31" name="TextBox 30">
            <a:extLst>
              <a:ext uri="{FF2B5EF4-FFF2-40B4-BE49-F238E27FC236}">
                <a16:creationId xmlns:a16="http://schemas.microsoft.com/office/drawing/2014/main" id="{ED98C5F2-37F5-29A9-058D-57BCE12B3EC3}"/>
              </a:ext>
            </a:extLst>
          </p:cNvPr>
          <p:cNvSpPr txBox="1"/>
          <p:nvPr/>
        </p:nvSpPr>
        <p:spPr>
          <a:xfrm>
            <a:off x="10344825" y="6163090"/>
            <a:ext cx="1700784" cy="305548"/>
          </a:xfrm>
          <a:prstGeom prst="rect">
            <a:avLst/>
          </a:prstGeom>
          <a:solidFill>
            <a:schemeClr val="bg1"/>
          </a:solidFill>
          <a:ln>
            <a:noFill/>
          </a:ln>
        </p:spPr>
        <p:txBody>
          <a:bodyPr wrap="square" lIns="91440" tIns="91440" rIns="91440" bIns="9144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Prepare for Weekly Monday Kickoffs</a:t>
            </a:r>
          </a:p>
        </p:txBody>
      </p:sp>
      <p:sp>
        <p:nvSpPr>
          <p:cNvPr id="32" name="TextBox 31">
            <a:extLst>
              <a:ext uri="{FF2B5EF4-FFF2-40B4-BE49-F238E27FC236}">
                <a16:creationId xmlns:a16="http://schemas.microsoft.com/office/drawing/2014/main" id="{660B2914-C6BE-971D-B11C-973CF6C68A39}"/>
              </a:ext>
            </a:extLst>
          </p:cNvPr>
          <p:cNvSpPr txBox="1"/>
          <p:nvPr/>
        </p:nvSpPr>
        <p:spPr>
          <a:xfrm>
            <a:off x="6902486" y="343274"/>
            <a:ext cx="1721839" cy="302678"/>
          </a:xfrm>
          <a:prstGeom prst="rect">
            <a:avLst/>
          </a:prstGeom>
          <a:solidFill>
            <a:schemeClr val="bg1"/>
          </a:solidFill>
          <a:ln>
            <a:noFill/>
          </a:ln>
        </p:spPr>
        <p:txBody>
          <a:bodyPr wrap="square" lIns="91440" tIns="91440" rIns="91440" bIns="9144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Prepare for Interviews</a:t>
            </a:r>
          </a:p>
        </p:txBody>
      </p:sp>
      <p:sp>
        <p:nvSpPr>
          <p:cNvPr id="33" name="TextBox 32">
            <a:extLst>
              <a:ext uri="{FF2B5EF4-FFF2-40B4-BE49-F238E27FC236}">
                <a16:creationId xmlns:a16="http://schemas.microsoft.com/office/drawing/2014/main" id="{BC02AFCB-F765-D4C6-3045-895DF1D87429}"/>
              </a:ext>
            </a:extLst>
          </p:cNvPr>
          <p:cNvSpPr txBox="1"/>
          <p:nvPr/>
        </p:nvSpPr>
        <p:spPr>
          <a:xfrm>
            <a:off x="8627360" y="5847035"/>
            <a:ext cx="1700784" cy="305548"/>
          </a:xfrm>
          <a:prstGeom prst="rect">
            <a:avLst/>
          </a:prstGeom>
          <a:solidFill>
            <a:schemeClr val="bg1"/>
          </a:solidFill>
          <a:ln>
            <a:noFill/>
          </a:ln>
        </p:spPr>
        <p:txBody>
          <a:bodyPr wrap="square" lIns="91440" tIns="91440" rIns="91440" bIns="9144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Candidate Sourcing</a:t>
            </a:r>
          </a:p>
        </p:txBody>
      </p:sp>
      <p:sp>
        <p:nvSpPr>
          <p:cNvPr id="34" name="TextBox 33">
            <a:extLst>
              <a:ext uri="{FF2B5EF4-FFF2-40B4-BE49-F238E27FC236}">
                <a16:creationId xmlns:a16="http://schemas.microsoft.com/office/drawing/2014/main" id="{091659B1-D6A2-75EA-06B6-D453003EF381}"/>
              </a:ext>
            </a:extLst>
          </p:cNvPr>
          <p:cNvSpPr txBox="1"/>
          <p:nvPr/>
        </p:nvSpPr>
        <p:spPr>
          <a:xfrm>
            <a:off x="10344825" y="5847035"/>
            <a:ext cx="1700560" cy="305548"/>
          </a:xfrm>
          <a:prstGeom prst="rect">
            <a:avLst/>
          </a:prstGeom>
          <a:solidFill>
            <a:schemeClr val="bg1"/>
          </a:solidFill>
          <a:ln>
            <a:noFill/>
          </a:ln>
        </p:spPr>
        <p:txBody>
          <a:bodyPr wrap="square" lIns="91440" tIns="91440" rIns="91440" bIns="9144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Claim Leads for Monday’s Prospecting</a:t>
            </a:r>
          </a:p>
        </p:txBody>
      </p:sp>
      <p:sp>
        <p:nvSpPr>
          <p:cNvPr id="35" name="TextBox 34">
            <a:extLst>
              <a:ext uri="{FF2B5EF4-FFF2-40B4-BE49-F238E27FC236}">
                <a16:creationId xmlns:a16="http://schemas.microsoft.com/office/drawing/2014/main" id="{C2B93E8E-F0BF-647E-7F6B-307ED4AE8B14}"/>
              </a:ext>
            </a:extLst>
          </p:cNvPr>
          <p:cNvSpPr txBox="1"/>
          <p:nvPr/>
        </p:nvSpPr>
        <p:spPr>
          <a:xfrm>
            <a:off x="5199697" y="5541375"/>
            <a:ext cx="1700784" cy="326025"/>
          </a:xfrm>
          <a:prstGeom prst="rect">
            <a:avLst/>
          </a:prstGeom>
          <a:solidFill>
            <a:schemeClr val="bg1"/>
          </a:solidFill>
          <a:ln>
            <a:noFill/>
          </a:ln>
        </p:spPr>
        <p:txBody>
          <a:bodyPr wrap="square" lIns="91440" tIns="91440" rIns="91440" bIns="9144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New Agent Debrief</a:t>
            </a:r>
          </a:p>
        </p:txBody>
      </p:sp>
      <p:sp>
        <p:nvSpPr>
          <p:cNvPr id="36" name="TextBox 35">
            <a:extLst>
              <a:ext uri="{FF2B5EF4-FFF2-40B4-BE49-F238E27FC236}">
                <a16:creationId xmlns:a16="http://schemas.microsoft.com/office/drawing/2014/main" id="{85E30E84-BF3C-864C-134C-8D1C4DF642AE}"/>
              </a:ext>
            </a:extLst>
          </p:cNvPr>
          <p:cNvSpPr txBox="1"/>
          <p:nvPr/>
        </p:nvSpPr>
        <p:spPr>
          <a:xfrm>
            <a:off x="10338475" y="642777"/>
            <a:ext cx="1700560" cy="305548"/>
          </a:xfrm>
          <a:prstGeom prst="rect">
            <a:avLst/>
          </a:prstGeom>
          <a:solidFill>
            <a:schemeClr val="bg1"/>
          </a:solidFill>
          <a:ln>
            <a:noFill/>
          </a:ln>
        </p:spPr>
        <p:txBody>
          <a:bodyPr wrap="square" lIns="91440" tIns="91440" rIns="91440" bIns="9144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Prospecting Follow-Ups</a:t>
            </a:r>
          </a:p>
        </p:txBody>
      </p:sp>
      <p:sp>
        <p:nvSpPr>
          <p:cNvPr id="37" name="TextBox 36">
            <a:extLst>
              <a:ext uri="{FF2B5EF4-FFF2-40B4-BE49-F238E27FC236}">
                <a16:creationId xmlns:a16="http://schemas.microsoft.com/office/drawing/2014/main" id="{BB5DF511-1C32-0B3E-A663-7BE704B82533}"/>
              </a:ext>
            </a:extLst>
          </p:cNvPr>
          <p:cNvSpPr txBox="1"/>
          <p:nvPr/>
        </p:nvSpPr>
        <p:spPr>
          <a:xfrm>
            <a:off x="5199697" y="5847035"/>
            <a:ext cx="1700784" cy="305548"/>
          </a:xfrm>
          <a:prstGeom prst="rect">
            <a:avLst/>
          </a:prstGeom>
          <a:solidFill>
            <a:schemeClr val="bg1"/>
          </a:solidFill>
          <a:ln>
            <a:noFill/>
          </a:ln>
        </p:spPr>
        <p:txBody>
          <a:bodyPr wrap="square" lIns="91440" tIns="91440" rIns="91440" bIns="9144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Send Reminders:</a:t>
            </a:r>
            <a:br>
              <a:rPr kumimoji="0" lang="en-US"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br>
            <a:r>
              <a:rPr kumimoji="0" lang="en-US"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1</a:t>
            </a:r>
            <a:r>
              <a:rPr kumimoji="0" lang="en-US" sz="900" b="0" i="0" u="none" strike="noStrike" kern="1200" cap="none" spc="0" normalizeH="0" baseline="30000" noProof="0" dirty="0">
                <a:ln>
                  <a:noFill/>
                </a:ln>
                <a:solidFill>
                  <a:prstClr val="black"/>
                </a:solidFill>
                <a:effectLst/>
                <a:uLnTx/>
                <a:uFillTx/>
                <a:latin typeface="Abadi" panose="020B0604020104020204" pitchFamily="34" charset="0"/>
                <a:ea typeface="+mn-ea"/>
                <a:cs typeface="+mn-cs"/>
              </a:rPr>
              <a:t>st</a:t>
            </a:r>
            <a:r>
              <a:rPr kumimoji="0" lang="en-US"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Interviews</a:t>
            </a:r>
          </a:p>
        </p:txBody>
      </p:sp>
      <p:sp>
        <p:nvSpPr>
          <p:cNvPr id="38" name="TextBox 37">
            <a:extLst>
              <a:ext uri="{FF2B5EF4-FFF2-40B4-BE49-F238E27FC236}">
                <a16:creationId xmlns:a16="http://schemas.microsoft.com/office/drawing/2014/main" id="{44C18C6C-77DD-4651-01F9-3B2DB1364C4F}"/>
              </a:ext>
            </a:extLst>
          </p:cNvPr>
          <p:cNvSpPr txBox="1"/>
          <p:nvPr/>
        </p:nvSpPr>
        <p:spPr>
          <a:xfrm>
            <a:off x="3488548" y="4626975"/>
            <a:ext cx="1700784" cy="1325092"/>
          </a:xfrm>
          <a:prstGeom prst="rect">
            <a:avLst/>
          </a:prstGeom>
          <a:solidFill>
            <a:schemeClr val="bg1"/>
          </a:solidFill>
          <a:ln>
            <a:noFill/>
          </a:ln>
        </p:spPr>
        <p:txBody>
          <a:bodyPr wrap="square" lIns="91440" tIns="91440" rIns="91440" bIns="9144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Recruiting Phone-a-thon</a:t>
            </a:r>
          </a:p>
        </p:txBody>
      </p:sp>
      <p:sp>
        <p:nvSpPr>
          <p:cNvPr id="39" name="TextBox 38">
            <a:extLst>
              <a:ext uri="{FF2B5EF4-FFF2-40B4-BE49-F238E27FC236}">
                <a16:creationId xmlns:a16="http://schemas.microsoft.com/office/drawing/2014/main" id="{34D261F5-4999-6319-B6A2-05F2B453E334}"/>
              </a:ext>
            </a:extLst>
          </p:cNvPr>
          <p:cNvSpPr txBox="1"/>
          <p:nvPr/>
        </p:nvSpPr>
        <p:spPr>
          <a:xfrm>
            <a:off x="10338475" y="340100"/>
            <a:ext cx="1700784" cy="329510"/>
          </a:xfrm>
          <a:prstGeom prst="rect">
            <a:avLst/>
          </a:prstGeom>
          <a:solidFill>
            <a:schemeClr val="bg1"/>
          </a:solidFill>
          <a:ln>
            <a:noFill/>
          </a:ln>
        </p:spPr>
        <p:txBody>
          <a:bodyPr wrap="square" lIns="91440" tIns="91440" rIns="91440" bIns="9144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Organize Follow-Ups</a:t>
            </a:r>
          </a:p>
        </p:txBody>
      </p:sp>
      <p:sp>
        <p:nvSpPr>
          <p:cNvPr id="40" name="TextBox 39">
            <a:extLst>
              <a:ext uri="{FF2B5EF4-FFF2-40B4-BE49-F238E27FC236}">
                <a16:creationId xmlns:a16="http://schemas.microsoft.com/office/drawing/2014/main" id="{B61E5C56-7DF9-E86F-A9A3-A9FE5670866E}"/>
              </a:ext>
            </a:extLst>
          </p:cNvPr>
          <p:cNvSpPr txBox="1"/>
          <p:nvPr/>
        </p:nvSpPr>
        <p:spPr>
          <a:xfrm>
            <a:off x="3488548" y="348567"/>
            <a:ext cx="1700784" cy="598184"/>
          </a:xfrm>
          <a:prstGeom prst="rect">
            <a:avLst/>
          </a:prstGeom>
          <a:solidFill>
            <a:schemeClr val="bg1"/>
          </a:solidFill>
          <a:ln>
            <a:noFill/>
          </a:ln>
        </p:spPr>
        <p:txBody>
          <a:bodyPr wrap="square" lIns="91440" tIns="91440" rIns="91440" bIns="9144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Review Weekly Plan</a:t>
            </a:r>
          </a:p>
        </p:txBody>
      </p:sp>
      <p:sp>
        <p:nvSpPr>
          <p:cNvPr id="41" name="TextBox 40">
            <a:extLst>
              <a:ext uri="{FF2B5EF4-FFF2-40B4-BE49-F238E27FC236}">
                <a16:creationId xmlns:a16="http://schemas.microsoft.com/office/drawing/2014/main" id="{D291E146-99F7-8078-DEC7-F2A150502012}"/>
              </a:ext>
            </a:extLst>
          </p:cNvPr>
          <p:cNvSpPr txBox="1"/>
          <p:nvPr/>
        </p:nvSpPr>
        <p:spPr>
          <a:xfrm>
            <a:off x="3482523" y="958649"/>
            <a:ext cx="1700784" cy="607668"/>
          </a:xfrm>
          <a:prstGeom prst="rect">
            <a:avLst/>
          </a:prstGeom>
          <a:solidFill>
            <a:schemeClr val="bg1"/>
          </a:solidFill>
          <a:ln>
            <a:noFill/>
          </a:ln>
        </p:spPr>
        <p:txBody>
          <a:bodyPr wrap="square" lIns="91440" tIns="91440" rIns="91440" bIns="9144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Weekly Monday Kickoff</a:t>
            </a:r>
          </a:p>
        </p:txBody>
      </p:sp>
      <p:sp>
        <p:nvSpPr>
          <p:cNvPr id="42" name="TextBox 41">
            <a:extLst>
              <a:ext uri="{FF2B5EF4-FFF2-40B4-BE49-F238E27FC236}">
                <a16:creationId xmlns:a16="http://schemas.microsoft.com/office/drawing/2014/main" id="{554A8988-B739-74E2-25CB-2DB6A7CB998D}"/>
              </a:ext>
            </a:extLst>
          </p:cNvPr>
          <p:cNvSpPr txBox="1"/>
          <p:nvPr/>
        </p:nvSpPr>
        <p:spPr>
          <a:xfrm>
            <a:off x="5199697" y="1410825"/>
            <a:ext cx="1700672" cy="97171"/>
          </a:xfrm>
          <a:prstGeom prst="rect">
            <a:avLst/>
          </a:prstGeom>
          <a:solidFill>
            <a:schemeClr val="bg1"/>
          </a:solidFill>
          <a:ln>
            <a:noFill/>
          </a:ln>
        </p:spPr>
        <p:txBody>
          <a:bodyPr wrap="square" lIns="91440" tIns="91440" rIns="91440" bIns="9144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Broker Follow-Ups</a:t>
            </a:r>
          </a:p>
        </p:txBody>
      </p:sp>
      <p:sp>
        <p:nvSpPr>
          <p:cNvPr id="43" name="TextBox 42">
            <a:extLst>
              <a:ext uri="{FF2B5EF4-FFF2-40B4-BE49-F238E27FC236}">
                <a16:creationId xmlns:a16="http://schemas.microsoft.com/office/drawing/2014/main" id="{77C15509-CBB1-00FE-B28C-1846BA839751}"/>
              </a:ext>
            </a:extLst>
          </p:cNvPr>
          <p:cNvSpPr txBox="1"/>
          <p:nvPr/>
        </p:nvSpPr>
        <p:spPr>
          <a:xfrm>
            <a:off x="5199697" y="1672212"/>
            <a:ext cx="1700672" cy="1131363"/>
          </a:xfrm>
          <a:prstGeom prst="rect">
            <a:avLst/>
          </a:prstGeom>
          <a:solidFill>
            <a:schemeClr val="bg1"/>
          </a:solidFill>
          <a:ln>
            <a:noFill/>
          </a:ln>
        </p:spPr>
        <p:txBody>
          <a:bodyPr wrap="square" lIns="91440" tIns="91440" rIns="91440" bIns="9144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New Field Touchpoints</a:t>
            </a:r>
          </a:p>
        </p:txBody>
      </p:sp>
      <p:sp>
        <p:nvSpPr>
          <p:cNvPr id="44" name="TextBox 43">
            <a:extLst>
              <a:ext uri="{FF2B5EF4-FFF2-40B4-BE49-F238E27FC236}">
                <a16:creationId xmlns:a16="http://schemas.microsoft.com/office/drawing/2014/main" id="{18888BE0-F0A1-D9B5-F51B-81E2852894D0}"/>
              </a:ext>
            </a:extLst>
          </p:cNvPr>
          <p:cNvSpPr txBox="1"/>
          <p:nvPr/>
        </p:nvSpPr>
        <p:spPr>
          <a:xfrm>
            <a:off x="5199697" y="1600772"/>
            <a:ext cx="1700672" cy="97171"/>
          </a:xfrm>
          <a:prstGeom prst="rect">
            <a:avLst/>
          </a:prstGeom>
          <a:solidFill>
            <a:schemeClr val="bg1"/>
          </a:solidFill>
          <a:ln>
            <a:noFill/>
          </a:ln>
        </p:spPr>
        <p:txBody>
          <a:bodyPr wrap="square" lIns="91440" tIns="91440" rIns="91440" bIns="9144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New Prospecting Calls</a:t>
            </a:r>
          </a:p>
        </p:txBody>
      </p:sp>
      <p:sp>
        <p:nvSpPr>
          <p:cNvPr id="45" name="TextBox 44">
            <a:extLst>
              <a:ext uri="{FF2B5EF4-FFF2-40B4-BE49-F238E27FC236}">
                <a16:creationId xmlns:a16="http://schemas.microsoft.com/office/drawing/2014/main" id="{B612EB38-4DBF-1604-F3F7-252117AE7172}"/>
              </a:ext>
            </a:extLst>
          </p:cNvPr>
          <p:cNvSpPr txBox="1"/>
          <p:nvPr/>
        </p:nvSpPr>
        <p:spPr>
          <a:xfrm>
            <a:off x="8627360" y="6163089"/>
            <a:ext cx="1700784" cy="305548"/>
          </a:xfrm>
          <a:prstGeom prst="rect">
            <a:avLst/>
          </a:prstGeom>
          <a:solidFill>
            <a:schemeClr val="bg1"/>
          </a:solidFill>
          <a:ln>
            <a:noFill/>
          </a:ln>
        </p:spPr>
        <p:txBody>
          <a:bodyPr wrap="square" lIns="91440" tIns="91440" rIns="91440" bIns="9144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Send Reminders:</a:t>
            </a:r>
            <a:br>
              <a:rPr kumimoji="0" lang="en-US"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br>
            <a:r>
              <a:rPr kumimoji="0" lang="en-US"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2</a:t>
            </a:r>
            <a:r>
              <a:rPr kumimoji="0" lang="en-US" sz="900" b="0" i="0" u="none" strike="noStrike" kern="1200" cap="none" spc="0" normalizeH="0" baseline="30000" noProof="0" dirty="0">
                <a:ln>
                  <a:noFill/>
                </a:ln>
                <a:solidFill>
                  <a:prstClr val="black"/>
                </a:solidFill>
                <a:effectLst/>
                <a:uLnTx/>
                <a:uFillTx/>
                <a:latin typeface="Abadi" panose="020B0604020104020204" pitchFamily="34" charset="0"/>
                <a:ea typeface="+mn-ea"/>
                <a:cs typeface="+mn-cs"/>
              </a:rPr>
              <a:t>nd</a:t>
            </a:r>
            <a:r>
              <a:rPr kumimoji="0" lang="en-US"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Interviews</a:t>
            </a:r>
          </a:p>
        </p:txBody>
      </p:sp>
      <p:sp>
        <p:nvSpPr>
          <p:cNvPr id="46" name="TextBox 45">
            <a:extLst>
              <a:ext uri="{FF2B5EF4-FFF2-40B4-BE49-F238E27FC236}">
                <a16:creationId xmlns:a16="http://schemas.microsoft.com/office/drawing/2014/main" id="{2EF16A96-D2BF-CE42-13CE-907064E91216}"/>
              </a:ext>
            </a:extLst>
          </p:cNvPr>
          <p:cNvSpPr txBox="1"/>
          <p:nvPr/>
        </p:nvSpPr>
        <p:spPr>
          <a:xfrm>
            <a:off x="10344825" y="5252862"/>
            <a:ext cx="1700784" cy="594171"/>
          </a:xfrm>
          <a:prstGeom prst="rect">
            <a:avLst/>
          </a:prstGeom>
          <a:solidFill>
            <a:schemeClr val="bg1"/>
          </a:solidFill>
          <a:ln>
            <a:noFill/>
          </a:ln>
        </p:spPr>
        <p:txBody>
          <a:bodyPr wrap="square" lIns="91440" tIns="91440" rIns="91440" bIns="9144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Source Candidates for Recruiting Phone-a-thon</a:t>
            </a:r>
          </a:p>
        </p:txBody>
      </p:sp>
      <p:sp>
        <p:nvSpPr>
          <p:cNvPr id="47" name="TextBox 46">
            <a:extLst>
              <a:ext uri="{FF2B5EF4-FFF2-40B4-BE49-F238E27FC236}">
                <a16:creationId xmlns:a16="http://schemas.microsoft.com/office/drawing/2014/main" id="{A6A03B17-60AE-36A2-FD56-CFD55931B882}"/>
              </a:ext>
            </a:extLst>
          </p:cNvPr>
          <p:cNvSpPr txBox="1"/>
          <p:nvPr/>
        </p:nvSpPr>
        <p:spPr>
          <a:xfrm>
            <a:off x="6902486" y="2464656"/>
            <a:ext cx="1721839" cy="338918"/>
          </a:xfrm>
          <a:prstGeom prst="rect">
            <a:avLst/>
          </a:prstGeom>
          <a:solidFill>
            <a:schemeClr val="bg1"/>
          </a:solidFill>
          <a:ln>
            <a:noFill/>
          </a:ln>
        </p:spPr>
        <p:txBody>
          <a:bodyPr wrap="square" lIns="91440" tIns="91440" rIns="91440" bIns="9144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Send 2</a:t>
            </a:r>
            <a:r>
              <a:rPr kumimoji="0" lang="en-US" sz="900" b="0" i="0" u="none" strike="noStrike" kern="1200" cap="none" spc="0" normalizeH="0" baseline="30000" noProof="0" dirty="0">
                <a:ln>
                  <a:noFill/>
                </a:ln>
                <a:solidFill>
                  <a:prstClr val="black"/>
                </a:solidFill>
                <a:effectLst/>
                <a:uLnTx/>
                <a:uFillTx/>
                <a:latin typeface="Abadi" panose="020B0604020104020204" pitchFamily="34" charset="0"/>
                <a:ea typeface="+mn-ea"/>
                <a:cs typeface="+mn-cs"/>
              </a:rPr>
              <a:t>nd</a:t>
            </a:r>
            <a:r>
              <a:rPr kumimoji="0" lang="en-US"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Interview Confirmations</a:t>
            </a:r>
          </a:p>
        </p:txBody>
      </p:sp>
      <p:sp>
        <p:nvSpPr>
          <p:cNvPr id="48" name="TextBox 47">
            <a:extLst>
              <a:ext uri="{FF2B5EF4-FFF2-40B4-BE49-F238E27FC236}">
                <a16:creationId xmlns:a16="http://schemas.microsoft.com/office/drawing/2014/main" id="{0C0A8FDE-C9C0-B7A2-42D1-60EAA969F5FC}"/>
              </a:ext>
            </a:extLst>
          </p:cNvPr>
          <p:cNvSpPr txBox="1"/>
          <p:nvPr/>
        </p:nvSpPr>
        <p:spPr>
          <a:xfrm>
            <a:off x="3488548" y="6162356"/>
            <a:ext cx="1700784" cy="301752"/>
          </a:xfrm>
          <a:prstGeom prst="rect">
            <a:avLst/>
          </a:prstGeom>
          <a:solidFill>
            <a:schemeClr val="bg1"/>
          </a:solidFill>
          <a:ln>
            <a:noFill/>
          </a:ln>
        </p:spPr>
        <p:txBody>
          <a:bodyPr wrap="square" lIns="91440" tIns="91440" rIns="91440" bIns="9144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CRM:</a:t>
            </a:r>
            <a:br>
              <a:rPr kumimoji="0" lang="en-US"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br>
            <a:r>
              <a:rPr kumimoji="0" lang="en-US"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Enter Activity &amp; Follow-Ups</a:t>
            </a:r>
          </a:p>
        </p:txBody>
      </p:sp>
      <p:sp>
        <p:nvSpPr>
          <p:cNvPr id="49" name="TextBox 48">
            <a:extLst>
              <a:ext uri="{FF2B5EF4-FFF2-40B4-BE49-F238E27FC236}">
                <a16:creationId xmlns:a16="http://schemas.microsoft.com/office/drawing/2014/main" id="{BA025FA1-AF45-EED0-6000-B3F63EF307F0}"/>
              </a:ext>
            </a:extLst>
          </p:cNvPr>
          <p:cNvSpPr txBox="1"/>
          <p:nvPr/>
        </p:nvSpPr>
        <p:spPr>
          <a:xfrm>
            <a:off x="6913707" y="3417018"/>
            <a:ext cx="1700784" cy="1535981"/>
          </a:xfrm>
          <a:prstGeom prst="rect">
            <a:avLst/>
          </a:prstGeom>
          <a:solidFill>
            <a:schemeClr val="bg1"/>
          </a:solidFill>
          <a:ln>
            <a:noFill/>
          </a:ln>
        </p:spPr>
        <p:txBody>
          <a:bodyPr wrap="square" lIns="91440" tIns="91440" rIns="91440" bIns="9144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In-field presentations</a:t>
            </a:r>
          </a:p>
        </p:txBody>
      </p:sp>
      <p:sp>
        <p:nvSpPr>
          <p:cNvPr id="50" name="TextBox 49">
            <a:extLst>
              <a:ext uri="{FF2B5EF4-FFF2-40B4-BE49-F238E27FC236}">
                <a16:creationId xmlns:a16="http://schemas.microsoft.com/office/drawing/2014/main" id="{C9072D05-BC0D-756E-DAA5-269DE5D1ECE6}"/>
              </a:ext>
            </a:extLst>
          </p:cNvPr>
          <p:cNvSpPr txBox="1"/>
          <p:nvPr/>
        </p:nvSpPr>
        <p:spPr>
          <a:xfrm>
            <a:off x="8627360" y="4346613"/>
            <a:ext cx="1717465" cy="100584"/>
          </a:xfrm>
          <a:prstGeom prst="rect">
            <a:avLst/>
          </a:prstGeom>
          <a:solidFill>
            <a:schemeClr val="bg1"/>
          </a:solidFill>
          <a:ln>
            <a:noFill/>
          </a:ln>
        </p:spPr>
        <p:txBody>
          <a:bodyPr wrap="square" lIns="91440" tIns="91440" rIns="91440" bIns="9144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Broker Follow-Ups</a:t>
            </a:r>
          </a:p>
        </p:txBody>
      </p:sp>
      <p:sp>
        <p:nvSpPr>
          <p:cNvPr id="51" name="TextBox 50">
            <a:extLst>
              <a:ext uri="{FF2B5EF4-FFF2-40B4-BE49-F238E27FC236}">
                <a16:creationId xmlns:a16="http://schemas.microsoft.com/office/drawing/2014/main" id="{2880041C-33B1-16C6-D725-3706294846D7}"/>
              </a:ext>
            </a:extLst>
          </p:cNvPr>
          <p:cNvSpPr txBox="1"/>
          <p:nvPr/>
        </p:nvSpPr>
        <p:spPr>
          <a:xfrm>
            <a:off x="6913707" y="4626975"/>
            <a:ext cx="1700784" cy="1224012"/>
          </a:xfrm>
          <a:prstGeom prst="rect">
            <a:avLst/>
          </a:prstGeom>
          <a:solidFill>
            <a:schemeClr val="bg1"/>
          </a:solidFill>
          <a:ln>
            <a:noFill/>
          </a:ln>
        </p:spPr>
        <p:txBody>
          <a:bodyPr wrap="square" lIns="91440" tIns="91440" rIns="91440" bIns="9144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New Field Touchpoints</a:t>
            </a:r>
          </a:p>
        </p:txBody>
      </p:sp>
      <p:sp>
        <p:nvSpPr>
          <p:cNvPr id="52" name="TextBox 51">
            <a:extLst>
              <a:ext uri="{FF2B5EF4-FFF2-40B4-BE49-F238E27FC236}">
                <a16:creationId xmlns:a16="http://schemas.microsoft.com/office/drawing/2014/main" id="{4D501146-1C13-6BE8-7115-037BDBD08C6C}"/>
              </a:ext>
            </a:extLst>
          </p:cNvPr>
          <p:cNvSpPr txBox="1"/>
          <p:nvPr/>
        </p:nvSpPr>
        <p:spPr>
          <a:xfrm>
            <a:off x="5191230" y="4545803"/>
            <a:ext cx="1721840" cy="100584"/>
          </a:xfrm>
          <a:prstGeom prst="rect">
            <a:avLst/>
          </a:prstGeom>
          <a:solidFill>
            <a:schemeClr val="bg1"/>
          </a:solidFill>
          <a:ln>
            <a:noFill/>
          </a:ln>
        </p:spPr>
        <p:txBody>
          <a:bodyPr wrap="square" lIns="91440" tIns="91440" rIns="91440" bIns="9144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New Prospecting Calls</a:t>
            </a:r>
          </a:p>
        </p:txBody>
      </p:sp>
      <p:sp>
        <p:nvSpPr>
          <p:cNvPr id="53" name="TextBox 52">
            <a:extLst>
              <a:ext uri="{FF2B5EF4-FFF2-40B4-BE49-F238E27FC236}">
                <a16:creationId xmlns:a16="http://schemas.microsoft.com/office/drawing/2014/main" id="{2FCA15C2-977C-E12F-0E4B-E7358776A6AF}"/>
              </a:ext>
            </a:extLst>
          </p:cNvPr>
          <p:cNvSpPr txBox="1"/>
          <p:nvPr/>
        </p:nvSpPr>
        <p:spPr>
          <a:xfrm>
            <a:off x="6913707" y="4558505"/>
            <a:ext cx="1700784" cy="100584"/>
          </a:xfrm>
          <a:prstGeom prst="rect">
            <a:avLst/>
          </a:prstGeom>
          <a:solidFill>
            <a:schemeClr val="bg1"/>
          </a:solidFill>
          <a:ln>
            <a:noFill/>
          </a:ln>
        </p:spPr>
        <p:txBody>
          <a:bodyPr wrap="square" lIns="91440" tIns="91440" rIns="91440" bIns="9144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New Prospecting Calls</a:t>
            </a:r>
          </a:p>
        </p:txBody>
      </p:sp>
      <p:sp>
        <p:nvSpPr>
          <p:cNvPr id="72" name="TextBox 71">
            <a:extLst>
              <a:ext uri="{FF2B5EF4-FFF2-40B4-BE49-F238E27FC236}">
                <a16:creationId xmlns:a16="http://schemas.microsoft.com/office/drawing/2014/main" id="{7FD6AFFE-138E-E843-94D2-4F07BAA5A18C}"/>
              </a:ext>
            </a:extLst>
          </p:cNvPr>
          <p:cNvSpPr txBox="1"/>
          <p:nvPr/>
        </p:nvSpPr>
        <p:spPr>
          <a:xfrm>
            <a:off x="6913707" y="4346613"/>
            <a:ext cx="1700784" cy="100584"/>
          </a:xfrm>
          <a:prstGeom prst="rect">
            <a:avLst/>
          </a:prstGeom>
          <a:solidFill>
            <a:schemeClr val="bg1"/>
          </a:solidFill>
          <a:ln>
            <a:noFill/>
          </a:ln>
        </p:spPr>
        <p:txBody>
          <a:bodyPr wrap="square" lIns="91440" tIns="91440" rIns="91440" bIns="9144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Broker Follow-Ups</a:t>
            </a:r>
          </a:p>
        </p:txBody>
      </p:sp>
      <p:sp>
        <p:nvSpPr>
          <p:cNvPr id="92" name="TextBox 91">
            <a:extLst>
              <a:ext uri="{FF2B5EF4-FFF2-40B4-BE49-F238E27FC236}">
                <a16:creationId xmlns:a16="http://schemas.microsoft.com/office/drawing/2014/main" id="{43F66FDE-BE00-C07D-CF4D-6DB401C9F1B4}"/>
              </a:ext>
            </a:extLst>
          </p:cNvPr>
          <p:cNvSpPr txBox="1"/>
          <p:nvPr/>
        </p:nvSpPr>
        <p:spPr>
          <a:xfrm>
            <a:off x="6902486" y="958649"/>
            <a:ext cx="1721839" cy="1506007"/>
          </a:xfrm>
          <a:prstGeom prst="rect">
            <a:avLst/>
          </a:prstGeom>
          <a:solidFill>
            <a:schemeClr val="bg1"/>
          </a:solidFill>
          <a:ln>
            <a:noFill/>
          </a:ln>
        </p:spPr>
        <p:txBody>
          <a:bodyPr wrap="square" lIns="91440" tIns="91440" rIns="91440" bIns="9144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First Interviews</a:t>
            </a:r>
          </a:p>
        </p:txBody>
      </p:sp>
      <p:sp>
        <p:nvSpPr>
          <p:cNvPr id="93" name="TextBox 92">
            <a:extLst>
              <a:ext uri="{FF2B5EF4-FFF2-40B4-BE49-F238E27FC236}">
                <a16:creationId xmlns:a16="http://schemas.microsoft.com/office/drawing/2014/main" id="{17DA9C91-F1DE-F211-9758-ECE7A442A5B3}"/>
              </a:ext>
            </a:extLst>
          </p:cNvPr>
          <p:cNvSpPr txBox="1"/>
          <p:nvPr/>
        </p:nvSpPr>
        <p:spPr>
          <a:xfrm>
            <a:off x="10344825" y="1874520"/>
            <a:ext cx="1700784" cy="929054"/>
          </a:xfrm>
          <a:prstGeom prst="rect">
            <a:avLst/>
          </a:prstGeom>
          <a:solidFill>
            <a:schemeClr val="bg1"/>
          </a:solidFill>
          <a:ln>
            <a:noFill/>
          </a:ln>
        </p:spPr>
        <p:txBody>
          <a:bodyPr wrap="square" lIns="91440" tIns="91440" rIns="91440" bIns="9144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Second Interviews</a:t>
            </a:r>
          </a:p>
        </p:txBody>
      </p:sp>
      <p:sp>
        <p:nvSpPr>
          <p:cNvPr id="94" name="TextBox 93">
            <a:extLst>
              <a:ext uri="{FF2B5EF4-FFF2-40B4-BE49-F238E27FC236}">
                <a16:creationId xmlns:a16="http://schemas.microsoft.com/office/drawing/2014/main" id="{290DE546-0984-417C-B6E4-01EC666EE1B0}"/>
              </a:ext>
            </a:extLst>
          </p:cNvPr>
          <p:cNvSpPr txBox="1"/>
          <p:nvPr/>
        </p:nvSpPr>
        <p:spPr>
          <a:xfrm>
            <a:off x="6904126" y="647509"/>
            <a:ext cx="1700784" cy="320040"/>
          </a:xfrm>
          <a:prstGeom prst="rect">
            <a:avLst/>
          </a:prstGeom>
          <a:solidFill>
            <a:schemeClr val="bg1"/>
          </a:solidFill>
          <a:ln>
            <a:noFill/>
          </a:ln>
        </p:spPr>
        <p:txBody>
          <a:bodyPr wrap="square" lIns="91440" tIns="91440" rIns="91440" bIns="9144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Candidate Sourcing</a:t>
            </a:r>
          </a:p>
        </p:txBody>
      </p:sp>
      <p:sp>
        <p:nvSpPr>
          <p:cNvPr id="101" name="TextBox 100">
            <a:extLst>
              <a:ext uri="{FF2B5EF4-FFF2-40B4-BE49-F238E27FC236}">
                <a16:creationId xmlns:a16="http://schemas.microsoft.com/office/drawing/2014/main" id="{9698D7D2-C1E2-42CE-FF34-102CD0FE77EC}"/>
              </a:ext>
            </a:extLst>
          </p:cNvPr>
          <p:cNvSpPr txBox="1"/>
          <p:nvPr/>
        </p:nvSpPr>
        <p:spPr>
          <a:xfrm>
            <a:off x="3486650" y="5825622"/>
            <a:ext cx="1712823" cy="323165"/>
          </a:xfrm>
          <a:prstGeom prst="rect">
            <a:avLst/>
          </a:prstGeom>
          <a:solidFill>
            <a:schemeClr val="bg1"/>
          </a:solidFill>
          <a:ln>
            <a:noFill/>
          </a:ln>
        </p:spPr>
        <p:txBody>
          <a:bodyPr wrap="square" lIns="91440" tIns="91440" rIns="91440" bIns="9144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Send Interview Confirmations</a:t>
            </a:r>
          </a:p>
        </p:txBody>
      </p:sp>
      <p:graphicFrame>
        <p:nvGraphicFramePr>
          <p:cNvPr id="102" name="Table 101">
            <a:extLst>
              <a:ext uri="{FF2B5EF4-FFF2-40B4-BE49-F238E27FC236}">
                <a16:creationId xmlns:a16="http://schemas.microsoft.com/office/drawing/2014/main" id="{CD9787A2-8EDD-9A97-9E54-330C72CB83E9}"/>
              </a:ext>
            </a:extLst>
          </p:cNvPr>
          <p:cNvGraphicFramePr>
            <a:graphicFrameLocks noGrp="1"/>
          </p:cNvGraphicFramePr>
          <p:nvPr>
            <p:extLst>
              <p:ext uri="{D42A27DB-BD31-4B8C-83A1-F6EECF244321}">
                <p14:modId xmlns:p14="http://schemas.microsoft.com/office/powerpoint/2010/main" val="4132436743"/>
              </p:ext>
            </p:extLst>
          </p:nvPr>
        </p:nvGraphicFramePr>
        <p:xfrm>
          <a:off x="2761488" y="91440"/>
          <a:ext cx="9290306" cy="6675121"/>
        </p:xfrm>
        <a:graphic>
          <a:graphicData uri="http://schemas.openxmlformats.org/drawingml/2006/table">
            <a:tbl>
              <a:tblPr/>
              <a:tblGrid>
                <a:gridCol w="717506">
                  <a:extLst>
                    <a:ext uri="{9D8B030D-6E8A-4147-A177-3AD203B41FA5}">
                      <a16:colId xmlns:a16="http://schemas.microsoft.com/office/drawing/2014/main" val="2624040997"/>
                    </a:ext>
                  </a:extLst>
                </a:gridCol>
                <a:gridCol w="1714560">
                  <a:extLst>
                    <a:ext uri="{9D8B030D-6E8A-4147-A177-3AD203B41FA5}">
                      <a16:colId xmlns:a16="http://schemas.microsoft.com/office/drawing/2014/main" val="3464791939"/>
                    </a:ext>
                  </a:extLst>
                </a:gridCol>
                <a:gridCol w="1714560">
                  <a:extLst>
                    <a:ext uri="{9D8B030D-6E8A-4147-A177-3AD203B41FA5}">
                      <a16:colId xmlns:a16="http://schemas.microsoft.com/office/drawing/2014/main" val="3197606242"/>
                    </a:ext>
                  </a:extLst>
                </a:gridCol>
                <a:gridCol w="1714560">
                  <a:extLst>
                    <a:ext uri="{9D8B030D-6E8A-4147-A177-3AD203B41FA5}">
                      <a16:colId xmlns:a16="http://schemas.microsoft.com/office/drawing/2014/main" val="350737"/>
                    </a:ext>
                  </a:extLst>
                </a:gridCol>
                <a:gridCol w="1714560">
                  <a:extLst>
                    <a:ext uri="{9D8B030D-6E8A-4147-A177-3AD203B41FA5}">
                      <a16:colId xmlns:a16="http://schemas.microsoft.com/office/drawing/2014/main" val="1627536390"/>
                    </a:ext>
                  </a:extLst>
                </a:gridCol>
                <a:gridCol w="1714560">
                  <a:extLst>
                    <a:ext uri="{9D8B030D-6E8A-4147-A177-3AD203B41FA5}">
                      <a16:colId xmlns:a16="http://schemas.microsoft.com/office/drawing/2014/main" val="1884994499"/>
                    </a:ext>
                  </a:extLst>
                </a:gridCol>
              </a:tblGrid>
              <a:tr h="252628">
                <a:tc>
                  <a:txBody>
                    <a:bodyPr/>
                    <a:lstStyle/>
                    <a:p>
                      <a:pPr algn="r" fontAlgn="ctr"/>
                      <a:endParaRPr lang="en-US" sz="1100" b="0" i="0" u="none" strike="noStrike" dirty="0">
                        <a:solidFill>
                          <a:schemeClr val="bg1"/>
                        </a:solidFill>
                        <a:effectLst/>
                        <a:latin typeface="Abadi" panose="020B0604020104020204" pitchFamily="34" charset="0"/>
                      </a:endParaRPr>
                    </a:p>
                  </a:txBody>
                  <a:tcPr marL="3743" marR="89826" marT="3743" marB="0" anchor="ctr">
                    <a:lnL>
                      <a:noFill/>
                    </a:lnL>
                    <a:lnR>
                      <a:noFill/>
                    </a:lnR>
                    <a:lnT>
                      <a:noFill/>
                    </a:lnT>
                    <a:lnB>
                      <a:noFill/>
                    </a:lnB>
                  </a:tcPr>
                </a:tc>
                <a:tc>
                  <a:txBody>
                    <a:bodyPr/>
                    <a:lstStyle/>
                    <a:p>
                      <a:pPr algn="ctr" fontAlgn="ctr"/>
                      <a:r>
                        <a:rPr lang="en-US" sz="1100" b="1" i="0" u="none" strike="noStrike" dirty="0">
                          <a:solidFill>
                            <a:schemeClr val="bg1"/>
                          </a:solidFill>
                          <a:effectLst/>
                          <a:latin typeface="Abadi" panose="020B0604020104020204" pitchFamily="34" charset="0"/>
                        </a:rPr>
                        <a:t>MONDAY</a:t>
                      </a:r>
                    </a:p>
                  </a:txBody>
                  <a:tcPr marL="3743" marR="3743" marT="3743"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chemeClr val="bg1"/>
                          </a:solidFill>
                          <a:effectLst/>
                          <a:latin typeface="Abadi" panose="020B0604020104020204" pitchFamily="34" charset="0"/>
                        </a:rPr>
                        <a:t>TUESDAY</a:t>
                      </a:r>
                    </a:p>
                  </a:txBody>
                  <a:tcPr marL="3743" marR="3743" marT="3743"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chemeClr val="bg1"/>
                          </a:solidFill>
                          <a:effectLst/>
                          <a:latin typeface="Abadi" panose="020B0604020104020204" pitchFamily="34" charset="0"/>
                        </a:rPr>
                        <a:t>WEDNESDAY</a:t>
                      </a:r>
                    </a:p>
                  </a:txBody>
                  <a:tcPr marL="3743" marR="3743" marT="3743"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chemeClr val="bg1"/>
                          </a:solidFill>
                          <a:effectLst/>
                          <a:latin typeface="Abadi" panose="020B0604020104020204" pitchFamily="34" charset="0"/>
                        </a:rPr>
                        <a:t>THURSDAY</a:t>
                      </a:r>
                    </a:p>
                  </a:txBody>
                  <a:tcPr marL="3743" marR="3743" marT="3743"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chemeClr val="bg1"/>
                          </a:solidFill>
                          <a:effectLst/>
                          <a:latin typeface="Abadi" panose="020B0604020104020204" pitchFamily="34" charset="0"/>
                        </a:rPr>
                        <a:t>FRIDAY</a:t>
                      </a:r>
                    </a:p>
                  </a:txBody>
                  <a:tcPr marL="3743" marR="3743" marT="3743"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6873704"/>
                  </a:ext>
                </a:extLst>
              </a:tr>
              <a:tr h="305833">
                <a:tc>
                  <a:txBody>
                    <a:bodyPr/>
                    <a:lstStyle/>
                    <a:p>
                      <a:pPr algn="r" fontAlgn="t"/>
                      <a:r>
                        <a:rPr lang="en-US" sz="1100" b="0" i="0" u="none" strike="noStrike" dirty="0">
                          <a:solidFill>
                            <a:schemeClr val="bg1"/>
                          </a:solidFill>
                          <a:effectLst/>
                          <a:latin typeface="Abadi" panose="020B0604020104020204" pitchFamily="34" charset="0"/>
                        </a:rPr>
                        <a:t>8:00 AM</a:t>
                      </a:r>
                    </a:p>
                  </a:txBody>
                  <a:tcPr marL="3743" marR="89826" marT="3743"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dirty="0">
                          <a:solidFill>
                            <a:srgbClr val="000000"/>
                          </a:solidFill>
                          <a:effectLst/>
                          <a:latin typeface="Barlow" panose="000005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n-US" sz="800" b="1" i="0" u="none" strike="noStrike" dirty="0">
                          <a:solidFill>
                            <a:srgbClr val="000000"/>
                          </a:solidFill>
                          <a:effectLst/>
                          <a:latin typeface="Barlow" panose="000005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5703236"/>
                  </a:ext>
                </a:extLst>
              </a:tr>
              <a:tr h="305833">
                <a:tc>
                  <a:txBody>
                    <a:bodyPr/>
                    <a:lstStyle/>
                    <a:p>
                      <a:pPr algn="r" fontAlgn="t"/>
                      <a:r>
                        <a:rPr lang="en-US" sz="1100" b="0" i="0" u="none" strike="noStrike" dirty="0">
                          <a:solidFill>
                            <a:schemeClr val="bg1"/>
                          </a:solidFill>
                          <a:effectLst/>
                          <a:latin typeface="Abadi" panose="020B0604020104020204" pitchFamily="34" charset="0"/>
                        </a:rPr>
                        <a:t>8:30 AM</a:t>
                      </a:r>
                    </a:p>
                  </a:txBody>
                  <a:tcPr marL="3743" marR="89826" marT="3743"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dirty="0">
                          <a:solidFill>
                            <a:srgbClr val="000000"/>
                          </a:solidFill>
                          <a:effectLst/>
                          <a:latin typeface="Barlow" panose="000005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Barlow" panose="000005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422003087"/>
                  </a:ext>
                </a:extLst>
              </a:tr>
              <a:tr h="305833">
                <a:tc>
                  <a:txBody>
                    <a:bodyPr/>
                    <a:lstStyle/>
                    <a:p>
                      <a:pPr algn="r" fontAlgn="t"/>
                      <a:r>
                        <a:rPr lang="en-US" sz="1100" b="0" i="0" u="none" strike="noStrike" dirty="0">
                          <a:solidFill>
                            <a:schemeClr val="bg1"/>
                          </a:solidFill>
                          <a:effectLst/>
                          <a:latin typeface="Abadi" panose="020B0604020104020204" pitchFamily="34" charset="0"/>
                        </a:rPr>
                        <a:t>9:00 AM</a:t>
                      </a:r>
                    </a:p>
                  </a:txBody>
                  <a:tcPr marL="3743" marR="89826" marT="3743"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Barlow" panose="000005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6232195"/>
                  </a:ext>
                </a:extLst>
              </a:tr>
              <a:tr h="305833">
                <a:tc>
                  <a:txBody>
                    <a:bodyPr/>
                    <a:lstStyle/>
                    <a:p>
                      <a:pPr algn="r" fontAlgn="t"/>
                      <a:r>
                        <a:rPr lang="en-US" sz="1100" b="0" i="0" u="none" strike="noStrike" dirty="0">
                          <a:solidFill>
                            <a:schemeClr val="bg1"/>
                          </a:solidFill>
                          <a:effectLst/>
                          <a:latin typeface="Abadi" panose="020B0604020104020204" pitchFamily="34" charset="0"/>
                        </a:rPr>
                        <a:t>9:30 AM</a:t>
                      </a:r>
                    </a:p>
                  </a:txBody>
                  <a:tcPr marL="3743" marR="89826" marT="3743"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Barlow" panose="000005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00874728"/>
                  </a:ext>
                </a:extLst>
              </a:tr>
              <a:tr h="305833">
                <a:tc>
                  <a:txBody>
                    <a:bodyPr/>
                    <a:lstStyle/>
                    <a:p>
                      <a:pPr algn="r" fontAlgn="t"/>
                      <a:r>
                        <a:rPr lang="en-US" sz="1100" b="0" i="0" u="none" strike="noStrike" dirty="0">
                          <a:solidFill>
                            <a:schemeClr val="bg1"/>
                          </a:solidFill>
                          <a:effectLst/>
                          <a:latin typeface="Abadi" panose="020B0604020104020204" pitchFamily="34" charset="0"/>
                        </a:rPr>
                        <a:t>10:00 AM</a:t>
                      </a:r>
                    </a:p>
                  </a:txBody>
                  <a:tcPr marL="3743" marR="89826" marT="3743"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Barlow" panose="000005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3582791"/>
                  </a:ext>
                </a:extLst>
              </a:tr>
              <a:tr h="305833">
                <a:tc>
                  <a:txBody>
                    <a:bodyPr/>
                    <a:lstStyle/>
                    <a:p>
                      <a:pPr algn="r" fontAlgn="t"/>
                      <a:r>
                        <a:rPr lang="en-US" sz="1100" b="0" i="0" u="none" strike="noStrike" dirty="0">
                          <a:solidFill>
                            <a:schemeClr val="bg1"/>
                          </a:solidFill>
                          <a:effectLst/>
                          <a:latin typeface="Abadi" panose="020B0604020104020204" pitchFamily="34" charset="0"/>
                        </a:rPr>
                        <a:t>10:30 AM</a:t>
                      </a:r>
                    </a:p>
                  </a:txBody>
                  <a:tcPr marL="3743" marR="89826" marT="3743"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850706532"/>
                  </a:ext>
                </a:extLst>
              </a:tr>
              <a:tr h="305833">
                <a:tc>
                  <a:txBody>
                    <a:bodyPr/>
                    <a:lstStyle/>
                    <a:p>
                      <a:pPr algn="r" fontAlgn="t"/>
                      <a:r>
                        <a:rPr lang="en-US" sz="1100" b="0" i="0" u="none" strike="noStrike" dirty="0">
                          <a:solidFill>
                            <a:schemeClr val="bg1"/>
                          </a:solidFill>
                          <a:effectLst/>
                          <a:latin typeface="Abadi" panose="020B0604020104020204" pitchFamily="34" charset="0"/>
                        </a:rPr>
                        <a:t>11:00 AM</a:t>
                      </a:r>
                    </a:p>
                  </a:txBody>
                  <a:tcPr marL="3743" marR="89826" marT="3743"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260785322"/>
                  </a:ext>
                </a:extLst>
              </a:tr>
              <a:tr h="305833">
                <a:tc>
                  <a:txBody>
                    <a:bodyPr/>
                    <a:lstStyle/>
                    <a:p>
                      <a:pPr algn="r" fontAlgn="t"/>
                      <a:r>
                        <a:rPr lang="en-US" sz="1100" b="0" i="0" u="none" strike="noStrike" dirty="0">
                          <a:solidFill>
                            <a:schemeClr val="bg1"/>
                          </a:solidFill>
                          <a:effectLst/>
                          <a:latin typeface="Abadi" panose="020B0604020104020204" pitchFamily="34" charset="0"/>
                        </a:rPr>
                        <a:t>11:30 AM</a:t>
                      </a:r>
                    </a:p>
                  </a:txBody>
                  <a:tcPr marL="3743" marR="89826" marT="3743"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2399117"/>
                  </a:ext>
                </a:extLst>
              </a:tr>
              <a:tr h="305833">
                <a:tc>
                  <a:txBody>
                    <a:bodyPr/>
                    <a:lstStyle/>
                    <a:p>
                      <a:pPr algn="r" fontAlgn="t"/>
                      <a:r>
                        <a:rPr lang="en-US" sz="1100" b="0" i="0" u="none" strike="noStrike" dirty="0">
                          <a:solidFill>
                            <a:schemeClr val="bg1"/>
                          </a:solidFill>
                          <a:effectLst/>
                          <a:latin typeface="Abadi" panose="020B0604020104020204" pitchFamily="34" charset="0"/>
                        </a:rPr>
                        <a:t>12:00 PM</a:t>
                      </a:r>
                    </a:p>
                  </a:txBody>
                  <a:tcPr marL="3743" marR="89826" marT="3743" marB="0">
                    <a:lnL>
                      <a:noFill/>
                    </a:lnL>
                    <a:lnR w="12700" cap="flat" cmpd="sng" algn="ctr">
                      <a:solidFill>
                        <a:srgbClr val="000000"/>
                      </a:solidFill>
                      <a:prstDash val="solid"/>
                      <a:round/>
                      <a:headEnd type="none" w="med" len="med"/>
                      <a:tailEnd type="none" w="med" len="med"/>
                    </a:lnR>
                    <a:lnT>
                      <a:noFill/>
                    </a:lnT>
                    <a:lnB>
                      <a:noFill/>
                    </a:lnB>
                  </a:tcPr>
                </a:tc>
                <a:tc rowSpan="2">
                  <a:txBody>
                    <a:bodyPr/>
                    <a:lstStyle/>
                    <a:p>
                      <a:pPr algn="ctr" fontAlgn="ctr"/>
                      <a:r>
                        <a:rPr lang="en-US" sz="800" b="1" i="0" u="none" strike="noStrike" dirty="0">
                          <a:solidFill>
                            <a:srgbClr val="000000"/>
                          </a:solidFill>
                          <a:effectLst/>
                          <a:latin typeface="Barlow" panose="00000500000000000000" pitchFamily="2" charset="0"/>
                        </a:rPr>
                        <a:t>Lunch</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DDD"/>
                    </a:solidFill>
                  </a:tcPr>
                </a:tc>
                <a:tc rowSpan="2">
                  <a:txBody>
                    <a:bodyPr/>
                    <a:lstStyle/>
                    <a:p>
                      <a:pPr algn="ctr" fontAlgn="ctr"/>
                      <a:r>
                        <a:rPr lang="en-US" sz="800" b="1" i="0" u="none" strike="noStrike" dirty="0">
                          <a:solidFill>
                            <a:srgbClr val="000000"/>
                          </a:solidFill>
                          <a:effectLst/>
                          <a:latin typeface="Barlow" panose="00000500000000000000" pitchFamily="2" charset="0"/>
                        </a:rPr>
                        <a:t>Lunch</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DDD"/>
                    </a:solidFill>
                  </a:tcPr>
                </a:tc>
                <a:tc rowSpan="2">
                  <a:txBody>
                    <a:bodyPr/>
                    <a:lstStyle/>
                    <a:p>
                      <a:pPr algn="ctr" fontAlgn="ctr"/>
                      <a:r>
                        <a:rPr lang="en-US" sz="800" b="1" i="0" u="none" strike="noStrike" dirty="0">
                          <a:solidFill>
                            <a:srgbClr val="000000"/>
                          </a:solidFill>
                          <a:effectLst/>
                          <a:latin typeface="Barlow" panose="00000500000000000000" pitchFamily="2" charset="0"/>
                        </a:rPr>
                        <a:t>Lunch</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DDD"/>
                    </a:solidFill>
                  </a:tcPr>
                </a:tc>
                <a:tc rowSpan="2">
                  <a:txBody>
                    <a:bodyPr/>
                    <a:lstStyle/>
                    <a:p>
                      <a:pPr algn="ctr" fontAlgn="ctr"/>
                      <a:r>
                        <a:rPr lang="en-US" sz="800" b="1" i="0" u="none" strike="noStrike" dirty="0">
                          <a:solidFill>
                            <a:srgbClr val="000000"/>
                          </a:solidFill>
                          <a:effectLst/>
                          <a:latin typeface="Barlow" panose="00000500000000000000" pitchFamily="2" charset="0"/>
                        </a:rPr>
                        <a:t>Lunch</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DDD"/>
                    </a:solidFill>
                  </a:tcPr>
                </a:tc>
                <a:tc rowSpan="2">
                  <a:txBody>
                    <a:bodyPr/>
                    <a:lstStyle/>
                    <a:p>
                      <a:pPr algn="ctr" fontAlgn="ctr"/>
                      <a:r>
                        <a:rPr lang="en-US" sz="800" b="1" i="0" u="none" strike="noStrike" dirty="0">
                          <a:solidFill>
                            <a:srgbClr val="000000"/>
                          </a:solidFill>
                          <a:effectLst/>
                          <a:latin typeface="Barlow" panose="00000500000000000000" pitchFamily="2" charset="0"/>
                        </a:rPr>
                        <a:t>Lunch</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DDD"/>
                    </a:solidFill>
                  </a:tcPr>
                </a:tc>
                <a:extLst>
                  <a:ext uri="{0D108BD9-81ED-4DB2-BD59-A6C34878D82A}">
                    <a16:rowId xmlns:a16="http://schemas.microsoft.com/office/drawing/2014/main" val="1653816215"/>
                  </a:ext>
                </a:extLst>
              </a:tr>
              <a:tr h="305833">
                <a:tc>
                  <a:txBody>
                    <a:bodyPr/>
                    <a:lstStyle/>
                    <a:p>
                      <a:pPr algn="r" fontAlgn="t"/>
                      <a:r>
                        <a:rPr lang="en-US" sz="1100" b="0" i="0" u="none" strike="noStrike" dirty="0">
                          <a:solidFill>
                            <a:schemeClr val="bg1"/>
                          </a:solidFill>
                          <a:effectLst/>
                          <a:latin typeface="Abadi" panose="020B0604020104020204" pitchFamily="34" charset="0"/>
                        </a:rPr>
                        <a:t>12:30 PM</a:t>
                      </a:r>
                    </a:p>
                  </a:txBody>
                  <a:tcPr marL="3743" marR="89826" marT="3743" marB="0">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961299609"/>
                  </a:ext>
                </a:extLst>
              </a:tr>
              <a:tr h="305833">
                <a:tc>
                  <a:txBody>
                    <a:bodyPr/>
                    <a:lstStyle/>
                    <a:p>
                      <a:pPr algn="r" fontAlgn="t"/>
                      <a:r>
                        <a:rPr lang="en-US" sz="1100" b="0" i="0" u="none" strike="noStrike" dirty="0">
                          <a:solidFill>
                            <a:schemeClr val="bg1"/>
                          </a:solidFill>
                          <a:effectLst/>
                          <a:latin typeface="Abadi" panose="020B0604020104020204" pitchFamily="34" charset="0"/>
                        </a:rPr>
                        <a:t>1:00 PM</a:t>
                      </a:r>
                    </a:p>
                  </a:txBody>
                  <a:tcPr marL="3743" marR="89826" marT="3743"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panose="000005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294367145"/>
                  </a:ext>
                </a:extLst>
              </a:tr>
              <a:tr h="305833">
                <a:tc>
                  <a:txBody>
                    <a:bodyPr/>
                    <a:lstStyle/>
                    <a:p>
                      <a:pPr algn="r" fontAlgn="t"/>
                      <a:r>
                        <a:rPr lang="en-US" sz="1100" b="0" i="0" u="none" strike="noStrike" dirty="0">
                          <a:solidFill>
                            <a:schemeClr val="bg1"/>
                          </a:solidFill>
                          <a:effectLst/>
                          <a:latin typeface="Abadi" panose="020B0604020104020204" pitchFamily="34" charset="0"/>
                        </a:rPr>
                        <a:t>1:30 PM</a:t>
                      </a:r>
                    </a:p>
                  </a:txBody>
                  <a:tcPr marL="3743" marR="89826" marT="3743"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panose="000005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350409806"/>
                  </a:ext>
                </a:extLst>
              </a:tr>
              <a:tr h="305833">
                <a:tc>
                  <a:txBody>
                    <a:bodyPr/>
                    <a:lstStyle/>
                    <a:p>
                      <a:pPr algn="r" fontAlgn="t"/>
                      <a:r>
                        <a:rPr lang="en-US" sz="1100" b="0" i="0" u="none" strike="noStrike" dirty="0">
                          <a:solidFill>
                            <a:schemeClr val="bg1"/>
                          </a:solidFill>
                          <a:effectLst/>
                          <a:latin typeface="Abadi" panose="020B0604020104020204" pitchFamily="34" charset="0"/>
                        </a:rPr>
                        <a:t>2:00 PM</a:t>
                      </a:r>
                    </a:p>
                  </a:txBody>
                  <a:tcPr marL="3743" marR="89826" marT="3743"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panose="000005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497633097"/>
                  </a:ext>
                </a:extLst>
              </a:tr>
              <a:tr h="305833">
                <a:tc>
                  <a:txBody>
                    <a:bodyPr/>
                    <a:lstStyle/>
                    <a:p>
                      <a:pPr algn="r" fontAlgn="t"/>
                      <a:r>
                        <a:rPr lang="en-US" sz="1100" b="0" i="0" u="none" strike="noStrike" dirty="0">
                          <a:solidFill>
                            <a:schemeClr val="bg1"/>
                          </a:solidFill>
                          <a:effectLst/>
                          <a:latin typeface="Abadi" panose="020B0604020104020204" pitchFamily="34" charset="0"/>
                        </a:rPr>
                        <a:t>2:30 PM</a:t>
                      </a:r>
                    </a:p>
                  </a:txBody>
                  <a:tcPr marL="3743" marR="89826" marT="3743"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panose="000005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185055857"/>
                  </a:ext>
                </a:extLst>
              </a:tr>
              <a:tr h="305833">
                <a:tc>
                  <a:txBody>
                    <a:bodyPr/>
                    <a:lstStyle/>
                    <a:p>
                      <a:pPr algn="r" fontAlgn="t"/>
                      <a:r>
                        <a:rPr lang="en-US" sz="1100" b="0" i="0" u="none" strike="noStrike" dirty="0">
                          <a:solidFill>
                            <a:schemeClr val="bg1"/>
                          </a:solidFill>
                          <a:effectLst/>
                          <a:latin typeface="Abadi" panose="020B0604020104020204" pitchFamily="34" charset="0"/>
                        </a:rPr>
                        <a:t>3:00 PM</a:t>
                      </a:r>
                    </a:p>
                  </a:txBody>
                  <a:tcPr marL="3743" marR="89826" marT="3743"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panose="000005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738634341"/>
                  </a:ext>
                </a:extLst>
              </a:tr>
              <a:tr h="305833">
                <a:tc>
                  <a:txBody>
                    <a:bodyPr/>
                    <a:lstStyle/>
                    <a:p>
                      <a:pPr algn="r" fontAlgn="t"/>
                      <a:r>
                        <a:rPr lang="en-US" sz="1100" b="0" i="0" u="none" strike="noStrike" dirty="0">
                          <a:solidFill>
                            <a:schemeClr val="bg1"/>
                          </a:solidFill>
                          <a:effectLst/>
                          <a:latin typeface="Abadi" panose="020B0604020104020204" pitchFamily="34" charset="0"/>
                        </a:rPr>
                        <a:t>3:30 PM</a:t>
                      </a:r>
                    </a:p>
                  </a:txBody>
                  <a:tcPr marL="3743" marR="89826" marT="3743"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panose="000005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4226579"/>
                  </a:ext>
                </a:extLst>
              </a:tr>
              <a:tr h="305833">
                <a:tc>
                  <a:txBody>
                    <a:bodyPr/>
                    <a:lstStyle/>
                    <a:p>
                      <a:pPr algn="r" fontAlgn="t"/>
                      <a:r>
                        <a:rPr lang="en-US" sz="1100" b="0" i="0" u="none" strike="noStrike" dirty="0">
                          <a:solidFill>
                            <a:schemeClr val="bg1"/>
                          </a:solidFill>
                          <a:effectLst/>
                          <a:latin typeface="Abadi" panose="020B0604020104020204" pitchFamily="34" charset="0"/>
                        </a:rPr>
                        <a:t>4:00 PM</a:t>
                      </a:r>
                    </a:p>
                  </a:txBody>
                  <a:tcPr marL="3743" marR="89826" marT="3743"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810671307"/>
                  </a:ext>
                </a:extLst>
              </a:tr>
              <a:tr h="305833">
                <a:tc>
                  <a:txBody>
                    <a:bodyPr/>
                    <a:lstStyle/>
                    <a:p>
                      <a:pPr algn="r" fontAlgn="t"/>
                      <a:r>
                        <a:rPr lang="en-US" sz="1100" b="0" i="0" u="none" strike="noStrike" dirty="0">
                          <a:solidFill>
                            <a:schemeClr val="bg1"/>
                          </a:solidFill>
                          <a:effectLst/>
                          <a:latin typeface="Abadi" panose="020B0604020104020204" pitchFamily="34" charset="0"/>
                        </a:rPr>
                        <a:t>4:30 PM</a:t>
                      </a:r>
                    </a:p>
                  </a:txBody>
                  <a:tcPr marL="3743" marR="89826" marT="3743"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9229628"/>
                  </a:ext>
                </a:extLst>
              </a:tr>
              <a:tr h="305833">
                <a:tc>
                  <a:txBody>
                    <a:bodyPr/>
                    <a:lstStyle/>
                    <a:p>
                      <a:pPr algn="r" fontAlgn="t"/>
                      <a:r>
                        <a:rPr lang="en-US" sz="1100" b="0" i="0" u="none" strike="noStrike" dirty="0">
                          <a:solidFill>
                            <a:schemeClr val="bg1"/>
                          </a:solidFill>
                          <a:effectLst/>
                          <a:latin typeface="Abadi" panose="020B0604020104020204" pitchFamily="34" charset="0"/>
                        </a:rPr>
                        <a:t>5:00 PM</a:t>
                      </a:r>
                    </a:p>
                  </a:txBody>
                  <a:tcPr marL="3743" marR="89826" marT="3743"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5833067"/>
                  </a:ext>
                </a:extLst>
              </a:tr>
              <a:tr h="305833">
                <a:tc>
                  <a:txBody>
                    <a:bodyPr/>
                    <a:lstStyle/>
                    <a:p>
                      <a:pPr algn="r" fontAlgn="t"/>
                      <a:r>
                        <a:rPr lang="en-US" sz="1100" b="0" i="0" u="none" strike="noStrike" dirty="0">
                          <a:solidFill>
                            <a:schemeClr val="bg1"/>
                          </a:solidFill>
                          <a:effectLst/>
                          <a:latin typeface="Abadi" panose="020B0604020104020204" pitchFamily="34" charset="0"/>
                        </a:rPr>
                        <a:t>5:30 PM</a:t>
                      </a:r>
                    </a:p>
                  </a:txBody>
                  <a:tcPr marL="3743" marR="89826" marT="3743"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92C48"/>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92C48"/>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Barlow" panose="000005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92C48"/>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92C48"/>
                      </a:solidFill>
                      <a:prstDash val="solid"/>
                      <a:round/>
                      <a:headEnd type="none" w="med" len="med"/>
                      <a:tailEnd type="none" w="med" len="med"/>
                    </a:lnB>
                  </a:tcPr>
                </a:tc>
                <a:extLst>
                  <a:ext uri="{0D108BD9-81ED-4DB2-BD59-A6C34878D82A}">
                    <a16:rowId xmlns:a16="http://schemas.microsoft.com/office/drawing/2014/main" val="3052997562"/>
                  </a:ext>
                </a:extLst>
              </a:tr>
              <a:tr h="305833">
                <a:tc>
                  <a:txBody>
                    <a:bodyPr/>
                    <a:lstStyle/>
                    <a:p>
                      <a:pPr algn="r" fontAlgn="t"/>
                      <a:r>
                        <a:rPr lang="en-US" sz="1100" b="0" i="0" u="none" strike="noStrike" dirty="0">
                          <a:solidFill>
                            <a:schemeClr val="bg1"/>
                          </a:solidFill>
                          <a:effectLst/>
                          <a:latin typeface="Abadi" panose="020B0604020104020204" pitchFamily="34" charset="0"/>
                        </a:rPr>
                        <a:t>6:00 PM</a:t>
                      </a:r>
                    </a:p>
                  </a:txBody>
                  <a:tcPr marL="3743" marR="89826" marT="3743" marB="0">
                    <a:lnL>
                      <a:noFill/>
                    </a:lnL>
                    <a:lnR w="12700" cap="flat" cmpd="sng" algn="ctr">
                      <a:noFill/>
                      <a:prstDash val="solid"/>
                      <a:round/>
                      <a:headEnd type="none" w="med" len="med"/>
                      <a:tailEnd type="none" w="med" len="med"/>
                    </a:lnR>
                    <a:lnT>
                      <a:noFill/>
                    </a:lnT>
                    <a:lnB>
                      <a:noFill/>
                    </a:lnB>
                  </a:tcPr>
                </a:tc>
                <a:tc>
                  <a:txBody>
                    <a:bodyPr/>
                    <a:lstStyle/>
                    <a:p>
                      <a:pPr algn="ctr" fontAlgn="ctr"/>
                      <a:r>
                        <a:rPr lang="en-US" sz="800" b="0" i="0" u="none" strike="noStrike" dirty="0">
                          <a:solidFill>
                            <a:srgbClr val="000000"/>
                          </a:solidFill>
                          <a:effectLst/>
                          <a:latin typeface="Barlow" panose="00000500000000000000" pitchFamily="2" charset="0"/>
                        </a:rPr>
                        <a:t> </a:t>
                      </a:r>
                    </a:p>
                  </a:txBody>
                  <a:tcPr marL="3743" marR="3743" marT="37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92C4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92C4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a:solidFill>
                            <a:srgbClr val="000000"/>
                          </a:solidFill>
                          <a:effectLst/>
                          <a:latin typeface="Barlow" panose="00000500000000000000" pitchFamily="2" charset="0"/>
                        </a:rPr>
                        <a:t> </a:t>
                      </a:r>
                    </a:p>
                  </a:txBody>
                  <a:tcPr marL="3743" marR="3743" marT="37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92C4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92C48"/>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3949723"/>
                  </a:ext>
                </a:extLst>
              </a:tr>
            </a:tbl>
          </a:graphicData>
        </a:graphic>
      </p:graphicFrame>
      <p:sp>
        <p:nvSpPr>
          <p:cNvPr id="6" name="Rectangle 5">
            <a:extLst>
              <a:ext uri="{FF2B5EF4-FFF2-40B4-BE49-F238E27FC236}">
                <a16:creationId xmlns:a16="http://schemas.microsoft.com/office/drawing/2014/main" id="{B9A69AD8-590C-A5A3-F98D-8727167FD9B9}"/>
              </a:ext>
            </a:extLst>
          </p:cNvPr>
          <p:cNvSpPr/>
          <p:nvPr/>
        </p:nvSpPr>
        <p:spPr>
          <a:xfrm>
            <a:off x="-2904409" y="0"/>
            <a:ext cx="1936272" cy="1810891"/>
          </a:xfrm>
          <a:prstGeom prst="rect">
            <a:avLst/>
          </a:prstGeom>
          <a:solidFill>
            <a:srgbClr val="0001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4AC06AF-E1E1-B155-5926-F6A89F27E49C}"/>
              </a:ext>
            </a:extLst>
          </p:cNvPr>
          <p:cNvSpPr/>
          <p:nvPr/>
        </p:nvSpPr>
        <p:spPr>
          <a:xfrm>
            <a:off x="-2904409" y="4451683"/>
            <a:ext cx="1936272" cy="1810891"/>
          </a:xfrm>
          <a:prstGeom prst="rect">
            <a:avLst/>
          </a:prstGeom>
          <a:solidFill>
            <a:srgbClr val="0300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EF2A9E3-312C-612D-6EA7-B907496E97DB}"/>
              </a:ext>
            </a:extLst>
          </p:cNvPr>
          <p:cNvSpPr/>
          <p:nvPr/>
        </p:nvSpPr>
        <p:spPr>
          <a:xfrm>
            <a:off x="-2904409" y="2225841"/>
            <a:ext cx="1936272" cy="1810891"/>
          </a:xfrm>
          <a:prstGeom prst="rect">
            <a:avLst/>
          </a:prstGeom>
          <a:solidFill>
            <a:srgbClr val="000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00113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092C48"/>
            </a:gs>
            <a:gs pos="74000">
              <a:srgbClr val="19557F"/>
            </a:gs>
            <a:gs pos="83000">
              <a:srgbClr val="19557F"/>
            </a:gs>
            <a:gs pos="100000">
              <a:srgbClr val="092C48"/>
            </a:gs>
          </a:gsLst>
          <a:path path="circle">
            <a:fillToRect l="100000" t="100000"/>
          </a:path>
          <a:tileRect r="-100000" b="-100000"/>
        </a:gradFill>
        <a:effectLst/>
      </p:bgPr>
    </p:bg>
    <p:spTree>
      <p:nvGrpSpPr>
        <p:cNvPr id="1" name="">
          <a:extLst>
            <a:ext uri="{FF2B5EF4-FFF2-40B4-BE49-F238E27FC236}">
              <a16:creationId xmlns:a16="http://schemas.microsoft.com/office/drawing/2014/main" id="{EDDD4CA3-730D-3EBB-9E70-017BFC77C5A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9DFFF2E-ED5A-52B0-B074-0DAF3D912FB4}"/>
              </a:ext>
            </a:extLst>
          </p:cNvPr>
          <p:cNvSpPr txBox="1"/>
          <p:nvPr/>
        </p:nvSpPr>
        <p:spPr>
          <a:xfrm>
            <a:off x="108690" y="4942871"/>
            <a:ext cx="3696846" cy="430887"/>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12700">
            <a:solidFill>
              <a:srgbClr val="00B0F0"/>
            </a:solidFill>
          </a:ln>
        </p:spPr>
        <p:txBody>
          <a:bodyPr wrap="none" lIns="91440" tIns="91440" rIns="91440" bIns="91440" rtlCol="0" anchor="ctr" anchorCtr="0">
            <a:spAutoFit/>
          </a:bodyPr>
          <a:lstStyle/>
          <a:p>
            <a:pPr algn="l"/>
            <a:r>
              <a:rPr lang="en-US" sz="1600" dirty="0">
                <a:latin typeface="Abadi" panose="020B0604020104020204" pitchFamily="34" charset="0"/>
              </a:rPr>
              <a:t>One-on-one meetings with your agents</a:t>
            </a:r>
          </a:p>
        </p:txBody>
      </p:sp>
      <p:sp>
        <p:nvSpPr>
          <p:cNvPr id="6" name="TextBox 5">
            <a:extLst>
              <a:ext uri="{FF2B5EF4-FFF2-40B4-BE49-F238E27FC236}">
                <a16:creationId xmlns:a16="http://schemas.microsoft.com/office/drawing/2014/main" id="{6CBA499F-757D-CA21-C8B3-869666463D9F}"/>
              </a:ext>
            </a:extLst>
          </p:cNvPr>
          <p:cNvSpPr txBox="1"/>
          <p:nvPr/>
        </p:nvSpPr>
        <p:spPr>
          <a:xfrm>
            <a:off x="5791263" y="3328713"/>
            <a:ext cx="2143151" cy="430887"/>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12700">
            <a:solidFill>
              <a:srgbClr val="00B0F0"/>
            </a:solidFill>
          </a:ln>
        </p:spPr>
        <p:txBody>
          <a:bodyPr wrap="none" lIns="91440" tIns="91440" rIns="91440" bIns="91440" rtlCol="0" anchor="ctr" anchorCtr="0">
            <a:spAutoFit/>
          </a:bodyPr>
          <a:lstStyle/>
          <a:p>
            <a:pPr algn="l"/>
            <a:r>
              <a:rPr lang="en-US" sz="1600" dirty="0">
                <a:latin typeface="Abadi" panose="020B0604020104020204" pitchFamily="34" charset="0"/>
              </a:rPr>
              <a:t>Existing Account Work</a:t>
            </a:r>
          </a:p>
        </p:txBody>
      </p:sp>
      <p:sp>
        <p:nvSpPr>
          <p:cNvPr id="7" name="TextBox 6">
            <a:extLst>
              <a:ext uri="{FF2B5EF4-FFF2-40B4-BE49-F238E27FC236}">
                <a16:creationId xmlns:a16="http://schemas.microsoft.com/office/drawing/2014/main" id="{61192CEC-838D-9F5C-64F9-D7E739369B77}"/>
              </a:ext>
            </a:extLst>
          </p:cNvPr>
          <p:cNvSpPr txBox="1"/>
          <p:nvPr/>
        </p:nvSpPr>
        <p:spPr>
          <a:xfrm>
            <a:off x="147645" y="2154249"/>
            <a:ext cx="2027543" cy="430887"/>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12700">
            <a:solidFill>
              <a:srgbClr val="00B0F0"/>
            </a:solidFill>
          </a:ln>
        </p:spPr>
        <p:txBody>
          <a:bodyPr wrap="none" lIns="91440" tIns="91440" rIns="91440" bIns="91440" rtlCol="0" anchor="ctr" anchorCtr="0">
            <a:spAutoFit/>
          </a:bodyPr>
          <a:lstStyle/>
          <a:p>
            <a:pPr algn="l"/>
            <a:r>
              <a:rPr lang="en-US" sz="1600" dirty="0">
                <a:latin typeface="Abadi" panose="020B0604020104020204" pitchFamily="34" charset="0"/>
              </a:rPr>
              <a:t>In-field presentations</a:t>
            </a:r>
          </a:p>
        </p:txBody>
      </p:sp>
      <p:sp>
        <p:nvSpPr>
          <p:cNvPr id="9" name="TextBox 8">
            <a:extLst>
              <a:ext uri="{FF2B5EF4-FFF2-40B4-BE49-F238E27FC236}">
                <a16:creationId xmlns:a16="http://schemas.microsoft.com/office/drawing/2014/main" id="{4444A306-31CD-1A0E-96DF-6D67FF89F7A6}"/>
              </a:ext>
            </a:extLst>
          </p:cNvPr>
          <p:cNvSpPr txBox="1"/>
          <p:nvPr/>
        </p:nvSpPr>
        <p:spPr>
          <a:xfrm>
            <a:off x="5772099" y="4037842"/>
            <a:ext cx="3319307" cy="430887"/>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12700">
            <a:solidFill>
              <a:srgbClr val="00B0F0"/>
            </a:solidFill>
          </a:ln>
        </p:spPr>
        <p:txBody>
          <a:bodyPr wrap="none" lIns="91440" tIns="91440" rIns="91440" bIns="91440" rtlCol="0" anchor="ctr" anchorCtr="0">
            <a:spAutoFit/>
          </a:bodyPr>
          <a:lstStyle/>
          <a:p>
            <a:pPr algn="l"/>
            <a:r>
              <a:rPr lang="en-US" sz="1600" dirty="0">
                <a:latin typeface="Abadi" panose="020B0604020104020204" pitchFamily="34" charset="0"/>
              </a:rPr>
              <a:t>Prepare for Weekly Monday Kickoff</a:t>
            </a:r>
          </a:p>
        </p:txBody>
      </p:sp>
      <p:sp>
        <p:nvSpPr>
          <p:cNvPr id="10" name="TextBox 9">
            <a:extLst>
              <a:ext uri="{FF2B5EF4-FFF2-40B4-BE49-F238E27FC236}">
                <a16:creationId xmlns:a16="http://schemas.microsoft.com/office/drawing/2014/main" id="{C1B08747-1D25-BF7D-EB24-3CB1DC2B659D}"/>
              </a:ext>
            </a:extLst>
          </p:cNvPr>
          <p:cNvSpPr txBox="1"/>
          <p:nvPr/>
        </p:nvSpPr>
        <p:spPr>
          <a:xfrm>
            <a:off x="2379305" y="1661770"/>
            <a:ext cx="2102692" cy="430887"/>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12700">
            <a:solidFill>
              <a:srgbClr val="00B0F0"/>
            </a:solidFill>
          </a:ln>
        </p:spPr>
        <p:txBody>
          <a:bodyPr wrap="none" lIns="91440" tIns="91440" rIns="91440" bIns="91440" rtlCol="0" anchor="ctr" anchorCtr="0">
            <a:spAutoFit/>
          </a:bodyPr>
          <a:lstStyle/>
          <a:p>
            <a:pPr algn="l"/>
            <a:r>
              <a:rPr lang="en-US" sz="1600" dirty="0">
                <a:latin typeface="Abadi" panose="020B0604020104020204" pitchFamily="34" charset="0"/>
              </a:rPr>
              <a:t>Prepare for Interviews</a:t>
            </a:r>
          </a:p>
        </p:txBody>
      </p:sp>
      <p:sp>
        <p:nvSpPr>
          <p:cNvPr id="12" name="TextBox 11">
            <a:extLst>
              <a:ext uri="{FF2B5EF4-FFF2-40B4-BE49-F238E27FC236}">
                <a16:creationId xmlns:a16="http://schemas.microsoft.com/office/drawing/2014/main" id="{5AC300F6-1C22-1507-A2BB-6CFB384712B9}"/>
              </a:ext>
            </a:extLst>
          </p:cNvPr>
          <p:cNvSpPr txBox="1"/>
          <p:nvPr/>
        </p:nvSpPr>
        <p:spPr>
          <a:xfrm>
            <a:off x="4007913" y="5044303"/>
            <a:ext cx="1959191" cy="430887"/>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12700">
            <a:solidFill>
              <a:srgbClr val="00B0F0"/>
            </a:solidFill>
          </a:ln>
        </p:spPr>
        <p:txBody>
          <a:bodyPr wrap="none" lIns="91440" tIns="91440" rIns="91440" bIns="91440" rtlCol="0" anchor="ctr" anchorCtr="0">
            <a:spAutoFit/>
          </a:bodyPr>
          <a:lstStyle/>
          <a:p>
            <a:pPr algn="l"/>
            <a:r>
              <a:rPr lang="en-US" sz="1600" dirty="0">
                <a:latin typeface="Abadi" panose="020B0604020104020204" pitchFamily="34" charset="0"/>
              </a:rPr>
              <a:t>Candidate Sourcing</a:t>
            </a:r>
          </a:p>
        </p:txBody>
      </p:sp>
      <p:sp>
        <p:nvSpPr>
          <p:cNvPr id="13" name="TextBox 12">
            <a:extLst>
              <a:ext uri="{FF2B5EF4-FFF2-40B4-BE49-F238E27FC236}">
                <a16:creationId xmlns:a16="http://schemas.microsoft.com/office/drawing/2014/main" id="{01FAAC95-C93E-CF39-8A92-0727D491938B}"/>
              </a:ext>
            </a:extLst>
          </p:cNvPr>
          <p:cNvSpPr txBox="1"/>
          <p:nvPr/>
        </p:nvSpPr>
        <p:spPr>
          <a:xfrm>
            <a:off x="2493732" y="6097356"/>
            <a:ext cx="3602268" cy="430887"/>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12700">
            <a:solidFill>
              <a:srgbClr val="00B0F0"/>
            </a:solidFill>
          </a:ln>
        </p:spPr>
        <p:txBody>
          <a:bodyPr wrap="none" lIns="91440" tIns="91440" rIns="91440" bIns="91440" rtlCol="0" anchor="ctr" anchorCtr="0">
            <a:spAutoFit/>
          </a:bodyPr>
          <a:lstStyle/>
          <a:p>
            <a:r>
              <a:rPr lang="en-US" sz="1600" dirty="0">
                <a:latin typeface="Abadi" panose="020B0604020104020204" pitchFamily="34" charset="0"/>
              </a:rPr>
              <a:t>Claim Leads for Monday’s Prospecting</a:t>
            </a:r>
          </a:p>
        </p:txBody>
      </p:sp>
      <p:sp>
        <p:nvSpPr>
          <p:cNvPr id="14" name="TextBox 13">
            <a:extLst>
              <a:ext uri="{FF2B5EF4-FFF2-40B4-BE49-F238E27FC236}">
                <a16:creationId xmlns:a16="http://schemas.microsoft.com/office/drawing/2014/main" id="{0DAC7FAB-27AB-8D39-C53D-2842DBBF2D2A}"/>
              </a:ext>
            </a:extLst>
          </p:cNvPr>
          <p:cNvSpPr txBox="1"/>
          <p:nvPr/>
        </p:nvSpPr>
        <p:spPr>
          <a:xfrm>
            <a:off x="3588293" y="3228561"/>
            <a:ext cx="1887055" cy="430887"/>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12700">
            <a:solidFill>
              <a:srgbClr val="00B0F0"/>
            </a:solidFill>
          </a:ln>
        </p:spPr>
        <p:txBody>
          <a:bodyPr wrap="none" lIns="91440" tIns="91440" rIns="91440" bIns="91440" rtlCol="0" anchor="ctr" anchorCtr="0">
            <a:spAutoFit/>
          </a:bodyPr>
          <a:lstStyle/>
          <a:p>
            <a:pPr algn="l"/>
            <a:r>
              <a:rPr lang="en-US" sz="1600" dirty="0">
                <a:latin typeface="Abadi" panose="020B0604020104020204" pitchFamily="34" charset="0"/>
              </a:rPr>
              <a:t>New Agent Debrief</a:t>
            </a:r>
          </a:p>
        </p:txBody>
      </p:sp>
      <p:sp>
        <p:nvSpPr>
          <p:cNvPr id="15" name="TextBox 14">
            <a:extLst>
              <a:ext uri="{FF2B5EF4-FFF2-40B4-BE49-F238E27FC236}">
                <a16:creationId xmlns:a16="http://schemas.microsoft.com/office/drawing/2014/main" id="{15D243C6-F802-9611-0FBC-D5FF1F23F754}"/>
              </a:ext>
            </a:extLst>
          </p:cNvPr>
          <p:cNvSpPr txBox="1"/>
          <p:nvPr/>
        </p:nvSpPr>
        <p:spPr>
          <a:xfrm>
            <a:off x="4840493" y="1952267"/>
            <a:ext cx="2256580" cy="430887"/>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12700">
            <a:solidFill>
              <a:srgbClr val="00B0F0"/>
            </a:solidFill>
          </a:ln>
        </p:spPr>
        <p:txBody>
          <a:bodyPr wrap="none" lIns="91440" tIns="91440" rIns="91440" bIns="91440" rtlCol="0" anchor="ctr" anchorCtr="0">
            <a:spAutoFit/>
          </a:bodyPr>
          <a:lstStyle/>
          <a:p>
            <a:pPr algn="l"/>
            <a:r>
              <a:rPr lang="en-US" sz="1600" dirty="0">
                <a:latin typeface="Abadi" panose="020B0604020104020204" pitchFamily="34" charset="0"/>
              </a:rPr>
              <a:t>Prospecting Follow-Ups</a:t>
            </a:r>
          </a:p>
        </p:txBody>
      </p:sp>
      <p:sp>
        <p:nvSpPr>
          <p:cNvPr id="17" name="TextBox 16">
            <a:extLst>
              <a:ext uri="{FF2B5EF4-FFF2-40B4-BE49-F238E27FC236}">
                <a16:creationId xmlns:a16="http://schemas.microsoft.com/office/drawing/2014/main" id="{5AD18ADC-5E5D-1997-3364-31B0A9F6BDB0}"/>
              </a:ext>
            </a:extLst>
          </p:cNvPr>
          <p:cNvSpPr txBox="1"/>
          <p:nvPr/>
        </p:nvSpPr>
        <p:spPr>
          <a:xfrm>
            <a:off x="3001761" y="3863856"/>
            <a:ext cx="2309863" cy="430887"/>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12700">
            <a:solidFill>
              <a:srgbClr val="00B0F0"/>
            </a:solidFill>
          </a:ln>
        </p:spPr>
        <p:txBody>
          <a:bodyPr wrap="none" lIns="91440" tIns="91440" rIns="91440" bIns="91440" rtlCol="0" anchor="ctr" anchorCtr="0">
            <a:spAutoFit/>
          </a:bodyPr>
          <a:lstStyle/>
          <a:p>
            <a:pPr algn="l"/>
            <a:r>
              <a:rPr lang="en-US" sz="1600" dirty="0">
                <a:latin typeface="Abadi" panose="020B0604020104020204" pitchFamily="34" charset="0"/>
              </a:rPr>
              <a:t>Recruiting Phone-a-thon</a:t>
            </a:r>
          </a:p>
        </p:txBody>
      </p:sp>
      <p:sp>
        <p:nvSpPr>
          <p:cNvPr id="18" name="TextBox 17">
            <a:extLst>
              <a:ext uri="{FF2B5EF4-FFF2-40B4-BE49-F238E27FC236}">
                <a16:creationId xmlns:a16="http://schemas.microsoft.com/office/drawing/2014/main" id="{7305A803-E441-04C8-1B5C-8B0390FCCB34}"/>
              </a:ext>
            </a:extLst>
          </p:cNvPr>
          <p:cNvSpPr txBox="1"/>
          <p:nvPr/>
        </p:nvSpPr>
        <p:spPr>
          <a:xfrm>
            <a:off x="430102" y="3520960"/>
            <a:ext cx="2470548" cy="430887"/>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12700">
            <a:solidFill>
              <a:srgbClr val="00B0F0"/>
            </a:solidFill>
          </a:ln>
        </p:spPr>
        <p:txBody>
          <a:bodyPr wrap="none" lIns="91440" tIns="91440" rIns="91440" bIns="91440" rtlCol="0" anchor="ctr" anchorCtr="0">
            <a:spAutoFit/>
          </a:bodyPr>
          <a:lstStyle/>
          <a:p>
            <a:pPr algn="l"/>
            <a:r>
              <a:rPr lang="en-US" sz="1600" dirty="0">
                <a:latin typeface="Abadi" panose="020B0604020104020204" pitchFamily="34" charset="0"/>
              </a:rPr>
              <a:t>Prospecting Phone-a-thon</a:t>
            </a:r>
          </a:p>
        </p:txBody>
      </p:sp>
      <p:sp>
        <p:nvSpPr>
          <p:cNvPr id="27" name="TextBox 26">
            <a:extLst>
              <a:ext uri="{FF2B5EF4-FFF2-40B4-BE49-F238E27FC236}">
                <a16:creationId xmlns:a16="http://schemas.microsoft.com/office/drawing/2014/main" id="{E53C8F94-D7CB-09AA-A072-DB4947911C5E}"/>
              </a:ext>
            </a:extLst>
          </p:cNvPr>
          <p:cNvSpPr txBox="1"/>
          <p:nvPr/>
        </p:nvSpPr>
        <p:spPr>
          <a:xfrm>
            <a:off x="0" y="164390"/>
            <a:ext cx="12191999" cy="923330"/>
          </a:xfrm>
          <a:prstGeom prst="rect">
            <a:avLst/>
          </a:prstGeom>
          <a:noFill/>
          <a:ln>
            <a:noFill/>
          </a:ln>
        </p:spPr>
        <p:txBody>
          <a:bodyPr wrap="square" lIns="91440" tIns="91440" rIns="91440" bIns="91440" rtlCol="0" anchor="ctr" anchorCtr="0">
            <a:spAutoFit/>
          </a:bodyPr>
          <a:lstStyle/>
          <a:p>
            <a:pPr algn="ctr"/>
            <a:r>
              <a:rPr lang="en-US" sz="2400" dirty="0">
                <a:solidFill>
                  <a:schemeClr val="bg1"/>
                </a:solidFill>
                <a:latin typeface="Barlow"/>
              </a:rPr>
              <a:t>WHAT WEEKLY MANAGERIAL TASKS DRIVE BUSINESS GROWTH?</a:t>
            </a:r>
          </a:p>
          <a:p>
            <a:pPr algn="ctr"/>
            <a:endParaRPr lang="en-US" sz="2400" b="1" dirty="0">
              <a:solidFill>
                <a:schemeClr val="bg1"/>
              </a:solidFill>
              <a:latin typeface="Abadi" panose="020B0604020104020204" pitchFamily="34" charset="0"/>
            </a:endParaRPr>
          </a:p>
        </p:txBody>
      </p:sp>
      <p:sp>
        <p:nvSpPr>
          <p:cNvPr id="30" name="TextBox 29">
            <a:extLst>
              <a:ext uri="{FF2B5EF4-FFF2-40B4-BE49-F238E27FC236}">
                <a16:creationId xmlns:a16="http://schemas.microsoft.com/office/drawing/2014/main" id="{A1D2238B-9DFA-E388-D938-12410B39266E}"/>
              </a:ext>
            </a:extLst>
          </p:cNvPr>
          <p:cNvSpPr txBox="1"/>
          <p:nvPr/>
        </p:nvSpPr>
        <p:spPr>
          <a:xfrm>
            <a:off x="3335561" y="4419337"/>
            <a:ext cx="2045753" cy="430887"/>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12700">
            <a:solidFill>
              <a:srgbClr val="00B0F0"/>
            </a:solidFill>
          </a:ln>
        </p:spPr>
        <p:txBody>
          <a:bodyPr wrap="none" lIns="91440" tIns="91440" rIns="91440" bIns="91440" rtlCol="0" anchor="ctr" anchorCtr="0">
            <a:spAutoFit/>
          </a:bodyPr>
          <a:lstStyle/>
          <a:p>
            <a:pPr algn="l"/>
            <a:r>
              <a:rPr lang="en-US" sz="1600" dirty="0">
                <a:latin typeface="Abadi" panose="020B0604020104020204" pitchFamily="34" charset="0"/>
              </a:rPr>
              <a:t>Organize Follow-Ups</a:t>
            </a:r>
          </a:p>
        </p:txBody>
      </p:sp>
      <p:sp>
        <p:nvSpPr>
          <p:cNvPr id="26" name="TextBox 25">
            <a:extLst>
              <a:ext uri="{FF2B5EF4-FFF2-40B4-BE49-F238E27FC236}">
                <a16:creationId xmlns:a16="http://schemas.microsoft.com/office/drawing/2014/main" id="{AA04C552-A3CF-1F68-3381-B8A58E9CFAB1}"/>
              </a:ext>
            </a:extLst>
          </p:cNvPr>
          <p:cNvSpPr txBox="1"/>
          <p:nvPr/>
        </p:nvSpPr>
        <p:spPr>
          <a:xfrm>
            <a:off x="5418611" y="2768949"/>
            <a:ext cx="2457021" cy="430887"/>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12700">
            <a:solidFill>
              <a:srgbClr val="00B0F0"/>
            </a:solidFill>
          </a:ln>
        </p:spPr>
        <p:txBody>
          <a:bodyPr wrap="square" lIns="91440" tIns="91440" rIns="91440" bIns="91440" rtlCol="0" anchor="ctr" anchorCtr="0">
            <a:spAutoFit/>
          </a:bodyPr>
          <a:lstStyle/>
          <a:p>
            <a:pPr algn="ctr"/>
            <a:r>
              <a:rPr lang="en-US" sz="1600" dirty="0">
                <a:latin typeface="Abadi" panose="020B0604020104020204" pitchFamily="34" charset="0"/>
              </a:rPr>
              <a:t>Review Weekly Plan</a:t>
            </a:r>
          </a:p>
        </p:txBody>
      </p:sp>
      <p:sp>
        <p:nvSpPr>
          <p:cNvPr id="29" name="TextBox 28">
            <a:extLst>
              <a:ext uri="{FF2B5EF4-FFF2-40B4-BE49-F238E27FC236}">
                <a16:creationId xmlns:a16="http://schemas.microsoft.com/office/drawing/2014/main" id="{96E59446-9A5F-9F3A-533E-06725FD18E37}"/>
              </a:ext>
            </a:extLst>
          </p:cNvPr>
          <p:cNvSpPr txBox="1"/>
          <p:nvPr/>
        </p:nvSpPr>
        <p:spPr>
          <a:xfrm>
            <a:off x="10032876" y="4061016"/>
            <a:ext cx="1791131" cy="430887"/>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12700">
            <a:solidFill>
              <a:srgbClr val="00B0F0"/>
            </a:solidFill>
          </a:ln>
        </p:spPr>
        <p:txBody>
          <a:bodyPr wrap="none" lIns="91440" tIns="91440" rIns="91440" bIns="91440" rtlCol="0" anchor="ctr" anchorCtr="0">
            <a:spAutoFit/>
          </a:bodyPr>
          <a:lstStyle/>
          <a:p>
            <a:pPr algn="l"/>
            <a:r>
              <a:rPr lang="en-US" sz="1600" dirty="0">
                <a:latin typeface="Abadi" panose="020B0604020104020204" pitchFamily="34" charset="0"/>
              </a:rPr>
              <a:t>Broker Follow-Ups</a:t>
            </a:r>
          </a:p>
        </p:txBody>
      </p:sp>
      <p:sp>
        <p:nvSpPr>
          <p:cNvPr id="38" name="TextBox 37">
            <a:extLst>
              <a:ext uri="{FF2B5EF4-FFF2-40B4-BE49-F238E27FC236}">
                <a16:creationId xmlns:a16="http://schemas.microsoft.com/office/drawing/2014/main" id="{4F4AA2E5-A00C-DFF2-7B96-6C4AB73355B7}"/>
              </a:ext>
            </a:extLst>
          </p:cNvPr>
          <p:cNvSpPr txBox="1"/>
          <p:nvPr/>
        </p:nvSpPr>
        <p:spPr>
          <a:xfrm>
            <a:off x="5958922" y="4623422"/>
            <a:ext cx="4527201" cy="430887"/>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12700">
            <a:solidFill>
              <a:srgbClr val="00B0F0"/>
            </a:solidFill>
          </a:ln>
        </p:spPr>
        <p:txBody>
          <a:bodyPr wrap="none" lIns="91440" tIns="91440" rIns="91440" bIns="91440" rtlCol="0" anchor="ctr" anchorCtr="0">
            <a:spAutoFit/>
          </a:bodyPr>
          <a:lstStyle/>
          <a:p>
            <a:r>
              <a:rPr lang="en-US" sz="1600" dirty="0">
                <a:latin typeface="Abadi" panose="020B0604020104020204" pitchFamily="34" charset="0"/>
              </a:rPr>
              <a:t>Plan and schedule your weekly coaching activity</a:t>
            </a:r>
          </a:p>
        </p:txBody>
      </p:sp>
      <p:sp>
        <p:nvSpPr>
          <p:cNvPr id="39" name="TextBox 38">
            <a:extLst>
              <a:ext uri="{FF2B5EF4-FFF2-40B4-BE49-F238E27FC236}">
                <a16:creationId xmlns:a16="http://schemas.microsoft.com/office/drawing/2014/main" id="{11E1FFCD-0184-D30A-D120-23D289481E74}"/>
              </a:ext>
            </a:extLst>
          </p:cNvPr>
          <p:cNvSpPr txBox="1"/>
          <p:nvPr/>
        </p:nvSpPr>
        <p:spPr>
          <a:xfrm>
            <a:off x="762611" y="2855748"/>
            <a:ext cx="2756652" cy="430887"/>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12700">
            <a:solidFill>
              <a:srgbClr val="00B0F0"/>
            </a:solidFill>
          </a:ln>
        </p:spPr>
        <p:txBody>
          <a:bodyPr wrap="none" lIns="91440" tIns="91440" rIns="91440" bIns="91440" rtlCol="0" anchor="ctr" anchorCtr="0">
            <a:spAutoFit/>
          </a:bodyPr>
          <a:lstStyle/>
          <a:p>
            <a:pPr algn="l"/>
            <a:r>
              <a:rPr lang="en-US" sz="1600" dirty="0">
                <a:latin typeface="Abadi" panose="020B0604020104020204" pitchFamily="34" charset="0"/>
              </a:rPr>
              <a:t>Send Interview Confirmations</a:t>
            </a:r>
          </a:p>
        </p:txBody>
      </p:sp>
      <p:sp>
        <p:nvSpPr>
          <p:cNvPr id="34" name="TextBox 33">
            <a:extLst>
              <a:ext uri="{FF2B5EF4-FFF2-40B4-BE49-F238E27FC236}">
                <a16:creationId xmlns:a16="http://schemas.microsoft.com/office/drawing/2014/main" id="{22C62906-1286-B3DA-E587-8353B607DF80}"/>
              </a:ext>
            </a:extLst>
          </p:cNvPr>
          <p:cNvSpPr txBox="1"/>
          <p:nvPr/>
        </p:nvSpPr>
        <p:spPr>
          <a:xfrm>
            <a:off x="470602" y="4138625"/>
            <a:ext cx="2207656" cy="430887"/>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12700">
            <a:solidFill>
              <a:srgbClr val="00B0F0"/>
            </a:solidFill>
          </a:ln>
        </p:spPr>
        <p:txBody>
          <a:bodyPr wrap="none" lIns="91440" tIns="91440" rIns="91440" bIns="91440" rtlCol="0" anchor="ctr" anchorCtr="0">
            <a:spAutoFit/>
          </a:bodyPr>
          <a:lstStyle/>
          <a:p>
            <a:pPr algn="l"/>
            <a:r>
              <a:rPr lang="en-US" sz="1600" dirty="0">
                <a:latin typeface="Abadi" panose="020B0604020104020204" pitchFamily="34" charset="0"/>
              </a:rPr>
              <a:t>New Prospecting Calls</a:t>
            </a:r>
          </a:p>
        </p:txBody>
      </p:sp>
      <p:sp>
        <p:nvSpPr>
          <p:cNvPr id="40" name="TextBox 39">
            <a:extLst>
              <a:ext uri="{FF2B5EF4-FFF2-40B4-BE49-F238E27FC236}">
                <a16:creationId xmlns:a16="http://schemas.microsoft.com/office/drawing/2014/main" id="{26535B00-1948-D6B5-4867-B96A423DEA28}"/>
              </a:ext>
            </a:extLst>
          </p:cNvPr>
          <p:cNvSpPr txBox="1"/>
          <p:nvPr/>
        </p:nvSpPr>
        <p:spPr>
          <a:xfrm>
            <a:off x="7455571" y="1987636"/>
            <a:ext cx="2869530" cy="677108"/>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12700">
            <a:solidFill>
              <a:srgbClr val="00B0F0"/>
            </a:solidFill>
          </a:ln>
        </p:spPr>
        <p:txBody>
          <a:bodyPr wrap="square" lIns="91440" tIns="91440" rIns="91440" bIns="91440" rtlCol="0" anchor="ctr" anchorCtr="0">
            <a:spAutoFit/>
          </a:bodyPr>
          <a:lstStyle/>
          <a:p>
            <a:r>
              <a:rPr lang="en-US" sz="1600" dirty="0">
                <a:latin typeface="Abadi" panose="020B0604020104020204" pitchFamily="34" charset="0"/>
              </a:rPr>
              <a:t>Source Candidates for Recruiting Phone-a-thon</a:t>
            </a:r>
          </a:p>
        </p:txBody>
      </p:sp>
      <p:sp>
        <p:nvSpPr>
          <p:cNvPr id="42" name="TextBox 41">
            <a:extLst>
              <a:ext uri="{FF2B5EF4-FFF2-40B4-BE49-F238E27FC236}">
                <a16:creationId xmlns:a16="http://schemas.microsoft.com/office/drawing/2014/main" id="{E2158BFE-BCAB-87F9-75CE-678656CB0008}"/>
              </a:ext>
            </a:extLst>
          </p:cNvPr>
          <p:cNvSpPr txBox="1"/>
          <p:nvPr/>
        </p:nvSpPr>
        <p:spPr>
          <a:xfrm>
            <a:off x="9141166" y="1328582"/>
            <a:ext cx="1555234" cy="430887"/>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12700">
            <a:solidFill>
              <a:srgbClr val="00B0F0"/>
            </a:solidFill>
          </a:ln>
        </p:spPr>
        <p:txBody>
          <a:bodyPr wrap="none" lIns="91440" tIns="91440" rIns="91440" bIns="91440" rtlCol="0" anchor="ctr" anchorCtr="0">
            <a:spAutoFit/>
          </a:bodyPr>
          <a:lstStyle/>
          <a:p>
            <a:pPr algn="l"/>
            <a:r>
              <a:rPr lang="en-US" sz="1600" dirty="0">
                <a:latin typeface="Abadi" panose="020B0604020104020204" pitchFamily="34" charset="0"/>
              </a:rPr>
              <a:t>Qualifying Calls</a:t>
            </a:r>
          </a:p>
        </p:txBody>
      </p:sp>
      <p:sp>
        <p:nvSpPr>
          <p:cNvPr id="2" name="TextBox 1">
            <a:extLst>
              <a:ext uri="{FF2B5EF4-FFF2-40B4-BE49-F238E27FC236}">
                <a16:creationId xmlns:a16="http://schemas.microsoft.com/office/drawing/2014/main" id="{CF855E56-E153-E74E-DAC9-9012A21E2F1C}"/>
              </a:ext>
            </a:extLst>
          </p:cNvPr>
          <p:cNvSpPr txBox="1"/>
          <p:nvPr/>
        </p:nvSpPr>
        <p:spPr>
          <a:xfrm>
            <a:off x="9211481" y="5522922"/>
            <a:ext cx="2423160" cy="411480"/>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12700">
            <a:solidFill>
              <a:srgbClr val="00B0F0"/>
            </a:solidFill>
          </a:ln>
        </p:spPr>
        <p:txBody>
          <a:bodyPr wrap="square" lIns="91440" tIns="91440" rIns="91440" bIns="91440" rtlCol="0" anchor="ctr" anchorCtr="0">
            <a:noAutofit/>
          </a:bodyPr>
          <a:lstStyle/>
          <a:p>
            <a:pPr algn="l"/>
            <a:r>
              <a:rPr lang="en-US" sz="1600" dirty="0">
                <a:latin typeface="Abadi" panose="020B0604020104020204" pitchFamily="34" charset="0"/>
              </a:rPr>
              <a:t>New Field Touchpoints</a:t>
            </a:r>
          </a:p>
        </p:txBody>
      </p:sp>
      <p:sp>
        <p:nvSpPr>
          <p:cNvPr id="3" name="Conduct Interviews">
            <a:extLst>
              <a:ext uri="{FF2B5EF4-FFF2-40B4-BE49-F238E27FC236}">
                <a16:creationId xmlns:a16="http://schemas.microsoft.com/office/drawing/2014/main" id="{851CABCB-8348-3A5B-D2A3-8E0598B5F48C}"/>
              </a:ext>
            </a:extLst>
          </p:cNvPr>
          <p:cNvSpPr txBox="1"/>
          <p:nvPr/>
        </p:nvSpPr>
        <p:spPr>
          <a:xfrm>
            <a:off x="2593956" y="2392133"/>
            <a:ext cx="2423160" cy="411480"/>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12700">
            <a:solidFill>
              <a:srgbClr val="00B0F0"/>
            </a:solidFill>
          </a:ln>
        </p:spPr>
        <p:txBody>
          <a:bodyPr wrap="square" lIns="91440" tIns="91440" rIns="91440" bIns="91440" rtlCol="0" anchor="ctr" anchorCtr="0">
            <a:noAutofit/>
          </a:bodyPr>
          <a:lstStyle/>
          <a:p>
            <a:pPr algn="l"/>
            <a:r>
              <a:rPr lang="en-US" sz="1600" dirty="0">
                <a:latin typeface="Abadi" panose="020B0604020104020204" pitchFamily="34" charset="0"/>
              </a:rPr>
              <a:t>Conduct Interviews</a:t>
            </a:r>
          </a:p>
        </p:txBody>
      </p:sp>
      <p:sp>
        <p:nvSpPr>
          <p:cNvPr id="4" name="TextBox 3">
            <a:extLst>
              <a:ext uri="{FF2B5EF4-FFF2-40B4-BE49-F238E27FC236}">
                <a16:creationId xmlns:a16="http://schemas.microsoft.com/office/drawing/2014/main" id="{40A0E282-5848-E44D-293C-DB3169749560}"/>
              </a:ext>
            </a:extLst>
          </p:cNvPr>
          <p:cNvSpPr txBox="1"/>
          <p:nvPr/>
        </p:nvSpPr>
        <p:spPr>
          <a:xfrm>
            <a:off x="1161416" y="1022555"/>
            <a:ext cx="2423160" cy="457200"/>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12700">
            <a:solidFill>
              <a:srgbClr val="00B0F0"/>
            </a:solidFill>
          </a:ln>
        </p:spPr>
        <p:txBody>
          <a:bodyPr wrap="square" lIns="91440" tIns="91440" rIns="91440" bIns="91440" rtlCol="0" anchor="ctr" anchorCtr="0">
            <a:noAutofit/>
          </a:bodyPr>
          <a:lstStyle/>
          <a:p>
            <a:pPr algn="l"/>
            <a:r>
              <a:rPr lang="en-US" sz="1600" dirty="0">
                <a:latin typeface="Abadi" panose="020B0604020104020204" pitchFamily="34" charset="0"/>
              </a:rPr>
              <a:t>Weekly Monday Kickoff</a:t>
            </a:r>
          </a:p>
        </p:txBody>
      </p:sp>
      <p:sp>
        <p:nvSpPr>
          <p:cNvPr id="8" name="TextBox 7">
            <a:extLst>
              <a:ext uri="{FF2B5EF4-FFF2-40B4-BE49-F238E27FC236}">
                <a16:creationId xmlns:a16="http://schemas.microsoft.com/office/drawing/2014/main" id="{D49E018E-C1A8-179E-070C-21F6F26D28A6}"/>
              </a:ext>
            </a:extLst>
          </p:cNvPr>
          <p:cNvSpPr txBox="1"/>
          <p:nvPr/>
        </p:nvSpPr>
        <p:spPr>
          <a:xfrm>
            <a:off x="8542961" y="6103170"/>
            <a:ext cx="3091680" cy="457200"/>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12700">
            <a:solidFill>
              <a:srgbClr val="00B0F0"/>
            </a:solidFill>
          </a:ln>
        </p:spPr>
        <p:txBody>
          <a:bodyPr wrap="square" lIns="91440" tIns="91440" rIns="91440" bIns="91440" rtlCol="0" anchor="ctr" anchorCtr="0">
            <a:noAutofit/>
          </a:bodyPr>
          <a:lstStyle/>
          <a:p>
            <a:pPr algn="l"/>
            <a:r>
              <a:rPr lang="en-US" sz="1600" dirty="0">
                <a:latin typeface="Abadi" panose="020B0604020104020204" pitchFamily="34" charset="0"/>
              </a:rPr>
              <a:t>Send Reminders: 1</a:t>
            </a:r>
            <a:r>
              <a:rPr lang="en-US" sz="1600" baseline="30000" dirty="0">
                <a:latin typeface="Abadi" panose="020B0604020104020204" pitchFamily="34" charset="0"/>
              </a:rPr>
              <a:t>st</a:t>
            </a:r>
            <a:r>
              <a:rPr lang="en-US" sz="1600" dirty="0">
                <a:latin typeface="Abadi" panose="020B0604020104020204" pitchFamily="34" charset="0"/>
              </a:rPr>
              <a:t> Interviews</a:t>
            </a:r>
          </a:p>
        </p:txBody>
      </p:sp>
      <p:sp>
        <p:nvSpPr>
          <p:cNvPr id="11" name="TextBox 10">
            <a:extLst>
              <a:ext uri="{FF2B5EF4-FFF2-40B4-BE49-F238E27FC236}">
                <a16:creationId xmlns:a16="http://schemas.microsoft.com/office/drawing/2014/main" id="{10CE9DD1-0E2A-0159-D339-AB3F773C1714}"/>
              </a:ext>
            </a:extLst>
          </p:cNvPr>
          <p:cNvSpPr txBox="1"/>
          <p:nvPr/>
        </p:nvSpPr>
        <p:spPr>
          <a:xfrm>
            <a:off x="4776273" y="1126397"/>
            <a:ext cx="3091680" cy="457200"/>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12700">
            <a:solidFill>
              <a:srgbClr val="00B0F0"/>
            </a:solidFill>
          </a:ln>
        </p:spPr>
        <p:txBody>
          <a:bodyPr wrap="square" lIns="91440" tIns="91440" rIns="91440" bIns="91440" rtlCol="0" anchor="ctr" anchorCtr="0">
            <a:noAutofit/>
          </a:bodyPr>
          <a:lstStyle/>
          <a:p>
            <a:pPr algn="l"/>
            <a:r>
              <a:rPr lang="en-US" sz="1600" dirty="0">
                <a:latin typeface="Abadi" panose="020B0604020104020204" pitchFamily="34" charset="0"/>
              </a:rPr>
              <a:t>Send Reminders: 2</a:t>
            </a:r>
            <a:r>
              <a:rPr lang="en-US" sz="1600" baseline="30000" dirty="0">
                <a:latin typeface="Abadi" panose="020B0604020104020204" pitchFamily="34" charset="0"/>
              </a:rPr>
              <a:t>nd</a:t>
            </a:r>
            <a:r>
              <a:rPr lang="en-US" sz="1600" dirty="0">
                <a:latin typeface="Abadi" panose="020B0604020104020204" pitchFamily="34" charset="0"/>
              </a:rPr>
              <a:t> Interviews</a:t>
            </a:r>
          </a:p>
        </p:txBody>
      </p:sp>
      <p:sp>
        <p:nvSpPr>
          <p:cNvPr id="19" name="TextBox 18">
            <a:extLst>
              <a:ext uri="{FF2B5EF4-FFF2-40B4-BE49-F238E27FC236}">
                <a16:creationId xmlns:a16="http://schemas.microsoft.com/office/drawing/2014/main" id="{85C5FDF7-3B76-6AD6-3B69-F5EE7057E6A2}"/>
              </a:ext>
            </a:extLst>
          </p:cNvPr>
          <p:cNvSpPr txBox="1"/>
          <p:nvPr/>
        </p:nvSpPr>
        <p:spPr>
          <a:xfrm>
            <a:off x="8052204" y="2798193"/>
            <a:ext cx="3091680" cy="457200"/>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12700">
            <a:solidFill>
              <a:srgbClr val="00B0F0"/>
            </a:solidFill>
          </a:ln>
        </p:spPr>
        <p:txBody>
          <a:bodyPr wrap="square" lIns="91440" tIns="91440" rIns="91440" bIns="91440" rtlCol="0" anchor="ctr" anchorCtr="0">
            <a:noAutofit/>
          </a:bodyPr>
          <a:lstStyle/>
          <a:p>
            <a:pPr algn="l"/>
            <a:r>
              <a:rPr lang="en-US" sz="1600" dirty="0">
                <a:latin typeface="Abadi" panose="020B0604020104020204" pitchFamily="34" charset="0"/>
              </a:rPr>
              <a:t>Send 2</a:t>
            </a:r>
            <a:r>
              <a:rPr lang="en-US" sz="1600" baseline="30000" dirty="0">
                <a:latin typeface="Abadi" panose="020B0604020104020204" pitchFamily="34" charset="0"/>
              </a:rPr>
              <a:t>nd</a:t>
            </a:r>
            <a:r>
              <a:rPr lang="en-US" sz="1600" dirty="0">
                <a:latin typeface="Abadi" panose="020B0604020104020204" pitchFamily="34" charset="0"/>
              </a:rPr>
              <a:t> Interview Confirmations</a:t>
            </a:r>
          </a:p>
        </p:txBody>
      </p:sp>
      <p:sp>
        <p:nvSpPr>
          <p:cNvPr id="22" name="TextBox 21">
            <a:extLst>
              <a:ext uri="{FF2B5EF4-FFF2-40B4-BE49-F238E27FC236}">
                <a16:creationId xmlns:a16="http://schemas.microsoft.com/office/drawing/2014/main" id="{3988E0D1-51CD-0CC9-E7C2-CE5EC03ED97D}"/>
              </a:ext>
            </a:extLst>
          </p:cNvPr>
          <p:cNvSpPr txBox="1"/>
          <p:nvPr/>
        </p:nvSpPr>
        <p:spPr>
          <a:xfrm>
            <a:off x="5632166" y="5555772"/>
            <a:ext cx="3255336" cy="457200"/>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12700">
            <a:solidFill>
              <a:srgbClr val="00B0F0"/>
            </a:solidFill>
          </a:ln>
        </p:spPr>
        <p:txBody>
          <a:bodyPr wrap="square" lIns="91440" tIns="0" rIns="182880" bIns="0" rtlCol="0" anchor="ctr" anchorCtr="0">
            <a:noAutofit/>
          </a:bodyPr>
          <a:lstStyle/>
          <a:p>
            <a:pPr algn="ctr"/>
            <a:r>
              <a:rPr lang="en-US" sz="1600" dirty="0">
                <a:latin typeface="Abadi" panose="020B0604020104020204" pitchFamily="34" charset="0"/>
              </a:rPr>
              <a:t>CRM: Enter Activity &amp; Follow-Ups</a:t>
            </a:r>
          </a:p>
        </p:txBody>
      </p:sp>
    </p:spTree>
    <p:extLst>
      <p:ext uri="{BB962C8B-B14F-4D97-AF65-F5344CB8AC3E}">
        <p14:creationId xmlns:p14="http://schemas.microsoft.com/office/powerpoint/2010/main" val="195467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12">
                                            <p:bg/>
                                          </p:spTgt>
                                        </p:tgtEl>
                                        <p:attrNameLst>
                                          <p:attrName>style.visibility</p:attrName>
                                        </p:attrNameLst>
                                      </p:cBhvr>
                                      <p:to>
                                        <p:strVal val="visible"/>
                                      </p:to>
                                    </p:set>
                                    <p:anim calcmode="lin" valueType="num">
                                      <p:cBhvr>
                                        <p:cTn id="7" dur="350" fill="hold"/>
                                        <p:tgtEl>
                                          <p:spTgt spid="12">
                                            <p:bg/>
                                          </p:spTgt>
                                        </p:tgtEl>
                                        <p:attrNameLst>
                                          <p:attrName>ppt_w</p:attrName>
                                        </p:attrNameLst>
                                      </p:cBhvr>
                                      <p:tavLst>
                                        <p:tav tm="0">
                                          <p:val>
                                            <p:fltVal val="0"/>
                                          </p:val>
                                        </p:tav>
                                        <p:tav tm="100000">
                                          <p:val>
                                            <p:strVal val="#ppt_w"/>
                                          </p:val>
                                        </p:tav>
                                      </p:tavLst>
                                    </p:anim>
                                    <p:anim calcmode="lin" valueType="num">
                                      <p:cBhvr>
                                        <p:cTn id="8" dur="350" fill="hold"/>
                                        <p:tgtEl>
                                          <p:spTgt spid="12">
                                            <p:bg/>
                                          </p:spTgt>
                                        </p:tgtEl>
                                        <p:attrNameLst>
                                          <p:attrName>ppt_h</p:attrName>
                                        </p:attrNameLst>
                                      </p:cBhvr>
                                      <p:tavLst>
                                        <p:tav tm="0">
                                          <p:val>
                                            <p:fltVal val="0"/>
                                          </p:val>
                                        </p:tav>
                                        <p:tav tm="100000">
                                          <p:val>
                                            <p:strVal val="#ppt_h"/>
                                          </p:val>
                                        </p:tav>
                                      </p:tavLst>
                                    </p:anim>
                                    <p:animEffect transition="in" filter="fade">
                                      <p:cBhvr>
                                        <p:cTn id="9" dur="350"/>
                                        <p:tgtEl>
                                          <p:spTgt spid="12">
                                            <p:bg/>
                                          </p:spTgt>
                                        </p:tgtEl>
                                      </p:cBhvr>
                                    </p:animEffect>
                                    <p:anim calcmode="lin" valueType="num">
                                      <p:cBhvr>
                                        <p:cTn id="10" dur="350" fill="hold"/>
                                        <p:tgtEl>
                                          <p:spTgt spid="12">
                                            <p:bg/>
                                          </p:spTgt>
                                        </p:tgtEl>
                                        <p:attrNameLst>
                                          <p:attrName>ppt_x</p:attrName>
                                        </p:attrNameLst>
                                      </p:cBhvr>
                                      <p:tavLst>
                                        <p:tav tm="0">
                                          <p:val>
                                            <p:fltVal val="0.5"/>
                                          </p:val>
                                        </p:tav>
                                        <p:tav tm="100000">
                                          <p:val>
                                            <p:strVal val="#ppt_x"/>
                                          </p:val>
                                        </p:tav>
                                      </p:tavLst>
                                    </p:anim>
                                    <p:anim calcmode="lin" valueType="num">
                                      <p:cBhvr>
                                        <p:cTn id="11" dur="350" fill="hold"/>
                                        <p:tgtEl>
                                          <p:spTgt spid="12">
                                            <p:bg/>
                                          </p:spTgt>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 calcmode="lin" valueType="num">
                                      <p:cBhvr>
                                        <p:cTn id="14" dur="35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5" dur="35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16" dur="350"/>
                                        <p:tgtEl>
                                          <p:spTgt spid="12">
                                            <p:txEl>
                                              <p:pRg st="0" end="0"/>
                                            </p:txEl>
                                          </p:spTgt>
                                        </p:tgtEl>
                                      </p:cBhvr>
                                    </p:animEffect>
                                    <p:anim calcmode="lin" valueType="num">
                                      <p:cBhvr>
                                        <p:cTn id="17" dur="350" fill="hold"/>
                                        <p:tgtEl>
                                          <p:spTgt spid="12">
                                            <p:txEl>
                                              <p:pRg st="0" end="0"/>
                                            </p:txEl>
                                          </p:spTgt>
                                        </p:tgtEl>
                                        <p:attrNameLst>
                                          <p:attrName>ppt_x</p:attrName>
                                        </p:attrNameLst>
                                      </p:cBhvr>
                                      <p:tavLst>
                                        <p:tav tm="0">
                                          <p:val>
                                            <p:fltVal val="0.5"/>
                                          </p:val>
                                        </p:tav>
                                        <p:tav tm="100000">
                                          <p:val>
                                            <p:strVal val="#ppt_x"/>
                                          </p:val>
                                        </p:tav>
                                      </p:tavLst>
                                    </p:anim>
                                    <p:anim calcmode="lin" valueType="num">
                                      <p:cBhvr>
                                        <p:cTn id="18" dur="350" fill="hold"/>
                                        <p:tgtEl>
                                          <p:spTgt spid="12">
                                            <p:txEl>
                                              <p:pRg st="0" end="0"/>
                                            </p:txEl>
                                          </p:spTgt>
                                        </p:tgtEl>
                                        <p:attrNameLst>
                                          <p:attrName>ppt_y</p:attrName>
                                        </p:attrNameLst>
                                      </p:cBhvr>
                                      <p:tavLst>
                                        <p:tav tm="0">
                                          <p:val>
                                            <p:fltVal val="0.5"/>
                                          </p:val>
                                        </p:tav>
                                        <p:tav tm="100000">
                                          <p:val>
                                            <p:strVal val="#ppt_y"/>
                                          </p:val>
                                        </p:tav>
                                      </p:tavLst>
                                    </p:anim>
                                  </p:childTnLst>
                                </p:cTn>
                              </p:par>
                            </p:childTnLst>
                          </p:cTn>
                        </p:par>
                        <p:par>
                          <p:cTn id="19" fill="hold">
                            <p:stCondLst>
                              <p:cond delay="350"/>
                            </p:stCondLst>
                            <p:childTnLst>
                              <p:par>
                                <p:cTn id="20" presetID="53" presetClass="entr" presetSubtype="528" fill="hold" grpId="0" nodeType="afterEffect">
                                  <p:stCondLst>
                                    <p:cond delay="0"/>
                                  </p:stCondLst>
                                  <p:childTnLst>
                                    <p:set>
                                      <p:cBhvr>
                                        <p:cTn id="21" dur="1" fill="hold">
                                          <p:stCondLst>
                                            <p:cond delay="0"/>
                                          </p:stCondLst>
                                        </p:cTn>
                                        <p:tgtEl>
                                          <p:spTgt spid="5">
                                            <p:bg/>
                                          </p:spTgt>
                                        </p:tgtEl>
                                        <p:attrNameLst>
                                          <p:attrName>style.visibility</p:attrName>
                                        </p:attrNameLst>
                                      </p:cBhvr>
                                      <p:to>
                                        <p:strVal val="visible"/>
                                      </p:to>
                                    </p:set>
                                    <p:anim calcmode="lin" valueType="num">
                                      <p:cBhvr>
                                        <p:cTn id="22" dur="350" fill="hold"/>
                                        <p:tgtEl>
                                          <p:spTgt spid="5">
                                            <p:bg/>
                                          </p:spTgt>
                                        </p:tgtEl>
                                        <p:attrNameLst>
                                          <p:attrName>ppt_w</p:attrName>
                                        </p:attrNameLst>
                                      </p:cBhvr>
                                      <p:tavLst>
                                        <p:tav tm="0">
                                          <p:val>
                                            <p:fltVal val="0"/>
                                          </p:val>
                                        </p:tav>
                                        <p:tav tm="100000">
                                          <p:val>
                                            <p:strVal val="#ppt_w"/>
                                          </p:val>
                                        </p:tav>
                                      </p:tavLst>
                                    </p:anim>
                                    <p:anim calcmode="lin" valueType="num">
                                      <p:cBhvr>
                                        <p:cTn id="23" dur="350" fill="hold"/>
                                        <p:tgtEl>
                                          <p:spTgt spid="5">
                                            <p:bg/>
                                          </p:spTgt>
                                        </p:tgtEl>
                                        <p:attrNameLst>
                                          <p:attrName>ppt_h</p:attrName>
                                        </p:attrNameLst>
                                      </p:cBhvr>
                                      <p:tavLst>
                                        <p:tav tm="0">
                                          <p:val>
                                            <p:fltVal val="0"/>
                                          </p:val>
                                        </p:tav>
                                        <p:tav tm="100000">
                                          <p:val>
                                            <p:strVal val="#ppt_h"/>
                                          </p:val>
                                        </p:tav>
                                      </p:tavLst>
                                    </p:anim>
                                    <p:animEffect transition="in" filter="fade">
                                      <p:cBhvr>
                                        <p:cTn id="24" dur="350"/>
                                        <p:tgtEl>
                                          <p:spTgt spid="5">
                                            <p:bg/>
                                          </p:spTgt>
                                        </p:tgtEl>
                                      </p:cBhvr>
                                    </p:animEffect>
                                    <p:anim calcmode="lin" valueType="num">
                                      <p:cBhvr>
                                        <p:cTn id="25" dur="350" fill="hold"/>
                                        <p:tgtEl>
                                          <p:spTgt spid="5">
                                            <p:bg/>
                                          </p:spTgt>
                                        </p:tgtEl>
                                        <p:attrNameLst>
                                          <p:attrName>ppt_x</p:attrName>
                                        </p:attrNameLst>
                                      </p:cBhvr>
                                      <p:tavLst>
                                        <p:tav tm="0">
                                          <p:val>
                                            <p:fltVal val="0.5"/>
                                          </p:val>
                                        </p:tav>
                                        <p:tav tm="100000">
                                          <p:val>
                                            <p:strVal val="#ppt_x"/>
                                          </p:val>
                                        </p:tav>
                                      </p:tavLst>
                                    </p:anim>
                                    <p:anim calcmode="lin" valueType="num">
                                      <p:cBhvr>
                                        <p:cTn id="26" dur="350" fill="hold"/>
                                        <p:tgtEl>
                                          <p:spTgt spid="5">
                                            <p:bg/>
                                          </p:spTgt>
                                        </p:tgtEl>
                                        <p:attrNameLst>
                                          <p:attrName>ppt_y</p:attrName>
                                        </p:attrNameLst>
                                      </p:cBhvr>
                                      <p:tavLst>
                                        <p:tav tm="0">
                                          <p:val>
                                            <p:fltVal val="0.5"/>
                                          </p:val>
                                        </p:tav>
                                        <p:tav tm="100000">
                                          <p:val>
                                            <p:strVal val="#ppt_y"/>
                                          </p:val>
                                        </p:tav>
                                      </p:tavLst>
                                    </p:anim>
                                  </p:childTnLst>
                                </p:cTn>
                              </p:par>
                              <p:par>
                                <p:cTn id="27" presetID="53" presetClass="entr" presetSubtype="528" fill="hold" grpId="0" nodeType="with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 calcmode="lin" valueType="num">
                                      <p:cBhvr>
                                        <p:cTn id="29" dur="350" fill="hold"/>
                                        <p:tgtEl>
                                          <p:spTgt spid="5">
                                            <p:txEl>
                                              <p:pRg st="0" end="0"/>
                                            </p:txEl>
                                          </p:spTgt>
                                        </p:tgtEl>
                                        <p:attrNameLst>
                                          <p:attrName>ppt_w</p:attrName>
                                        </p:attrNameLst>
                                      </p:cBhvr>
                                      <p:tavLst>
                                        <p:tav tm="0">
                                          <p:val>
                                            <p:fltVal val="0"/>
                                          </p:val>
                                        </p:tav>
                                        <p:tav tm="100000">
                                          <p:val>
                                            <p:strVal val="#ppt_w"/>
                                          </p:val>
                                        </p:tav>
                                      </p:tavLst>
                                    </p:anim>
                                    <p:anim calcmode="lin" valueType="num">
                                      <p:cBhvr>
                                        <p:cTn id="30" dur="35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31" dur="350"/>
                                        <p:tgtEl>
                                          <p:spTgt spid="5">
                                            <p:txEl>
                                              <p:pRg st="0" end="0"/>
                                            </p:txEl>
                                          </p:spTgt>
                                        </p:tgtEl>
                                      </p:cBhvr>
                                    </p:animEffect>
                                    <p:anim calcmode="lin" valueType="num">
                                      <p:cBhvr>
                                        <p:cTn id="32" dur="350" fill="hold"/>
                                        <p:tgtEl>
                                          <p:spTgt spid="5">
                                            <p:txEl>
                                              <p:pRg st="0" end="0"/>
                                            </p:txEl>
                                          </p:spTgt>
                                        </p:tgtEl>
                                        <p:attrNameLst>
                                          <p:attrName>ppt_x</p:attrName>
                                        </p:attrNameLst>
                                      </p:cBhvr>
                                      <p:tavLst>
                                        <p:tav tm="0">
                                          <p:val>
                                            <p:fltVal val="0.5"/>
                                          </p:val>
                                        </p:tav>
                                        <p:tav tm="100000">
                                          <p:val>
                                            <p:strVal val="#ppt_x"/>
                                          </p:val>
                                        </p:tav>
                                      </p:tavLst>
                                    </p:anim>
                                    <p:anim calcmode="lin" valueType="num">
                                      <p:cBhvr>
                                        <p:cTn id="33" dur="350" fill="hold"/>
                                        <p:tgtEl>
                                          <p:spTgt spid="5">
                                            <p:txEl>
                                              <p:pRg st="0" end="0"/>
                                            </p:txEl>
                                          </p:spTgt>
                                        </p:tgtEl>
                                        <p:attrNameLst>
                                          <p:attrName>ppt_y</p:attrName>
                                        </p:attrNameLst>
                                      </p:cBhvr>
                                      <p:tavLst>
                                        <p:tav tm="0">
                                          <p:val>
                                            <p:fltVal val="0.5"/>
                                          </p:val>
                                        </p:tav>
                                        <p:tav tm="100000">
                                          <p:val>
                                            <p:strVal val="#ppt_y"/>
                                          </p:val>
                                        </p:tav>
                                      </p:tavLst>
                                    </p:anim>
                                  </p:childTnLst>
                                </p:cTn>
                              </p:par>
                            </p:childTnLst>
                          </p:cTn>
                        </p:par>
                        <p:par>
                          <p:cTn id="34" fill="hold">
                            <p:stCondLst>
                              <p:cond delay="700"/>
                            </p:stCondLst>
                            <p:childTnLst>
                              <p:par>
                                <p:cTn id="35" presetID="53" presetClass="entr" presetSubtype="528" fill="hold" grpId="0" nodeType="afterEffect">
                                  <p:stCondLst>
                                    <p:cond delay="0"/>
                                  </p:stCondLst>
                                  <p:childTnLst>
                                    <p:set>
                                      <p:cBhvr>
                                        <p:cTn id="36" dur="1" fill="hold">
                                          <p:stCondLst>
                                            <p:cond delay="0"/>
                                          </p:stCondLst>
                                        </p:cTn>
                                        <p:tgtEl>
                                          <p:spTgt spid="6">
                                            <p:bg/>
                                          </p:spTgt>
                                        </p:tgtEl>
                                        <p:attrNameLst>
                                          <p:attrName>style.visibility</p:attrName>
                                        </p:attrNameLst>
                                      </p:cBhvr>
                                      <p:to>
                                        <p:strVal val="visible"/>
                                      </p:to>
                                    </p:set>
                                    <p:anim calcmode="lin" valueType="num">
                                      <p:cBhvr>
                                        <p:cTn id="37" dur="350" fill="hold"/>
                                        <p:tgtEl>
                                          <p:spTgt spid="6">
                                            <p:bg/>
                                          </p:spTgt>
                                        </p:tgtEl>
                                        <p:attrNameLst>
                                          <p:attrName>ppt_w</p:attrName>
                                        </p:attrNameLst>
                                      </p:cBhvr>
                                      <p:tavLst>
                                        <p:tav tm="0">
                                          <p:val>
                                            <p:fltVal val="0"/>
                                          </p:val>
                                        </p:tav>
                                        <p:tav tm="100000">
                                          <p:val>
                                            <p:strVal val="#ppt_w"/>
                                          </p:val>
                                        </p:tav>
                                      </p:tavLst>
                                    </p:anim>
                                    <p:anim calcmode="lin" valueType="num">
                                      <p:cBhvr>
                                        <p:cTn id="38" dur="350" fill="hold"/>
                                        <p:tgtEl>
                                          <p:spTgt spid="6">
                                            <p:bg/>
                                          </p:spTgt>
                                        </p:tgtEl>
                                        <p:attrNameLst>
                                          <p:attrName>ppt_h</p:attrName>
                                        </p:attrNameLst>
                                      </p:cBhvr>
                                      <p:tavLst>
                                        <p:tav tm="0">
                                          <p:val>
                                            <p:fltVal val="0"/>
                                          </p:val>
                                        </p:tav>
                                        <p:tav tm="100000">
                                          <p:val>
                                            <p:strVal val="#ppt_h"/>
                                          </p:val>
                                        </p:tav>
                                      </p:tavLst>
                                    </p:anim>
                                    <p:animEffect transition="in" filter="fade">
                                      <p:cBhvr>
                                        <p:cTn id="39" dur="350"/>
                                        <p:tgtEl>
                                          <p:spTgt spid="6">
                                            <p:bg/>
                                          </p:spTgt>
                                        </p:tgtEl>
                                      </p:cBhvr>
                                    </p:animEffect>
                                    <p:anim calcmode="lin" valueType="num">
                                      <p:cBhvr>
                                        <p:cTn id="40" dur="350" fill="hold"/>
                                        <p:tgtEl>
                                          <p:spTgt spid="6">
                                            <p:bg/>
                                          </p:spTgt>
                                        </p:tgtEl>
                                        <p:attrNameLst>
                                          <p:attrName>ppt_x</p:attrName>
                                        </p:attrNameLst>
                                      </p:cBhvr>
                                      <p:tavLst>
                                        <p:tav tm="0">
                                          <p:val>
                                            <p:fltVal val="0.5"/>
                                          </p:val>
                                        </p:tav>
                                        <p:tav tm="100000">
                                          <p:val>
                                            <p:strVal val="#ppt_x"/>
                                          </p:val>
                                        </p:tav>
                                      </p:tavLst>
                                    </p:anim>
                                    <p:anim calcmode="lin" valueType="num">
                                      <p:cBhvr>
                                        <p:cTn id="41" dur="350" fill="hold"/>
                                        <p:tgtEl>
                                          <p:spTgt spid="6">
                                            <p:bg/>
                                          </p:spTgt>
                                        </p:tgtEl>
                                        <p:attrNameLst>
                                          <p:attrName>ppt_y</p:attrName>
                                        </p:attrNameLst>
                                      </p:cBhvr>
                                      <p:tavLst>
                                        <p:tav tm="0">
                                          <p:val>
                                            <p:fltVal val="0.5"/>
                                          </p:val>
                                        </p:tav>
                                        <p:tav tm="100000">
                                          <p:val>
                                            <p:strVal val="#ppt_y"/>
                                          </p:val>
                                        </p:tav>
                                      </p:tavLst>
                                    </p:anim>
                                  </p:childTnLst>
                                </p:cTn>
                              </p:par>
                              <p:par>
                                <p:cTn id="42" presetID="53" presetClass="entr" presetSubtype="528" fill="hold" grpId="0" nodeType="withEffect">
                                  <p:stCondLst>
                                    <p:cond delay="0"/>
                                  </p:stCondLst>
                                  <p:childTnLst>
                                    <p:set>
                                      <p:cBhvr>
                                        <p:cTn id="43" dur="1" fill="hold">
                                          <p:stCondLst>
                                            <p:cond delay="0"/>
                                          </p:stCondLst>
                                        </p:cTn>
                                        <p:tgtEl>
                                          <p:spTgt spid="6">
                                            <p:txEl>
                                              <p:pRg st="0" end="0"/>
                                            </p:txEl>
                                          </p:spTgt>
                                        </p:tgtEl>
                                        <p:attrNameLst>
                                          <p:attrName>style.visibility</p:attrName>
                                        </p:attrNameLst>
                                      </p:cBhvr>
                                      <p:to>
                                        <p:strVal val="visible"/>
                                      </p:to>
                                    </p:set>
                                    <p:anim calcmode="lin" valueType="num">
                                      <p:cBhvr>
                                        <p:cTn id="44" dur="350" fill="hold"/>
                                        <p:tgtEl>
                                          <p:spTgt spid="6">
                                            <p:txEl>
                                              <p:pRg st="0" end="0"/>
                                            </p:txEl>
                                          </p:spTgt>
                                        </p:tgtEl>
                                        <p:attrNameLst>
                                          <p:attrName>ppt_w</p:attrName>
                                        </p:attrNameLst>
                                      </p:cBhvr>
                                      <p:tavLst>
                                        <p:tav tm="0">
                                          <p:val>
                                            <p:fltVal val="0"/>
                                          </p:val>
                                        </p:tav>
                                        <p:tav tm="100000">
                                          <p:val>
                                            <p:strVal val="#ppt_w"/>
                                          </p:val>
                                        </p:tav>
                                      </p:tavLst>
                                    </p:anim>
                                    <p:anim calcmode="lin" valueType="num">
                                      <p:cBhvr>
                                        <p:cTn id="45" dur="35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46" dur="350"/>
                                        <p:tgtEl>
                                          <p:spTgt spid="6">
                                            <p:txEl>
                                              <p:pRg st="0" end="0"/>
                                            </p:txEl>
                                          </p:spTgt>
                                        </p:tgtEl>
                                      </p:cBhvr>
                                    </p:animEffect>
                                    <p:anim calcmode="lin" valueType="num">
                                      <p:cBhvr>
                                        <p:cTn id="47" dur="350" fill="hold"/>
                                        <p:tgtEl>
                                          <p:spTgt spid="6">
                                            <p:txEl>
                                              <p:pRg st="0" end="0"/>
                                            </p:txEl>
                                          </p:spTgt>
                                        </p:tgtEl>
                                        <p:attrNameLst>
                                          <p:attrName>ppt_x</p:attrName>
                                        </p:attrNameLst>
                                      </p:cBhvr>
                                      <p:tavLst>
                                        <p:tav tm="0">
                                          <p:val>
                                            <p:fltVal val="0.5"/>
                                          </p:val>
                                        </p:tav>
                                        <p:tav tm="100000">
                                          <p:val>
                                            <p:strVal val="#ppt_x"/>
                                          </p:val>
                                        </p:tav>
                                      </p:tavLst>
                                    </p:anim>
                                    <p:anim calcmode="lin" valueType="num">
                                      <p:cBhvr>
                                        <p:cTn id="48" dur="350" fill="hold"/>
                                        <p:tgtEl>
                                          <p:spTgt spid="6">
                                            <p:txEl>
                                              <p:pRg st="0" end="0"/>
                                            </p:txEl>
                                          </p:spTgt>
                                        </p:tgtEl>
                                        <p:attrNameLst>
                                          <p:attrName>ppt_y</p:attrName>
                                        </p:attrNameLst>
                                      </p:cBhvr>
                                      <p:tavLst>
                                        <p:tav tm="0">
                                          <p:val>
                                            <p:fltVal val="0.5"/>
                                          </p:val>
                                        </p:tav>
                                        <p:tav tm="100000">
                                          <p:val>
                                            <p:strVal val="#ppt_y"/>
                                          </p:val>
                                        </p:tav>
                                      </p:tavLst>
                                    </p:anim>
                                  </p:childTnLst>
                                </p:cTn>
                              </p:par>
                            </p:childTnLst>
                          </p:cTn>
                        </p:par>
                        <p:par>
                          <p:cTn id="49" fill="hold">
                            <p:stCondLst>
                              <p:cond delay="1050"/>
                            </p:stCondLst>
                            <p:childTnLst>
                              <p:par>
                                <p:cTn id="50" presetID="53" presetClass="entr" presetSubtype="528" fill="hold" grpId="0" nodeType="afterEffect">
                                  <p:stCondLst>
                                    <p:cond delay="0"/>
                                  </p:stCondLst>
                                  <p:childTnLst>
                                    <p:set>
                                      <p:cBhvr>
                                        <p:cTn id="51" dur="1" fill="hold">
                                          <p:stCondLst>
                                            <p:cond delay="0"/>
                                          </p:stCondLst>
                                        </p:cTn>
                                        <p:tgtEl>
                                          <p:spTgt spid="7">
                                            <p:bg/>
                                          </p:spTgt>
                                        </p:tgtEl>
                                        <p:attrNameLst>
                                          <p:attrName>style.visibility</p:attrName>
                                        </p:attrNameLst>
                                      </p:cBhvr>
                                      <p:to>
                                        <p:strVal val="visible"/>
                                      </p:to>
                                    </p:set>
                                    <p:anim calcmode="lin" valueType="num">
                                      <p:cBhvr>
                                        <p:cTn id="52" dur="350" fill="hold"/>
                                        <p:tgtEl>
                                          <p:spTgt spid="7">
                                            <p:bg/>
                                          </p:spTgt>
                                        </p:tgtEl>
                                        <p:attrNameLst>
                                          <p:attrName>ppt_w</p:attrName>
                                        </p:attrNameLst>
                                      </p:cBhvr>
                                      <p:tavLst>
                                        <p:tav tm="0">
                                          <p:val>
                                            <p:fltVal val="0"/>
                                          </p:val>
                                        </p:tav>
                                        <p:tav tm="100000">
                                          <p:val>
                                            <p:strVal val="#ppt_w"/>
                                          </p:val>
                                        </p:tav>
                                      </p:tavLst>
                                    </p:anim>
                                    <p:anim calcmode="lin" valueType="num">
                                      <p:cBhvr>
                                        <p:cTn id="53" dur="350" fill="hold"/>
                                        <p:tgtEl>
                                          <p:spTgt spid="7">
                                            <p:bg/>
                                          </p:spTgt>
                                        </p:tgtEl>
                                        <p:attrNameLst>
                                          <p:attrName>ppt_h</p:attrName>
                                        </p:attrNameLst>
                                      </p:cBhvr>
                                      <p:tavLst>
                                        <p:tav tm="0">
                                          <p:val>
                                            <p:fltVal val="0"/>
                                          </p:val>
                                        </p:tav>
                                        <p:tav tm="100000">
                                          <p:val>
                                            <p:strVal val="#ppt_h"/>
                                          </p:val>
                                        </p:tav>
                                      </p:tavLst>
                                    </p:anim>
                                    <p:animEffect transition="in" filter="fade">
                                      <p:cBhvr>
                                        <p:cTn id="54" dur="350"/>
                                        <p:tgtEl>
                                          <p:spTgt spid="7">
                                            <p:bg/>
                                          </p:spTgt>
                                        </p:tgtEl>
                                      </p:cBhvr>
                                    </p:animEffect>
                                    <p:anim calcmode="lin" valueType="num">
                                      <p:cBhvr>
                                        <p:cTn id="55" dur="350" fill="hold"/>
                                        <p:tgtEl>
                                          <p:spTgt spid="7">
                                            <p:bg/>
                                          </p:spTgt>
                                        </p:tgtEl>
                                        <p:attrNameLst>
                                          <p:attrName>ppt_x</p:attrName>
                                        </p:attrNameLst>
                                      </p:cBhvr>
                                      <p:tavLst>
                                        <p:tav tm="0">
                                          <p:val>
                                            <p:fltVal val="0.5"/>
                                          </p:val>
                                        </p:tav>
                                        <p:tav tm="100000">
                                          <p:val>
                                            <p:strVal val="#ppt_x"/>
                                          </p:val>
                                        </p:tav>
                                      </p:tavLst>
                                    </p:anim>
                                    <p:anim calcmode="lin" valueType="num">
                                      <p:cBhvr>
                                        <p:cTn id="56" dur="350" fill="hold"/>
                                        <p:tgtEl>
                                          <p:spTgt spid="7">
                                            <p:bg/>
                                          </p:spTgt>
                                        </p:tgtEl>
                                        <p:attrNameLst>
                                          <p:attrName>ppt_y</p:attrName>
                                        </p:attrNameLst>
                                      </p:cBhvr>
                                      <p:tavLst>
                                        <p:tav tm="0">
                                          <p:val>
                                            <p:fltVal val="0.5"/>
                                          </p:val>
                                        </p:tav>
                                        <p:tav tm="100000">
                                          <p:val>
                                            <p:strVal val="#ppt_y"/>
                                          </p:val>
                                        </p:tav>
                                      </p:tavLst>
                                    </p:anim>
                                  </p:childTnLst>
                                </p:cTn>
                              </p:par>
                              <p:par>
                                <p:cTn id="57" presetID="53" presetClass="entr" presetSubtype="528" fill="hold" grpId="0" nodeType="withEffect">
                                  <p:stCondLst>
                                    <p:cond delay="0"/>
                                  </p:stCondLst>
                                  <p:childTnLst>
                                    <p:set>
                                      <p:cBhvr>
                                        <p:cTn id="58" dur="1" fill="hold">
                                          <p:stCondLst>
                                            <p:cond delay="0"/>
                                          </p:stCondLst>
                                        </p:cTn>
                                        <p:tgtEl>
                                          <p:spTgt spid="7">
                                            <p:txEl>
                                              <p:pRg st="0" end="0"/>
                                            </p:txEl>
                                          </p:spTgt>
                                        </p:tgtEl>
                                        <p:attrNameLst>
                                          <p:attrName>style.visibility</p:attrName>
                                        </p:attrNameLst>
                                      </p:cBhvr>
                                      <p:to>
                                        <p:strVal val="visible"/>
                                      </p:to>
                                    </p:set>
                                    <p:anim calcmode="lin" valueType="num">
                                      <p:cBhvr>
                                        <p:cTn id="59" dur="350" fill="hold"/>
                                        <p:tgtEl>
                                          <p:spTgt spid="7">
                                            <p:txEl>
                                              <p:pRg st="0" end="0"/>
                                            </p:txEl>
                                          </p:spTgt>
                                        </p:tgtEl>
                                        <p:attrNameLst>
                                          <p:attrName>ppt_w</p:attrName>
                                        </p:attrNameLst>
                                      </p:cBhvr>
                                      <p:tavLst>
                                        <p:tav tm="0">
                                          <p:val>
                                            <p:fltVal val="0"/>
                                          </p:val>
                                        </p:tav>
                                        <p:tav tm="100000">
                                          <p:val>
                                            <p:strVal val="#ppt_w"/>
                                          </p:val>
                                        </p:tav>
                                      </p:tavLst>
                                    </p:anim>
                                    <p:anim calcmode="lin" valueType="num">
                                      <p:cBhvr>
                                        <p:cTn id="60" dur="35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61" dur="350"/>
                                        <p:tgtEl>
                                          <p:spTgt spid="7">
                                            <p:txEl>
                                              <p:pRg st="0" end="0"/>
                                            </p:txEl>
                                          </p:spTgt>
                                        </p:tgtEl>
                                      </p:cBhvr>
                                    </p:animEffect>
                                    <p:anim calcmode="lin" valueType="num">
                                      <p:cBhvr>
                                        <p:cTn id="62" dur="350" fill="hold"/>
                                        <p:tgtEl>
                                          <p:spTgt spid="7">
                                            <p:txEl>
                                              <p:pRg st="0" end="0"/>
                                            </p:txEl>
                                          </p:spTgt>
                                        </p:tgtEl>
                                        <p:attrNameLst>
                                          <p:attrName>ppt_x</p:attrName>
                                        </p:attrNameLst>
                                      </p:cBhvr>
                                      <p:tavLst>
                                        <p:tav tm="0">
                                          <p:val>
                                            <p:fltVal val="0.5"/>
                                          </p:val>
                                        </p:tav>
                                        <p:tav tm="100000">
                                          <p:val>
                                            <p:strVal val="#ppt_x"/>
                                          </p:val>
                                        </p:tav>
                                      </p:tavLst>
                                    </p:anim>
                                    <p:anim calcmode="lin" valueType="num">
                                      <p:cBhvr>
                                        <p:cTn id="63" dur="350" fill="hold"/>
                                        <p:tgtEl>
                                          <p:spTgt spid="7">
                                            <p:txEl>
                                              <p:pRg st="0" end="0"/>
                                            </p:txEl>
                                          </p:spTgt>
                                        </p:tgtEl>
                                        <p:attrNameLst>
                                          <p:attrName>ppt_y</p:attrName>
                                        </p:attrNameLst>
                                      </p:cBhvr>
                                      <p:tavLst>
                                        <p:tav tm="0">
                                          <p:val>
                                            <p:fltVal val="0.5"/>
                                          </p:val>
                                        </p:tav>
                                        <p:tav tm="100000">
                                          <p:val>
                                            <p:strVal val="#ppt_y"/>
                                          </p:val>
                                        </p:tav>
                                      </p:tavLst>
                                    </p:anim>
                                  </p:childTnLst>
                                </p:cTn>
                              </p:par>
                            </p:childTnLst>
                          </p:cTn>
                        </p:par>
                        <p:par>
                          <p:cTn id="64" fill="hold">
                            <p:stCondLst>
                              <p:cond delay="1400"/>
                            </p:stCondLst>
                            <p:childTnLst>
                              <p:par>
                                <p:cTn id="65" presetID="53" presetClass="entr" presetSubtype="528" fill="hold" grpId="0" nodeType="afterEffect">
                                  <p:stCondLst>
                                    <p:cond delay="0"/>
                                  </p:stCondLst>
                                  <p:childTnLst>
                                    <p:set>
                                      <p:cBhvr>
                                        <p:cTn id="66" dur="1" fill="hold">
                                          <p:stCondLst>
                                            <p:cond delay="0"/>
                                          </p:stCondLst>
                                        </p:cTn>
                                        <p:tgtEl>
                                          <p:spTgt spid="9">
                                            <p:bg/>
                                          </p:spTgt>
                                        </p:tgtEl>
                                        <p:attrNameLst>
                                          <p:attrName>style.visibility</p:attrName>
                                        </p:attrNameLst>
                                      </p:cBhvr>
                                      <p:to>
                                        <p:strVal val="visible"/>
                                      </p:to>
                                    </p:set>
                                    <p:anim calcmode="lin" valueType="num">
                                      <p:cBhvr>
                                        <p:cTn id="67" dur="350" fill="hold"/>
                                        <p:tgtEl>
                                          <p:spTgt spid="9">
                                            <p:bg/>
                                          </p:spTgt>
                                        </p:tgtEl>
                                        <p:attrNameLst>
                                          <p:attrName>ppt_w</p:attrName>
                                        </p:attrNameLst>
                                      </p:cBhvr>
                                      <p:tavLst>
                                        <p:tav tm="0">
                                          <p:val>
                                            <p:fltVal val="0"/>
                                          </p:val>
                                        </p:tav>
                                        <p:tav tm="100000">
                                          <p:val>
                                            <p:strVal val="#ppt_w"/>
                                          </p:val>
                                        </p:tav>
                                      </p:tavLst>
                                    </p:anim>
                                    <p:anim calcmode="lin" valueType="num">
                                      <p:cBhvr>
                                        <p:cTn id="68" dur="350" fill="hold"/>
                                        <p:tgtEl>
                                          <p:spTgt spid="9">
                                            <p:bg/>
                                          </p:spTgt>
                                        </p:tgtEl>
                                        <p:attrNameLst>
                                          <p:attrName>ppt_h</p:attrName>
                                        </p:attrNameLst>
                                      </p:cBhvr>
                                      <p:tavLst>
                                        <p:tav tm="0">
                                          <p:val>
                                            <p:fltVal val="0"/>
                                          </p:val>
                                        </p:tav>
                                        <p:tav tm="100000">
                                          <p:val>
                                            <p:strVal val="#ppt_h"/>
                                          </p:val>
                                        </p:tav>
                                      </p:tavLst>
                                    </p:anim>
                                    <p:animEffect transition="in" filter="fade">
                                      <p:cBhvr>
                                        <p:cTn id="69" dur="350"/>
                                        <p:tgtEl>
                                          <p:spTgt spid="9">
                                            <p:bg/>
                                          </p:spTgt>
                                        </p:tgtEl>
                                      </p:cBhvr>
                                    </p:animEffect>
                                    <p:anim calcmode="lin" valueType="num">
                                      <p:cBhvr>
                                        <p:cTn id="70" dur="350" fill="hold"/>
                                        <p:tgtEl>
                                          <p:spTgt spid="9">
                                            <p:bg/>
                                          </p:spTgt>
                                        </p:tgtEl>
                                        <p:attrNameLst>
                                          <p:attrName>ppt_x</p:attrName>
                                        </p:attrNameLst>
                                      </p:cBhvr>
                                      <p:tavLst>
                                        <p:tav tm="0">
                                          <p:val>
                                            <p:fltVal val="0.5"/>
                                          </p:val>
                                        </p:tav>
                                        <p:tav tm="100000">
                                          <p:val>
                                            <p:strVal val="#ppt_x"/>
                                          </p:val>
                                        </p:tav>
                                      </p:tavLst>
                                    </p:anim>
                                    <p:anim calcmode="lin" valueType="num">
                                      <p:cBhvr>
                                        <p:cTn id="71" dur="350" fill="hold"/>
                                        <p:tgtEl>
                                          <p:spTgt spid="9">
                                            <p:bg/>
                                          </p:spTgt>
                                        </p:tgtEl>
                                        <p:attrNameLst>
                                          <p:attrName>ppt_y</p:attrName>
                                        </p:attrNameLst>
                                      </p:cBhvr>
                                      <p:tavLst>
                                        <p:tav tm="0">
                                          <p:val>
                                            <p:fltVal val="0.5"/>
                                          </p:val>
                                        </p:tav>
                                        <p:tav tm="100000">
                                          <p:val>
                                            <p:strVal val="#ppt_y"/>
                                          </p:val>
                                        </p:tav>
                                      </p:tavLst>
                                    </p:anim>
                                  </p:childTnLst>
                                </p:cTn>
                              </p:par>
                              <p:par>
                                <p:cTn id="72" presetID="53" presetClass="entr" presetSubtype="528" fill="hold" grpId="0" nodeType="withEffect">
                                  <p:stCondLst>
                                    <p:cond delay="0"/>
                                  </p:stCondLst>
                                  <p:childTnLst>
                                    <p:set>
                                      <p:cBhvr>
                                        <p:cTn id="73" dur="1" fill="hold">
                                          <p:stCondLst>
                                            <p:cond delay="0"/>
                                          </p:stCondLst>
                                        </p:cTn>
                                        <p:tgtEl>
                                          <p:spTgt spid="9">
                                            <p:txEl>
                                              <p:pRg st="0" end="0"/>
                                            </p:txEl>
                                          </p:spTgt>
                                        </p:tgtEl>
                                        <p:attrNameLst>
                                          <p:attrName>style.visibility</p:attrName>
                                        </p:attrNameLst>
                                      </p:cBhvr>
                                      <p:to>
                                        <p:strVal val="visible"/>
                                      </p:to>
                                    </p:set>
                                    <p:anim calcmode="lin" valueType="num">
                                      <p:cBhvr>
                                        <p:cTn id="74" dur="350" fill="hold"/>
                                        <p:tgtEl>
                                          <p:spTgt spid="9">
                                            <p:txEl>
                                              <p:pRg st="0" end="0"/>
                                            </p:txEl>
                                          </p:spTgt>
                                        </p:tgtEl>
                                        <p:attrNameLst>
                                          <p:attrName>ppt_w</p:attrName>
                                        </p:attrNameLst>
                                      </p:cBhvr>
                                      <p:tavLst>
                                        <p:tav tm="0">
                                          <p:val>
                                            <p:fltVal val="0"/>
                                          </p:val>
                                        </p:tav>
                                        <p:tav tm="100000">
                                          <p:val>
                                            <p:strVal val="#ppt_w"/>
                                          </p:val>
                                        </p:tav>
                                      </p:tavLst>
                                    </p:anim>
                                    <p:anim calcmode="lin" valueType="num">
                                      <p:cBhvr>
                                        <p:cTn id="75" dur="35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76" dur="350"/>
                                        <p:tgtEl>
                                          <p:spTgt spid="9">
                                            <p:txEl>
                                              <p:pRg st="0" end="0"/>
                                            </p:txEl>
                                          </p:spTgt>
                                        </p:tgtEl>
                                      </p:cBhvr>
                                    </p:animEffect>
                                    <p:anim calcmode="lin" valueType="num">
                                      <p:cBhvr>
                                        <p:cTn id="77" dur="350" fill="hold"/>
                                        <p:tgtEl>
                                          <p:spTgt spid="9">
                                            <p:txEl>
                                              <p:pRg st="0" end="0"/>
                                            </p:txEl>
                                          </p:spTgt>
                                        </p:tgtEl>
                                        <p:attrNameLst>
                                          <p:attrName>ppt_x</p:attrName>
                                        </p:attrNameLst>
                                      </p:cBhvr>
                                      <p:tavLst>
                                        <p:tav tm="0">
                                          <p:val>
                                            <p:fltVal val="0.5"/>
                                          </p:val>
                                        </p:tav>
                                        <p:tav tm="100000">
                                          <p:val>
                                            <p:strVal val="#ppt_x"/>
                                          </p:val>
                                        </p:tav>
                                      </p:tavLst>
                                    </p:anim>
                                    <p:anim calcmode="lin" valueType="num">
                                      <p:cBhvr>
                                        <p:cTn id="78" dur="350" fill="hold"/>
                                        <p:tgtEl>
                                          <p:spTgt spid="9">
                                            <p:txEl>
                                              <p:pRg st="0" end="0"/>
                                            </p:txEl>
                                          </p:spTgt>
                                        </p:tgtEl>
                                        <p:attrNameLst>
                                          <p:attrName>ppt_y</p:attrName>
                                        </p:attrNameLst>
                                      </p:cBhvr>
                                      <p:tavLst>
                                        <p:tav tm="0">
                                          <p:val>
                                            <p:fltVal val="0.5"/>
                                          </p:val>
                                        </p:tav>
                                        <p:tav tm="100000">
                                          <p:val>
                                            <p:strVal val="#ppt_y"/>
                                          </p:val>
                                        </p:tav>
                                      </p:tavLst>
                                    </p:anim>
                                  </p:childTnLst>
                                </p:cTn>
                              </p:par>
                            </p:childTnLst>
                          </p:cTn>
                        </p:par>
                        <p:par>
                          <p:cTn id="79" fill="hold">
                            <p:stCondLst>
                              <p:cond delay="1750"/>
                            </p:stCondLst>
                            <p:childTnLst>
                              <p:par>
                                <p:cTn id="80" presetID="53" presetClass="entr" presetSubtype="528" fill="hold" grpId="0" nodeType="afterEffect">
                                  <p:stCondLst>
                                    <p:cond delay="0"/>
                                  </p:stCondLst>
                                  <p:childTnLst>
                                    <p:set>
                                      <p:cBhvr>
                                        <p:cTn id="81" dur="1" fill="hold">
                                          <p:stCondLst>
                                            <p:cond delay="0"/>
                                          </p:stCondLst>
                                        </p:cTn>
                                        <p:tgtEl>
                                          <p:spTgt spid="10">
                                            <p:bg/>
                                          </p:spTgt>
                                        </p:tgtEl>
                                        <p:attrNameLst>
                                          <p:attrName>style.visibility</p:attrName>
                                        </p:attrNameLst>
                                      </p:cBhvr>
                                      <p:to>
                                        <p:strVal val="visible"/>
                                      </p:to>
                                    </p:set>
                                    <p:anim calcmode="lin" valueType="num">
                                      <p:cBhvr>
                                        <p:cTn id="82" dur="350" fill="hold"/>
                                        <p:tgtEl>
                                          <p:spTgt spid="10">
                                            <p:bg/>
                                          </p:spTgt>
                                        </p:tgtEl>
                                        <p:attrNameLst>
                                          <p:attrName>ppt_w</p:attrName>
                                        </p:attrNameLst>
                                      </p:cBhvr>
                                      <p:tavLst>
                                        <p:tav tm="0">
                                          <p:val>
                                            <p:fltVal val="0"/>
                                          </p:val>
                                        </p:tav>
                                        <p:tav tm="100000">
                                          <p:val>
                                            <p:strVal val="#ppt_w"/>
                                          </p:val>
                                        </p:tav>
                                      </p:tavLst>
                                    </p:anim>
                                    <p:anim calcmode="lin" valueType="num">
                                      <p:cBhvr>
                                        <p:cTn id="83" dur="350" fill="hold"/>
                                        <p:tgtEl>
                                          <p:spTgt spid="10">
                                            <p:bg/>
                                          </p:spTgt>
                                        </p:tgtEl>
                                        <p:attrNameLst>
                                          <p:attrName>ppt_h</p:attrName>
                                        </p:attrNameLst>
                                      </p:cBhvr>
                                      <p:tavLst>
                                        <p:tav tm="0">
                                          <p:val>
                                            <p:fltVal val="0"/>
                                          </p:val>
                                        </p:tav>
                                        <p:tav tm="100000">
                                          <p:val>
                                            <p:strVal val="#ppt_h"/>
                                          </p:val>
                                        </p:tav>
                                      </p:tavLst>
                                    </p:anim>
                                    <p:animEffect transition="in" filter="fade">
                                      <p:cBhvr>
                                        <p:cTn id="84" dur="350"/>
                                        <p:tgtEl>
                                          <p:spTgt spid="10">
                                            <p:bg/>
                                          </p:spTgt>
                                        </p:tgtEl>
                                      </p:cBhvr>
                                    </p:animEffect>
                                    <p:anim calcmode="lin" valueType="num">
                                      <p:cBhvr>
                                        <p:cTn id="85" dur="350" fill="hold"/>
                                        <p:tgtEl>
                                          <p:spTgt spid="10">
                                            <p:bg/>
                                          </p:spTgt>
                                        </p:tgtEl>
                                        <p:attrNameLst>
                                          <p:attrName>ppt_x</p:attrName>
                                        </p:attrNameLst>
                                      </p:cBhvr>
                                      <p:tavLst>
                                        <p:tav tm="0">
                                          <p:val>
                                            <p:fltVal val="0.5"/>
                                          </p:val>
                                        </p:tav>
                                        <p:tav tm="100000">
                                          <p:val>
                                            <p:strVal val="#ppt_x"/>
                                          </p:val>
                                        </p:tav>
                                      </p:tavLst>
                                    </p:anim>
                                    <p:anim calcmode="lin" valueType="num">
                                      <p:cBhvr>
                                        <p:cTn id="86" dur="350" fill="hold"/>
                                        <p:tgtEl>
                                          <p:spTgt spid="10">
                                            <p:bg/>
                                          </p:spTgt>
                                        </p:tgtEl>
                                        <p:attrNameLst>
                                          <p:attrName>ppt_y</p:attrName>
                                        </p:attrNameLst>
                                      </p:cBhvr>
                                      <p:tavLst>
                                        <p:tav tm="0">
                                          <p:val>
                                            <p:fltVal val="0.5"/>
                                          </p:val>
                                        </p:tav>
                                        <p:tav tm="100000">
                                          <p:val>
                                            <p:strVal val="#ppt_y"/>
                                          </p:val>
                                        </p:tav>
                                      </p:tavLst>
                                    </p:anim>
                                  </p:childTnLst>
                                </p:cTn>
                              </p:par>
                              <p:par>
                                <p:cTn id="87" presetID="53" presetClass="entr" presetSubtype="528" fill="hold" grpId="0" nodeType="withEffect">
                                  <p:stCondLst>
                                    <p:cond delay="0"/>
                                  </p:stCondLst>
                                  <p:childTnLst>
                                    <p:set>
                                      <p:cBhvr>
                                        <p:cTn id="88" dur="1" fill="hold">
                                          <p:stCondLst>
                                            <p:cond delay="0"/>
                                          </p:stCondLst>
                                        </p:cTn>
                                        <p:tgtEl>
                                          <p:spTgt spid="10">
                                            <p:txEl>
                                              <p:pRg st="0" end="0"/>
                                            </p:txEl>
                                          </p:spTgt>
                                        </p:tgtEl>
                                        <p:attrNameLst>
                                          <p:attrName>style.visibility</p:attrName>
                                        </p:attrNameLst>
                                      </p:cBhvr>
                                      <p:to>
                                        <p:strVal val="visible"/>
                                      </p:to>
                                    </p:set>
                                    <p:anim calcmode="lin" valueType="num">
                                      <p:cBhvr>
                                        <p:cTn id="89" dur="350" fill="hold"/>
                                        <p:tgtEl>
                                          <p:spTgt spid="10">
                                            <p:txEl>
                                              <p:pRg st="0" end="0"/>
                                            </p:txEl>
                                          </p:spTgt>
                                        </p:tgtEl>
                                        <p:attrNameLst>
                                          <p:attrName>ppt_w</p:attrName>
                                        </p:attrNameLst>
                                      </p:cBhvr>
                                      <p:tavLst>
                                        <p:tav tm="0">
                                          <p:val>
                                            <p:fltVal val="0"/>
                                          </p:val>
                                        </p:tav>
                                        <p:tav tm="100000">
                                          <p:val>
                                            <p:strVal val="#ppt_w"/>
                                          </p:val>
                                        </p:tav>
                                      </p:tavLst>
                                    </p:anim>
                                    <p:anim calcmode="lin" valueType="num">
                                      <p:cBhvr>
                                        <p:cTn id="90" dur="35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1" dur="350"/>
                                        <p:tgtEl>
                                          <p:spTgt spid="10">
                                            <p:txEl>
                                              <p:pRg st="0" end="0"/>
                                            </p:txEl>
                                          </p:spTgt>
                                        </p:tgtEl>
                                      </p:cBhvr>
                                    </p:animEffect>
                                    <p:anim calcmode="lin" valueType="num">
                                      <p:cBhvr>
                                        <p:cTn id="92" dur="350" fill="hold"/>
                                        <p:tgtEl>
                                          <p:spTgt spid="10">
                                            <p:txEl>
                                              <p:pRg st="0" end="0"/>
                                            </p:txEl>
                                          </p:spTgt>
                                        </p:tgtEl>
                                        <p:attrNameLst>
                                          <p:attrName>ppt_x</p:attrName>
                                        </p:attrNameLst>
                                      </p:cBhvr>
                                      <p:tavLst>
                                        <p:tav tm="0">
                                          <p:val>
                                            <p:fltVal val="0.5"/>
                                          </p:val>
                                        </p:tav>
                                        <p:tav tm="100000">
                                          <p:val>
                                            <p:strVal val="#ppt_x"/>
                                          </p:val>
                                        </p:tav>
                                      </p:tavLst>
                                    </p:anim>
                                    <p:anim calcmode="lin" valueType="num">
                                      <p:cBhvr>
                                        <p:cTn id="93" dur="350" fill="hold"/>
                                        <p:tgtEl>
                                          <p:spTgt spid="10">
                                            <p:txEl>
                                              <p:pRg st="0" end="0"/>
                                            </p:txEl>
                                          </p:spTgt>
                                        </p:tgtEl>
                                        <p:attrNameLst>
                                          <p:attrName>ppt_y</p:attrName>
                                        </p:attrNameLst>
                                      </p:cBhvr>
                                      <p:tavLst>
                                        <p:tav tm="0">
                                          <p:val>
                                            <p:fltVal val="0.5"/>
                                          </p:val>
                                        </p:tav>
                                        <p:tav tm="100000">
                                          <p:val>
                                            <p:strVal val="#ppt_y"/>
                                          </p:val>
                                        </p:tav>
                                      </p:tavLst>
                                    </p:anim>
                                  </p:childTnLst>
                                </p:cTn>
                              </p:par>
                            </p:childTnLst>
                          </p:cTn>
                        </p:par>
                        <p:par>
                          <p:cTn id="94" fill="hold">
                            <p:stCondLst>
                              <p:cond delay="2100"/>
                            </p:stCondLst>
                            <p:childTnLst>
                              <p:par>
                                <p:cTn id="95" presetID="53" presetClass="entr" presetSubtype="528" fill="hold" grpId="0" nodeType="afterEffect">
                                  <p:stCondLst>
                                    <p:cond delay="0"/>
                                  </p:stCondLst>
                                  <p:childTnLst>
                                    <p:set>
                                      <p:cBhvr>
                                        <p:cTn id="96" dur="1" fill="hold">
                                          <p:stCondLst>
                                            <p:cond delay="0"/>
                                          </p:stCondLst>
                                        </p:cTn>
                                        <p:tgtEl>
                                          <p:spTgt spid="13">
                                            <p:bg/>
                                          </p:spTgt>
                                        </p:tgtEl>
                                        <p:attrNameLst>
                                          <p:attrName>style.visibility</p:attrName>
                                        </p:attrNameLst>
                                      </p:cBhvr>
                                      <p:to>
                                        <p:strVal val="visible"/>
                                      </p:to>
                                    </p:set>
                                    <p:anim calcmode="lin" valueType="num">
                                      <p:cBhvr>
                                        <p:cTn id="97" dur="350" fill="hold"/>
                                        <p:tgtEl>
                                          <p:spTgt spid="13">
                                            <p:bg/>
                                          </p:spTgt>
                                        </p:tgtEl>
                                        <p:attrNameLst>
                                          <p:attrName>ppt_w</p:attrName>
                                        </p:attrNameLst>
                                      </p:cBhvr>
                                      <p:tavLst>
                                        <p:tav tm="0">
                                          <p:val>
                                            <p:fltVal val="0"/>
                                          </p:val>
                                        </p:tav>
                                        <p:tav tm="100000">
                                          <p:val>
                                            <p:strVal val="#ppt_w"/>
                                          </p:val>
                                        </p:tav>
                                      </p:tavLst>
                                    </p:anim>
                                    <p:anim calcmode="lin" valueType="num">
                                      <p:cBhvr>
                                        <p:cTn id="98" dur="350" fill="hold"/>
                                        <p:tgtEl>
                                          <p:spTgt spid="13">
                                            <p:bg/>
                                          </p:spTgt>
                                        </p:tgtEl>
                                        <p:attrNameLst>
                                          <p:attrName>ppt_h</p:attrName>
                                        </p:attrNameLst>
                                      </p:cBhvr>
                                      <p:tavLst>
                                        <p:tav tm="0">
                                          <p:val>
                                            <p:fltVal val="0"/>
                                          </p:val>
                                        </p:tav>
                                        <p:tav tm="100000">
                                          <p:val>
                                            <p:strVal val="#ppt_h"/>
                                          </p:val>
                                        </p:tav>
                                      </p:tavLst>
                                    </p:anim>
                                    <p:animEffect transition="in" filter="fade">
                                      <p:cBhvr>
                                        <p:cTn id="99" dur="350"/>
                                        <p:tgtEl>
                                          <p:spTgt spid="13">
                                            <p:bg/>
                                          </p:spTgt>
                                        </p:tgtEl>
                                      </p:cBhvr>
                                    </p:animEffect>
                                    <p:anim calcmode="lin" valueType="num">
                                      <p:cBhvr>
                                        <p:cTn id="100" dur="350" fill="hold"/>
                                        <p:tgtEl>
                                          <p:spTgt spid="13">
                                            <p:bg/>
                                          </p:spTgt>
                                        </p:tgtEl>
                                        <p:attrNameLst>
                                          <p:attrName>ppt_x</p:attrName>
                                        </p:attrNameLst>
                                      </p:cBhvr>
                                      <p:tavLst>
                                        <p:tav tm="0">
                                          <p:val>
                                            <p:fltVal val="0.5"/>
                                          </p:val>
                                        </p:tav>
                                        <p:tav tm="100000">
                                          <p:val>
                                            <p:strVal val="#ppt_x"/>
                                          </p:val>
                                        </p:tav>
                                      </p:tavLst>
                                    </p:anim>
                                    <p:anim calcmode="lin" valueType="num">
                                      <p:cBhvr>
                                        <p:cTn id="101" dur="350" fill="hold"/>
                                        <p:tgtEl>
                                          <p:spTgt spid="13">
                                            <p:bg/>
                                          </p:spTgt>
                                        </p:tgtEl>
                                        <p:attrNameLst>
                                          <p:attrName>ppt_y</p:attrName>
                                        </p:attrNameLst>
                                      </p:cBhvr>
                                      <p:tavLst>
                                        <p:tav tm="0">
                                          <p:val>
                                            <p:fltVal val="0.5"/>
                                          </p:val>
                                        </p:tav>
                                        <p:tav tm="100000">
                                          <p:val>
                                            <p:strVal val="#ppt_y"/>
                                          </p:val>
                                        </p:tav>
                                      </p:tavLst>
                                    </p:anim>
                                  </p:childTnLst>
                                </p:cTn>
                              </p:par>
                              <p:par>
                                <p:cTn id="102" presetID="53" presetClass="entr" presetSubtype="528" fill="hold" grpId="0" nodeType="withEffect">
                                  <p:stCondLst>
                                    <p:cond delay="0"/>
                                  </p:stCondLst>
                                  <p:childTnLst>
                                    <p:set>
                                      <p:cBhvr>
                                        <p:cTn id="103" dur="1" fill="hold">
                                          <p:stCondLst>
                                            <p:cond delay="0"/>
                                          </p:stCondLst>
                                        </p:cTn>
                                        <p:tgtEl>
                                          <p:spTgt spid="13">
                                            <p:txEl>
                                              <p:pRg st="0" end="0"/>
                                            </p:txEl>
                                          </p:spTgt>
                                        </p:tgtEl>
                                        <p:attrNameLst>
                                          <p:attrName>style.visibility</p:attrName>
                                        </p:attrNameLst>
                                      </p:cBhvr>
                                      <p:to>
                                        <p:strVal val="visible"/>
                                      </p:to>
                                    </p:set>
                                    <p:anim calcmode="lin" valueType="num">
                                      <p:cBhvr>
                                        <p:cTn id="104" dur="35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05" dur="35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106" dur="350"/>
                                        <p:tgtEl>
                                          <p:spTgt spid="13">
                                            <p:txEl>
                                              <p:pRg st="0" end="0"/>
                                            </p:txEl>
                                          </p:spTgt>
                                        </p:tgtEl>
                                      </p:cBhvr>
                                    </p:animEffect>
                                    <p:anim calcmode="lin" valueType="num">
                                      <p:cBhvr>
                                        <p:cTn id="107" dur="350" fill="hold"/>
                                        <p:tgtEl>
                                          <p:spTgt spid="13">
                                            <p:txEl>
                                              <p:pRg st="0" end="0"/>
                                            </p:txEl>
                                          </p:spTgt>
                                        </p:tgtEl>
                                        <p:attrNameLst>
                                          <p:attrName>ppt_x</p:attrName>
                                        </p:attrNameLst>
                                      </p:cBhvr>
                                      <p:tavLst>
                                        <p:tav tm="0">
                                          <p:val>
                                            <p:fltVal val="0.5"/>
                                          </p:val>
                                        </p:tav>
                                        <p:tav tm="100000">
                                          <p:val>
                                            <p:strVal val="#ppt_x"/>
                                          </p:val>
                                        </p:tav>
                                      </p:tavLst>
                                    </p:anim>
                                    <p:anim calcmode="lin" valueType="num">
                                      <p:cBhvr>
                                        <p:cTn id="108" dur="350" fill="hold"/>
                                        <p:tgtEl>
                                          <p:spTgt spid="13">
                                            <p:txEl>
                                              <p:pRg st="0" end="0"/>
                                            </p:txEl>
                                          </p:spTgt>
                                        </p:tgtEl>
                                        <p:attrNameLst>
                                          <p:attrName>ppt_y</p:attrName>
                                        </p:attrNameLst>
                                      </p:cBhvr>
                                      <p:tavLst>
                                        <p:tav tm="0">
                                          <p:val>
                                            <p:fltVal val="0.5"/>
                                          </p:val>
                                        </p:tav>
                                        <p:tav tm="100000">
                                          <p:val>
                                            <p:strVal val="#ppt_y"/>
                                          </p:val>
                                        </p:tav>
                                      </p:tavLst>
                                    </p:anim>
                                  </p:childTnLst>
                                </p:cTn>
                              </p:par>
                            </p:childTnLst>
                          </p:cTn>
                        </p:par>
                        <p:par>
                          <p:cTn id="109" fill="hold">
                            <p:stCondLst>
                              <p:cond delay="2450"/>
                            </p:stCondLst>
                            <p:childTnLst>
                              <p:par>
                                <p:cTn id="110" presetID="53" presetClass="entr" presetSubtype="528" fill="hold" grpId="0" nodeType="afterEffect">
                                  <p:stCondLst>
                                    <p:cond delay="0"/>
                                  </p:stCondLst>
                                  <p:childTnLst>
                                    <p:set>
                                      <p:cBhvr>
                                        <p:cTn id="111" dur="1" fill="hold">
                                          <p:stCondLst>
                                            <p:cond delay="0"/>
                                          </p:stCondLst>
                                        </p:cTn>
                                        <p:tgtEl>
                                          <p:spTgt spid="14">
                                            <p:bg/>
                                          </p:spTgt>
                                        </p:tgtEl>
                                        <p:attrNameLst>
                                          <p:attrName>style.visibility</p:attrName>
                                        </p:attrNameLst>
                                      </p:cBhvr>
                                      <p:to>
                                        <p:strVal val="visible"/>
                                      </p:to>
                                    </p:set>
                                    <p:anim calcmode="lin" valueType="num">
                                      <p:cBhvr>
                                        <p:cTn id="112" dur="350" fill="hold"/>
                                        <p:tgtEl>
                                          <p:spTgt spid="14">
                                            <p:bg/>
                                          </p:spTgt>
                                        </p:tgtEl>
                                        <p:attrNameLst>
                                          <p:attrName>ppt_w</p:attrName>
                                        </p:attrNameLst>
                                      </p:cBhvr>
                                      <p:tavLst>
                                        <p:tav tm="0">
                                          <p:val>
                                            <p:fltVal val="0"/>
                                          </p:val>
                                        </p:tav>
                                        <p:tav tm="100000">
                                          <p:val>
                                            <p:strVal val="#ppt_w"/>
                                          </p:val>
                                        </p:tav>
                                      </p:tavLst>
                                    </p:anim>
                                    <p:anim calcmode="lin" valueType="num">
                                      <p:cBhvr>
                                        <p:cTn id="113" dur="350" fill="hold"/>
                                        <p:tgtEl>
                                          <p:spTgt spid="14">
                                            <p:bg/>
                                          </p:spTgt>
                                        </p:tgtEl>
                                        <p:attrNameLst>
                                          <p:attrName>ppt_h</p:attrName>
                                        </p:attrNameLst>
                                      </p:cBhvr>
                                      <p:tavLst>
                                        <p:tav tm="0">
                                          <p:val>
                                            <p:fltVal val="0"/>
                                          </p:val>
                                        </p:tav>
                                        <p:tav tm="100000">
                                          <p:val>
                                            <p:strVal val="#ppt_h"/>
                                          </p:val>
                                        </p:tav>
                                      </p:tavLst>
                                    </p:anim>
                                    <p:animEffect transition="in" filter="fade">
                                      <p:cBhvr>
                                        <p:cTn id="114" dur="350"/>
                                        <p:tgtEl>
                                          <p:spTgt spid="14">
                                            <p:bg/>
                                          </p:spTgt>
                                        </p:tgtEl>
                                      </p:cBhvr>
                                    </p:animEffect>
                                    <p:anim calcmode="lin" valueType="num">
                                      <p:cBhvr>
                                        <p:cTn id="115" dur="350" fill="hold"/>
                                        <p:tgtEl>
                                          <p:spTgt spid="14">
                                            <p:bg/>
                                          </p:spTgt>
                                        </p:tgtEl>
                                        <p:attrNameLst>
                                          <p:attrName>ppt_x</p:attrName>
                                        </p:attrNameLst>
                                      </p:cBhvr>
                                      <p:tavLst>
                                        <p:tav tm="0">
                                          <p:val>
                                            <p:fltVal val="0.5"/>
                                          </p:val>
                                        </p:tav>
                                        <p:tav tm="100000">
                                          <p:val>
                                            <p:strVal val="#ppt_x"/>
                                          </p:val>
                                        </p:tav>
                                      </p:tavLst>
                                    </p:anim>
                                    <p:anim calcmode="lin" valueType="num">
                                      <p:cBhvr>
                                        <p:cTn id="116" dur="350" fill="hold"/>
                                        <p:tgtEl>
                                          <p:spTgt spid="14">
                                            <p:bg/>
                                          </p:spTgt>
                                        </p:tgtEl>
                                        <p:attrNameLst>
                                          <p:attrName>ppt_y</p:attrName>
                                        </p:attrNameLst>
                                      </p:cBhvr>
                                      <p:tavLst>
                                        <p:tav tm="0">
                                          <p:val>
                                            <p:fltVal val="0.5"/>
                                          </p:val>
                                        </p:tav>
                                        <p:tav tm="100000">
                                          <p:val>
                                            <p:strVal val="#ppt_y"/>
                                          </p:val>
                                        </p:tav>
                                      </p:tavLst>
                                    </p:anim>
                                  </p:childTnLst>
                                </p:cTn>
                              </p:par>
                              <p:par>
                                <p:cTn id="117" presetID="53" presetClass="entr" presetSubtype="528" fill="hold" grpId="0" nodeType="withEffect">
                                  <p:stCondLst>
                                    <p:cond delay="0"/>
                                  </p:stCondLst>
                                  <p:childTnLst>
                                    <p:set>
                                      <p:cBhvr>
                                        <p:cTn id="118" dur="1" fill="hold">
                                          <p:stCondLst>
                                            <p:cond delay="0"/>
                                          </p:stCondLst>
                                        </p:cTn>
                                        <p:tgtEl>
                                          <p:spTgt spid="14">
                                            <p:txEl>
                                              <p:pRg st="0" end="0"/>
                                            </p:txEl>
                                          </p:spTgt>
                                        </p:tgtEl>
                                        <p:attrNameLst>
                                          <p:attrName>style.visibility</p:attrName>
                                        </p:attrNameLst>
                                      </p:cBhvr>
                                      <p:to>
                                        <p:strVal val="visible"/>
                                      </p:to>
                                    </p:set>
                                    <p:anim calcmode="lin" valueType="num">
                                      <p:cBhvr>
                                        <p:cTn id="119" dur="35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20" dur="35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121" dur="350"/>
                                        <p:tgtEl>
                                          <p:spTgt spid="14">
                                            <p:txEl>
                                              <p:pRg st="0" end="0"/>
                                            </p:txEl>
                                          </p:spTgt>
                                        </p:tgtEl>
                                      </p:cBhvr>
                                    </p:animEffect>
                                    <p:anim calcmode="lin" valueType="num">
                                      <p:cBhvr>
                                        <p:cTn id="122" dur="350" fill="hold"/>
                                        <p:tgtEl>
                                          <p:spTgt spid="14">
                                            <p:txEl>
                                              <p:pRg st="0" end="0"/>
                                            </p:txEl>
                                          </p:spTgt>
                                        </p:tgtEl>
                                        <p:attrNameLst>
                                          <p:attrName>ppt_x</p:attrName>
                                        </p:attrNameLst>
                                      </p:cBhvr>
                                      <p:tavLst>
                                        <p:tav tm="0">
                                          <p:val>
                                            <p:fltVal val="0.5"/>
                                          </p:val>
                                        </p:tav>
                                        <p:tav tm="100000">
                                          <p:val>
                                            <p:strVal val="#ppt_x"/>
                                          </p:val>
                                        </p:tav>
                                      </p:tavLst>
                                    </p:anim>
                                    <p:anim calcmode="lin" valueType="num">
                                      <p:cBhvr>
                                        <p:cTn id="123" dur="350" fill="hold"/>
                                        <p:tgtEl>
                                          <p:spTgt spid="14">
                                            <p:txEl>
                                              <p:pRg st="0" end="0"/>
                                            </p:txEl>
                                          </p:spTgt>
                                        </p:tgtEl>
                                        <p:attrNameLst>
                                          <p:attrName>ppt_y</p:attrName>
                                        </p:attrNameLst>
                                      </p:cBhvr>
                                      <p:tavLst>
                                        <p:tav tm="0">
                                          <p:val>
                                            <p:fltVal val="0.5"/>
                                          </p:val>
                                        </p:tav>
                                        <p:tav tm="100000">
                                          <p:val>
                                            <p:strVal val="#ppt_y"/>
                                          </p:val>
                                        </p:tav>
                                      </p:tavLst>
                                    </p:anim>
                                  </p:childTnLst>
                                </p:cTn>
                              </p:par>
                              <p:par>
                                <p:cTn id="124" presetID="53" presetClass="entr" presetSubtype="528" fill="hold" grpId="0" nodeType="withEffect">
                                  <p:stCondLst>
                                    <p:cond delay="350"/>
                                  </p:stCondLst>
                                  <p:childTnLst>
                                    <p:set>
                                      <p:cBhvr>
                                        <p:cTn id="125" dur="1" fill="hold">
                                          <p:stCondLst>
                                            <p:cond delay="0"/>
                                          </p:stCondLst>
                                        </p:cTn>
                                        <p:tgtEl>
                                          <p:spTgt spid="19">
                                            <p:bg/>
                                          </p:spTgt>
                                        </p:tgtEl>
                                        <p:attrNameLst>
                                          <p:attrName>style.visibility</p:attrName>
                                        </p:attrNameLst>
                                      </p:cBhvr>
                                      <p:to>
                                        <p:strVal val="visible"/>
                                      </p:to>
                                    </p:set>
                                    <p:anim calcmode="lin" valueType="num">
                                      <p:cBhvr>
                                        <p:cTn id="126" dur="350" fill="hold"/>
                                        <p:tgtEl>
                                          <p:spTgt spid="19">
                                            <p:bg/>
                                          </p:spTgt>
                                        </p:tgtEl>
                                        <p:attrNameLst>
                                          <p:attrName>ppt_w</p:attrName>
                                        </p:attrNameLst>
                                      </p:cBhvr>
                                      <p:tavLst>
                                        <p:tav tm="0">
                                          <p:val>
                                            <p:fltVal val="0"/>
                                          </p:val>
                                        </p:tav>
                                        <p:tav tm="100000">
                                          <p:val>
                                            <p:strVal val="#ppt_w"/>
                                          </p:val>
                                        </p:tav>
                                      </p:tavLst>
                                    </p:anim>
                                    <p:anim calcmode="lin" valueType="num">
                                      <p:cBhvr>
                                        <p:cTn id="127" dur="350" fill="hold"/>
                                        <p:tgtEl>
                                          <p:spTgt spid="19">
                                            <p:bg/>
                                          </p:spTgt>
                                        </p:tgtEl>
                                        <p:attrNameLst>
                                          <p:attrName>ppt_h</p:attrName>
                                        </p:attrNameLst>
                                      </p:cBhvr>
                                      <p:tavLst>
                                        <p:tav tm="0">
                                          <p:val>
                                            <p:fltVal val="0"/>
                                          </p:val>
                                        </p:tav>
                                        <p:tav tm="100000">
                                          <p:val>
                                            <p:strVal val="#ppt_h"/>
                                          </p:val>
                                        </p:tav>
                                      </p:tavLst>
                                    </p:anim>
                                    <p:animEffect transition="in" filter="fade">
                                      <p:cBhvr>
                                        <p:cTn id="128" dur="350"/>
                                        <p:tgtEl>
                                          <p:spTgt spid="19">
                                            <p:bg/>
                                          </p:spTgt>
                                        </p:tgtEl>
                                      </p:cBhvr>
                                    </p:animEffect>
                                    <p:anim calcmode="lin" valueType="num">
                                      <p:cBhvr>
                                        <p:cTn id="129" dur="350" fill="hold"/>
                                        <p:tgtEl>
                                          <p:spTgt spid="19">
                                            <p:bg/>
                                          </p:spTgt>
                                        </p:tgtEl>
                                        <p:attrNameLst>
                                          <p:attrName>ppt_x</p:attrName>
                                        </p:attrNameLst>
                                      </p:cBhvr>
                                      <p:tavLst>
                                        <p:tav tm="0">
                                          <p:val>
                                            <p:fltVal val="0.5"/>
                                          </p:val>
                                        </p:tav>
                                        <p:tav tm="100000">
                                          <p:val>
                                            <p:strVal val="#ppt_x"/>
                                          </p:val>
                                        </p:tav>
                                      </p:tavLst>
                                    </p:anim>
                                    <p:anim calcmode="lin" valueType="num">
                                      <p:cBhvr>
                                        <p:cTn id="130" dur="350" fill="hold"/>
                                        <p:tgtEl>
                                          <p:spTgt spid="19">
                                            <p:bg/>
                                          </p:spTgt>
                                        </p:tgtEl>
                                        <p:attrNameLst>
                                          <p:attrName>ppt_y</p:attrName>
                                        </p:attrNameLst>
                                      </p:cBhvr>
                                      <p:tavLst>
                                        <p:tav tm="0">
                                          <p:val>
                                            <p:fltVal val="0.5"/>
                                          </p:val>
                                        </p:tav>
                                        <p:tav tm="100000">
                                          <p:val>
                                            <p:strVal val="#ppt_y"/>
                                          </p:val>
                                        </p:tav>
                                      </p:tavLst>
                                    </p:anim>
                                  </p:childTnLst>
                                </p:cTn>
                              </p:par>
                              <p:par>
                                <p:cTn id="131" presetID="53" presetClass="entr" presetSubtype="528" fill="hold" grpId="0" nodeType="withEffect">
                                  <p:stCondLst>
                                    <p:cond delay="350"/>
                                  </p:stCondLst>
                                  <p:childTnLst>
                                    <p:set>
                                      <p:cBhvr>
                                        <p:cTn id="132" dur="1" fill="hold">
                                          <p:stCondLst>
                                            <p:cond delay="0"/>
                                          </p:stCondLst>
                                        </p:cTn>
                                        <p:tgtEl>
                                          <p:spTgt spid="19">
                                            <p:txEl>
                                              <p:pRg st="0" end="0"/>
                                            </p:txEl>
                                          </p:spTgt>
                                        </p:tgtEl>
                                        <p:attrNameLst>
                                          <p:attrName>style.visibility</p:attrName>
                                        </p:attrNameLst>
                                      </p:cBhvr>
                                      <p:to>
                                        <p:strVal val="visible"/>
                                      </p:to>
                                    </p:set>
                                    <p:anim calcmode="lin" valueType="num">
                                      <p:cBhvr>
                                        <p:cTn id="133" dur="350" fill="hold"/>
                                        <p:tgtEl>
                                          <p:spTgt spid="19">
                                            <p:txEl>
                                              <p:pRg st="0" end="0"/>
                                            </p:txEl>
                                          </p:spTgt>
                                        </p:tgtEl>
                                        <p:attrNameLst>
                                          <p:attrName>ppt_w</p:attrName>
                                        </p:attrNameLst>
                                      </p:cBhvr>
                                      <p:tavLst>
                                        <p:tav tm="0">
                                          <p:val>
                                            <p:fltVal val="0"/>
                                          </p:val>
                                        </p:tav>
                                        <p:tav tm="100000">
                                          <p:val>
                                            <p:strVal val="#ppt_w"/>
                                          </p:val>
                                        </p:tav>
                                      </p:tavLst>
                                    </p:anim>
                                    <p:anim calcmode="lin" valueType="num">
                                      <p:cBhvr>
                                        <p:cTn id="134" dur="35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135" dur="350"/>
                                        <p:tgtEl>
                                          <p:spTgt spid="19">
                                            <p:txEl>
                                              <p:pRg st="0" end="0"/>
                                            </p:txEl>
                                          </p:spTgt>
                                        </p:tgtEl>
                                      </p:cBhvr>
                                    </p:animEffect>
                                    <p:anim calcmode="lin" valueType="num">
                                      <p:cBhvr>
                                        <p:cTn id="136" dur="350" fill="hold"/>
                                        <p:tgtEl>
                                          <p:spTgt spid="19">
                                            <p:txEl>
                                              <p:pRg st="0" end="0"/>
                                            </p:txEl>
                                          </p:spTgt>
                                        </p:tgtEl>
                                        <p:attrNameLst>
                                          <p:attrName>ppt_x</p:attrName>
                                        </p:attrNameLst>
                                      </p:cBhvr>
                                      <p:tavLst>
                                        <p:tav tm="0">
                                          <p:val>
                                            <p:fltVal val="0.5"/>
                                          </p:val>
                                        </p:tav>
                                        <p:tav tm="100000">
                                          <p:val>
                                            <p:strVal val="#ppt_x"/>
                                          </p:val>
                                        </p:tav>
                                      </p:tavLst>
                                    </p:anim>
                                    <p:anim calcmode="lin" valueType="num">
                                      <p:cBhvr>
                                        <p:cTn id="137" dur="350" fill="hold"/>
                                        <p:tgtEl>
                                          <p:spTgt spid="19">
                                            <p:txEl>
                                              <p:pRg st="0" end="0"/>
                                            </p:txEl>
                                          </p:spTgt>
                                        </p:tgtEl>
                                        <p:attrNameLst>
                                          <p:attrName>ppt_y</p:attrName>
                                        </p:attrNameLst>
                                      </p:cBhvr>
                                      <p:tavLst>
                                        <p:tav tm="0">
                                          <p:val>
                                            <p:fltVal val="0.5"/>
                                          </p:val>
                                        </p:tav>
                                        <p:tav tm="100000">
                                          <p:val>
                                            <p:strVal val="#ppt_y"/>
                                          </p:val>
                                        </p:tav>
                                      </p:tavLst>
                                    </p:anim>
                                  </p:childTnLst>
                                </p:cTn>
                              </p:par>
                            </p:childTnLst>
                          </p:cTn>
                        </p:par>
                        <p:par>
                          <p:cTn id="138" fill="hold">
                            <p:stCondLst>
                              <p:cond delay="3150"/>
                            </p:stCondLst>
                            <p:childTnLst>
                              <p:par>
                                <p:cTn id="139" presetID="53" presetClass="entr" presetSubtype="528" fill="hold" grpId="0" nodeType="afterEffect">
                                  <p:stCondLst>
                                    <p:cond delay="0"/>
                                  </p:stCondLst>
                                  <p:childTnLst>
                                    <p:set>
                                      <p:cBhvr>
                                        <p:cTn id="140" dur="1" fill="hold">
                                          <p:stCondLst>
                                            <p:cond delay="0"/>
                                          </p:stCondLst>
                                        </p:cTn>
                                        <p:tgtEl>
                                          <p:spTgt spid="15">
                                            <p:bg/>
                                          </p:spTgt>
                                        </p:tgtEl>
                                        <p:attrNameLst>
                                          <p:attrName>style.visibility</p:attrName>
                                        </p:attrNameLst>
                                      </p:cBhvr>
                                      <p:to>
                                        <p:strVal val="visible"/>
                                      </p:to>
                                    </p:set>
                                    <p:anim calcmode="lin" valueType="num">
                                      <p:cBhvr>
                                        <p:cTn id="141" dur="350" fill="hold"/>
                                        <p:tgtEl>
                                          <p:spTgt spid="15">
                                            <p:bg/>
                                          </p:spTgt>
                                        </p:tgtEl>
                                        <p:attrNameLst>
                                          <p:attrName>ppt_w</p:attrName>
                                        </p:attrNameLst>
                                      </p:cBhvr>
                                      <p:tavLst>
                                        <p:tav tm="0">
                                          <p:val>
                                            <p:fltVal val="0"/>
                                          </p:val>
                                        </p:tav>
                                        <p:tav tm="100000">
                                          <p:val>
                                            <p:strVal val="#ppt_w"/>
                                          </p:val>
                                        </p:tav>
                                      </p:tavLst>
                                    </p:anim>
                                    <p:anim calcmode="lin" valueType="num">
                                      <p:cBhvr>
                                        <p:cTn id="142" dur="350" fill="hold"/>
                                        <p:tgtEl>
                                          <p:spTgt spid="15">
                                            <p:bg/>
                                          </p:spTgt>
                                        </p:tgtEl>
                                        <p:attrNameLst>
                                          <p:attrName>ppt_h</p:attrName>
                                        </p:attrNameLst>
                                      </p:cBhvr>
                                      <p:tavLst>
                                        <p:tav tm="0">
                                          <p:val>
                                            <p:fltVal val="0"/>
                                          </p:val>
                                        </p:tav>
                                        <p:tav tm="100000">
                                          <p:val>
                                            <p:strVal val="#ppt_h"/>
                                          </p:val>
                                        </p:tav>
                                      </p:tavLst>
                                    </p:anim>
                                    <p:animEffect transition="in" filter="fade">
                                      <p:cBhvr>
                                        <p:cTn id="143" dur="350"/>
                                        <p:tgtEl>
                                          <p:spTgt spid="15">
                                            <p:bg/>
                                          </p:spTgt>
                                        </p:tgtEl>
                                      </p:cBhvr>
                                    </p:animEffect>
                                    <p:anim calcmode="lin" valueType="num">
                                      <p:cBhvr>
                                        <p:cTn id="144" dur="350" fill="hold"/>
                                        <p:tgtEl>
                                          <p:spTgt spid="15">
                                            <p:bg/>
                                          </p:spTgt>
                                        </p:tgtEl>
                                        <p:attrNameLst>
                                          <p:attrName>ppt_x</p:attrName>
                                        </p:attrNameLst>
                                      </p:cBhvr>
                                      <p:tavLst>
                                        <p:tav tm="0">
                                          <p:val>
                                            <p:fltVal val="0.5"/>
                                          </p:val>
                                        </p:tav>
                                        <p:tav tm="100000">
                                          <p:val>
                                            <p:strVal val="#ppt_x"/>
                                          </p:val>
                                        </p:tav>
                                      </p:tavLst>
                                    </p:anim>
                                    <p:anim calcmode="lin" valueType="num">
                                      <p:cBhvr>
                                        <p:cTn id="145" dur="350" fill="hold"/>
                                        <p:tgtEl>
                                          <p:spTgt spid="15">
                                            <p:bg/>
                                          </p:spTgt>
                                        </p:tgtEl>
                                        <p:attrNameLst>
                                          <p:attrName>ppt_y</p:attrName>
                                        </p:attrNameLst>
                                      </p:cBhvr>
                                      <p:tavLst>
                                        <p:tav tm="0">
                                          <p:val>
                                            <p:fltVal val="0.5"/>
                                          </p:val>
                                        </p:tav>
                                        <p:tav tm="100000">
                                          <p:val>
                                            <p:strVal val="#ppt_y"/>
                                          </p:val>
                                        </p:tav>
                                      </p:tavLst>
                                    </p:anim>
                                  </p:childTnLst>
                                </p:cTn>
                              </p:par>
                              <p:par>
                                <p:cTn id="146" presetID="53" presetClass="entr" presetSubtype="528" fill="hold" grpId="0" nodeType="withEffect">
                                  <p:stCondLst>
                                    <p:cond delay="0"/>
                                  </p:stCondLst>
                                  <p:childTnLst>
                                    <p:set>
                                      <p:cBhvr>
                                        <p:cTn id="147" dur="1" fill="hold">
                                          <p:stCondLst>
                                            <p:cond delay="0"/>
                                          </p:stCondLst>
                                        </p:cTn>
                                        <p:tgtEl>
                                          <p:spTgt spid="15">
                                            <p:txEl>
                                              <p:pRg st="0" end="0"/>
                                            </p:txEl>
                                          </p:spTgt>
                                        </p:tgtEl>
                                        <p:attrNameLst>
                                          <p:attrName>style.visibility</p:attrName>
                                        </p:attrNameLst>
                                      </p:cBhvr>
                                      <p:to>
                                        <p:strVal val="visible"/>
                                      </p:to>
                                    </p:set>
                                    <p:anim calcmode="lin" valueType="num">
                                      <p:cBhvr>
                                        <p:cTn id="148" dur="350" fill="hold"/>
                                        <p:tgtEl>
                                          <p:spTgt spid="15">
                                            <p:txEl>
                                              <p:pRg st="0" end="0"/>
                                            </p:txEl>
                                          </p:spTgt>
                                        </p:tgtEl>
                                        <p:attrNameLst>
                                          <p:attrName>ppt_w</p:attrName>
                                        </p:attrNameLst>
                                      </p:cBhvr>
                                      <p:tavLst>
                                        <p:tav tm="0">
                                          <p:val>
                                            <p:fltVal val="0"/>
                                          </p:val>
                                        </p:tav>
                                        <p:tav tm="100000">
                                          <p:val>
                                            <p:strVal val="#ppt_w"/>
                                          </p:val>
                                        </p:tav>
                                      </p:tavLst>
                                    </p:anim>
                                    <p:anim calcmode="lin" valueType="num">
                                      <p:cBhvr>
                                        <p:cTn id="149" dur="35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150" dur="350"/>
                                        <p:tgtEl>
                                          <p:spTgt spid="15">
                                            <p:txEl>
                                              <p:pRg st="0" end="0"/>
                                            </p:txEl>
                                          </p:spTgt>
                                        </p:tgtEl>
                                      </p:cBhvr>
                                    </p:animEffect>
                                    <p:anim calcmode="lin" valueType="num">
                                      <p:cBhvr>
                                        <p:cTn id="151" dur="350" fill="hold"/>
                                        <p:tgtEl>
                                          <p:spTgt spid="15">
                                            <p:txEl>
                                              <p:pRg st="0" end="0"/>
                                            </p:txEl>
                                          </p:spTgt>
                                        </p:tgtEl>
                                        <p:attrNameLst>
                                          <p:attrName>ppt_x</p:attrName>
                                        </p:attrNameLst>
                                      </p:cBhvr>
                                      <p:tavLst>
                                        <p:tav tm="0">
                                          <p:val>
                                            <p:fltVal val="0.5"/>
                                          </p:val>
                                        </p:tav>
                                        <p:tav tm="100000">
                                          <p:val>
                                            <p:strVal val="#ppt_x"/>
                                          </p:val>
                                        </p:tav>
                                      </p:tavLst>
                                    </p:anim>
                                    <p:anim calcmode="lin" valueType="num">
                                      <p:cBhvr>
                                        <p:cTn id="152" dur="350" fill="hold"/>
                                        <p:tgtEl>
                                          <p:spTgt spid="15">
                                            <p:txEl>
                                              <p:pRg st="0" end="0"/>
                                            </p:txEl>
                                          </p:spTgt>
                                        </p:tgtEl>
                                        <p:attrNameLst>
                                          <p:attrName>ppt_y</p:attrName>
                                        </p:attrNameLst>
                                      </p:cBhvr>
                                      <p:tavLst>
                                        <p:tav tm="0">
                                          <p:val>
                                            <p:fltVal val="0.5"/>
                                          </p:val>
                                        </p:tav>
                                        <p:tav tm="100000">
                                          <p:val>
                                            <p:strVal val="#ppt_y"/>
                                          </p:val>
                                        </p:tav>
                                      </p:tavLst>
                                    </p:anim>
                                  </p:childTnLst>
                                </p:cTn>
                              </p:par>
                            </p:childTnLst>
                          </p:cTn>
                        </p:par>
                        <p:par>
                          <p:cTn id="153" fill="hold">
                            <p:stCondLst>
                              <p:cond delay="3500"/>
                            </p:stCondLst>
                            <p:childTnLst>
                              <p:par>
                                <p:cTn id="154" presetID="53" presetClass="entr" presetSubtype="528" fill="hold" grpId="0" nodeType="afterEffect">
                                  <p:stCondLst>
                                    <p:cond delay="0"/>
                                  </p:stCondLst>
                                  <p:childTnLst>
                                    <p:set>
                                      <p:cBhvr>
                                        <p:cTn id="155" dur="1" fill="hold">
                                          <p:stCondLst>
                                            <p:cond delay="0"/>
                                          </p:stCondLst>
                                        </p:cTn>
                                        <p:tgtEl>
                                          <p:spTgt spid="17">
                                            <p:bg/>
                                          </p:spTgt>
                                        </p:tgtEl>
                                        <p:attrNameLst>
                                          <p:attrName>style.visibility</p:attrName>
                                        </p:attrNameLst>
                                      </p:cBhvr>
                                      <p:to>
                                        <p:strVal val="visible"/>
                                      </p:to>
                                    </p:set>
                                    <p:anim calcmode="lin" valueType="num">
                                      <p:cBhvr>
                                        <p:cTn id="156" dur="350" fill="hold"/>
                                        <p:tgtEl>
                                          <p:spTgt spid="17">
                                            <p:bg/>
                                          </p:spTgt>
                                        </p:tgtEl>
                                        <p:attrNameLst>
                                          <p:attrName>ppt_w</p:attrName>
                                        </p:attrNameLst>
                                      </p:cBhvr>
                                      <p:tavLst>
                                        <p:tav tm="0">
                                          <p:val>
                                            <p:fltVal val="0"/>
                                          </p:val>
                                        </p:tav>
                                        <p:tav tm="100000">
                                          <p:val>
                                            <p:strVal val="#ppt_w"/>
                                          </p:val>
                                        </p:tav>
                                      </p:tavLst>
                                    </p:anim>
                                    <p:anim calcmode="lin" valueType="num">
                                      <p:cBhvr>
                                        <p:cTn id="157" dur="350" fill="hold"/>
                                        <p:tgtEl>
                                          <p:spTgt spid="17">
                                            <p:bg/>
                                          </p:spTgt>
                                        </p:tgtEl>
                                        <p:attrNameLst>
                                          <p:attrName>ppt_h</p:attrName>
                                        </p:attrNameLst>
                                      </p:cBhvr>
                                      <p:tavLst>
                                        <p:tav tm="0">
                                          <p:val>
                                            <p:fltVal val="0"/>
                                          </p:val>
                                        </p:tav>
                                        <p:tav tm="100000">
                                          <p:val>
                                            <p:strVal val="#ppt_h"/>
                                          </p:val>
                                        </p:tav>
                                      </p:tavLst>
                                    </p:anim>
                                    <p:animEffect transition="in" filter="fade">
                                      <p:cBhvr>
                                        <p:cTn id="158" dur="350"/>
                                        <p:tgtEl>
                                          <p:spTgt spid="17">
                                            <p:bg/>
                                          </p:spTgt>
                                        </p:tgtEl>
                                      </p:cBhvr>
                                    </p:animEffect>
                                    <p:anim calcmode="lin" valueType="num">
                                      <p:cBhvr>
                                        <p:cTn id="159" dur="350" fill="hold"/>
                                        <p:tgtEl>
                                          <p:spTgt spid="17">
                                            <p:bg/>
                                          </p:spTgt>
                                        </p:tgtEl>
                                        <p:attrNameLst>
                                          <p:attrName>ppt_x</p:attrName>
                                        </p:attrNameLst>
                                      </p:cBhvr>
                                      <p:tavLst>
                                        <p:tav tm="0">
                                          <p:val>
                                            <p:fltVal val="0.5"/>
                                          </p:val>
                                        </p:tav>
                                        <p:tav tm="100000">
                                          <p:val>
                                            <p:strVal val="#ppt_x"/>
                                          </p:val>
                                        </p:tav>
                                      </p:tavLst>
                                    </p:anim>
                                    <p:anim calcmode="lin" valueType="num">
                                      <p:cBhvr>
                                        <p:cTn id="160" dur="350" fill="hold"/>
                                        <p:tgtEl>
                                          <p:spTgt spid="17">
                                            <p:bg/>
                                          </p:spTgt>
                                        </p:tgtEl>
                                        <p:attrNameLst>
                                          <p:attrName>ppt_y</p:attrName>
                                        </p:attrNameLst>
                                      </p:cBhvr>
                                      <p:tavLst>
                                        <p:tav tm="0">
                                          <p:val>
                                            <p:fltVal val="0.5"/>
                                          </p:val>
                                        </p:tav>
                                        <p:tav tm="100000">
                                          <p:val>
                                            <p:strVal val="#ppt_y"/>
                                          </p:val>
                                        </p:tav>
                                      </p:tavLst>
                                    </p:anim>
                                  </p:childTnLst>
                                </p:cTn>
                              </p:par>
                              <p:par>
                                <p:cTn id="161" presetID="53" presetClass="entr" presetSubtype="528" fill="hold" grpId="0" nodeType="withEffect">
                                  <p:stCondLst>
                                    <p:cond delay="0"/>
                                  </p:stCondLst>
                                  <p:childTnLst>
                                    <p:set>
                                      <p:cBhvr>
                                        <p:cTn id="162" dur="1" fill="hold">
                                          <p:stCondLst>
                                            <p:cond delay="0"/>
                                          </p:stCondLst>
                                        </p:cTn>
                                        <p:tgtEl>
                                          <p:spTgt spid="17">
                                            <p:txEl>
                                              <p:pRg st="0" end="0"/>
                                            </p:txEl>
                                          </p:spTgt>
                                        </p:tgtEl>
                                        <p:attrNameLst>
                                          <p:attrName>style.visibility</p:attrName>
                                        </p:attrNameLst>
                                      </p:cBhvr>
                                      <p:to>
                                        <p:strVal val="visible"/>
                                      </p:to>
                                    </p:set>
                                    <p:anim calcmode="lin" valueType="num">
                                      <p:cBhvr>
                                        <p:cTn id="163" dur="350" fill="hold"/>
                                        <p:tgtEl>
                                          <p:spTgt spid="17">
                                            <p:txEl>
                                              <p:pRg st="0" end="0"/>
                                            </p:txEl>
                                          </p:spTgt>
                                        </p:tgtEl>
                                        <p:attrNameLst>
                                          <p:attrName>ppt_w</p:attrName>
                                        </p:attrNameLst>
                                      </p:cBhvr>
                                      <p:tavLst>
                                        <p:tav tm="0">
                                          <p:val>
                                            <p:fltVal val="0"/>
                                          </p:val>
                                        </p:tav>
                                        <p:tav tm="100000">
                                          <p:val>
                                            <p:strVal val="#ppt_w"/>
                                          </p:val>
                                        </p:tav>
                                      </p:tavLst>
                                    </p:anim>
                                    <p:anim calcmode="lin" valueType="num">
                                      <p:cBhvr>
                                        <p:cTn id="164" dur="35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165" dur="350"/>
                                        <p:tgtEl>
                                          <p:spTgt spid="17">
                                            <p:txEl>
                                              <p:pRg st="0" end="0"/>
                                            </p:txEl>
                                          </p:spTgt>
                                        </p:tgtEl>
                                      </p:cBhvr>
                                    </p:animEffect>
                                    <p:anim calcmode="lin" valueType="num">
                                      <p:cBhvr>
                                        <p:cTn id="166" dur="350" fill="hold"/>
                                        <p:tgtEl>
                                          <p:spTgt spid="17">
                                            <p:txEl>
                                              <p:pRg st="0" end="0"/>
                                            </p:txEl>
                                          </p:spTgt>
                                        </p:tgtEl>
                                        <p:attrNameLst>
                                          <p:attrName>ppt_x</p:attrName>
                                        </p:attrNameLst>
                                      </p:cBhvr>
                                      <p:tavLst>
                                        <p:tav tm="0">
                                          <p:val>
                                            <p:fltVal val="0.5"/>
                                          </p:val>
                                        </p:tav>
                                        <p:tav tm="100000">
                                          <p:val>
                                            <p:strVal val="#ppt_x"/>
                                          </p:val>
                                        </p:tav>
                                      </p:tavLst>
                                    </p:anim>
                                    <p:anim calcmode="lin" valueType="num">
                                      <p:cBhvr>
                                        <p:cTn id="167" dur="350" fill="hold"/>
                                        <p:tgtEl>
                                          <p:spTgt spid="17">
                                            <p:txEl>
                                              <p:pRg st="0" end="0"/>
                                            </p:txEl>
                                          </p:spTgt>
                                        </p:tgtEl>
                                        <p:attrNameLst>
                                          <p:attrName>ppt_y</p:attrName>
                                        </p:attrNameLst>
                                      </p:cBhvr>
                                      <p:tavLst>
                                        <p:tav tm="0">
                                          <p:val>
                                            <p:fltVal val="0.5"/>
                                          </p:val>
                                        </p:tav>
                                        <p:tav tm="100000">
                                          <p:val>
                                            <p:strVal val="#ppt_y"/>
                                          </p:val>
                                        </p:tav>
                                      </p:tavLst>
                                    </p:anim>
                                  </p:childTnLst>
                                </p:cTn>
                              </p:par>
                            </p:childTnLst>
                          </p:cTn>
                        </p:par>
                        <p:par>
                          <p:cTn id="168" fill="hold">
                            <p:stCondLst>
                              <p:cond delay="3850"/>
                            </p:stCondLst>
                            <p:childTnLst>
                              <p:par>
                                <p:cTn id="169" presetID="53" presetClass="entr" presetSubtype="528" fill="hold" grpId="0" nodeType="afterEffect">
                                  <p:stCondLst>
                                    <p:cond delay="0"/>
                                  </p:stCondLst>
                                  <p:childTnLst>
                                    <p:set>
                                      <p:cBhvr>
                                        <p:cTn id="170" dur="1" fill="hold">
                                          <p:stCondLst>
                                            <p:cond delay="0"/>
                                          </p:stCondLst>
                                        </p:cTn>
                                        <p:tgtEl>
                                          <p:spTgt spid="18">
                                            <p:bg/>
                                          </p:spTgt>
                                        </p:tgtEl>
                                        <p:attrNameLst>
                                          <p:attrName>style.visibility</p:attrName>
                                        </p:attrNameLst>
                                      </p:cBhvr>
                                      <p:to>
                                        <p:strVal val="visible"/>
                                      </p:to>
                                    </p:set>
                                    <p:anim calcmode="lin" valueType="num">
                                      <p:cBhvr>
                                        <p:cTn id="171" dur="350" fill="hold"/>
                                        <p:tgtEl>
                                          <p:spTgt spid="18">
                                            <p:bg/>
                                          </p:spTgt>
                                        </p:tgtEl>
                                        <p:attrNameLst>
                                          <p:attrName>ppt_w</p:attrName>
                                        </p:attrNameLst>
                                      </p:cBhvr>
                                      <p:tavLst>
                                        <p:tav tm="0">
                                          <p:val>
                                            <p:fltVal val="0"/>
                                          </p:val>
                                        </p:tav>
                                        <p:tav tm="100000">
                                          <p:val>
                                            <p:strVal val="#ppt_w"/>
                                          </p:val>
                                        </p:tav>
                                      </p:tavLst>
                                    </p:anim>
                                    <p:anim calcmode="lin" valueType="num">
                                      <p:cBhvr>
                                        <p:cTn id="172" dur="350" fill="hold"/>
                                        <p:tgtEl>
                                          <p:spTgt spid="18">
                                            <p:bg/>
                                          </p:spTgt>
                                        </p:tgtEl>
                                        <p:attrNameLst>
                                          <p:attrName>ppt_h</p:attrName>
                                        </p:attrNameLst>
                                      </p:cBhvr>
                                      <p:tavLst>
                                        <p:tav tm="0">
                                          <p:val>
                                            <p:fltVal val="0"/>
                                          </p:val>
                                        </p:tav>
                                        <p:tav tm="100000">
                                          <p:val>
                                            <p:strVal val="#ppt_h"/>
                                          </p:val>
                                        </p:tav>
                                      </p:tavLst>
                                    </p:anim>
                                    <p:animEffect transition="in" filter="fade">
                                      <p:cBhvr>
                                        <p:cTn id="173" dur="350"/>
                                        <p:tgtEl>
                                          <p:spTgt spid="18">
                                            <p:bg/>
                                          </p:spTgt>
                                        </p:tgtEl>
                                      </p:cBhvr>
                                    </p:animEffect>
                                    <p:anim calcmode="lin" valueType="num">
                                      <p:cBhvr>
                                        <p:cTn id="174" dur="350" fill="hold"/>
                                        <p:tgtEl>
                                          <p:spTgt spid="18">
                                            <p:bg/>
                                          </p:spTgt>
                                        </p:tgtEl>
                                        <p:attrNameLst>
                                          <p:attrName>ppt_x</p:attrName>
                                        </p:attrNameLst>
                                      </p:cBhvr>
                                      <p:tavLst>
                                        <p:tav tm="0">
                                          <p:val>
                                            <p:fltVal val="0.5"/>
                                          </p:val>
                                        </p:tav>
                                        <p:tav tm="100000">
                                          <p:val>
                                            <p:strVal val="#ppt_x"/>
                                          </p:val>
                                        </p:tav>
                                      </p:tavLst>
                                    </p:anim>
                                    <p:anim calcmode="lin" valueType="num">
                                      <p:cBhvr>
                                        <p:cTn id="175" dur="350" fill="hold"/>
                                        <p:tgtEl>
                                          <p:spTgt spid="18">
                                            <p:bg/>
                                          </p:spTgt>
                                        </p:tgtEl>
                                        <p:attrNameLst>
                                          <p:attrName>ppt_y</p:attrName>
                                        </p:attrNameLst>
                                      </p:cBhvr>
                                      <p:tavLst>
                                        <p:tav tm="0">
                                          <p:val>
                                            <p:fltVal val="0.5"/>
                                          </p:val>
                                        </p:tav>
                                        <p:tav tm="100000">
                                          <p:val>
                                            <p:strVal val="#ppt_y"/>
                                          </p:val>
                                        </p:tav>
                                      </p:tavLst>
                                    </p:anim>
                                  </p:childTnLst>
                                </p:cTn>
                              </p:par>
                              <p:par>
                                <p:cTn id="176" presetID="53" presetClass="entr" presetSubtype="528" fill="hold" grpId="0" nodeType="withEffect">
                                  <p:stCondLst>
                                    <p:cond delay="0"/>
                                  </p:stCondLst>
                                  <p:childTnLst>
                                    <p:set>
                                      <p:cBhvr>
                                        <p:cTn id="177" dur="1" fill="hold">
                                          <p:stCondLst>
                                            <p:cond delay="0"/>
                                          </p:stCondLst>
                                        </p:cTn>
                                        <p:tgtEl>
                                          <p:spTgt spid="18">
                                            <p:txEl>
                                              <p:pRg st="0" end="0"/>
                                            </p:txEl>
                                          </p:spTgt>
                                        </p:tgtEl>
                                        <p:attrNameLst>
                                          <p:attrName>style.visibility</p:attrName>
                                        </p:attrNameLst>
                                      </p:cBhvr>
                                      <p:to>
                                        <p:strVal val="visible"/>
                                      </p:to>
                                    </p:set>
                                    <p:anim calcmode="lin" valueType="num">
                                      <p:cBhvr>
                                        <p:cTn id="178" dur="350" fill="hold"/>
                                        <p:tgtEl>
                                          <p:spTgt spid="18">
                                            <p:txEl>
                                              <p:pRg st="0" end="0"/>
                                            </p:txEl>
                                          </p:spTgt>
                                        </p:tgtEl>
                                        <p:attrNameLst>
                                          <p:attrName>ppt_w</p:attrName>
                                        </p:attrNameLst>
                                      </p:cBhvr>
                                      <p:tavLst>
                                        <p:tav tm="0">
                                          <p:val>
                                            <p:fltVal val="0"/>
                                          </p:val>
                                        </p:tav>
                                        <p:tav tm="100000">
                                          <p:val>
                                            <p:strVal val="#ppt_w"/>
                                          </p:val>
                                        </p:tav>
                                      </p:tavLst>
                                    </p:anim>
                                    <p:anim calcmode="lin" valueType="num">
                                      <p:cBhvr>
                                        <p:cTn id="179" dur="35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180" dur="350"/>
                                        <p:tgtEl>
                                          <p:spTgt spid="18">
                                            <p:txEl>
                                              <p:pRg st="0" end="0"/>
                                            </p:txEl>
                                          </p:spTgt>
                                        </p:tgtEl>
                                      </p:cBhvr>
                                    </p:animEffect>
                                    <p:anim calcmode="lin" valueType="num">
                                      <p:cBhvr>
                                        <p:cTn id="181" dur="350" fill="hold"/>
                                        <p:tgtEl>
                                          <p:spTgt spid="18">
                                            <p:txEl>
                                              <p:pRg st="0" end="0"/>
                                            </p:txEl>
                                          </p:spTgt>
                                        </p:tgtEl>
                                        <p:attrNameLst>
                                          <p:attrName>ppt_x</p:attrName>
                                        </p:attrNameLst>
                                      </p:cBhvr>
                                      <p:tavLst>
                                        <p:tav tm="0">
                                          <p:val>
                                            <p:fltVal val="0.5"/>
                                          </p:val>
                                        </p:tav>
                                        <p:tav tm="100000">
                                          <p:val>
                                            <p:strVal val="#ppt_x"/>
                                          </p:val>
                                        </p:tav>
                                      </p:tavLst>
                                    </p:anim>
                                    <p:anim calcmode="lin" valueType="num">
                                      <p:cBhvr>
                                        <p:cTn id="182" dur="350" fill="hold"/>
                                        <p:tgtEl>
                                          <p:spTgt spid="18">
                                            <p:txEl>
                                              <p:pRg st="0" end="0"/>
                                            </p:txEl>
                                          </p:spTgt>
                                        </p:tgtEl>
                                        <p:attrNameLst>
                                          <p:attrName>ppt_y</p:attrName>
                                        </p:attrNameLst>
                                      </p:cBhvr>
                                      <p:tavLst>
                                        <p:tav tm="0">
                                          <p:val>
                                            <p:fltVal val="0.5"/>
                                          </p:val>
                                        </p:tav>
                                        <p:tav tm="100000">
                                          <p:val>
                                            <p:strVal val="#ppt_y"/>
                                          </p:val>
                                        </p:tav>
                                      </p:tavLst>
                                    </p:anim>
                                  </p:childTnLst>
                                </p:cTn>
                              </p:par>
                            </p:childTnLst>
                          </p:cTn>
                        </p:par>
                        <p:par>
                          <p:cTn id="183" fill="hold">
                            <p:stCondLst>
                              <p:cond delay="4200"/>
                            </p:stCondLst>
                            <p:childTnLst>
                              <p:par>
                                <p:cTn id="184" presetID="53" presetClass="entr" presetSubtype="528" fill="hold" grpId="0" nodeType="afterEffect">
                                  <p:stCondLst>
                                    <p:cond delay="0"/>
                                  </p:stCondLst>
                                  <p:childTnLst>
                                    <p:set>
                                      <p:cBhvr>
                                        <p:cTn id="185" dur="1" fill="hold">
                                          <p:stCondLst>
                                            <p:cond delay="0"/>
                                          </p:stCondLst>
                                        </p:cTn>
                                        <p:tgtEl>
                                          <p:spTgt spid="30">
                                            <p:bg/>
                                          </p:spTgt>
                                        </p:tgtEl>
                                        <p:attrNameLst>
                                          <p:attrName>style.visibility</p:attrName>
                                        </p:attrNameLst>
                                      </p:cBhvr>
                                      <p:to>
                                        <p:strVal val="visible"/>
                                      </p:to>
                                    </p:set>
                                    <p:anim calcmode="lin" valueType="num">
                                      <p:cBhvr>
                                        <p:cTn id="186" dur="350" fill="hold"/>
                                        <p:tgtEl>
                                          <p:spTgt spid="30">
                                            <p:bg/>
                                          </p:spTgt>
                                        </p:tgtEl>
                                        <p:attrNameLst>
                                          <p:attrName>ppt_w</p:attrName>
                                        </p:attrNameLst>
                                      </p:cBhvr>
                                      <p:tavLst>
                                        <p:tav tm="0">
                                          <p:val>
                                            <p:fltVal val="0"/>
                                          </p:val>
                                        </p:tav>
                                        <p:tav tm="100000">
                                          <p:val>
                                            <p:strVal val="#ppt_w"/>
                                          </p:val>
                                        </p:tav>
                                      </p:tavLst>
                                    </p:anim>
                                    <p:anim calcmode="lin" valueType="num">
                                      <p:cBhvr>
                                        <p:cTn id="187" dur="350" fill="hold"/>
                                        <p:tgtEl>
                                          <p:spTgt spid="30">
                                            <p:bg/>
                                          </p:spTgt>
                                        </p:tgtEl>
                                        <p:attrNameLst>
                                          <p:attrName>ppt_h</p:attrName>
                                        </p:attrNameLst>
                                      </p:cBhvr>
                                      <p:tavLst>
                                        <p:tav tm="0">
                                          <p:val>
                                            <p:fltVal val="0"/>
                                          </p:val>
                                        </p:tav>
                                        <p:tav tm="100000">
                                          <p:val>
                                            <p:strVal val="#ppt_h"/>
                                          </p:val>
                                        </p:tav>
                                      </p:tavLst>
                                    </p:anim>
                                    <p:animEffect transition="in" filter="fade">
                                      <p:cBhvr>
                                        <p:cTn id="188" dur="350"/>
                                        <p:tgtEl>
                                          <p:spTgt spid="30">
                                            <p:bg/>
                                          </p:spTgt>
                                        </p:tgtEl>
                                      </p:cBhvr>
                                    </p:animEffect>
                                    <p:anim calcmode="lin" valueType="num">
                                      <p:cBhvr>
                                        <p:cTn id="189" dur="350" fill="hold"/>
                                        <p:tgtEl>
                                          <p:spTgt spid="30">
                                            <p:bg/>
                                          </p:spTgt>
                                        </p:tgtEl>
                                        <p:attrNameLst>
                                          <p:attrName>ppt_x</p:attrName>
                                        </p:attrNameLst>
                                      </p:cBhvr>
                                      <p:tavLst>
                                        <p:tav tm="0">
                                          <p:val>
                                            <p:fltVal val="0.5"/>
                                          </p:val>
                                        </p:tav>
                                        <p:tav tm="100000">
                                          <p:val>
                                            <p:strVal val="#ppt_x"/>
                                          </p:val>
                                        </p:tav>
                                      </p:tavLst>
                                    </p:anim>
                                    <p:anim calcmode="lin" valueType="num">
                                      <p:cBhvr>
                                        <p:cTn id="190" dur="350" fill="hold"/>
                                        <p:tgtEl>
                                          <p:spTgt spid="30">
                                            <p:bg/>
                                          </p:spTgt>
                                        </p:tgtEl>
                                        <p:attrNameLst>
                                          <p:attrName>ppt_y</p:attrName>
                                        </p:attrNameLst>
                                      </p:cBhvr>
                                      <p:tavLst>
                                        <p:tav tm="0">
                                          <p:val>
                                            <p:fltVal val="0.5"/>
                                          </p:val>
                                        </p:tav>
                                        <p:tav tm="100000">
                                          <p:val>
                                            <p:strVal val="#ppt_y"/>
                                          </p:val>
                                        </p:tav>
                                      </p:tavLst>
                                    </p:anim>
                                  </p:childTnLst>
                                </p:cTn>
                              </p:par>
                              <p:par>
                                <p:cTn id="191" presetID="53" presetClass="entr" presetSubtype="528" fill="hold" grpId="0" nodeType="withEffect">
                                  <p:stCondLst>
                                    <p:cond delay="0"/>
                                  </p:stCondLst>
                                  <p:childTnLst>
                                    <p:set>
                                      <p:cBhvr>
                                        <p:cTn id="192" dur="1" fill="hold">
                                          <p:stCondLst>
                                            <p:cond delay="0"/>
                                          </p:stCondLst>
                                        </p:cTn>
                                        <p:tgtEl>
                                          <p:spTgt spid="30">
                                            <p:txEl>
                                              <p:pRg st="0" end="0"/>
                                            </p:txEl>
                                          </p:spTgt>
                                        </p:tgtEl>
                                        <p:attrNameLst>
                                          <p:attrName>style.visibility</p:attrName>
                                        </p:attrNameLst>
                                      </p:cBhvr>
                                      <p:to>
                                        <p:strVal val="visible"/>
                                      </p:to>
                                    </p:set>
                                    <p:anim calcmode="lin" valueType="num">
                                      <p:cBhvr>
                                        <p:cTn id="193" dur="350" fill="hold"/>
                                        <p:tgtEl>
                                          <p:spTgt spid="30">
                                            <p:txEl>
                                              <p:pRg st="0" end="0"/>
                                            </p:txEl>
                                          </p:spTgt>
                                        </p:tgtEl>
                                        <p:attrNameLst>
                                          <p:attrName>ppt_w</p:attrName>
                                        </p:attrNameLst>
                                      </p:cBhvr>
                                      <p:tavLst>
                                        <p:tav tm="0">
                                          <p:val>
                                            <p:fltVal val="0"/>
                                          </p:val>
                                        </p:tav>
                                        <p:tav tm="100000">
                                          <p:val>
                                            <p:strVal val="#ppt_w"/>
                                          </p:val>
                                        </p:tav>
                                      </p:tavLst>
                                    </p:anim>
                                    <p:anim calcmode="lin" valueType="num">
                                      <p:cBhvr>
                                        <p:cTn id="194" dur="350" fill="hold"/>
                                        <p:tgtEl>
                                          <p:spTgt spid="30">
                                            <p:txEl>
                                              <p:pRg st="0" end="0"/>
                                            </p:txEl>
                                          </p:spTgt>
                                        </p:tgtEl>
                                        <p:attrNameLst>
                                          <p:attrName>ppt_h</p:attrName>
                                        </p:attrNameLst>
                                      </p:cBhvr>
                                      <p:tavLst>
                                        <p:tav tm="0">
                                          <p:val>
                                            <p:fltVal val="0"/>
                                          </p:val>
                                        </p:tav>
                                        <p:tav tm="100000">
                                          <p:val>
                                            <p:strVal val="#ppt_h"/>
                                          </p:val>
                                        </p:tav>
                                      </p:tavLst>
                                    </p:anim>
                                    <p:animEffect transition="in" filter="fade">
                                      <p:cBhvr>
                                        <p:cTn id="195" dur="350"/>
                                        <p:tgtEl>
                                          <p:spTgt spid="30">
                                            <p:txEl>
                                              <p:pRg st="0" end="0"/>
                                            </p:txEl>
                                          </p:spTgt>
                                        </p:tgtEl>
                                      </p:cBhvr>
                                    </p:animEffect>
                                    <p:anim calcmode="lin" valueType="num">
                                      <p:cBhvr>
                                        <p:cTn id="196" dur="350" fill="hold"/>
                                        <p:tgtEl>
                                          <p:spTgt spid="30">
                                            <p:txEl>
                                              <p:pRg st="0" end="0"/>
                                            </p:txEl>
                                          </p:spTgt>
                                        </p:tgtEl>
                                        <p:attrNameLst>
                                          <p:attrName>ppt_x</p:attrName>
                                        </p:attrNameLst>
                                      </p:cBhvr>
                                      <p:tavLst>
                                        <p:tav tm="0">
                                          <p:val>
                                            <p:fltVal val="0.5"/>
                                          </p:val>
                                        </p:tav>
                                        <p:tav tm="100000">
                                          <p:val>
                                            <p:strVal val="#ppt_x"/>
                                          </p:val>
                                        </p:tav>
                                      </p:tavLst>
                                    </p:anim>
                                    <p:anim calcmode="lin" valueType="num">
                                      <p:cBhvr>
                                        <p:cTn id="197" dur="350" fill="hold"/>
                                        <p:tgtEl>
                                          <p:spTgt spid="30">
                                            <p:txEl>
                                              <p:pRg st="0" end="0"/>
                                            </p:txEl>
                                          </p:spTgt>
                                        </p:tgtEl>
                                        <p:attrNameLst>
                                          <p:attrName>ppt_y</p:attrName>
                                        </p:attrNameLst>
                                      </p:cBhvr>
                                      <p:tavLst>
                                        <p:tav tm="0">
                                          <p:val>
                                            <p:fltVal val="0.5"/>
                                          </p:val>
                                        </p:tav>
                                        <p:tav tm="100000">
                                          <p:val>
                                            <p:strVal val="#ppt_y"/>
                                          </p:val>
                                        </p:tav>
                                      </p:tavLst>
                                    </p:anim>
                                  </p:childTnLst>
                                </p:cTn>
                              </p:par>
                            </p:childTnLst>
                          </p:cTn>
                        </p:par>
                        <p:par>
                          <p:cTn id="198" fill="hold">
                            <p:stCondLst>
                              <p:cond delay="4550"/>
                            </p:stCondLst>
                            <p:childTnLst>
                              <p:par>
                                <p:cTn id="199" presetID="53" presetClass="entr" presetSubtype="528" fill="hold" grpId="0" nodeType="afterEffect">
                                  <p:stCondLst>
                                    <p:cond delay="0"/>
                                  </p:stCondLst>
                                  <p:childTnLst>
                                    <p:set>
                                      <p:cBhvr>
                                        <p:cTn id="200" dur="1" fill="hold">
                                          <p:stCondLst>
                                            <p:cond delay="0"/>
                                          </p:stCondLst>
                                        </p:cTn>
                                        <p:tgtEl>
                                          <p:spTgt spid="26">
                                            <p:bg/>
                                          </p:spTgt>
                                        </p:tgtEl>
                                        <p:attrNameLst>
                                          <p:attrName>style.visibility</p:attrName>
                                        </p:attrNameLst>
                                      </p:cBhvr>
                                      <p:to>
                                        <p:strVal val="visible"/>
                                      </p:to>
                                    </p:set>
                                    <p:anim calcmode="lin" valueType="num">
                                      <p:cBhvr>
                                        <p:cTn id="201" dur="350" fill="hold"/>
                                        <p:tgtEl>
                                          <p:spTgt spid="26">
                                            <p:bg/>
                                          </p:spTgt>
                                        </p:tgtEl>
                                        <p:attrNameLst>
                                          <p:attrName>ppt_w</p:attrName>
                                        </p:attrNameLst>
                                      </p:cBhvr>
                                      <p:tavLst>
                                        <p:tav tm="0">
                                          <p:val>
                                            <p:fltVal val="0"/>
                                          </p:val>
                                        </p:tav>
                                        <p:tav tm="100000">
                                          <p:val>
                                            <p:strVal val="#ppt_w"/>
                                          </p:val>
                                        </p:tav>
                                      </p:tavLst>
                                    </p:anim>
                                    <p:anim calcmode="lin" valueType="num">
                                      <p:cBhvr>
                                        <p:cTn id="202" dur="350" fill="hold"/>
                                        <p:tgtEl>
                                          <p:spTgt spid="26">
                                            <p:bg/>
                                          </p:spTgt>
                                        </p:tgtEl>
                                        <p:attrNameLst>
                                          <p:attrName>ppt_h</p:attrName>
                                        </p:attrNameLst>
                                      </p:cBhvr>
                                      <p:tavLst>
                                        <p:tav tm="0">
                                          <p:val>
                                            <p:fltVal val="0"/>
                                          </p:val>
                                        </p:tav>
                                        <p:tav tm="100000">
                                          <p:val>
                                            <p:strVal val="#ppt_h"/>
                                          </p:val>
                                        </p:tav>
                                      </p:tavLst>
                                    </p:anim>
                                    <p:animEffect transition="in" filter="fade">
                                      <p:cBhvr>
                                        <p:cTn id="203" dur="350"/>
                                        <p:tgtEl>
                                          <p:spTgt spid="26">
                                            <p:bg/>
                                          </p:spTgt>
                                        </p:tgtEl>
                                      </p:cBhvr>
                                    </p:animEffect>
                                    <p:anim calcmode="lin" valueType="num">
                                      <p:cBhvr>
                                        <p:cTn id="204" dur="350" fill="hold"/>
                                        <p:tgtEl>
                                          <p:spTgt spid="26">
                                            <p:bg/>
                                          </p:spTgt>
                                        </p:tgtEl>
                                        <p:attrNameLst>
                                          <p:attrName>ppt_x</p:attrName>
                                        </p:attrNameLst>
                                      </p:cBhvr>
                                      <p:tavLst>
                                        <p:tav tm="0">
                                          <p:val>
                                            <p:fltVal val="0.5"/>
                                          </p:val>
                                        </p:tav>
                                        <p:tav tm="100000">
                                          <p:val>
                                            <p:strVal val="#ppt_x"/>
                                          </p:val>
                                        </p:tav>
                                      </p:tavLst>
                                    </p:anim>
                                    <p:anim calcmode="lin" valueType="num">
                                      <p:cBhvr>
                                        <p:cTn id="205" dur="350" fill="hold"/>
                                        <p:tgtEl>
                                          <p:spTgt spid="26">
                                            <p:bg/>
                                          </p:spTgt>
                                        </p:tgtEl>
                                        <p:attrNameLst>
                                          <p:attrName>ppt_y</p:attrName>
                                        </p:attrNameLst>
                                      </p:cBhvr>
                                      <p:tavLst>
                                        <p:tav tm="0">
                                          <p:val>
                                            <p:fltVal val="0.5"/>
                                          </p:val>
                                        </p:tav>
                                        <p:tav tm="100000">
                                          <p:val>
                                            <p:strVal val="#ppt_y"/>
                                          </p:val>
                                        </p:tav>
                                      </p:tavLst>
                                    </p:anim>
                                  </p:childTnLst>
                                </p:cTn>
                              </p:par>
                              <p:par>
                                <p:cTn id="206" presetID="53" presetClass="entr" presetSubtype="528" fill="hold" grpId="0" nodeType="withEffect">
                                  <p:stCondLst>
                                    <p:cond delay="0"/>
                                  </p:stCondLst>
                                  <p:childTnLst>
                                    <p:set>
                                      <p:cBhvr>
                                        <p:cTn id="207" dur="1" fill="hold">
                                          <p:stCondLst>
                                            <p:cond delay="0"/>
                                          </p:stCondLst>
                                        </p:cTn>
                                        <p:tgtEl>
                                          <p:spTgt spid="26">
                                            <p:txEl>
                                              <p:pRg st="0" end="0"/>
                                            </p:txEl>
                                          </p:spTgt>
                                        </p:tgtEl>
                                        <p:attrNameLst>
                                          <p:attrName>style.visibility</p:attrName>
                                        </p:attrNameLst>
                                      </p:cBhvr>
                                      <p:to>
                                        <p:strVal val="visible"/>
                                      </p:to>
                                    </p:set>
                                    <p:anim calcmode="lin" valueType="num">
                                      <p:cBhvr>
                                        <p:cTn id="208" dur="350" fill="hold"/>
                                        <p:tgtEl>
                                          <p:spTgt spid="26">
                                            <p:txEl>
                                              <p:pRg st="0" end="0"/>
                                            </p:txEl>
                                          </p:spTgt>
                                        </p:tgtEl>
                                        <p:attrNameLst>
                                          <p:attrName>ppt_w</p:attrName>
                                        </p:attrNameLst>
                                      </p:cBhvr>
                                      <p:tavLst>
                                        <p:tav tm="0">
                                          <p:val>
                                            <p:fltVal val="0"/>
                                          </p:val>
                                        </p:tav>
                                        <p:tav tm="100000">
                                          <p:val>
                                            <p:strVal val="#ppt_w"/>
                                          </p:val>
                                        </p:tav>
                                      </p:tavLst>
                                    </p:anim>
                                    <p:anim calcmode="lin" valueType="num">
                                      <p:cBhvr>
                                        <p:cTn id="209" dur="350" fill="hold"/>
                                        <p:tgtEl>
                                          <p:spTgt spid="26">
                                            <p:txEl>
                                              <p:pRg st="0" end="0"/>
                                            </p:txEl>
                                          </p:spTgt>
                                        </p:tgtEl>
                                        <p:attrNameLst>
                                          <p:attrName>ppt_h</p:attrName>
                                        </p:attrNameLst>
                                      </p:cBhvr>
                                      <p:tavLst>
                                        <p:tav tm="0">
                                          <p:val>
                                            <p:fltVal val="0"/>
                                          </p:val>
                                        </p:tav>
                                        <p:tav tm="100000">
                                          <p:val>
                                            <p:strVal val="#ppt_h"/>
                                          </p:val>
                                        </p:tav>
                                      </p:tavLst>
                                    </p:anim>
                                    <p:animEffect transition="in" filter="fade">
                                      <p:cBhvr>
                                        <p:cTn id="210" dur="350"/>
                                        <p:tgtEl>
                                          <p:spTgt spid="26">
                                            <p:txEl>
                                              <p:pRg st="0" end="0"/>
                                            </p:txEl>
                                          </p:spTgt>
                                        </p:tgtEl>
                                      </p:cBhvr>
                                    </p:animEffect>
                                    <p:anim calcmode="lin" valueType="num">
                                      <p:cBhvr>
                                        <p:cTn id="211" dur="350" fill="hold"/>
                                        <p:tgtEl>
                                          <p:spTgt spid="26">
                                            <p:txEl>
                                              <p:pRg st="0" end="0"/>
                                            </p:txEl>
                                          </p:spTgt>
                                        </p:tgtEl>
                                        <p:attrNameLst>
                                          <p:attrName>ppt_x</p:attrName>
                                        </p:attrNameLst>
                                      </p:cBhvr>
                                      <p:tavLst>
                                        <p:tav tm="0">
                                          <p:val>
                                            <p:fltVal val="0.5"/>
                                          </p:val>
                                        </p:tav>
                                        <p:tav tm="100000">
                                          <p:val>
                                            <p:strVal val="#ppt_x"/>
                                          </p:val>
                                        </p:tav>
                                      </p:tavLst>
                                    </p:anim>
                                    <p:anim calcmode="lin" valueType="num">
                                      <p:cBhvr>
                                        <p:cTn id="212" dur="350" fill="hold"/>
                                        <p:tgtEl>
                                          <p:spTgt spid="26">
                                            <p:txEl>
                                              <p:pRg st="0" end="0"/>
                                            </p:txEl>
                                          </p:spTgt>
                                        </p:tgtEl>
                                        <p:attrNameLst>
                                          <p:attrName>ppt_y</p:attrName>
                                        </p:attrNameLst>
                                      </p:cBhvr>
                                      <p:tavLst>
                                        <p:tav tm="0">
                                          <p:val>
                                            <p:fltVal val="0.5"/>
                                          </p:val>
                                        </p:tav>
                                        <p:tav tm="100000">
                                          <p:val>
                                            <p:strVal val="#ppt_y"/>
                                          </p:val>
                                        </p:tav>
                                      </p:tavLst>
                                    </p:anim>
                                  </p:childTnLst>
                                </p:cTn>
                              </p:par>
                              <p:par>
                                <p:cTn id="213" presetID="53" presetClass="entr" presetSubtype="528" fill="hold" grpId="0" nodeType="withEffect">
                                  <p:stCondLst>
                                    <p:cond delay="350"/>
                                  </p:stCondLst>
                                  <p:childTnLst>
                                    <p:set>
                                      <p:cBhvr>
                                        <p:cTn id="214" dur="1" fill="hold">
                                          <p:stCondLst>
                                            <p:cond delay="0"/>
                                          </p:stCondLst>
                                        </p:cTn>
                                        <p:tgtEl>
                                          <p:spTgt spid="22">
                                            <p:bg/>
                                          </p:spTgt>
                                        </p:tgtEl>
                                        <p:attrNameLst>
                                          <p:attrName>style.visibility</p:attrName>
                                        </p:attrNameLst>
                                      </p:cBhvr>
                                      <p:to>
                                        <p:strVal val="visible"/>
                                      </p:to>
                                    </p:set>
                                    <p:anim calcmode="lin" valueType="num">
                                      <p:cBhvr>
                                        <p:cTn id="215" dur="350" fill="hold"/>
                                        <p:tgtEl>
                                          <p:spTgt spid="22">
                                            <p:bg/>
                                          </p:spTgt>
                                        </p:tgtEl>
                                        <p:attrNameLst>
                                          <p:attrName>ppt_w</p:attrName>
                                        </p:attrNameLst>
                                      </p:cBhvr>
                                      <p:tavLst>
                                        <p:tav tm="0">
                                          <p:val>
                                            <p:fltVal val="0"/>
                                          </p:val>
                                        </p:tav>
                                        <p:tav tm="100000">
                                          <p:val>
                                            <p:strVal val="#ppt_w"/>
                                          </p:val>
                                        </p:tav>
                                      </p:tavLst>
                                    </p:anim>
                                    <p:anim calcmode="lin" valueType="num">
                                      <p:cBhvr>
                                        <p:cTn id="216" dur="350" fill="hold"/>
                                        <p:tgtEl>
                                          <p:spTgt spid="22">
                                            <p:bg/>
                                          </p:spTgt>
                                        </p:tgtEl>
                                        <p:attrNameLst>
                                          <p:attrName>ppt_h</p:attrName>
                                        </p:attrNameLst>
                                      </p:cBhvr>
                                      <p:tavLst>
                                        <p:tav tm="0">
                                          <p:val>
                                            <p:fltVal val="0"/>
                                          </p:val>
                                        </p:tav>
                                        <p:tav tm="100000">
                                          <p:val>
                                            <p:strVal val="#ppt_h"/>
                                          </p:val>
                                        </p:tav>
                                      </p:tavLst>
                                    </p:anim>
                                    <p:animEffect transition="in" filter="fade">
                                      <p:cBhvr>
                                        <p:cTn id="217" dur="350"/>
                                        <p:tgtEl>
                                          <p:spTgt spid="22">
                                            <p:bg/>
                                          </p:spTgt>
                                        </p:tgtEl>
                                      </p:cBhvr>
                                    </p:animEffect>
                                    <p:anim calcmode="lin" valueType="num">
                                      <p:cBhvr>
                                        <p:cTn id="218" dur="350" fill="hold"/>
                                        <p:tgtEl>
                                          <p:spTgt spid="22">
                                            <p:bg/>
                                          </p:spTgt>
                                        </p:tgtEl>
                                        <p:attrNameLst>
                                          <p:attrName>ppt_x</p:attrName>
                                        </p:attrNameLst>
                                      </p:cBhvr>
                                      <p:tavLst>
                                        <p:tav tm="0">
                                          <p:val>
                                            <p:fltVal val="0.5"/>
                                          </p:val>
                                        </p:tav>
                                        <p:tav tm="100000">
                                          <p:val>
                                            <p:strVal val="#ppt_x"/>
                                          </p:val>
                                        </p:tav>
                                      </p:tavLst>
                                    </p:anim>
                                    <p:anim calcmode="lin" valueType="num">
                                      <p:cBhvr>
                                        <p:cTn id="219" dur="350" fill="hold"/>
                                        <p:tgtEl>
                                          <p:spTgt spid="22">
                                            <p:bg/>
                                          </p:spTgt>
                                        </p:tgtEl>
                                        <p:attrNameLst>
                                          <p:attrName>ppt_y</p:attrName>
                                        </p:attrNameLst>
                                      </p:cBhvr>
                                      <p:tavLst>
                                        <p:tav tm="0">
                                          <p:val>
                                            <p:fltVal val="0.5"/>
                                          </p:val>
                                        </p:tav>
                                        <p:tav tm="100000">
                                          <p:val>
                                            <p:strVal val="#ppt_y"/>
                                          </p:val>
                                        </p:tav>
                                      </p:tavLst>
                                    </p:anim>
                                  </p:childTnLst>
                                </p:cTn>
                              </p:par>
                              <p:par>
                                <p:cTn id="220" presetID="53" presetClass="entr" presetSubtype="528" fill="hold" grpId="0" nodeType="withEffect">
                                  <p:stCondLst>
                                    <p:cond delay="350"/>
                                  </p:stCondLst>
                                  <p:childTnLst>
                                    <p:set>
                                      <p:cBhvr>
                                        <p:cTn id="221" dur="1" fill="hold">
                                          <p:stCondLst>
                                            <p:cond delay="0"/>
                                          </p:stCondLst>
                                        </p:cTn>
                                        <p:tgtEl>
                                          <p:spTgt spid="22">
                                            <p:txEl>
                                              <p:pRg st="0" end="0"/>
                                            </p:txEl>
                                          </p:spTgt>
                                        </p:tgtEl>
                                        <p:attrNameLst>
                                          <p:attrName>style.visibility</p:attrName>
                                        </p:attrNameLst>
                                      </p:cBhvr>
                                      <p:to>
                                        <p:strVal val="visible"/>
                                      </p:to>
                                    </p:set>
                                    <p:anim calcmode="lin" valueType="num">
                                      <p:cBhvr>
                                        <p:cTn id="222" dur="350" fill="hold"/>
                                        <p:tgtEl>
                                          <p:spTgt spid="22">
                                            <p:txEl>
                                              <p:pRg st="0" end="0"/>
                                            </p:txEl>
                                          </p:spTgt>
                                        </p:tgtEl>
                                        <p:attrNameLst>
                                          <p:attrName>ppt_w</p:attrName>
                                        </p:attrNameLst>
                                      </p:cBhvr>
                                      <p:tavLst>
                                        <p:tav tm="0">
                                          <p:val>
                                            <p:fltVal val="0"/>
                                          </p:val>
                                        </p:tav>
                                        <p:tav tm="100000">
                                          <p:val>
                                            <p:strVal val="#ppt_w"/>
                                          </p:val>
                                        </p:tav>
                                      </p:tavLst>
                                    </p:anim>
                                    <p:anim calcmode="lin" valueType="num">
                                      <p:cBhvr>
                                        <p:cTn id="223" dur="35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224" dur="350"/>
                                        <p:tgtEl>
                                          <p:spTgt spid="22">
                                            <p:txEl>
                                              <p:pRg st="0" end="0"/>
                                            </p:txEl>
                                          </p:spTgt>
                                        </p:tgtEl>
                                      </p:cBhvr>
                                    </p:animEffect>
                                    <p:anim calcmode="lin" valueType="num">
                                      <p:cBhvr>
                                        <p:cTn id="225" dur="350" fill="hold"/>
                                        <p:tgtEl>
                                          <p:spTgt spid="22">
                                            <p:txEl>
                                              <p:pRg st="0" end="0"/>
                                            </p:txEl>
                                          </p:spTgt>
                                        </p:tgtEl>
                                        <p:attrNameLst>
                                          <p:attrName>ppt_x</p:attrName>
                                        </p:attrNameLst>
                                      </p:cBhvr>
                                      <p:tavLst>
                                        <p:tav tm="0">
                                          <p:val>
                                            <p:fltVal val="0.5"/>
                                          </p:val>
                                        </p:tav>
                                        <p:tav tm="100000">
                                          <p:val>
                                            <p:strVal val="#ppt_x"/>
                                          </p:val>
                                        </p:tav>
                                      </p:tavLst>
                                    </p:anim>
                                    <p:anim calcmode="lin" valueType="num">
                                      <p:cBhvr>
                                        <p:cTn id="226" dur="350" fill="hold"/>
                                        <p:tgtEl>
                                          <p:spTgt spid="22">
                                            <p:txEl>
                                              <p:pRg st="0" end="0"/>
                                            </p:txEl>
                                          </p:spTgt>
                                        </p:tgtEl>
                                        <p:attrNameLst>
                                          <p:attrName>ppt_y</p:attrName>
                                        </p:attrNameLst>
                                      </p:cBhvr>
                                      <p:tavLst>
                                        <p:tav tm="0">
                                          <p:val>
                                            <p:fltVal val="0.5"/>
                                          </p:val>
                                        </p:tav>
                                        <p:tav tm="100000">
                                          <p:val>
                                            <p:strVal val="#ppt_y"/>
                                          </p:val>
                                        </p:tav>
                                      </p:tavLst>
                                    </p:anim>
                                  </p:childTnLst>
                                </p:cTn>
                              </p:par>
                            </p:childTnLst>
                          </p:cTn>
                        </p:par>
                        <p:par>
                          <p:cTn id="227" fill="hold">
                            <p:stCondLst>
                              <p:cond delay="5250"/>
                            </p:stCondLst>
                            <p:childTnLst>
                              <p:par>
                                <p:cTn id="228" presetID="53" presetClass="entr" presetSubtype="528" fill="hold" grpId="0" nodeType="afterEffect">
                                  <p:stCondLst>
                                    <p:cond delay="0"/>
                                  </p:stCondLst>
                                  <p:childTnLst>
                                    <p:set>
                                      <p:cBhvr>
                                        <p:cTn id="229" dur="1" fill="hold">
                                          <p:stCondLst>
                                            <p:cond delay="0"/>
                                          </p:stCondLst>
                                        </p:cTn>
                                        <p:tgtEl>
                                          <p:spTgt spid="29">
                                            <p:bg/>
                                          </p:spTgt>
                                        </p:tgtEl>
                                        <p:attrNameLst>
                                          <p:attrName>style.visibility</p:attrName>
                                        </p:attrNameLst>
                                      </p:cBhvr>
                                      <p:to>
                                        <p:strVal val="visible"/>
                                      </p:to>
                                    </p:set>
                                    <p:anim calcmode="lin" valueType="num">
                                      <p:cBhvr>
                                        <p:cTn id="230" dur="350" fill="hold"/>
                                        <p:tgtEl>
                                          <p:spTgt spid="29">
                                            <p:bg/>
                                          </p:spTgt>
                                        </p:tgtEl>
                                        <p:attrNameLst>
                                          <p:attrName>ppt_w</p:attrName>
                                        </p:attrNameLst>
                                      </p:cBhvr>
                                      <p:tavLst>
                                        <p:tav tm="0">
                                          <p:val>
                                            <p:fltVal val="0"/>
                                          </p:val>
                                        </p:tav>
                                        <p:tav tm="100000">
                                          <p:val>
                                            <p:strVal val="#ppt_w"/>
                                          </p:val>
                                        </p:tav>
                                      </p:tavLst>
                                    </p:anim>
                                    <p:anim calcmode="lin" valueType="num">
                                      <p:cBhvr>
                                        <p:cTn id="231" dur="350" fill="hold"/>
                                        <p:tgtEl>
                                          <p:spTgt spid="29">
                                            <p:bg/>
                                          </p:spTgt>
                                        </p:tgtEl>
                                        <p:attrNameLst>
                                          <p:attrName>ppt_h</p:attrName>
                                        </p:attrNameLst>
                                      </p:cBhvr>
                                      <p:tavLst>
                                        <p:tav tm="0">
                                          <p:val>
                                            <p:fltVal val="0"/>
                                          </p:val>
                                        </p:tav>
                                        <p:tav tm="100000">
                                          <p:val>
                                            <p:strVal val="#ppt_h"/>
                                          </p:val>
                                        </p:tav>
                                      </p:tavLst>
                                    </p:anim>
                                    <p:animEffect transition="in" filter="fade">
                                      <p:cBhvr>
                                        <p:cTn id="232" dur="350"/>
                                        <p:tgtEl>
                                          <p:spTgt spid="29">
                                            <p:bg/>
                                          </p:spTgt>
                                        </p:tgtEl>
                                      </p:cBhvr>
                                    </p:animEffect>
                                    <p:anim calcmode="lin" valueType="num">
                                      <p:cBhvr>
                                        <p:cTn id="233" dur="350" fill="hold"/>
                                        <p:tgtEl>
                                          <p:spTgt spid="29">
                                            <p:bg/>
                                          </p:spTgt>
                                        </p:tgtEl>
                                        <p:attrNameLst>
                                          <p:attrName>ppt_x</p:attrName>
                                        </p:attrNameLst>
                                      </p:cBhvr>
                                      <p:tavLst>
                                        <p:tav tm="0">
                                          <p:val>
                                            <p:fltVal val="0.5"/>
                                          </p:val>
                                        </p:tav>
                                        <p:tav tm="100000">
                                          <p:val>
                                            <p:strVal val="#ppt_x"/>
                                          </p:val>
                                        </p:tav>
                                      </p:tavLst>
                                    </p:anim>
                                    <p:anim calcmode="lin" valueType="num">
                                      <p:cBhvr>
                                        <p:cTn id="234" dur="350" fill="hold"/>
                                        <p:tgtEl>
                                          <p:spTgt spid="29">
                                            <p:bg/>
                                          </p:spTgt>
                                        </p:tgtEl>
                                        <p:attrNameLst>
                                          <p:attrName>ppt_y</p:attrName>
                                        </p:attrNameLst>
                                      </p:cBhvr>
                                      <p:tavLst>
                                        <p:tav tm="0">
                                          <p:val>
                                            <p:fltVal val="0.5"/>
                                          </p:val>
                                        </p:tav>
                                        <p:tav tm="100000">
                                          <p:val>
                                            <p:strVal val="#ppt_y"/>
                                          </p:val>
                                        </p:tav>
                                      </p:tavLst>
                                    </p:anim>
                                  </p:childTnLst>
                                </p:cTn>
                              </p:par>
                              <p:par>
                                <p:cTn id="235" presetID="53" presetClass="entr" presetSubtype="528" fill="hold" grpId="0" nodeType="withEffect">
                                  <p:stCondLst>
                                    <p:cond delay="0"/>
                                  </p:stCondLst>
                                  <p:childTnLst>
                                    <p:set>
                                      <p:cBhvr>
                                        <p:cTn id="236" dur="1" fill="hold">
                                          <p:stCondLst>
                                            <p:cond delay="0"/>
                                          </p:stCondLst>
                                        </p:cTn>
                                        <p:tgtEl>
                                          <p:spTgt spid="29">
                                            <p:txEl>
                                              <p:pRg st="0" end="0"/>
                                            </p:txEl>
                                          </p:spTgt>
                                        </p:tgtEl>
                                        <p:attrNameLst>
                                          <p:attrName>style.visibility</p:attrName>
                                        </p:attrNameLst>
                                      </p:cBhvr>
                                      <p:to>
                                        <p:strVal val="visible"/>
                                      </p:to>
                                    </p:set>
                                    <p:anim calcmode="lin" valueType="num">
                                      <p:cBhvr>
                                        <p:cTn id="237" dur="350" fill="hold"/>
                                        <p:tgtEl>
                                          <p:spTgt spid="29">
                                            <p:txEl>
                                              <p:pRg st="0" end="0"/>
                                            </p:txEl>
                                          </p:spTgt>
                                        </p:tgtEl>
                                        <p:attrNameLst>
                                          <p:attrName>ppt_w</p:attrName>
                                        </p:attrNameLst>
                                      </p:cBhvr>
                                      <p:tavLst>
                                        <p:tav tm="0">
                                          <p:val>
                                            <p:fltVal val="0"/>
                                          </p:val>
                                        </p:tav>
                                        <p:tav tm="100000">
                                          <p:val>
                                            <p:strVal val="#ppt_w"/>
                                          </p:val>
                                        </p:tav>
                                      </p:tavLst>
                                    </p:anim>
                                    <p:anim calcmode="lin" valueType="num">
                                      <p:cBhvr>
                                        <p:cTn id="238" dur="350" fill="hold"/>
                                        <p:tgtEl>
                                          <p:spTgt spid="29">
                                            <p:txEl>
                                              <p:pRg st="0" end="0"/>
                                            </p:txEl>
                                          </p:spTgt>
                                        </p:tgtEl>
                                        <p:attrNameLst>
                                          <p:attrName>ppt_h</p:attrName>
                                        </p:attrNameLst>
                                      </p:cBhvr>
                                      <p:tavLst>
                                        <p:tav tm="0">
                                          <p:val>
                                            <p:fltVal val="0"/>
                                          </p:val>
                                        </p:tav>
                                        <p:tav tm="100000">
                                          <p:val>
                                            <p:strVal val="#ppt_h"/>
                                          </p:val>
                                        </p:tav>
                                      </p:tavLst>
                                    </p:anim>
                                    <p:animEffect transition="in" filter="fade">
                                      <p:cBhvr>
                                        <p:cTn id="239" dur="350"/>
                                        <p:tgtEl>
                                          <p:spTgt spid="29">
                                            <p:txEl>
                                              <p:pRg st="0" end="0"/>
                                            </p:txEl>
                                          </p:spTgt>
                                        </p:tgtEl>
                                      </p:cBhvr>
                                    </p:animEffect>
                                    <p:anim calcmode="lin" valueType="num">
                                      <p:cBhvr>
                                        <p:cTn id="240" dur="350" fill="hold"/>
                                        <p:tgtEl>
                                          <p:spTgt spid="29">
                                            <p:txEl>
                                              <p:pRg st="0" end="0"/>
                                            </p:txEl>
                                          </p:spTgt>
                                        </p:tgtEl>
                                        <p:attrNameLst>
                                          <p:attrName>ppt_x</p:attrName>
                                        </p:attrNameLst>
                                      </p:cBhvr>
                                      <p:tavLst>
                                        <p:tav tm="0">
                                          <p:val>
                                            <p:fltVal val="0.5"/>
                                          </p:val>
                                        </p:tav>
                                        <p:tav tm="100000">
                                          <p:val>
                                            <p:strVal val="#ppt_x"/>
                                          </p:val>
                                        </p:tav>
                                      </p:tavLst>
                                    </p:anim>
                                    <p:anim calcmode="lin" valueType="num">
                                      <p:cBhvr>
                                        <p:cTn id="241" dur="350" fill="hold"/>
                                        <p:tgtEl>
                                          <p:spTgt spid="29">
                                            <p:txEl>
                                              <p:pRg st="0" end="0"/>
                                            </p:txEl>
                                          </p:spTgt>
                                        </p:tgtEl>
                                        <p:attrNameLst>
                                          <p:attrName>ppt_y</p:attrName>
                                        </p:attrNameLst>
                                      </p:cBhvr>
                                      <p:tavLst>
                                        <p:tav tm="0">
                                          <p:val>
                                            <p:fltVal val="0.5"/>
                                          </p:val>
                                        </p:tav>
                                        <p:tav tm="100000">
                                          <p:val>
                                            <p:strVal val="#ppt_y"/>
                                          </p:val>
                                        </p:tav>
                                      </p:tavLst>
                                    </p:anim>
                                  </p:childTnLst>
                                </p:cTn>
                              </p:par>
                              <p:par>
                                <p:cTn id="242" presetID="53" presetClass="entr" presetSubtype="528" fill="hold" grpId="0" nodeType="withEffect">
                                  <p:stCondLst>
                                    <p:cond delay="350"/>
                                  </p:stCondLst>
                                  <p:childTnLst>
                                    <p:set>
                                      <p:cBhvr>
                                        <p:cTn id="243" dur="1" fill="hold">
                                          <p:stCondLst>
                                            <p:cond delay="0"/>
                                          </p:stCondLst>
                                        </p:cTn>
                                        <p:tgtEl>
                                          <p:spTgt spid="8">
                                            <p:bg/>
                                          </p:spTgt>
                                        </p:tgtEl>
                                        <p:attrNameLst>
                                          <p:attrName>style.visibility</p:attrName>
                                        </p:attrNameLst>
                                      </p:cBhvr>
                                      <p:to>
                                        <p:strVal val="visible"/>
                                      </p:to>
                                    </p:set>
                                    <p:anim calcmode="lin" valueType="num">
                                      <p:cBhvr>
                                        <p:cTn id="244" dur="350" fill="hold"/>
                                        <p:tgtEl>
                                          <p:spTgt spid="8">
                                            <p:bg/>
                                          </p:spTgt>
                                        </p:tgtEl>
                                        <p:attrNameLst>
                                          <p:attrName>ppt_w</p:attrName>
                                        </p:attrNameLst>
                                      </p:cBhvr>
                                      <p:tavLst>
                                        <p:tav tm="0">
                                          <p:val>
                                            <p:fltVal val="0"/>
                                          </p:val>
                                        </p:tav>
                                        <p:tav tm="100000">
                                          <p:val>
                                            <p:strVal val="#ppt_w"/>
                                          </p:val>
                                        </p:tav>
                                      </p:tavLst>
                                    </p:anim>
                                    <p:anim calcmode="lin" valueType="num">
                                      <p:cBhvr>
                                        <p:cTn id="245" dur="350" fill="hold"/>
                                        <p:tgtEl>
                                          <p:spTgt spid="8">
                                            <p:bg/>
                                          </p:spTgt>
                                        </p:tgtEl>
                                        <p:attrNameLst>
                                          <p:attrName>ppt_h</p:attrName>
                                        </p:attrNameLst>
                                      </p:cBhvr>
                                      <p:tavLst>
                                        <p:tav tm="0">
                                          <p:val>
                                            <p:fltVal val="0"/>
                                          </p:val>
                                        </p:tav>
                                        <p:tav tm="100000">
                                          <p:val>
                                            <p:strVal val="#ppt_h"/>
                                          </p:val>
                                        </p:tav>
                                      </p:tavLst>
                                    </p:anim>
                                    <p:animEffect transition="in" filter="fade">
                                      <p:cBhvr>
                                        <p:cTn id="246" dur="350"/>
                                        <p:tgtEl>
                                          <p:spTgt spid="8">
                                            <p:bg/>
                                          </p:spTgt>
                                        </p:tgtEl>
                                      </p:cBhvr>
                                    </p:animEffect>
                                    <p:anim calcmode="lin" valueType="num">
                                      <p:cBhvr>
                                        <p:cTn id="247" dur="350" fill="hold"/>
                                        <p:tgtEl>
                                          <p:spTgt spid="8">
                                            <p:bg/>
                                          </p:spTgt>
                                        </p:tgtEl>
                                        <p:attrNameLst>
                                          <p:attrName>ppt_x</p:attrName>
                                        </p:attrNameLst>
                                      </p:cBhvr>
                                      <p:tavLst>
                                        <p:tav tm="0">
                                          <p:val>
                                            <p:fltVal val="0.5"/>
                                          </p:val>
                                        </p:tav>
                                        <p:tav tm="100000">
                                          <p:val>
                                            <p:strVal val="#ppt_x"/>
                                          </p:val>
                                        </p:tav>
                                      </p:tavLst>
                                    </p:anim>
                                    <p:anim calcmode="lin" valueType="num">
                                      <p:cBhvr>
                                        <p:cTn id="248" dur="350" fill="hold"/>
                                        <p:tgtEl>
                                          <p:spTgt spid="8">
                                            <p:bg/>
                                          </p:spTgt>
                                        </p:tgtEl>
                                        <p:attrNameLst>
                                          <p:attrName>ppt_y</p:attrName>
                                        </p:attrNameLst>
                                      </p:cBhvr>
                                      <p:tavLst>
                                        <p:tav tm="0">
                                          <p:val>
                                            <p:fltVal val="0.5"/>
                                          </p:val>
                                        </p:tav>
                                        <p:tav tm="100000">
                                          <p:val>
                                            <p:strVal val="#ppt_y"/>
                                          </p:val>
                                        </p:tav>
                                      </p:tavLst>
                                    </p:anim>
                                  </p:childTnLst>
                                </p:cTn>
                              </p:par>
                              <p:par>
                                <p:cTn id="249" presetID="53" presetClass="entr" presetSubtype="528" fill="hold" grpId="0" nodeType="withEffect">
                                  <p:stCondLst>
                                    <p:cond delay="350"/>
                                  </p:stCondLst>
                                  <p:childTnLst>
                                    <p:set>
                                      <p:cBhvr>
                                        <p:cTn id="250" dur="1" fill="hold">
                                          <p:stCondLst>
                                            <p:cond delay="0"/>
                                          </p:stCondLst>
                                        </p:cTn>
                                        <p:tgtEl>
                                          <p:spTgt spid="8">
                                            <p:txEl>
                                              <p:pRg st="0" end="0"/>
                                            </p:txEl>
                                          </p:spTgt>
                                        </p:tgtEl>
                                        <p:attrNameLst>
                                          <p:attrName>style.visibility</p:attrName>
                                        </p:attrNameLst>
                                      </p:cBhvr>
                                      <p:to>
                                        <p:strVal val="visible"/>
                                      </p:to>
                                    </p:set>
                                    <p:anim calcmode="lin" valueType="num">
                                      <p:cBhvr>
                                        <p:cTn id="251" dur="350" fill="hold"/>
                                        <p:tgtEl>
                                          <p:spTgt spid="8">
                                            <p:txEl>
                                              <p:pRg st="0" end="0"/>
                                            </p:txEl>
                                          </p:spTgt>
                                        </p:tgtEl>
                                        <p:attrNameLst>
                                          <p:attrName>ppt_w</p:attrName>
                                        </p:attrNameLst>
                                      </p:cBhvr>
                                      <p:tavLst>
                                        <p:tav tm="0">
                                          <p:val>
                                            <p:fltVal val="0"/>
                                          </p:val>
                                        </p:tav>
                                        <p:tav tm="100000">
                                          <p:val>
                                            <p:strVal val="#ppt_w"/>
                                          </p:val>
                                        </p:tav>
                                      </p:tavLst>
                                    </p:anim>
                                    <p:anim calcmode="lin" valueType="num">
                                      <p:cBhvr>
                                        <p:cTn id="252" dur="35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253" dur="350"/>
                                        <p:tgtEl>
                                          <p:spTgt spid="8">
                                            <p:txEl>
                                              <p:pRg st="0" end="0"/>
                                            </p:txEl>
                                          </p:spTgt>
                                        </p:tgtEl>
                                      </p:cBhvr>
                                    </p:animEffect>
                                    <p:anim calcmode="lin" valueType="num">
                                      <p:cBhvr>
                                        <p:cTn id="254" dur="350" fill="hold"/>
                                        <p:tgtEl>
                                          <p:spTgt spid="8">
                                            <p:txEl>
                                              <p:pRg st="0" end="0"/>
                                            </p:txEl>
                                          </p:spTgt>
                                        </p:tgtEl>
                                        <p:attrNameLst>
                                          <p:attrName>ppt_x</p:attrName>
                                        </p:attrNameLst>
                                      </p:cBhvr>
                                      <p:tavLst>
                                        <p:tav tm="0">
                                          <p:val>
                                            <p:fltVal val="0.5"/>
                                          </p:val>
                                        </p:tav>
                                        <p:tav tm="100000">
                                          <p:val>
                                            <p:strVal val="#ppt_x"/>
                                          </p:val>
                                        </p:tav>
                                      </p:tavLst>
                                    </p:anim>
                                    <p:anim calcmode="lin" valueType="num">
                                      <p:cBhvr>
                                        <p:cTn id="255" dur="350" fill="hold"/>
                                        <p:tgtEl>
                                          <p:spTgt spid="8">
                                            <p:txEl>
                                              <p:pRg st="0" end="0"/>
                                            </p:txEl>
                                          </p:spTgt>
                                        </p:tgtEl>
                                        <p:attrNameLst>
                                          <p:attrName>ppt_y</p:attrName>
                                        </p:attrNameLst>
                                      </p:cBhvr>
                                      <p:tavLst>
                                        <p:tav tm="0">
                                          <p:val>
                                            <p:fltVal val="0.5"/>
                                          </p:val>
                                        </p:tav>
                                        <p:tav tm="100000">
                                          <p:val>
                                            <p:strVal val="#ppt_y"/>
                                          </p:val>
                                        </p:tav>
                                      </p:tavLst>
                                    </p:anim>
                                  </p:childTnLst>
                                </p:cTn>
                              </p:par>
                              <p:par>
                                <p:cTn id="256" presetID="53" presetClass="entr" presetSubtype="528" fill="hold" grpId="0" nodeType="withEffect">
                                  <p:stCondLst>
                                    <p:cond delay="700"/>
                                  </p:stCondLst>
                                  <p:childTnLst>
                                    <p:set>
                                      <p:cBhvr>
                                        <p:cTn id="257" dur="1" fill="hold">
                                          <p:stCondLst>
                                            <p:cond delay="0"/>
                                          </p:stCondLst>
                                        </p:cTn>
                                        <p:tgtEl>
                                          <p:spTgt spid="4">
                                            <p:bg/>
                                          </p:spTgt>
                                        </p:tgtEl>
                                        <p:attrNameLst>
                                          <p:attrName>style.visibility</p:attrName>
                                        </p:attrNameLst>
                                      </p:cBhvr>
                                      <p:to>
                                        <p:strVal val="visible"/>
                                      </p:to>
                                    </p:set>
                                    <p:anim calcmode="lin" valueType="num">
                                      <p:cBhvr>
                                        <p:cTn id="258" dur="350" fill="hold"/>
                                        <p:tgtEl>
                                          <p:spTgt spid="4">
                                            <p:bg/>
                                          </p:spTgt>
                                        </p:tgtEl>
                                        <p:attrNameLst>
                                          <p:attrName>ppt_w</p:attrName>
                                        </p:attrNameLst>
                                      </p:cBhvr>
                                      <p:tavLst>
                                        <p:tav tm="0">
                                          <p:val>
                                            <p:fltVal val="0"/>
                                          </p:val>
                                        </p:tav>
                                        <p:tav tm="100000">
                                          <p:val>
                                            <p:strVal val="#ppt_w"/>
                                          </p:val>
                                        </p:tav>
                                      </p:tavLst>
                                    </p:anim>
                                    <p:anim calcmode="lin" valueType="num">
                                      <p:cBhvr>
                                        <p:cTn id="259" dur="350" fill="hold"/>
                                        <p:tgtEl>
                                          <p:spTgt spid="4">
                                            <p:bg/>
                                          </p:spTgt>
                                        </p:tgtEl>
                                        <p:attrNameLst>
                                          <p:attrName>ppt_h</p:attrName>
                                        </p:attrNameLst>
                                      </p:cBhvr>
                                      <p:tavLst>
                                        <p:tav tm="0">
                                          <p:val>
                                            <p:fltVal val="0"/>
                                          </p:val>
                                        </p:tav>
                                        <p:tav tm="100000">
                                          <p:val>
                                            <p:strVal val="#ppt_h"/>
                                          </p:val>
                                        </p:tav>
                                      </p:tavLst>
                                    </p:anim>
                                    <p:animEffect transition="in" filter="fade">
                                      <p:cBhvr>
                                        <p:cTn id="260" dur="350"/>
                                        <p:tgtEl>
                                          <p:spTgt spid="4">
                                            <p:bg/>
                                          </p:spTgt>
                                        </p:tgtEl>
                                      </p:cBhvr>
                                    </p:animEffect>
                                    <p:anim calcmode="lin" valueType="num">
                                      <p:cBhvr>
                                        <p:cTn id="261" dur="350" fill="hold"/>
                                        <p:tgtEl>
                                          <p:spTgt spid="4">
                                            <p:bg/>
                                          </p:spTgt>
                                        </p:tgtEl>
                                        <p:attrNameLst>
                                          <p:attrName>ppt_x</p:attrName>
                                        </p:attrNameLst>
                                      </p:cBhvr>
                                      <p:tavLst>
                                        <p:tav tm="0">
                                          <p:val>
                                            <p:fltVal val="0.5"/>
                                          </p:val>
                                        </p:tav>
                                        <p:tav tm="100000">
                                          <p:val>
                                            <p:strVal val="#ppt_x"/>
                                          </p:val>
                                        </p:tav>
                                      </p:tavLst>
                                    </p:anim>
                                    <p:anim calcmode="lin" valueType="num">
                                      <p:cBhvr>
                                        <p:cTn id="262" dur="350" fill="hold"/>
                                        <p:tgtEl>
                                          <p:spTgt spid="4">
                                            <p:bg/>
                                          </p:spTgt>
                                        </p:tgtEl>
                                        <p:attrNameLst>
                                          <p:attrName>ppt_y</p:attrName>
                                        </p:attrNameLst>
                                      </p:cBhvr>
                                      <p:tavLst>
                                        <p:tav tm="0">
                                          <p:val>
                                            <p:fltVal val="0.5"/>
                                          </p:val>
                                        </p:tav>
                                        <p:tav tm="100000">
                                          <p:val>
                                            <p:strVal val="#ppt_y"/>
                                          </p:val>
                                        </p:tav>
                                      </p:tavLst>
                                    </p:anim>
                                  </p:childTnLst>
                                </p:cTn>
                              </p:par>
                              <p:par>
                                <p:cTn id="263" presetID="53" presetClass="entr" presetSubtype="528" fill="hold" grpId="0" nodeType="withEffect">
                                  <p:stCondLst>
                                    <p:cond delay="700"/>
                                  </p:stCondLst>
                                  <p:childTnLst>
                                    <p:set>
                                      <p:cBhvr>
                                        <p:cTn id="264" dur="1" fill="hold">
                                          <p:stCondLst>
                                            <p:cond delay="0"/>
                                          </p:stCondLst>
                                        </p:cTn>
                                        <p:tgtEl>
                                          <p:spTgt spid="4">
                                            <p:txEl>
                                              <p:pRg st="0" end="0"/>
                                            </p:txEl>
                                          </p:spTgt>
                                        </p:tgtEl>
                                        <p:attrNameLst>
                                          <p:attrName>style.visibility</p:attrName>
                                        </p:attrNameLst>
                                      </p:cBhvr>
                                      <p:to>
                                        <p:strVal val="visible"/>
                                      </p:to>
                                    </p:set>
                                    <p:anim calcmode="lin" valueType="num">
                                      <p:cBhvr>
                                        <p:cTn id="265" dur="350" fill="hold"/>
                                        <p:tgtEl>
                                          <p:spTgt spid="4">
                                            <p:txEl>
                                              <p:pRg st="0" end="0"/>
                                            </p:txEl>
                                          </p:spTgt>
                                        </p:tgtEl>
                                        <p:attrNameLst>
                                          <p:attrName>ppt_w</p:attrName>
                                        </p:attrNameLst>
                                      </p:cBhvr>
                                      <p:tavLst>
                                        <p:tav tm="0">
                                          <p:val>
                                            <p:fltVal val="0"/>
                                          </p:val>
                                        </p:tav>
                                        <p:tav tm="100000">
                                          <p:val>
                                            <p:strVal val="#ppt_w"/>
                                          </p:val>
                                        </p:tav>
                                      </p:tavLst>
                                    </p:anim>
                                    <p:anim calcmode="lin" valueType="num">
                                      <p:cBhvr>
                                        <p:cTn id="266" dur="35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267" dur="350"/>
                                        <p:tgtEl>
                                          <p:spTgt spid="4">
                                            <p:txEl>
                                              <p:pRg st="0" end="0"/>
                                            </p:txEl>
                                          </p:spTgt>
                                        </p:tgtEl>
                                      </p:cBhvr>
                                    </p:animEffect>
                                    <p:anim calcmode="lin" valueType="num">
                                      <p:cBhvr>
                                        <p:cTn id="268" dur="350" fill="hold"/>
                                        <p:tgtEl>
                                          <p:spTgt spid="4">
                                            <p:txEl>
                                              <p:pRg st="0" end="0"/>
                                            </p:txEl>
                                          </p:spTgt>
                                        </p:tgtEl>
                                        <p:attrNameLst>
                                          <p:attrName>ppt_x</p:attrName>
                                        </p:attrNameLst>
                                      </p:cBhvr>
                                      <p:tavLst>
                                        <p:tav tm="0">
                                          <p:val>
                                            <p:fltVal val="0.5"/>
                                          </p:val>
                                        </p:tav>
                                        <p:tav tm="100000">
                                          <p:val>
                                            <p:strVal val="#ppt_x"/>
                                          </p:val>
                                        </p:tav>
                                      </p:tavLst>
                                    </p:anim>
                                    <p:anim calcmode="lin" valueType="num">
                                      <p:cBhvr>
                                        <p:cTn id="269" dur="350" fill="hold"/>
                                        <p:tgtEl>
                                          <p:spTgt spid="4">
                                            <p:txEl>
                                              <p:pRg st="0" end="0"/>
                                            </p:txEl>
                                          </p:spTgt>
                                        </p:tgtEl>
                                        <p:attrNameLst>
                                          <p:attrName>ppt_y</p:attrName>
                                        </p:attrNameLst>
                                      </p:cBhvr>
                                      <p:tavLst>
                                        <p:tav tm="0">
                                          <p:val>
                                            <p:fltVal val="0.5"/>
                                          </p:val>
                                        </p:tav>
                                        <p:tav tm="100000">
                                          <p:val>
                                            <p:strVal val="#ppt_y"/>
                                          </p:val>
                                        </p:tav>
                                      </p:tavLst>
                                    </p:anim>
                                  </p:childTnLst>
                                </p:cTn>
                              </p:par>
                            </p:childTnLst>
                          </p:cTn>
                        </p:par>
                        <p:par>
                          <p:cTn id="270" fill="hold">
                            <p:stCondLst>
                              <p:cond delay="6300"/>
                            </p:stCondLst>
                            <p:childTnLst>
                              <p:par>
                                <p:cTn id="271" presetID="53" presetClass="entr" presetSubtype="528" fill="hold" grpId="0" nodeType="afterEffect">
                                  <p:stCondLst>
                                    <p:cond delay="0"/>
                                  </p:stCondLst>
                                  <p:childTnLst>
                                    <p:set>
                                      <p:cBhvr>
                                        <p:cTn id="272" dur="1" fill="hold">
                                          <p:stCondLst>
                                            <p:cond delay="0"/>
                                          </p:stCondLst>
                                        </p:cTn>
                                        <p:tgtEl>
                                          <p:spTgt spid="38">
                                            <p:bg/>
                                          </p:spTgt>
                                        </p:tgtEl>
                                        <p:attrNameLst>
                                          <p:attrName>style.visibility</p:attrName>
                                        </p:attrNameLst>
                                      </p:cBhvr>
                                      <p:to>
                                        <p:strVal val="visible"/>
                                      </p:to>
                                    </p:set>
                                    <p:anim calcmode="lin" valueType="num">
                                      <p:cBhvr>
                                        <p:cTn id="273" dur="350" fill="hold"/>
                                        <p:tgtEl>
                                          <p:spTgt spid="38">
                                            <p:bg/>
                                          </p:spTgt>
                                        </p:tgtEl>
                                        <p:attrNameLst>
                                          <p:attrName>ppt_w</p:attrName>
                                        </p:attrNameLst>
                                      </p:cBhvr>
                                      <p:tavLst>
                                        <p:tav tm="0">
                                          <p:val>
                                            <p:fltVal val="0"/>
                                          </p:val>
                                        </p:tav>
                                        <p:tav tm="100000">
                                          <p:val>
                                            <p:strVal val="#ppt_w"/>
                                          </p:val>
                                        </p:tav>
                                      </p:tavLst>
                                    </p:anim>
                                    <p:anim calcmode="lin" valueType="num">
                                      <p:cBhvr>
                                        <p:cTn id="274" dur="350" fill="hold"/>
                                        <p:tgtEl>
                                          <p:spTgt spid="38">
                                            <p:bg/>
                                          </p:spTgt>
                                        </p:tgtEl>
                                        <p:attrNameLst>
                                          <p:attrName>ppt_h</p:attrName>
                                        </p:attrNameLst>
                                      </p:cBhvr>
                                      <p:tavLst>
                                        <p:tav tm="0">
                                          <p:val>
                                            <p:fltVal val="0"/>
                                          </p:val>
                                        </p:tav>
                                        <p:tav tm="100000">
                                          <p:val>
                                            <p:strVal val="#ppt_h"/>
                                          </p:val>
                                        </p:tav>
                                      </p:tavLst>
                                    </p:anim>
                                    <p:animEffect transition="in" filter="fade">
                                      <p:cBhvr>
                                        <p:cTn id="275" dur="350"/>
                                        <p:tgtEl>
                                          <p:spTgt spid="38">
                                            <p:bg/>
                                          </p:spTgt>
                                        </p:tgtEl>
                                      </p:cBhvr>
                                    </p:animEffect>
                                    <p:anim calcmode="lin" valueType="num">
                                      <p:cBhvr>
                                        <p:cTn id="276" dur="350" fill="hold"/>
                                        <p:tgtEl>
                                          <p:spTgt spid="38">
                                            <p:bg/>
                                          </p:spTgt>
                                        </p:tgtEl>
                                        <p:attrNameLst>
                                          <p:attrName>ppt_x</p:attrName>
                                        </p:attrNameLst>
                                      </p:cBhvr>
                                      <p:tavLst>
                                        <p:tav tm="0">
                                          <p:val>
                                            <p:fltVal val="0.5"/>
                                          </p:val>
                                        </p:tav>
                                        <p:tav tm="100000">
                                          <p:val>
                                            <p:strVal val="#ppt_x"/>
                                          </p:val>
                                        </p:tav>
                                      </p:tavLst>
                                    </p:anim>
                                    <p:anim calcmode="lin" valueType="num">
                                      <p:cBhvr>
                                        <p:cTn id="277" dur="350" fill="hold"/>
                                        <p:tgtEl>
                                          <p:spTgt spid="38">
                                            <p:bg/>
                                          </p:spTgt>
                                        </p:tgtEl>
                                        <p:attrNameLst>
                                          <p:attrName>ppt_y</p:attrName>
                                        </p:attrNameLst>
                                      </p:cBhvr>
                                      <p:tavLst>
                                        <p:tav tm="0">
                                          <p:val>
                                            <p:fltVal val="0.5"/>
                                          </p:val>
                                        </p:tav>
                                        <p:tav tm="100000">
                                          <p:val>
                                            <p:strVal val="#ppt_y"/>
                                          </p:val>
                                        </p:tav>
                                      </p:tavLst>
                                    </p:anim>
                                  </p:childTnLst>
                                </p:cTn>
                              </p:par>
                              <p:par>
                                <p:cTn id="278" presetID="53" presetClass="entr" presetSubtype="528" fill="hold" grpId="0" nodeType="withEffect">
                                  <p:stCondLst>
                                    <p:cond delay="0"/>
                                  </p:stCondLst>
                                  <p:childTnLst>
                                    <p:set>
                                      <p:cBhvr>
                                        <p:cTn id="279" dur="1" fill="hold">
                                          <p:stCondLst>
                                            <p:cond delay="0"/>
                                          </p:stCondLst>
                                        </p:cTn>
                                        <p:tgtEl>
                                          <p:spTgt spid="38">
                                            <p:txEl>
                                              <p:pRg st="0" end="0"/>
                                            </p:txEl>
                                          </p:spTgt>
                                        </p:tgtEl>
                                        <p:attrNameLst>
                                          <p:attrName>style.visibility</p:attrName>
                                        </p:attrNameLst>
                                      </p:cBhvr>
                                      <p:to>
                                        <p:strVal val="visible"/>
                                      </p:to>
                                    </p:set>
                                    <p:anim calcmode="lin" valueType="num">
                                      <p:cBhvr>
                                        <p:cTn id="280" dur="350" fill="hold"/>
                                        <p:tgtEl>
                                          <p:spTgt spid="38">
                                            <p:txEl>
                                              <p:pRg st="0" end="0"/>
                                            </p:txEl>
                                          </p:spTgt>
                                        </p:tgtEl>
                                        <p:attrNameLst>
                                          <p:attrName>ppt_w</p:attrName>
                                        </p:attrNameLst>
                                      </p:cBhvr>
                                      <p:tavLst>
                                        <p:tav tm="0">
                                          <p:val>
                                            <p:fltVal val="0"/>
                                          </p:val>
                                        </p:tav>
                                        <p:tav tm="100000">
                                          <p:val>
                                            <p:strVal val="#ppt_w"/>
                                          </p:val>
                                        </p:tav>
                                      </p:tavLst>
                                    </p:anim>
                                    <p:anim calcmode="lin" valueType="num">
                                      <p:cBhvr>
                                        <p:cTn id="281" dur="350" fill="hold"/>
                                        <p:tgtEl>
                                          <p:spTgt spid="38">
                                            <p:txEl>
                                              <p:pRg st="0" end="0"/>
                                            </p:txEl>
                                          </p:spTgt>
                                        </p:tgtEl>
                                        <p:attrNameLst>
                                          <p:attrName>ppt_h</p:attrName>
                                        </p:attrNameLst>
                                      </p:cBhvr>
                                      <p:tavLst>
                                        <p:tav tm="0">
                                          <p:val>
                                            <p:fltVal val="0"/>
                                          </p:val>
                                        </p:tav>
                                        <p:tav tm="100000">
                                          <p:val>
                                            <p:strVal val="#ppt_h"/>
                                          </p:val>
                                        </p:tav>
                                      </p:tavLst>
                                    </p:anim>
                                    <p:animEffect transition="in" filter="fade">
                                      <p:cBhvr>
                                        <p:cTn id="282" dur="350"/>
                                        <p:tgtEl>
                                          <p:spTgt spid="38">
                                            <p:txEl>
                                              <p:pRg st="0" end="0"/>
                                            </p:txEl>
                                          </p:spTgt>
                                        </p:tgtEl>
                                      </p:cBhvr>
                                    </p:animEffect>
                                    <p:anim calcmode="lin" valueType="num">
                                      <p:cBhvr>
                                        <p:cTn id="283" dur="350" fill="hold"/>
                                        <p:tgtEl>
                                          <p:spTgt spid="38">
                                            <p:txEl>
                                              <p:pRg st="0" end="0"/>
                                            </p:txEl>
                                          </p:spTgt>
                                        </p:tgtEl>
                                        <p:attrNameLst>
                                          <p:attrName>ppt_x</p:attrName>
                                        </p:attrNameLst>
                                      </p:cBhvr>
                                      <p:tavLst>
                                        <p:tav tm="0">
                                          <p:val>
                                            <p:fltVal val="0.5"/>
                                          </p:val>
                                        </p:tav>
                                        <p:tav tm="100000">
                                          <p:val>
                                            <p:strVal val="#ppt_x"/>
                                          </p:val>
                                        </p:tav>
                                      </p:tavLst>
                                    </p:anim>
                                    <p:anim calcmode="lin" valueType="num">
                                      <p:cBhvr>
                                        <p:cTn id="284" dur="350" fill="hold"/>
                                        <p:tgtEl>
                                          <p:spTgt spid="38">
                                            <p:txEl>
                                              <p:pRg st="0" end="0"/>
                                            </p:txEl>
                                          </p:spTgt>
                                        </p:tgtEl>
                                        <p:attrNameLst>
                                          <p:attrName>ppt_y</p:attrName>
                                        </p:attrNameLst>
                                      </p:cBhvr>
                                      <p:tavLst>
                                        <p:tav tm="0">
                                          <p:val>
                                            <p:fltVal val="0.5"/>
                                          </p:val>
                                        </p:tav>
                                        <p:tav tm="100000">
                                          <p:val>
                                            <p:strVal val="#ppt_y"/>
                                          </p:val>
                                        </p:tav>
                                      </p:tavLst>
                                    </p:anim>
                                  </p:childTnLst>
                                </p:cTn>
                              </p:par>
                            </p:childTnLst>
                          </p:cTn>
                        </p:par>
                        <p:par>
                          <p:cTn id="285" fill="hold">
                            <p:stCondLst>
                              <p:cond delay="6650"/>
                            </p:stCondLst>
                            <p:childTnLst>
                              <p:par>
                                <p:cTn id="286" presetID="53" presetClass="entr" presetSubtype="528" fill="hold" grpId="0" nodeType="afterEffect">
                                  <p:stCondLst>
                                    <p:cond delay="0"/>
                                  </p:stCondLst>
                                  <p:childTnLst>
                                    <p:set>
                                      <p:cBhvr>
                                        <p:cTn id="287" dur="1" fill="hold">
                                          <p:stCondLst>
                                            <p:cond delay="0"/>
                                          </p:stCondLst>
                                        </p:cTn>
                                        <p:tgtEl>
                                          <p:spTgt spid="39">
                                            <p:bg/>
                                          </p:spTgt>
                                        </p:tgtEl>
                                        <p:attrNameLst>
                                          <p:attrName>style.visibility</p:attrName>
                                        </p:attrNameLst>
                                      </p:cBhvr>
                                      <p:to>
                                        <p:strVal val="visible"/>
                                      </p:to>
                                    </p:set>
                                    <p:anim calcmode="lin" valueType="num">
                                      <p:cBhvr>
                                        <p:cTn id="288" dur="350" fill="hold"/>
                                        <p:tgtEl>
                                          <p:spTgt spid="39">
                                            <p:bg/>
                                          </p:spTgt>
                                        </p:tgtEl>
                                        <p:attrNameLst>
                                          <p:attrName>ppt_w</p:attrName>
                                        </p:attrNameLst>
                                      </p:cBhvr>
                                      <p:tavLst>
                                        <p:tav tm="0">
                                          <p:val>
                                            <p:fltVal val="0"/>
                                          </p:val>
                                        </p:tav>
                                        <p:tav tm="100000">
                                          <p:val>
                                            <p:strVal val="#ppt_w"/>
                                          </p:val>
                                        </p:tav>
                                      </p:tavLst>
                                    </p:anim>
                                    <p:anim calcmode="lin" valueType="num">
                                      <p:cBhvr>
                                        <p:cTn id="289" dur="350" fill="hold"/>
                                        <p:tgtEl>
                                          <p:spTgt spid="39">
                                            <p:bg/>
                                          </p:spTgt>
                                        </p:tgtEl>
                                        <p:attrNameLst>
                                          <p:attrName>ppt_h</p:attrName>
                                        </p:attrNameLst>
                                      </p:cBhvr>
                                      <p:tavLst>
                                        <p:tav tm="0">
                                          <p:val>
                                            <p:fltVal val="0"/>
                                          </p:val>
                                        </p:tav>
                                        <p:tav tm="100000">
                                          <p:val>
                                            <p:strVal val="#ppt_h"/>
                                          </p:val>
                                        </p:tav>
                                      </p:tavLst>
                                    </p:anim>
                                    <p:animEffect transition="in" filter="fade">
                                      <p:cBhvr>
                                        <p:cTn id="290" dur="350"/>
                                        <p:tgtEl>
                                          <p:spTgt spid="39">
                                            <p:bg/>
                                          </p:spTgt>
                                        </p:tgtEl>
                                      </p:cBhvr>
                                    </p:animEffect>
                                    <p:anim calcmode="lin" valueType="num">
                                      <p:cBhvr>
                                        <p:cTn id="291" dur="350" fill="hold"/>
                                        <p:tgtEl>
                                          <p:spTgt spid="39">
                                            <p:bg/>
                                          </p:spTgt>
                                        </p:tgtEl>
                                        <p:attrNameLst>
                                          <p:attrName>ppt_x</p:attrName>
                                        </p:attrNameLst>
                                      </p:cBhvr>
                                      <p:tavLst>
                                        <p:tav tm="0">
                                          <p:val>
                                            <p:fltVal val="0.5"/>
                                          </p:val>
                                        </p:tav>
                                        <p:tav tm="100000">
                                          <p:val>
                                            <p:strVal val="#ppt_x"/>
                                          </p:val>
                                        </p:tav>
                                      </p:tavLst>
                                    </p:anim>
                                    <p:anim calcmode="lin" valueType="num">
                                      <p:cBhvr>
                                        <p:cTn id="292" dur="350" fill="hold"/>
                                        <p:tgtEl>
                                          <p:spTgt spid="39">
                                            <p:bg/>
                                          </p:spTgt>
                                        </p:tgtEl>
                                        <p:attrNameLst>
                                          <p:attrName>ppt_y</p:attrName>
                                        </p:attrNameLst>
                                      </p:cBhvr>
                                      <p:tavLst>
                                        <p:tav tm="0">
                                          <p:val>
                                            <p:fltVal val="0.5"/>
                                          </p:val>
                                        </p:tav>
                                        <p:tav tm="100000">
                                          <p:val>
                                            <p:strVal val="#ppt_y"/>
                                          </p:val>
                                        </p:tav>
                                      </p:tavLst>
                                    </p:anim>
                                  </p:childTnLst>
                                </p:cTn>
                              </p:par>
                              <p:par>
                                <p:cTn id="293" presetID="53" presetClass="entr" presetSubtype="528" fill="hold" grpId="0" nodeType="withEffect">
                                  <p:stCondLst>
                                    <p:cond delay="0"/>
                                  </p:stCondLst>
                                  <p:childTnLst>
                                    <p:set>
                                      <p:cBhvr>
                                        <p:cTn id="294" dur="1" fill="hold">
                                          <p:stCondLst>
                                            <p:cond delay="0"/>
                                          </p:stCondLst>
                                        </p:cTn>
                                        <p:tgtEl>
                                          <p:spTgt spid="39">
                                            <p:txEl>
                                              <p:pRg st="0" end="0"/>
                                            </p:txEl>
                                          </p:spTgt>
                                        </p:tgtEl>
                                        <p:attrNameLst>
                                          <p:attrName>style.visibility</p:attrName>
                                        </p:attrNameLst>
                                      </p:cBhvr>
                                      <p:to>
                                        <p:strVal val="visible"/>
                                      </p:to>
                                    </p:set>
                                    <p:anim calcmode="lin" valueType="num">
                                      <p:cBhvr>
                                        <p:cTn id="295" dur="350" fill="hold"/>
                                        <p:tgtEl>
                                          <p:spTgt spid="39">
                                            <p:txEl>
                                              <p:pRg st="0" end="0"/>
                                            </p:txEl>
                                          </p:spTgt>
                                        </p:tgtEl>
                                        <p:attrNameLst>
                                          <p:attrName>ppt_w</p:attrName>
                                        </p:attrNameLst>
                                      </p:cBhvr>
                                      <p:tavLst>
                                        <p:tav tm="0">
                                          <p:val>
                                            <p:fltVal val="0"/>
                                          </p:val>
                                        </p:tav>
                                        <p:tav tm="100000">
                                          <p:val>
                                            <p:strVal val="#ppt_w"/>
                                          </p:val>
                                        </p:tav>
                                      </p:tavLst>
                                    </p:anim>
                                    <p:anim calcmode="lin" valueType="num">
                                      <p:cBhvr>
                                        <p:cTn id="296" dur="350" fill="hold"/>
                                        <p:tgtEl>
                                          <p:spTgt spid="39">
                                            <p:txEl>
                                              <p:pRg st="0" end="0"/>
                                            </p:txEl>
                                          </p:spTgt>
                                        </p:tgtEl>
                                        <p:attrNameLst>
                                          <p:attrName>ppt_h</p:attrName>
                                        </p:attrNameLst>
                                      </p:cBhvr>
                                      <p:tavLst>
                                        <p:tav tm="0">
                                          <p:val>
                                            <p:fltVal val="0"/>
                                          </p:val>
                                        </p:tav>
                                        <p:tav tm="100000">
                                          <p:val>
                                            <p:strVal val="#ppt_h"/>
                                          </p:val>
                                        </p:tav>
                                      </p:tavLst>
                                    </p:anim>
                                    <p:animEffect transition="in" filter="fade">
                                      <p:cBhvr>
                                        <p:cTn id="297" dur="350"/>
                                        <p:tgtEl>
                                          <p:spTgt spid="39">
                                            <p:txEl>
                                              <p:pRg st="0" end="0"/>
                                            </p:txEl>
                                          </p:spTgt>
                                        </p:tgtEl>
                                      </p:cBhvr>
                                    </p:animEffect>
                                    <p:anim calcmode="lin" valueType="num">
                                      <p:cBhvr>
                                        <p:cTn id="298" dur="350" fill="hold"/>
                                        <p:tgtEl>
                                          <p:spTgt spid="39">
                                            <p:txEl>
                                              <p:pRg st="0" end="0"/>
                                            </p:txEl>
                                          </p:spTgt>
                                        </p:tgtEl>
                                        <p:attrNameLst>
                                          <p:attrName>ppt_x</p:attrName>
                                        </p:attrNameLst>
                                      </p:cBhvr>
                                      <p:tavLst>
                                        <p:tav tm="0">
                                          <p:val>
                                            <p:fltVal val="0.5"/>
                                          </p:val>
                                        </p:tav>
                                        <p:tav tm="100000">
                                          <p:val>
                                            <p:strVal val="#ppt_x"/>
                                          </p:val>
                                        </p:tav>
                                      </p:tavLst>
                                    </p:anim>
                                    <p:anim calcmode="lin" valueType="num">
                                      <p:cBhvr>
                                        <p:cTn id="299" dur="350" fill="hold"/>
                                        <p:tgtEl>
                                          <p:spTgt spid="39">
                                            <p:txEl>
                                              <p:pRg st="0" end="0"/>
                                            </p:txEl>
                                          </p:spTgt>
                                        </p:tgtEl>
                                        <p:attrNameLst>
                                          <p:attrName>ppt_y</p:attrName>
                                        </p:attrNameLst>
                                      </p:cBhvr>
                                      <p:tavLst>
                                        <p:tav tm="0">
                                          <p:val>
                                            <p:fltVal val="0.5"/>
                                          </p:val>
                                        </p:tav>
                                        <p:tav tm="100000">
                                          <p:val>
                                            <p:strVal val="#ppt_y"/>
                                          </p:val>
                                        </p:tav>
                                      </p:tavLst>
                                    </p:anim>
                                  </p:childTnLst>
                                </p:cTn>
                              </p:par>
                              <p:par>
                                <p:cTn id="300" presetID="53" presetClass="entr" presetSubtype="528" fill="hold" grpId="0" nodeType="withEffect">
                                  <p:stCondLst>
                                    <p:cond delay="350"/>
                                  </p:stCondLst>
                                  <p:childTnLst>
                                    <p:set>
                                      <p:cBhvr>
                                        <p:cTn id="301" dur="1" fill="hold">
                                          <p:stCondLst>
                                            <p:cond delay="0"/>
                                          </p:stCondLst>
                                        </p:cTn>
                                        <p:tgtEl>
                                          <p:spTgt spid="11">
                                            <p:bg/>
                                          </p:spTgt>
                                        </p:tgtEl>
                                        <p:attrNameLst>
                                          <p:attrName>style.visibility</p:attrName>
                                        </p:attrNameLst>
                                      </p:cBhvr>
                                      <p:to>
                                        <p:strVal val="visible"/>
                                      </p:to>
                                    </p:set>
                                    <p:anim calcmode="lin" valueType="num">
                                      <p:cBhvr>
                                        <p:cTn id="302" dur="350" fill="hold"/>
                                        <p:tgtEl>
                                          <p:spTgt spid="11">
                                            <p:bg/>
                                          </p:spTgt>
                                        </p:tgtEl>
                                        <p:attrNameLst>
                                          <p:attrName>ppt_w</p:attrName>
                                        </p:attrNameLst>
                                      </p:cBhvr>
                                      <p:tavLst>
                                        <p:tav tm="0">
                                          <p:val>
                                            <p:fltVal val="0"/>
                                          </p:val>
                                        </p:tav>
                                        <p:tav tm="100000">
                                          <p:val>
                                            <p:strVal val="#ppt_w"/>
                                          </p:val>
                                        </p:tav>
                                      </p:tavLst>
                                    </p:anim>
                                    <p:anim calcmode="lin" valueType="num">
                                      <p:cBhvr>
                                        <p:cTn id="303" dur="350" fill="hold"/>
                                        <p:tgtEl>
                                          <p:spTgt spid="11">
                                            <p:bg/>
                                          </p:spTgt>
                                        </p:tgtEl>
                                        <p:attrNameLst>
                                          <p:attrName>ppt_h</p:attrName>
                                        </p:attrNameLst>
                                      </p:cBhvr>
                                      <p:tavLst>
                                        <p:tav tm="0">
                                          <p:val>
                                            <p:fltVal val="0"/>
                                          </p:val>
                                        </p:tav>
                                        <p:tav tm="100000">
                                          <p:val>
                                            <p:strVal val="#ppt_h"/>
                                          </p:val>
                                        </p:tav>
                                      </p:tavLst>
                                    </p:anim>
                                    <p:animEffect transition="in" filter="fade">
                                      <p:cBhvr>
                                        <p:cTn id="304" dur="350"/>
                                        <p:tgtEl>
                                          <p:spTgt spid="11">
                                            <p:bg/>
                                          </p:spTgt>
                                        </p:tgtEl>
                                      </p:cBhvr>
                                    </p:animEffect>
                                    <p:anim calcmode="lin" valueType="num">
                                      <p:cBhvr>
                                        <p:cTn id="305" dur="350" fill="hold"/>
                                        <p:tgtEl>
                                          <p:spTgt spid="11">
                                            <p:bg/>
                                          </p:spTgt>
                                        </p:tgtEl>
                                        <p:attrNameLst>
                                          <p:attrName>ppt_x</p:attrName>
                                        </p:attrNameLst>
                                      </p:cBhvr>
                                      <p:tavLst>
                                        <p:tav tm="0">
                                          <p:val>
                                            <p:fltVal val="0.5"/>
                                          </p:val>
                                        </p:tav>
                                        <p:tav tm="100000">
                                          <p:val>
                                            <p:strVal val="#ppt_x"/>
                                          </p:val>
                                        </p:tav>
                                      </p:tavLst>
                                    </p:anim>
                                    <p:anim calcmode="lin" valueType="num">
                                      <p:cBhvr>
                                        <p:cTn id="306" dur="350" fill="hold"/>
                                        <p:tgtEl>
                                          <p:spTgt spid="11">
                                            <p:bg/>
                                          </p:spTgt>
                                        </p:tgtEl>
                                        <p:attrNameLst>
                                          <p:attrName>ppt_y</p:attrName>
                                        </p:attrNameLst>
                                      </p:cBhvr>
                                      <p:tavLst>
                                        <p:tav tm="0">
                                          <p:val>
                                            <p:fltVal val="0.5"/>
                                          </p:val>
                                        </p:tav>
                                        <p:tav tm="100000">
                                          <p:val>
                                            <p:strVal val="#ppt_y"/>
                                          </p:val>
                                        </p:tav>
                                      </p:tavLst>
                                    </p:anim>
                                  </p:childTnLst>
                                </p:cTn>
                              </p:par>
                              <p:par>
                                <p:cTn id="307" presetID="53" presetClass="entr" presetSubtype="528" fill="hold" grpId="0" nodeType="withEffect">
                                  <p:stCondLst>
                                    <p:cond delay="350"/>
                                  </p:stCondLst>
                                  <p:childTnLst>
                                    <p:set>
                                      <p:cBhvr>
                                        <p:cTn id="308" dur="1" fill="hold">
                                          <p:stCondLst>
                                            <p:cond delay="0"/>
                                          </p:stCondLst>
                                        </p:cTn>
                                        <p:tgtEl>
                                          <p:spTgt spid="11">
                                            <p:txEl>
                                              <p:pRg st="0" end="0"/>
                                            </p:txEl>
                                          </p:spTgt>
                                        </p:tgtEl>
                                        <p:attrNameLst>
                                          <p:attrName>style.visibility</p:attrName>
                                        </p:attrNameLst>
                                      </p:cBhvr>
                                      <p:to>
                                        <p:strVal val="visible"/>
                                      </p:to>
                                    </p:set>
                                    <p:anim calcmode="lin" valueType="num">
                                      <p:cBhvr>
                                        <p:cTn id="309" dur="350" fill="hold"/>
                                        <p:tgtEl>
                                          <p:spTgt spid="11">
                                            <p:txEl>
                                              <p:pRg st="0" end="0"/>
                                            </p:txEl>
                                          </p:spTgt>
                                        </p:tgtEl>
                                        <p:attrNameLst>
                                          <p:attrName>ppt_w</p:attrName>
                                        </p:attrNameLst>
                                      </p:cBhvr>
                                      <p:tavLst>
                                        <p:tav tm="0">
                                          <p:val>
                                            <p:fltVal val="0"/>
                                          </p:val>
                                        </p:tav>
                                        <p:tav tm="100000">
                                          <p:val>
                                            <p:strVal val="#ppt_w"/>
                                          </p:val>
                                        </p:tav>
                                      </p:tavLst>
                                    </p:anim>
                                    <p:anim calcmode="lin" valueType="num">
                                      <p:cBhvr>
                                        <p:cTn id="310" dur="35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311" dur="350"/>
                                        <p:tgtEl>
                                          <p:spTgt spid="11">
                                            <p:txEl>
                                              <p:pRg st="0" end="0"/>
                                            </p:txEl>
                                          </p:spTgt>
                                        </p:tgtEl>
                                      </p:cBhvr>
                                    </p:animEffect>
                                    <p:anim calcmode="lin" valueType="num">
                                      <p:cBhvr>
                                        <p:cTn id="312" dur="350" fill="hold"/>
                                        <p:tgtEl>
                                          <p:spTgt spid="11">
                                            <p:txEl>
                                              <p:pRg st="0" end="0"/>
                                            </p:txEl>
                                          </p:spTgt>
                                        </p:tgtEl>
                                        <p:attrNameLst>
                                          <p:attrName>ppt_x</p:attrName>
                                        </p:attrNameLst>
                                      </p:cBhvr>
                                      <p:tavLst>
                                        <p:tav tm="0">
                                          <p:val>
                                            <p:fltVal val="0.5"/>
                                          </p:val>
                                        </p:tav>
                                        <p:tav tm="100000">
                                          <p:val>
                                            <p:strVal val="#ppt_x"/>
                                          </p:val>
                                        </p:tav>
                                      </p:tavLst>
                                    </p:anim>
                                    <p:anim calcmode="lin" valueType="num">
                                      <p:cBhvr>
                                        <p:cTn id="313" dur="350" fill="hold"/>
                                        <p:tgtEl>
                                          <p:spTgt spid="11">
                                            <p:txEl>
                                              <p:pRg st="0" end="0"/>
                                            </p:txEl>
                                          </p:spTgt>
                                        </p:tgtEl>
                                        <p:attrNameLst>
                                          <p:attrName>ppt_y</p:attrName>
                                        </p:attrNameLst>
                                      </p:cBhvr>
                                      <p:tavLst>
                                        <p:tav tm="0">
                                          <p:val>
                                            <p:fltVal val="0.5"/>
                                          </p:val>
                                        </p:tav>
                                        <p:tav tm="100000">
                                          <p:val>
                                            <p:strVal val="#ppt_y"/>
                                          </p:val>
                                        </p:tav>
                                      </p:tavLst>
                                    </p:anim>
                                  </p:childTnLst>
                                </p:cTn>
                              </p:par>
                            </p:childTnLst>
                          </p:cTn>
                        </p:par>
                        <p:par>
                          <p:cTn id="314" fill="hold">
                            <p:stCondLst>
                              <p:cond delay="7350"/>
                            </p:stCondLst>
                            <p:childTnLst>
                              <p:par>
                                <p:cTn id="315" presetID="53" presetClass="entr" presetSubtype="528" fill="hold" grpId="0" nodeType="afterEffect">
                                  <p:stCondLst>
                                    <p:cond delay="0"/>
                                  </p:stCondLst>
                                  <p:childTnLst>
                                    <p:set>
                                      <p:cBhvr>
                                        <p:cTn id="316" dur="1" fill="hold">
                                          <p:stCondLst>
                                            <p:cond delay="0"/>
                                          </p:stCondLst>
                                        </p:cTn>
                                        <p:tgtEl>
                                          <p:spTgt spid="34">
                                            <p:bg/>
                                          </p:spTgt>
                                        </p:tgtEl>
                                        <p:attrNameLst>
                                          <p:attrName>style.visibility</p:attrName>
                                        </p:attrNameLst>
                                      </p:cBhvr>
                                      <p:to>
                                        <p:strVal val="visible"/>
                                      </p:to>
                                    </p:set>
                                    <p:anim calcmode="lin" valueType="num">
                                      <p:cBhvr>
                                        <p:cTn id="317" dur="350" fill="hold"/>
                                        <p:tgtEl>
                                          <p:spTgt spid="34">
                                            <p:bg/>
                                          </p:spTgt>
                                        </p:tgtEl>
                                        <p:attrNameLst>
                                          <p:attrName>ppt_w</p:attrName>
                                        </p:attrNameLst>
                                      </p:cBhvr>
                                      <p:tavLst>
                                        <p:tav tm="0">
                                          <p:val>
                                            <p:fltVal val="0"/>
                                          </p:val>
                                        </p:tav>
                                        <p:tav tm="100000">
                                          <p:val>
                                            <p:strVal val="#ppt_w"/>
                                          </p:val>
                                        </p:tav>
                                      </p:tavLst>
                                    </p:anim>
                                    <p:anim calcmode="lin" valueType="num">
                                      <p:cBhvr>
                                        <p:cTn id="318" dur="350" fill="hold"/>
                                        <p:tgtEl>
                                          <p:spTgt spid="34">
                                            <p:bg/>
                                          </p:spTgt>
                                        </p:tgtEl>
                                        <p:attrNameLst>
                                          <p:attrName>ppt_h</p:attrName>
                                        </p:attrNameLst>
                                      </p:cBhvr>
                                      <p:tavLst>
                                        <p:tav tm="0">
                                          <p:val>
                                            <p:fltVal val="0"/>
                                          </p:val>
                                        </p:tav>
                                        <p:tav tm="100000">
                                          <p:val>
                                            <p:strVal val="#ppt_h"/>
                                          </p:val>
                                        </p:tav>
                                      </p:tavLst>
                                    </p:anim>
                                    <p:animEffect transition="in" filter="fade">
                                      <p:cBhvr>
                                        <p:cTn id="319" dur="350"/>
                                        <p:tgtEl>
                                          <p:spTgt spid="34">
                                            <p:bg/>
                                          </p:spTgt>
                                        </p:tgtEl>
                                      </p:cBhvr>
                                    </p:animEffect>
                                    <p:anim calcmode="lin" valueType="num">
                                      <p:cBhvr>
                                        <p:cTn id="320" dur="350" fill="hold"/>
                                        <p:tgtEl>
                                          <p:spTgt spid="34">
                                            <p:bg/>
                                          </p:spTgt>
                                        </p:tgtEl>
                                        <p:attrNameLst>
                                          <p:attrName>ppt_x</p:attrName>
                                        </p:attrNameLst>
                                      </p:cBhvr>
                                      <p:tavLst>
                                        <p:tav tm="0">
                                          <p:val>
                                            <p:fltVal val="0.5"/>
                                          </p:val>
                                        </p:tav>
                                        <p:tav tm="100000">
                                          <p:val>
                                            <p:strVal val="#ppt_x"/>
                                          </p:val>
                                        </p:tav>
                                      </p:tavLst>
                                    </p:anim>
                                    <p:anim calcmode="lin" valueType="num">
                                      <p:cBhvr>
                                        <p:cTn id="321" dur="350" fill="hold"/>
                                        <p:tgtEl>
                                          <p:spTgt spid="34">
                                            <p:bg/>
                                          </p:spTgt>
                                        </p:tgtEl>
                                        <p:attrNameLst>
                                          <p:attrName>ppt_y</p:attrName>
                                        </p:attrNameLst>
                                      </p:cBhvr>
                                      <p:tavLst>
                                        <p:tav tm="0">
                                          <p:val>
                                            <p:fltVal val="0.5"/>
                                          </p:val>
                                        </p:tav>
                                        <p:tav tm="100000">
                                          <p:val>
                                            <p:strVal val="#ppt_y"/>
                                          </p:val>
                                        </p:tav>
                                      </p:tavLst>
                                    </p:anim>
                                  </p:childTnLst>
                                </p:cTn>
                              </p:par>
                              <p:par>
                                <p:cTn id="322" presetID="53" presetClass="entr" presetSubtype="528" fill="hold" grpId="0" nodeType="withEffect">
                                  <p:stCondLst>
                                    <p:cond delay="0"/>
                                  </p:stCondLst>
                                  <p:childTnLst>
                                    <p:set>
                                      <p:cBhvr>
                                        <p:cTn id="323" dur="1" fill="hold">
                                          <p:stCondLst>
                                            <p:cond delay="0"/>
                                          </p:stCondLst>
                                        </p:cTn>
                                        <p:tgtEl>
                                          <p:spTgt spid="34">
                                            <p:txEl>
                                              <p:pRg st="0" end="0"/>
                                            </p:txEl>
                                          </p:spTgt>
                                        </p:tgtEl>
                                        <p:attrNameLst>
                                          <p:attrName>style.visibility</p:attrName>
                                        </p:attrNameLst>
                                      </p:cBhvr>
                                      <p:to>
                                        <p:strVal val="visible"/>
                                      </p:to>
                                    </p:set>
                                    <p:anim calcmode="lin" valueType="num">
                                      <p:cBhvr>
                                        <p:cTn id="324" dur="350" fill="hold"/>
                                        <p:tgtEl>
                                          <p:spTgt spid="34">
                                            <p:txEl>
                                              <p:pRg st="0" end="0"/>
                                            </p:txEl>
                                          </p:spTgt>
                                        </p:tgtEl>
                                        <p:attrNameLst>
                                          <p:attrName>ppt_w</p:attrName>
                                        </p:attrNameLst>
                                      </p:cBhvr>
                                      <p:tavLst>
                                        <p:tav tm="0">
                                          <p:val>
                                            <p:fltVal val="0"/>
                                          </p:val>
                                        </p:tav>
                                        <p:tav tm="100000">
                                          <p:val>
                                            <p:strVal val="#ppt_w"/>
                                          </p:val>
                                        </p:tav>
                                      </p:tavLst>
                                    </p:anim>
                                    <p:anim calcmode="lin" valueType="num">
                                      <p:cBhvr>
                                        <p:cTn id="325" dur="350" fill="hold"/>
                                        <p:tgtEl>
                                          <p:spTgt spid="34">
                                            <p:txEl>
                                              <p:pRg st="0" end="0"/>
                                            </p:txEl>
                                          </p:spTgt>
                                        </p:tgtEl>
                                        <p:attrNameLst>
                                          <p:attrName>ppt_h</p:attrName>
                                        </p:attrNameLst>
                                      </p:cBhvr>
                                      <p:tavLst>
                                        <p:tav tm="0">
                                          <p:val>
                                            <p:fltVal val="0"/>
                                          </p:val>
                                        </p:tav>
                                        <p:tav tm="100000">
                                          <p:val>
                                            <p:strVal val="#ppt_h"/>
                                          </p:val>
                                        </p:tav>
                                      </p:tavLst>
                                    </p:anim>
                                    <p:animEffect transition="in" filter="fade">
                                      <p:cBhvr>
                                        <p:cTn id="326" dur="350"/>
                                        <p:tgtEl>
                                          <p:spTgt spid="34">
                                            <p:txEl>
                                              <p:pRg st="0" end="0"/>
                                            </p:txEl>
                                          </p:spTgt>
                                        </p:tgtEl>
                                      </p:cBhvr>
                                    </p:animEffect>
                                    <p:anim calcmode="lin" valueType="num">
                                      <p:cBhvr>
                                        <p:cTn id="327" dur="350" fill="hold"/>
                                        <p:tgtEl>
                                          <p:spTgt spid="34">
                                            <p:txEl>
                                              <p:pRg st="0" end="0"/>
                                            </p:txEl>
                                          </p:spTgt>
                                        </p:tgtEl>
                                        <p:attrNameLst>
                                          <p:attrName>ppt_x</p:attrName>
                                        </p:attrNameLst>
                                      </p:cBhvr>
                                      <p:tavLst>
                                        <p:tav tm="0">
                                          <p:val>
                                            <p:fltVal val="0.5"/>
                                          </p:val>
                                        </p:tav>
                                        <p:tav tm="100000">
                                          <p:val>
                                            <p:strVal val="#ppt_x"/>
                                          </p:val>
                                        </p:tav>
                                      </p:tavLst>
                                    </p:anim>
                                    <p:anim calcmode="lin" valueType="num">
                                      <p:cBhvr>
                                        <p:cTn id="328" dur="350" fill="hold"/>
                                        <p:tgtEl>
                                          <p:spTgt spid="34">
                                            <p:txEl>
                                              <p:pRg st="0" end="0"/>
                                            </p:txEl>
                                          </p:spTgt>
                                        </p:tgtEl>
                                        <p:attrNameLst>
                                          <p:attrName>ppt_y</p:attrName>
                                        </p:attrNameLst>
                                      </p:cBhvr>
                                      <p:tavLst>
                                        <p:tav tm="0">
                                          <p:val>
                                            <p:fltVal val="0.5"/>
                                          </p:val>
                                        </p:tav>
                                        <p:tav tm="100000">
                                          <p:val>
                                            <p:strVal val="#ppt_y"/>
                                          </p:val>
                                        </p:tav>
                                      </p:tavLst>
                                    </p:anim>
                                  </p:childTnLst>
                                </p:cTn>
                              </p:par>
                            </p:childTnLst>
                          </p:cTn>
                        </p:par>
                        <p:par>
                          <p:cTn id="329" fill="hold">
                            <p:stCondLst>
                              <p:cond delay="7700"/>
                            </p:stCondLst>
                            <p:childTnLst>
                              <p:par>
                                <p:cTn id="330" presetID="53" presetClass="entr" presetSubtype="528" fill="hold" grpId="0" nodeType="afterEffect">
                                  <p:stCondLst>
                                    <p:cond delay="0"/>
                                  </p:stCondLst>
                                  <p:childTnLst>
                                    <p:set>
                                      <p:cBhvr>
                                        <p:cTn id="331" dur="1" fill="hold">
                                          <p:stCondLst>
                                            <p:cond delay="0"/>
                                          </p:stCondLst>
                                        </p:cTn>
                                        <p:tgtEl>
                                          <p:spTgt spid="40">
                                            <p:bg/>
                                          </p:spTgt>
                                        </p:tgtEl>
                                        <p:attrNameLst>
                                          <p:attrName>style.visibility</p:attrName>
                                        </p:attrNameLst>
                                      </p:cBhvr>
                                      <p:to>
                                        <p:strVal val="visible"/>
                                      </p:to>
                                    </p:set>
                                    <p:anim calcmode="lin" valueType="num">
                                      <p:cBhvr>
                                        <p:cTn id="332" dur="350" fill="hold"/>
                                        <p:tgtEl>
                                          <p:spTgt spid="40">
                                            <p:bg/>
                                          </p:spTgt>
                                        </p:tgtEl>
                                        <p:attrNameLst>
                                          <p:attrName>ppt_w</p:attrName>
                                        </p:attrNameLst>
                                      </p:cBhvr>
                                      <p:tavLst>
                                        <p:tav tm="0">
                                          <p:val>
                                            <p:fltVal val="0"/>
                                          </p:val>
                                        </p:tav>
                                        <p:tav tm="100000">
                                          <p:val>
                                            <p:strVal val="#ppt_w"/>
                                          </p:val>
                                        </p:tav>
                                      </p:tavLst>
                                    </p:anim>
                                    <p:anim calcmode="lin" valueType="num">
                                      <p:cBhvr>
                                        <p:cTn id="333" dur="350" fill="hold"/>
                                        <p:tgtEl>
                                          <p:spTgt spid="40">
                                            <p:bg/>
                                          </p:spTgt>
                                        </p:tgtEl>
                                        <p:attrNameLst>
                                          <p:attrName>ppt_h</p:attrName>
                                        </p:attrNameLst>
                                      </p:cBhvr>
                                      <p:tavLst>
                                        <p:tav tm="0">
                                          <p:val>
                                            <p:fltVal val="0"/>
                                          </p:val>
                                        </p:tav>
                                        <p:tav tm="100000">
                                          <p:val>
                                            <p:strVal val="#ppt_h"/>
                                          </p:val>
                                        </p:tav>
                                      </p:tavLst>
                                    </p:anim>
                                    <p:animEffect transition="in" filter="fade">
                                      <p:cBhvr>
                                        <p:cTn id="334" dur="350"/>
                                        <p:tgtEl>
                                          <p:spTgt spid="40">
                                            <p:bg/>
                                          </p:spTgt>
                                        </p:tgtEl>
                                      </p:cBhvr>
                                    </p:animEffect>
                                    <p:anim calcmode="lin" valueType="num">
                                      <p:cBhvr>
                                        <p:cTn id="335" dur="350" fill="hold"/>
                                        <p:tgtEl>
                                          <p:spTgt spid="40">
                                            <p:bg/>
                                          </p:spTgt>
                                        </p:tgtEl>
                                        <p:attrNameLst>
                                          <p:attrName>ppt_x</p:attrName>
                                        </p:attrNameLst>
                                      </p:cBhvr>
                                      <p:tavLst>
                                        <p:tav tm="0">
                                          <p:val>
                                            <p:fltVal val="0.5"/>
                                          </p:val>
                                        </p:tav>
                                        <p:tav tm="100000">
                                          <p:val>
                                            <p:strVal val="#ppt_x"/>
                                          </p:val>
                                        </p:tav>
                                      </p:tavLst>
                                    </p:anim>
                                    <p:anim calcmode="lin" valueType="num">
                                      <p:cBhvr>
                                        <p:cTn id="336" dur="350" fill="hold"/>
                                        <p:tgtEl>
                                          <p:spTgt spid="40">
                                            <p:bg/>
                                          </p:spTgt>
                                        </p:tgtEl>
                                        <p:attrNameLst>
                                          <p:attrName>ppt_y</p:attrName>
                                        </p:attrNameLst>
                                      </p:cBhvr>
                                      <p:tavLst>
                                        <p:tav tm="0">
                                          <p:val>
                                            <p:fltVal val="0.5"/>
                                          </p:val>
                                        </p:tav>
                                        <p:tav tm="100000">
                                          <p:val>
                                            <p:strVal val="#ppt_y"/>
                                          </p:val>
                                        </p:tav>
                                      </p:tavLst>
                                    </p:anim>
                                  </p:childTnLst>
                                </p:cTn>
                              </p:par>
                              <p:par>
                                <p:cTn id="337" presetID="53" presetClass="entr" presetSubtype="528" fill="hold" grpId="0" nodeType="withEffect">
                                  <p:stCondLst>
                                    <p:cond delay="0"/>
                                  </p:stCondLst>
                                  <p:childTnLst>
                                    <p:set>
                                      <p:cBhvr>
                                        <p:cTn id="338" dur="1" fill="hold">
                                          <p:stCondLst>
                                            <p:cond delay="0"/>
                                          </p:stCondLst>
                                        </p:cTn>
                                        <p:tgtEl>
                                          <p:spTgt spid="40">
                                            <p:txEl>
                                              <p:pRg st="0" end="0"/>
                                            </p:txEl>
                                          </p:spTgt>
                                        </p:tgtEl>
                                        <p:attrNameLst>
                                          <p:attrName>style.visibility</p:attrName>
                                        </p:attrNameLst>
                                      </p:cBhvr>
                                      <p:to>
                                        <p:strVal val="visible"/>
                                      </p:to>
                                    </p:set>
                                    <p:anim calcmode="lin" valueType="num">
                                      <p:cBhvr>
                                        <p:cTn id="339" dur="350" fill="hold"/>
                                        <p:tgtEl>
                                          <p:spTgt spid="40">
                                            <p:txEl>
                                              <p:pRg st="0" end="0"/>
                                            </p:txEl>
                                          </p:spTgt>
                                        </p:tgtEl>
                                        <p:attrNameLst>
                                          <p:attrName>ppt_w</p:attrName>
                                        </p:attrNameLst>
                                      </p:cBhvr>
                                      <p:tavLst>
                                        <p:tav tm="0">
                                          <p:val>
                                            <p:fltVal val="0"/>
                                          </p:val>
                                        </p:tav>
                                        <p:tav tm="100000">
                                          <p:val>
                                            <p:strVal val="#ppt_w"/>
                                          </p:val>
                                        </p:tav>
                                      </p:tavLst>
                                    </p:anim>
                                    <p:anim calcmode="lin" valueType="num">
                                      <p:cBhvr>
                                        <p:cTn id="340" dur="350" fill="hold"/>
                                        <p:tgtEl>
                                          <p:spTgt spid="40">
                                            <p:txEl>
                                              <p:pRg st="0" end="0"/>
                                            </p:txEl>
                                          </p:spTgt>
                                        </p:tgtEl>
                                        <p:attrNameLst>
                                          <p:attrName>ppt_h</p:attrName>
                                        </p:attrNameLst>
                                      </p:cBhvr>
                                      <p:tavLst>
                                        <p:tav tm="0">
                                          <p:val>
                                            <p:fltVal val="0"/>
                                          </p:val>
                                        </p:tav>
                                        <p:tav tm="100000">
                                          <p:val>
                                            <p:strVal val="#ppt_h"/>
                                          </p:val>
                                        </p:tav>
                                      </p:tavLst>
                                    </p:anim>
                                    <p:animEffect transition="in" filter="fade">
                                      <p:cBhvr>
                                        <p:cTn id="341" dur="350"/>
                                        <p:tgtEl>
                                          <p:spTgt spid="40">
                                            <p:txEl>
                                              <p:pRg st="0" end="0"/>
                                            </p:txEl>
                                          </p:spTgt>
                                        </p:tgtEl>
                                      </p:cBhvr>
                                    </p:animEffect>
                                    <p:anim calcmode="lin" valueType="num">
                                      <p:cBhvr>
                                        <p:cTn id="342" dur="350" fill="hold"/>
                                        <p:tgtEl>
                                          <p:spTgt spid="40">
                                            <p:txEl>
                                              <p:pRg st="0" end="0"/>
                                            </p:txEl>
                                          </p:spTgt>
                                        </p:tgtEl>
                                        <p:attrNameLst>
                                          <p:attrName>ppt_x</p:attrName>
                                        </p:attrNameLst>
                                      </p:cBhvr>
                                      <p:tavLst>
                                        <p:tav tm="0">
                                          <p:val>
                                            <p:fltVal val="0.5"/>
                                          </p:val>
                                        </p:tav>
                                        <p:tav tm="100000">
                                          <p:val>
                                            <p:strVal val="#ppt_x"/>
                                          </p:val>
                                        </p:tav>
                                      </p:tavLst>
                                    </p:anim>
                                    <p:anim calcmode="lin" valueType="num">
                                      <p:cBhvr>
                                        <p:cTn id="343" dur="350" fill="hold"/>
                                        <p:tgtEl>
                                          <p:spTgt spid="40">
                                            <p:txEl>
                                              <p:pRg st="0" end="0"/>
                                            </p:txEl>
                                          </p:spTgt>
                                        </p:tgtEl>
                                        <p:attrNameLst>
                                          <p:attrName>ppt_y</p:attrName>
                                        </p:attrNameLst>
                                      </p:cBhvr>
                                      <p:tavLst>
                                        <p:tav tm="0">
                                          <p:val>
                                            <p:fltVal val="0.5"/>
                                          </p:val>
                                        </p:tav>
                                        <p:tav tm="100000">
                                          <p:val>
                                            <p:strVal val="#ppt_y"/>
                                          </p:val>
                                        </p:tav>
                                      </p:tavLst>
                                    </p:anim>
                                  </p:childTnLst>
                                </p:cTn>
                              </p:par>
                            </p:childTnLst>
                          </p:cTn>
                        </p:par>
                        <p:par>
                          <p:cTn id="344" fill="hold">
                            <p:stCondLst>
                              <p:cond delay="8050"/>
                            </p:stCondLst>
                            <p:childTnLst>
                              <p:par>
                                <p:cTn id="345" presetID="53" presetClass="entr" presetSubtype="528" fill="hold" grpId="0" nodeType="afterEffect">
                                  <p:stCondLst>
                                    <p:cond delay="0"/>
                                  </p:stCondLst>
                                  <p:childTnLst>
                                    <p:set>
                                      <p:cBhvr>
                                        <p:cTn id="346" dur="1" fill="hold">
                                          <p:stCondLst>
                                            <p:cond delay="0"/>
                                          </p:stCondLst>
                                        </p:cTn>
                                        <p:tgtEl>
                                          <p:spTgt spid="42">
                                            <p:bg/>
                                          </p:spTgt>
                                        </p:tgtEl>
                                        <p:attrNameLst>
                                          <p:attrName>style.visibility</p:attrName>
                                        </p:attrNameLst>
                                      </p:cBhvr>
                                      <p:to>
                                        <p:strVal val="visible"/>
                                      </p:to>
                                    </p:set>
                                    <p:anim calcmode="lin" valueType="num">
                                      <p:cBhvr>
                                        <p:cTn id="347" dur="350" fill="hold"/>
                                        <p:tgtEl>
                                          <p:spTgt spid="42">
                                            <p:bg/>
                                          </p:spTgt>
                                        </p:tgtEl>
                                        <p:attrNameLst>
                                          <p:attrName>ppt_w</p:attrName>
                                        </p:attrNameLst>
                                      </p:cBhvr>
                                      <p:tavLst>
                                        <p:tav tm="0">
                                          <p:val>
                                            <p:fltVal val="0"/>
                                          </p:val>
                                        </p:tav>
                                        <p:tav tm="100000">
                                          <p:val>
                                            <p:strVal val="#ppt_w"/>
                                          </p:val>
                                        </p:tav>
                                      </p:tavLst>
                                    </p:anim>
                                    <p:anim calcmode="lin" valueType="num">
                                      <p:cBhvr>
                                        <p:cTn id="348" dur="350" fill="hold"/>
                                        <p:tgtEl>
                                          <p:spTgt spid="42">
                                            <p:bg/>
                                          </p:spTgt>
                                        </p:tgtEl>
                                        <p:attrNameLst>
                                          <p:attrName>ppt_h</p:attrName>
                                        </p:attrNameLst>
                                      </p:cBhvr>
                                      <p:tavLst>
                                        <p:tav tm="0">
                                          <p:val>
                                            <p:fltVal val="0"/>
                                          </p:val>
                                        </p:tav>
                                        <p:tav tm="100000">
                                          <p:val>
                                            <p:strVal val="#ppt_h"/>
                                          </p:val>
                                        </p:tav>
                                      </p:tavLst>
                                    </p:anim>
                                    <p:animEffect transition="in" filter="fade">
                                      <p:cBhvr>
                                        <p:cTn id="349" dur="350"/>
                                        <p:tgtEl>
                                          <p:spTgt spid="42">
                                            <p:bg/>
                                          </p:spTgt>
                                        </p:tgtEl>
                                      </p:cBhvr>
                                    </p:animEffect>
                                    <p:anim calcmode="lin" valueType="num">
                                      <p:cBhvr>
                                        <p:cTn id="350" dur="350" fill="hold"/>
                                        <p:tgtEl>
                                          <p:spTgt spid="42">
                                            <p:bg/>
                                          </p:spTgt>
                                        </p:tgtEl>
                                        <p:attrNameLst>
                                          <p:attrName>ppt_x</p:attrName>
                                        </p:attrNameLst>
                                      </p:cBhvr>
                                      <p:tavLst>
                                        <p:tav tm="0">
                                          <p:val>
                                            <p:fltVal val="0.5"/>
                                          </p:val>
                                        </p:tav>
                                        <p:tav tm="100000">
                                          <p:val>
                                            <p:strVal val="#ppt_x"/>
                                          </p:val>
                                        </p:tav>
                                      </p:tavLst>
                                    </p:anim>
                                    <p:anim calcmode="lin" valueType="num">
                                      <p:cBhvr>
                                        <p:cTn id="351" dur="350" fill="hold"/>
                                        <p:tgtEl>
                                          <p:spTgt spid="42">
                                            <p:bg/>
                                          </p:spTgt>
                                        </p:tgtEl>
                                        <p:attrNameLst>
                                          <p:attrName>ppt_y</p:attrName>
                                        </p:attrNameLst>
                                      </p:cBhvr>
                                      <p:tavLst>
                                        <p:tav tm="0">
                                          <p:val>
                                            <p:fltVal val="0.5"/>
                                          </p:val>
                                        </p:tav>
                                        <p:tav tm="100000">
                                          <p:val>
                                            <p:strVal val="#ppt_y"/>
                                          </p:val>
                                        </p:tav>
                                      </p:tavLst>
                                    </p:anim>
                                  </p:childTnLst>
                                </p:cTn>
                              </p:par>
                              <p:par>
                                <p:cTn id="352" presetID="53" presetClass="entr" presetSubtype="528" fill="hold" grpId="0" nodeType="withEffect">
                                  <p:stCondLst>
                                    <p:cond delay="0"/>
                                  </p:stCondLst>
                                  <p:childTnLst>
                                    <p:set>
                                      <p:cBhvr>
                                        <p:cTn id="353" dur="1" fill="hold">
                                          <p:stCondLst>
                                            <p:cond delay="0"/>
                                          </p:stCondLst>
                                        </p:cTn>
                                        <p:tgtEl>
                                          <p:spTgt spid="42">
                                            <p:txEl>
                                              <p:pRg st="0" end="0"/>
                                            </p:txEl>
                                          </p:spTgt>
                                        </p:tgtEl>
                                        <p:attrNameLst>
                                          <p:attrName>style.visibility</p:attrName>
                                        </p:attrNameLst>
                                      </p:cBhvr>
                                      <p:to>
                                        <p:strVal val="visible"/>
                                      </p:to>
                                    </p:set>
                                    <p:anim calcmode="lin" valueType="num">
                                      <p:cBhvr>
                                        <p:cTn id="354" dur="350" fill="hold"/>
                                        <p:tgtEl>
                                          <p:spTgt spid="42">
                                            <p:txEl>
                                              <p:pRg st="0" end="0"/>
                                            </p:txEl>
                                          </p:spTgt>
                                        </p:tgtEl>
                                        <p:attrNameLst>
                                          <p:attrName>ppt_w</p:attrName>
                                        </p:attrNameLst>
                                      </p:cBhvr>
                                      <p:tavLst>
                                        <p:tav tm="0">
                                          <p:val>
                                            <p:fltVal val="0"/>
                                          </p:val>
                                        </p:tav>
                                        <p:tav tm="100000">
                                          <p:val>
                                            <p:strVal val="#ppt_w"/>
                                          </p:val>
                                        </p:tav>
                                      </p:tavLst>
                                    </p:anim>
                                    <p:anim calcmode="lin" valueType="num">
                                      <p:cBhvr>
                                        <p:cTn id="355" dur="350" fill="hold"/>
                                        <p:tgtEl>
                                          <p:spTgt spid="42">
                                            <p:txEl>
                                              <p:pRg st="0" end="0"/>
                                            </p:txEl>
                                          </p:spTgt>
                                        </p:tgtEl>
                                        <p:attrNameLst>
                                          <p:attrName>ppt_h</p:attrName>
                                        </p:attrNameLst>
                                      </p:cBhvr>
                                      <p:tavLst>
                                        <p:tav tm="0">
                                          <p:val>
                                            <p:fltVal val="0"/>
                                          </p:val>
                                        </p:tav>
                                        <p:tav tm="100000">
                                          <p:val>
                                            <p:strVal val="#ppt_h"/>
                                          </p:val>
                                        </p:tav>
                                      </p:tavLst>
                                    </p:anim>
                                    <p:animEffect transition="in" filter="fade">
                                      <p:cBhvr>
                                        <p:cTn id="356" dur="350"/>
                                        <p:tgtEl>
                                          <p:spTgt spid="42">
                                            <p:txEl>
                                              <p:pRg st="0" end="0"/>
                                            </p:txEl>
                                          </p:spTgt>
                                        </p:tgtEl>
                                      </p:cBhvr>
                                    </p:animEffect>
                                    <p:anim calcmode="lin" valueType="num">
                                      <p:cBhvr>
                                        <p:cTn id="357" dur="350" fill="hold"/>
                                        <p:tgtEl>
                                          <p:spTgt spid="42">
                                            <p:txEl>
                                              <p:pRg st="0" end="0"/>
                                            </p:txEl>
                                          </p:spTgt>
                                        </p:tgtEl>
                                        <p:attrNameLst>
                                          <p:attrName>ppt_x</p:attrName>
                                        </p:attrNameLst>
                                      </p:cBhvr>
                                      <p:tavLst>
                                        <p:tav tm="0">
                                          <p:val>
                                            <p:fltVal val="0.5"/>
                                          </p:val>
                                        </p:tav>
                                        <p:tav tm="100000">
                                          <p:val>
                                            <p:strVal val="#ppt_x"/>
                                          </p:val>
                                        </p:tav>
                                      </p:tavLst>
                                    </p:anim>
                                    <p:anim calcmode="lin" valueType="num">
                                      <p:cBhvr>
                                        <p:cTn id="358" dur="350" fill="hold"/>
                                        <p:tgtEl>
                                          <p:spTgt spid="42">
                                            <p:txEl>
                                              <p:pRg st="0" end="0"/>
                                            </p:txEl>
                                          </p:spTgt>
                                        </p:tgtEl>
                                        <p:attrNameLst>
                                          <p:attrName>ppt_y</p:attrName>
                                        </p:attrNameLst>
                                      </p:cBhvr>
                                      <p:tavLst>
                                        <p:tav tm="0">
                                          <p:val>
                                            <p:fltVal val="0.5"/>
                                          </p:val>
                                        </p:tav>
                                        <p:tav tm="100000">
                                          <p:val>
                                            <p:strVal val="#ppt_y"/>
                                          </p:val>
                                        </p:tav>
                                      </p:tavLst>
                                    </p:anim>
                                  </p:childTnLst>
                                </p:cTn>
                              </p:par>
                              <p:par>
                                <p:cTn id="359" presetID="53" presetClass="entr" presetSubtype="528" fill="hold" grpId="0" nodeType="withEffect">
                                  <p:stCondLst>
                                    <p:cond delay="350"/>
                                  </p:stCondLst>
                                  <p:childTnLst>
                                    <p:set>
                                      <p:cBhvr>
                                        <p:cTn id="360" dur="1" fill="hold">
                                          <p:stCondLst>
                                            <p:cond delay="0"/>
                                          </p:stCondLst>
                                        </p:cTn>
                                        <p:tgtEl>
                                          <p:spTgt spid="3">
                                            <p:bg/>
                                          </p:spTgt>
                                        </p:tgtEl>
                                        <p:attrNameLst>
                                          <p:attrName>style.visibility</p:attrName>
                                        </p:attrNameLst>
                                      </p:cBhvr>
                                      <p:to>
                                        <p:strVal val="visible"/>
                                      </p:to>
                                    </p:set>
                                    <p:anim calcmode="lin" valueType="num">
                                      <p:cBhvr>
                                        <p:cTn id="361" dur="350" fill="hold"/>
                                        <p:tgtEl>
                                          <p:spTgt spid="3">
                                            <p:bg/>
                                          </p:spTgt>
                                        </p:tgtEl>
                                        <p:attrNameLst>
                                          <p:attrName>ppt_w</p:attrName>
                                        </p:attrNameLst>
                                      </p:cBhvr>
                                      <p:tavLst>
                                        <p:tav tm="0">
                                          <p:val>
                                            <p:fltVal val="0"/>
                                          </p:val>
                                        </p:tav>
                                        <p:tav tm="100000">
                                          <p:val>
                                            <p:strVal val="#ppt_w"/>
                                          </p:val>
                                        </p:tav>
                                      </p:tavLst>
                                    </p:anim>
                                    <p:anim calcmode="lin" valueType="num">
                                      <p:cBhvr>
                                        <p:cTn id="362" dur="350" fill="hold"/>
                                        <p:tgtEl>
                                          <p:spTgt spid="3">
                                            <p:bg/>
                                          </p:spTgt>
                                        </p:tgtEl>
                                        <p:attrNameLst>
                                          <p:attrName>ppt_h</p:attrName>
                                        </p:attrNameLst>
                                      </p:cBhvr>
                                      <p:tavLst>
                                        <p:tav tm="0">
                                          <p:val>
                                            <p:fltVal val="0"/>
                                          </p:val>
                                        </p:tav>
                                        <p:tav tm="100000">
                                          <p:val>
                                            <p:strVal val="#ppt_h"/>
                                          </p:val>
                                        </p:tav>
                                      </p:tavLst>
                                    </p:anim>
                                    <p:animEffect transition="in" filter="fade">
                                      <p:cBhvr>
                                        <p:cTn id="363" dur="350"/>
                                        <p:tgtEl>
                                          <p:spTgt spid="3">
                                            <p:bg/>
                                          </p:spTgt>
                                        </p:tgtEl>
                                      </p:cBhvr>
                                    </p:animEffect>
                                    <p:anim calcmode="lin" valueType="num">
                                      <p:cBhvr>
                                        <p:cTn id="364" dur="350" fill="hold"/>
                                        <p:tgtEl>
                                          <p:spTgt spid="3">
                                            <p:bg/>
                                          </p:spTgt>
                                        </p:tgtEl>
                                        <p:attrNameLst>
                                          <p:attrName>ppt_x</p:attrName>
                                        </p:attrNameLst>
                                      </p:cBhvr>
                                      <p:tavLst>
                                        <p:tav tm="0">
                                          <p:val>
                                            <p:fltVal val="0.5"/>
                                          </p:val>
                                        </p:tav>
                                        <p:tav tm="100000">
                                          <p:val>
                                            <p:strVal val="#ppt_x"/>
                                          </p:val>
                                        </p:tav>
                                      </p:tavLst>
                                    </p:anim>
                                    <p:anim calcmode="lin" valueType="num">
                                      <p:cBhvr>
                                        <p:cTn id="365" dur="350" fill="hold"/>
                                        <p:tgtEl>
                                          <p:spTgt spid="3">
                                            <p:bg/>
                                          </p:spTgt>
                                        </p:tgtEl>
                                        <p:attrNameLst>
                                          <p:attrName>ppt_y</p:attrName>
                                        </p:attrNameLst>
                                      </p:cBhvr>
                                      <p:tavLst>
                                        <p:tav tm="0">
                                          <p:val>
                                            <p:fltVal val="0.5"/>
                                          </p:val>
                                        </p:tav>
                                        <p:tav tm="100000">
                                          <p:val>
                                            <p:strVal val="#ppt_y"/>
                                          </p:val>
                                        </p:tav>
                                      </p:tavLst>
                                    </p:anim>
                                  </p:childTnLst>
                                </p:cTn>
                              </p:par>
                              <p:par>
                                <p:cTn id="366" presetID="53" presetClass="entr" presetSubtype="528" fill="hold" grpId="0" nodeType="withEffect">
                                  <p:stCondLst>
                                    <p:cond delay="350"/>
                                  </p:stCondLst>
                                  <p:childTnLst>
                                    <p:set>
                                      <p:cBhvr>
                                        <p:cTn id="367" dur="1" fill="hold">
                                          <p:stCondLst>
                                            <p:cond delay="0"/>
                                          </p:stCondLst>
                                        </p:cTn>
                                        <p:tgtEl>
                                          <p:spTgt spid="3">
                                            <p:txEl>
                                              <p:pRg st="0" end="0"/>
                                            </p:txEl>
                                          </p:spTgt>
                                        </p:tgtEl>
                                        <p:attrNameLst>
                                          <p:attrName>style.visibility</p:attrName>
                                        </p:attrNameLst>
                                      </p:cBhvr>
                                      <p:to>
                                        <p:strVal val="visible"/>
                                      </p:to>
                                    </p:set>
                                    <p:anim calcmode="lin" valueType="num">
                                      <p:cBhvr>
                                        <p:cTn id="368" dur="350" fill="hold"/>
                                        <p:tgtEl>
                                          <p:spTgt spid="3">
                                            <p:txEl>
                                              <p:pRg st="0" end="0"/>
                                            </p:txEl>
                                          </p:spTgt>
                                        </p:tgtEl>
                                        <p:attrNameLst>
                                          <p:attrName>ppt_w</p:attrName>
                                        </p:attrNameLst>
                                      </p:cBhvr>
                                      <p:tavLst>
                                        <p:tav tm="0">
                                          <p:val>
                                            <p:fltVal val="0"/>
                                          </p:val>
                                        </p:tav>
                                        <p:tav tm="100000">
                                          <p:val>
                                            <p:strVal val="#ppt_w"/>
                                          </p:val>
                                        </p:tav>
                                      </p:tavLst>
                                    </p:anim>
                                    <p:anim calcmode="lin" valueType="num">
                                      <p:cBhvr>
                                        <p:cTn id="369" dur="35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370" dur="350"/>
                                        <p:tgtEl>
                                          <p:spTgt spid="3">
                                            <p:txEl>
                                              <p:pRg st="0" end="0"/>
                                            </p:txEl>
                                          </p:spTgt>
                                        </p:tgtEl>
                                      </p:cBhvr>
                                    </p:animEffect>
                                    <p:anim calcmode="lin" valueType="num">
                                      <p:cBhvr>
                                        <p:cTn id="371" dur="350" fill="hold"/>
                                        <p:tgtEl>
                                          <p:spTgt spid="3">
                                            <p:txEl>
                                              <p:pRg st="0" end="0"/>
                                            </p:txEl>
                                          </p:spTgt>
                                        </p:tgtEl>
                                        <p:attrNameLst>
                                          <p:attrName>ppt_x</p:attrName>
                                        </p:attrNameLst>
                                      </p:cBhvr>
                                      <p:tavLst>
                                        <p:tav tm="0">
                                          <p:val>
                                            <p:fltVal val="0.5"/>
                                          </p:val>
                                        </p:tav>
                                        <p:tav tm="100000">
                                          <p:val>
                                            <p:strVal val="#ppt_x"/>
                                          </p:val>
                                        </p:tav>
                                      </p:tavLst>
                                    </p:anim>
                                    <p:anim calcmode="lin" valueType="num">
                                      <p:cBhvr>
                                        <p:cTn id="372" dur="350" fill="hold"/>
                                        <p:tgtEl>
                                          <p:spTgt spid="3">
                                            <p:txEl>
                                              <p:pRg st="0" end="0"/>
                                            </p:txEl>
                                          </p:spTgt>
                                        </p:tgtEl>
                                        <p:attrNameLst>
                                          <p:attrName>ppt_y</p:attrName>
                                        </p:attrNameLst>
                                      </p:cBhvr>
                                      <p:tavLst>
                                        <p:tav tm="0">
                                          <p:val>
                                            <p:fltVal val="0.5"/>
                                          </p:val>
                                        </p:tav>
                                        <p:tav tm="100000">
                                          <p:val>
                                            <p:strVal val="#ppt_y"/>
                                          </p:val>
                                        </p:tav>
                                      </p:tavLst>
                                    </p:anim>
                                  </p:childTnLst>
                                </p:cTn>
                              </p:par>
                              <p:par>
                                <p:cTn id="373" presetID="53" presetClass="entr" presetSubtype="528" fill="hold" grpId="0" nodeType="withEffect">
                                  <p:stCondLst>
                                    <p:cond delay="700"/>
                                  </p:stCondLst>
                                  <p:childTnLst>
                                    <p:set>
                                      <p:cBhvr>
                                        <p:cTn id="374" dur="1" fill="hold">
                                          <p:stCondLst>
                                            <p:cond delay="0"/>
                                          </p:stCondLst>
                                        </p:cTn>
                                        <p:tgtEl>
                                          <p:spTgt spid="2">
                                            <p:bg/>
                                          </p:spTgt>
                                        </p:tgtEl>
                                        <p:attrNameLst>
                                          <p:attrName>style.visibility</p:attrName>
                                        </p:attrNameLst>
                                      </p:cBhvr>
                                      <p:to>
                                        <p:strVal val="visible"/>
                                      </p:to>
                                    </p:set>
                                    <p:anim calcmode="lin" valueType="num">
                                      <p:cBhvr>
                                        <p:cTn id="375" dur="350" fill="hold"/>
                                        <p:tgtEl>
                                          <p:spTgt spid="2">
                                            <p:bg/>
                                          </p:spTgt>
                                        </p:tgtEl>
                                        <p:attrNameLst>
                                          <p:attrName>ppt_w</p:attrName>
                                        </p:attrNameLst>
                                      </p:cBhvr>
                                      <p:tavLst>
                                        <p:tav tm="0">
                                          <p:val>
                                            <p:fltVal val="0"/>
                                          </p:val>
                                        </p:tav>
                                        <p:tav tm="100000">
                                          <p:val>
                                            <p:strVal val="#ppt_w"/>
                                          </p:val>
                                        </p:tav>
                                      </p:tavLst>
                                    </p:anim>
                                    <p:anim calcmode="lin" valueType="num">
                                      <p:cBhvr>
                                        <p:cTn id="376" dur="350" fill="hold"/>
                                        <p:tgtEl>
                                          <p:spTgt spid="2">
                                            <p:bg/>
                                          </p:spTgt>
                                        </p:tgtEl>
                                        <p:attrNameLst>
                                          <p:attrName>ppt_h</p:attrName>
                                        </p:attrNameLst>
                                      </p:cBhvr>
                                      <p:tavLst>
                                        <p:tav tm="0">
                                          <p:val>
                                            <p:fltVal val="0"/>
                                          </p:val>
                                        </p:tav>
                                        <p:tav tm="100000">
                                          <p:val>
                                            <p:strVal val="#ppt_h"/>
                                          </p:val>
                                        </p:tav>
                                      </p:tavLst>
                                    </p:anim>
                                    <p:animEffect transition="in" filter="fade">
                                      <p:cBhvr>
                                        <p:cTn id="377" dur="350"/>
                                        <p:tgtEl>
                                          <p:spTgt spid="2">
                                            <p:bg/>
                                          </p:spTgt>
                                        </p:tgtEl>
                                      </p:cBhvr>
                                    </p:animEffect>
                                    <p:anim calcmode="lin" valueType="num">
                                      <p:cBhvr>
                                        <p:cTn id="378" dur="350" fill="hold"/>
                                        <p:tgtEl>
                                          <p:spTgt spid="2">
                                            <p:bg/>
                                          </p:spTgt>
                                        </p:tgtEl>
                                        <p:attrNameLst>
                                          <p:attrName>ppt_x</p:attrName>
                                        </p:attrNameLst>
                                      </p:cBhvr>
                                      <p:tavLst>
                                        <p:tav tm="0">
                                          <p:val>
                                            <p:fltVal val="0.5"/>
                                          </p:val>
                                        </p:tav>
                                        <p:tav tm="100000">
                                          <p:val>
                                            <p:strVal val="#ppt_x"/>
                                          </p:val>
                                        </p:tav>
                                      </p:tavLst>
                                    </p:anim>
                                    <p:anim calcmode="lin" valueType="num">
                                      <p:cBhvr>
                                        <p:cTn id="379" dur="350" fill="hold"/>
                                        <p:tgtEl>
                                          <p:spTgt spid="2">
                                            <p:bg/>
                                          </p:spTgt>
                                        </p:tgtEl>
                                        <p:attrNameLst>
                                          <p:attrName>ppt_y</p:attrName>
                                        </p:attrNameLst>
                                      </p:cBhvr>
                                      <p:tavLst>
                                        <p:tav tm="0">
                                          <p:val>
                                            <p:fltVal val="0.5"/>
                                          </p:val>
                                        </p:tav>
                                        <p:tav tm="100000">
                                          <p:val>
                                            <p:strVal val="#ppt_y"/>
                                          </p:val>
                                        </p:tav>
                                      </p:tavLst>
                                    </p:anim>
                                  </p:childTnLst>
                                </p:cTn>
                              </p:par>
                              <p:par>
                                <p:cTn id="380" presetID="53" presetClass="entr" presetSubtype="528" fill="hold" grpId="0" nodeType="withEffect">
                                  <p:stCondLst>
                                    <p:cond delay="700"/>
                                  </p:stCondLst>
                                  <p:childTnLst>
                                    <p:set>
                                      <p:cBhvr>
                                        <p:cTn id="381" dur="1" fill="hold">
                                          <p:stCondLst>
                                            <p:cond delay="0"/>
                                          </p:stCondLst>
                                        </p:cTn>
                                        <p:tgtEl>
                                          <p:spTgt spid="2">
                                            <p:txEl>
                                              <p:pRg st="0" end="0"/>
                                            </p:txEl>
                                          </p:spTgt>
                                        </p:tgtEl>
                                        <p:attrNameLst>
                                          <p:attrName>style.visibility</p:attrName>
                                        </p:attrNameLst>
                                      </p:cBhvr>
                                      <p:to>
                                        <p:strVal val="visible"/>
                                      </p:to>
                                    </p:set>
                                    <p:anim calcmode="lin" valueType="num">
                                      <p:cBhvr>
                                        <p:cTn id="382" dur="350" fill="hold"/>
                                        <p:tgtEl>
                                          <p:spTgt spid="2">
                                            <p:txEl>
                                              <p:pRg st="0" end="0"/>
                                            </p:txEl>
                                          </p:spTgt>
                                        </p:tgtEl>
                                        <p:attrNameLst>
                                          <p:attrName>ppt_w</p:attrName>
                                        </p:attrNameLst>
                                      </p:cBhvr>
                                      <p:tavLst>
                                        <p:tav tm="0">
                                          <p:val>
                                            <p:fltVal val="0"/>
                                          </p:val>
                                        </p:tav>
                                        <p:tav tm="100000">
                                          <p:val>
                                            <p:strVal val="#ppt_w"/>
                                          </p:val>
                                        </p:tav>
                                      </p:tavLst>
                                    </p:anim>
                                    <p:anim calcmode="lin" valueType="num">
                                      <p:cBhvr>
                                        <p:cTn id="383" dur="35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384" dur="350"/>
                                        <p:tgtEl>
                                          <p:spTgt spid="2">
                                            <p:txEl>
                                              <p:pRg st="0" end="0"/>
                                            </p:txEl>
                                          </p:spTgt>
                                        </p:tgtEl>
                                      </p:cBhvr>
                                    </p:animEffect>
                                    <p:anim calcmode="lin" valueType="num">
                                      <p:cBhvr>
                                        <p:cTn id="385" dur="350" fill="hold"/>
                                        <p:tgtEl>
                                          <p:spTgt spid="2">
                                            <p:txEl>
                                              <p:pRg st="0" end="0"/>
                                            </p:txEl>
                                          </p:spTgt>
                                        </p:tgtEl>
                                        <p:attrNameLst>
                                          <p:attrName>ppt_x</p:attrName>
                                        </p:attrNameLst>
                                      </p:cBhvr>
                                      <p:tavLst>
                                        <p:tav tm="0">
                                          <p:val>
                                            <p:fltVal val="0.5"/>
                                          </p:val>
                                        </p:tav>
                                        <p:tav tm="100000">
                                          <p:val>
                                            <p:strVal val="#ppt_x"/>
                                          </p:val>
                                        </p:tav>
                                      </p:tavLst>
                                    </p:anim>
                                    <p:anim calcmode="lin" valueType="num">
                                      <p:cBhvr>
                                        <p:cTn id="386" dur="350" fill="hold"/>
                                        <p:tgtEl>
                                          <p:spTgt spid="2">
                                            <p:txEl>
                                              <p:pRg st="0" end="0"/>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6" grpId="0" uiExpand="1" build="p" animBg="1"/>
      <p:bldP spid="7" grpId="0" uiExpand="1" build="p" animBg="1"/>
      <p:bldP spid="9" grpId="0" uiExpand="1" build="p" animBg="1"/>
      <p:bldP spid="10" grpId="0" uiExpand="1" build="p" animBg="1"/>
      <p:bldP spid="12" grpId="0" build="p" animBg="1"/>
      <p:bldP spid="13" grpId="0" uiExpand="1" build="p" animBg="1"/>
      <p:bldP spid="14" grpId="0" uiExpand="1" build="p" animBg="1"/>
      <p:bldP spid="15" grpId="0" build="p" animBg="1"/>
      <p:bldP spid="17" grpId="0" uiExpand="1" build="p" animBg="1"/>
      <p:bldP spid="18" grpId="0" uiExpand="1" build="p" animBg="1"/>
      <p:bldP spid="30" grpId="0" uiExpand="1" build="p" animBg="1"/>
      <p:bldP spid="26" grpId="0" uiExpand="1" build="p" animBg="1"/>
      <p:bldP spid="29" grpId="0" uiExpand="1" build="p" animBg="1"/>
      <p:bldP spid="38" grpId="0" uiExpand="1" build="p" animBg="1"/>
      <p:bldP spid="39" grpId="0" uiExpand="1" build="p" animBg="1"/>
      <p:bldP spid="34" grpId="0" uiExpand="1" build="p" animBg="1"/>
      <p:bldP spid="40" grpId="0" uiExpand="1" build="p" animBg="1"/>
      <p:bldP spid="42" grpId="0" build="p" animBg="1"/>
      <p:bldP spid="2" grpId="0" build="p" animBg="1"/>
      <p:bldP spid="3" grpId="0" build="p" animBg="1"/>
      <p:bldP spid="4" grpId="0" build="p" animBg="1"/>
      <p:bldP spid="8" grpId="0" build="p" animBg="1"/>
      <p:bldP spid="11" grpId="0" build="p" animBg="1"/>
      <p:bldP spid="19" grpId="0" build="p" animBg="1"/>
      <p:bldP spid="22"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a:gsLst>
            <a:gs pos="0">
              <a:srgbClr val="092C48"/>
            </a:gs>
            <a:gs pos="74000">
              <a:srgbClr val="19557F"/>
            </a:gs>
            <a:gs pos="83000">
              <a:srgbClr val="19557F"/>
            </a:gs>
            <a:gs pos="100000">
              <a:srgbClr val="092C48"/>
            </a:gs>
          </a:gsLst>
          <a:path path="circle">
            <a:fillToRect l="100000" t="100000"/>
          </a:path>
        </a:gradFill>
        <a:effectLst/>
      </p:bgPr>
    </p:bg>
    <p:spTree>
      <p:nvGrpSpPr>
        <p:cNvPr id="1" name=""/>
        <p:cNvGrpSpPr/>
        <p:nvPr/>
      </p:nvGrpSpPr>
      <p:grpSpPr>
        <a:xfrm>
          <a:off x="0" y="0"/>
          <a:ext cx="0" cy="0"/>
          <a:chOff x="0" y="0"/>
          <a:chExt cx="0" cy="0"/>
        </a:xfrm>
      </p:grpSpPr>
      <p:sp>
        <p:nvSpPr>
          <p:cNvPr id="145" name="TextBox 144">
            <a:extLst>
              <a:ext uri="{FF2B5EF4-FFF2-40B4-BE49-F238E27FC236}">
                <a16:creationId xmlns:a16="http://schemas.microsoft.com/office/drawing/2014/main" id="{9D2E18C6-011E-4006-A07F-33BB104F02F4}"/>
              </a:ext>
            </a:extLst>
          </p:cNvPr>
          <p:cNvSpPr txBox="1"/>
          <p:nvPr/>
        </p:nvSpPr>
        <p:spPr>
          <a:xfrm>
            <a:off x="352039" y="5610884"/>
            <a:ext cx="2423160" cy="411480"/>
          </a:xfrm>
          <a:prstGeom prst="rect">
            <a:avLst/>
          </a:prstGeom>
          <a:solidFill>
            <a:srgbClr val="D9FFD9"/>
          </a:solidFill>
          <a:ln w="12700">
            <a:solidFill>
              <a:srgbClr val="126A5C"/>
            </a:solidFill>
          </a:ln>
        </p:spPr>
        <p:txBody>
          <a:bodyPr wrap="square" lIns="91440" tIns="91440" rIns="91440" bIns="91440" rtlCol="0" anchor="ctr" anchorCtr="0">
            <a:noAutofit/>
          </a:bodyPr>
          <a:lstStyle/>
          <a:p>
            <a:pPr algn="l"/>
            <a:r>
              <a:rPr lang="en-US" sz="1400" dirty="0">
                <a:latin typeface="Abadi" panose="020B0604020104020204" pitchFamily="34" charset="0"/>
              </a:rPr>
              <a:t>Broker Follow-Ups</a:t>
            </a:r>
          </a:p>
        </p:txBody>
      </p:sp>
      <p:sp>
        <p:nvSpPr>
          <p:cNvPr id="141" name="TextBox 140">
            <a:extLst>
              <a:ext uri="{FF2B5EF4-FFF2-40B4-BE49-F238E27FC236}">
                <a16:creationId xmlns:a16="http://schemas.microsoft.com/office/drawing/2014/main" id="{997A7493-26E1-45F4-B4D8-E0F6D4880C0D}"/>
              </a:ext>
            </a:extLst>
          </p:cNvPr>
          <p:cNvSpPr txBox="1"/>
          <p:nvPr/>
        </p:nvSpPr>
        <p:spPr>
          <a:xfrm>
            <a:off x="352038" y="3578468"/>
            <a:ext cx="2423160" cy="411480"/>
          </a:xfrm>
          <a:prstGeom prst="rect">
            <a:avLst/>
          </a:prstGeom>
          <a:solidFill>
            <a:srgbClr val="D9FFD9"/>
          </a:solidFill>
          <a:ln w="12700">
            <a:solidFill>
              <a:srgbClr val="126A5C"/>
            </a:solidFill>
          </a:ln>
        </p:spPr>
        <p:txBody>
          <a:bodyPr wrap="square" lIns="91440" tIns="91440" rIns="91440" bIns="91440" rtlCol="0" anchor="ctr" anchorCtr="0">
            <a:noAutofit/>
          </a:bodyPr>
          <a:lstStyle/>
          <a:p>
            <a:pPr algn="l"/>
            <a:r>
              <a:rPr lang="en-US" sz="1400" dirty="0">
                <a:latin typeface="Abadi" panose="020B0604020104020204" pitchFamily="34" charset="0"/>
              </a:rPr>
              <a:t>In-field presentations</a:t>
            </a:r>
          </a:p>
        </p:txBody>
      </p:sp>
      <p:sp>
        <p:nvSpPr>
          <p:cNvPr id="142" name="TextBox 141">
            <a:extLst>
              <a:ext uri="{FF2B5EF4-FFF2-40B4-BE49-F238E27FC236}">
                <a16:creationId xmlns:a16="http://schemas.microsoft.com/office/drawing/2014/main" id="{3AE873BE-E5F4-4472-973F-932CFAD5F5C7}"/>
              </a:ext>
            </a:extLst>
          </p:cNvPr>
          <p:cNvSpPr txBox="1"/>
          <p:nvPr/>
        </p:nvSpPr>
        <p:spPr>
          <a:xfrm>
            <a:off x="352039" y="5610884"/>
            <a:ext cx="2423160" cy="411480"/>
          </a:xfrm>
          <a:prstGeom prst="rect">
            <a:avLst/>
          </a:prstGeom>
          <a:solidFill>
            <a:srgbClr val="D9FFD9"/>
          </a:solidFill>
          <a:ln w="12700">
            <a:solidFill>
              <a:srgbClr val="126A5C"/>
            </a:solidFill>
          </a:ln>
        </p:spPr>
        <p:txBody>
          <a:bodyPr wrap="square" lIns="91440" tIns="91440" rIns="91440" bIns="91440" rtlCol="0" anchor="ctr" anchorCtr="0">
            <a:noAutofit/>
          </a:bodyPr>
          <a:lstStyle/>
          <a:p>
            <a:pPr algn="l"/>
            <a:r>
              <a:rPr lang="en-US" sz="1400" dirty="0">
                <a:latin typeface="Abadi" panose="020B0604020104020204" pitchFamily="34" charset="0"/>
              </a:rPr>
              <a:t>Broker Follow-Ups</a:t>
            </a:r>
          </a:p>
        </p:txBody>
      </p:sp>
      <p:sp>
        <p:nvSpPr>
          <p:cNvPr id="144" name="TextBox 143">
            <a:extLst>
              <a:ext uri="{FF2B5EF4-FFF2-40B4-BE49-F238E27FC236}">
                <a16:creationId xmlns:a16="http://schemas.microsoft.com/office/drawing/2014/main" id="{6869F810-2BE4-4006-A62B-1868C747C32C}"/>
              </a:ext>
            </a:extLst>
          </p:cNvPr>
          <p:cNvSpPr txBox="1"/>
          <p:nvPr/>
        </p:nvSpPr>
        <p:spPr>
          <a:xfrm>
            <a:off x="352039" y="3070709"/>
            <a:ext cx="2423160" cy="411480"/>
          </a:xfrm>
          <a:prstGeom prst="rect">
            <a:avLst/>
          </a:prstGeom>
          <a:solidFill>
            <a:srgbClr val="D9FFD9"/>
          </a:solidFill>
          <a:ln w="12700">
            <a:solidFill>
              <a:srgbClr val="126A5C"/>
            </a:solidFill>
          </a:ln>
        </p:spPr>
        <p:txBody>
          <a:bodyPr wrap="square" lIns="91440" tIns="91440" rIns="91440" bIns="91440" rtlCol="0" anchor="ctr" anchorCtr="0">
            <a:noAutofit/>
          </a:bodyPr>
          <a:lstStyle/>
          <a:p>
            <a:pPr algn="l"/>
            <a:r>
              <a:rPr lang="en-US" sz="1400" dirty="0">
                <a:latin typeface="Abadi" panose="020B0604020104020204" pitchFamily="34" charset="0"/>
              </a:rPr>
              <a:t>New Prospecting Calls</a:t>
            </a:r>
          </a:p>
        </p:txBody>
      </p:sp>
      <p:sp>
        <p:nvSpPr>
          <p:cNvPr id="120" name="TextBox 119">
            <a:extLst>
              <a:ext uri="{FF2B5EF4-FFF2-40B4-BE49-F238E27FC236}">
                <a16:creationId xmlns:a16="http://schemas.microsoft.com/office/drawing/2014/main" id="{11E7588F-E820-4B0D-BB35-76F19ECB59C9}"/>
              </a:ext>
            </a:extLst>
          </p:cNvPr>
          <p:cNvSpPr txBox="1"/>
          <p:nvPr/>
        </p:nvSpPr>
        <p:spPr>
          <a:xfrm>
            <a:off x="352038" y="3578468"/>
            <a:ext cx="2423160" cy="411480"/>
          </a:xfrm>
          <a:prstGeom prst="rect">
            <a:avLst/>
          </a:prstGeom>
          <a:solidFill>
            <a:srgbClr val="D9FFD9"/>
          </a:solidFill>
          <a:ln w="12700">
            <a:solidFill>
              <a:srgbClr val="126A5C"/>
            </a:solidFill>
          </a:ln>
        </p:spPr>
        <p:txBody>
          <a:bodyPr wrap="square" lIns="91440" tIns="91440" rIns="91440" bIns="91440" rtlCol="0" anchor="ctr" anchorCtr="0">
            <a:noAutofit/>
          </a:bodyPr>
          <a:lstStyle/>
          <a:p>
            <a:pPr algn="l"/>
            <a:r>
              <a:rPr lang="en-US" sz="1400" dirty="0">
                <a:latin typeface="Abadi" panose="020B0604020104020204" pitchFamily="34" charset="0"/>
              </a:rPr>
              <a:t>In-field presentations</a:t>
            </a:r>
          </a:p>
        </p:txBody>
      </p:sp>
      <p:sp>
        <p:nvSpPr>
          <p:cNvPr id="121" name="TextBox 120">
            <a:extLst>
              <a:ext uri="{FF2B5EF4-FFF2-40B4-BE49-F238E27FC236}">
                <a16:creationId xmlns:a16="http://schemas.microsoft.com/office/drawing/2014/main" id="{7CD5E348-9EAF-48D9-AEF1-87D1F6864CCC}"/>
              </a:ext>
            </a:extLst>
          </p:cNvPr>
          <p:cNvSpPr txBox="1"/>
          <p:nvPr/>
        </p:nvSpPr>
        <p:spPr>
          <a:xfrm>
            <a:off x="352039" y="5610884"/>
            <a:ext cx="2423160" cy="411480"/>
          </a:xfrm>
          <a:prstGeom prst="rect">
            <a:avLst/>
          </a:prstGeom>
          <a:solidFill>
            <a:srgbClr val="D9FFD9"/>
          </a:solidFill>
          <a:ln w="12700">
            <a:solidFill>
              <a:srgbClr val="126A5C"/>
            </a:solidFill>
          </a:ln>
        </p:spPr>
        <p:txBody>
          <a:bodyPr wrap="square" lIns="91440" tIns="91440" rIns="91440" bIns="91440" rtlCol="0" anchor="ctr" anchorCtr="0">
            <a:noAutofit/>
          </a:bodyPr>
          <a:lstStyle/>
          <a:p>
            <a:pPr algn="l"/>
            <a:r>
              <a:rPr lang="en-US" sz="1400" dirty="0">
                <a:latin typeface="Abadi" panose="020B0604020104020204" pitchFamily="34" charset="0"/>
              </a:rPr>
              <a:t>Broker Follow-Ups</a:t>
            </a:r>
          </a:p>
        </p:txBody>
      </p:sp>
      <p:sp>
        <p:nvSpPr>
          <p:cNvPr id="123" name="TextBox 122">
            <a:extLst>
              <a:ext uri="{FF2B5EF4-FFF2-40B4-BE49-F238E27FC236}">
                <a16:creationId xmlns:a16="http://schemas.microsoft.com/office/drawing/2014/main" id="{B978E1E1-A7F3-480D-8127-F24E5D5E9B46}"/>
              </a:ext>
            </a:extLst>
          </p:cNvPr>
          <p:cNvSpPr txBox="1"/>
          <p:nvPr/>
        </p:nvSpPr>
        <p:spPr>
          <a:xfrm>
            <a:off x="352039" y="3070709"/>
            <a:ext cx="2423160" cy="411480"/>
          </a:xfrm>
          <a:prstGeom prst="rect">
            <a:avLst/>
          </a:prstGeom>
          <a:solidFill>
            <a:srgbClr val="D9FFD9"/>
          </a:solidFill>
          <a:ln w="12700">
            <a:solidFill>
              <a:srgbClr val="126A5C"/>
            </a:solidFill>
          </a:ln>
        </p:spPr>
        <p:txBody>
          <a:bodyPr wrap="square" lIns="91440" tIns="91440" rIns="91440" bIns="91440" rtlCol="0" anchor="ctr" anchorCtr="0">
            <a:noAutofit/>
          </a:bodyPr>
          <a:lstStyle/>
          <a:p>
            <a:pPr algn="l"/>
            <a:r>
              <a:rPr lang="en-US" sz="1400" dirty="0">
                <a:latin typeface="Abadi" panose="020B0604020104020204" pitchFamily="34" charset="0"/>
              </a:rPr>
              <a:t>New Prospecting Calls</a:t>
            </a:r>
          </a:p>
        </p:txBody>
      </p:sp>
      <p:sp>
        <p:nvSpPr>
          <p:cNvPr id="124" name="TextBox 123">
            <a:extLst>
              <a:ext uri="{FF2B5EF4-FFF2-40B4-BE49-F238E27FC236}">
                <a16:creationId xmlns:a16="http://schemas.microsoft.com/office/drawing/2014/main" id="{4ED8B20F-2361-4766-8CCA-76364E82141B}"/>
              </a:ext>
            </a:extLst>
          </p:cNvPr>
          <p:cNvSpPr txBox="1"/>
          <p:nvPr/>
        </p:nvSpPr>
        <p:spPr>
          <a:xfrm>
            <a:off x="352038" y="3578468"/>
            <a:ext cx="2423160" cy="411480"/>
          </a:xfrm>
          <a:prstGeom prst="rect">
            <a:avLst/>
          </a:prstGeom>
          <a:solidFill>
            <a:srgbClr val="D9FFD9"/>
          </a:solidFill>
          <a:ln w="12700">
            <a:solidFill>
              <a:srgbClr val="126A5C"/>
            </a:solidFill>
          </a:ln>
        </p:spPr>
        <p:txBody>
          <a:bodyPr wrap="square" lIns="91440" tIns="91440" rIns="91440" bIns="91440" rtlCol="0" anchor="ctr" anchorCtr="0">
            <a:noAutofit/>
          </a:bodyPr>
          <a:lstStyle/>
          <a:p>
            <a:pPr algn="l"/>
            <a:r>
              <a:rPr lang="en-US" sz="1400" dirty="0">
                <a:latin typeface="Abadi" panose="020B0604020104020204" pitchFamily="34" charset="0"/>
              </a:rPr>
              <a:t>In-field presentations</a:t>
            </a:r>
          </a:p>
        </p:txBody>
      </p:sp>
      <p:sp>
        <p:nvSpPr>
          <p:cNvPr id="125" name="TextBox 124">
            <a:extLst>
              <a:ext uri="{FF2B5EF4-FFF2-40B4-BE49-F238E27FC236}">
                <a16:creationId xmlns:a16="http://schemas.microsoft.com/office/drawing/2014/main" id="{D9DECD94-7224-463D-908F-A95424708F7C}"/>
              </a:ext>
            </a:extLst>
          </p:cNvPr>
          <p:cNvSpPr txBox="1"/>
          <p:nvPr/>
        </p:nvSpPr>
        <p:spPr>
          <a:xfrm>
            <a:off x="352039" y="5610884"/>
            <a:ext cx="2423160" cy="411480"/>
          </a:xfrm>
          <a:prstGeom prst="rect">
            <a:avLst/>
          </a:prstGeom>
          <a:solidFill>
            <a:srgbClr val="D9FFD9"/>
          </a:solidFill>
          <a:ln w="12700">
            <a:solidFill>
              <a:srgbClr val="126A5C"/>
            </a:solidFill>
          </a:ln>
        </p:spPr>
        <p:txBody>
          <a:bodyPr wrap="square" lIns="91440" tIns="91440" rIns="91440" bIns="91440" rtlCol="0" anchor="ctr" anchorCtr="0">
            <a:noAutofit/>
          </a:bodyPr>
          <a:lstStyle/>
          <a:p>
            <a:pPr algn="l"/>
            <a:r>
              <a:rPr lang="en-US" sz="1400" dirty="0">
                <a:latin typeface="Abadi" panose="020B0604020104020204" pitchFamily="34" charset="0"/>
              </a:rPr>
              <a:t>Broker Follow-Ups</a:t>
            </a:r>
          </a:p>
        </p:txBody>
      </p:sp>
      <p:sp>
        <p:nvSpPr>
          <p:cNvPr id="126" name="TextBox 125">
            <a:extLst>
              <a:ext uri="{FF2B5EF4-FFF2-40B4-BE49-F238E27FC236}">
                <a16:creationId xmlns:a16="http://schemas.microsoft.com/office/drawing/2014/main" id="{6F2943AE-BA3D-431E-9DF5-B548B1A5F108}"/>
              </a:ext>
            </a:extLst>
          </p:cNvPr>
          <p:cNvSpPr txBox="1"/>
          <p:nvPr/>
        </p:nvSpPr>
        <p:spPr>
          <a:xfrm>
            <a:off x="385539" y="1541820"/>
            <a:ext cx="2423160" cy="411480"/>
          </a:xfrm>
          <a:prstGeom prst="rect">
            <a:avLst/>
          </a:prstGeom>
          <a:solidFill>
            <a:srgbClr val="D9FFD9"/>
          </a:solidFill>
          <a:ln w="12700">
            <a:solidFill>
              <a:srgbClr val="126A5C"/>
            </a:solidFill>
          </a:ln>
        </p:spPr>
        <p:txBody>
          <a:bodyPr wrap="square" lIns="91440" tIns="91440" rIns="91440" bIns="91440" rtlCol="0" anchor="ctr" anchorCtr="0">
            <a:noAutofit/>
          </a:bodyPr>
          <a:lstStyle/>
          <a:p>
            <a:pPr algn="l"/>
            <a:r>
              <a:rPr lang="en-US" sz="1400" dirty="0">
                <a:latin typeface="Abadi" panose="020B0604020104020204" pitchFamily="34" charset="0"/>
              </a:rPr>
              <a:t>New Field Touchpoints</a:t>
            </a:r>
          </a:p>
        </p:txBody>
      </p:sp>
      <p:sp>
        <p:nvSpPr>
          <p:cNvPr id="127" name="TextBox 126">
            <a:extLst>
              <a:ext uri="{FF2B5EF4-FFF2-40B4-BE49-F238E27FC236}">
                <a16:creationId xmlns:a16="http://schemas.microsoft.com/office/drawing/2014/main" id="{9FE0D086-C372-45C0-8742-0384C3BD8DB8}"/>
              </a:ext>
            </a:extLst>
          </p:cNvPr>
          <p:cNvSpPr txBox="1"/>
          <p:nvPr/>
        </p:nvSpPr>
        <p:spPr>
          <a:xfrm>
            <a:off x="352039" y="3070709"/>
            <a:ext cx="2423160" cy="411480"/>
          </a:xfrm>
          <a:prstGeom prst="rect">
            <a:avLst/>
          </a:prstGeom>
          <a:solidFill>
            <a:srgbClr val="D9FFD9"/>
          </a:solidFill>
          <a:ln w="12700">
            <a:solidFill>
              <a:srgbClr val="126A5C"/>
            </a:solidFill>
          </a:ln>
        </p:spPr>
        <p:txBody>
          <a:bodyPr wrap="square" lIns="91440" tIns="91440" rIns="91440" bIns="91440" rtlCol="0" anchor="ctr" anchorCtr="0">
            <a:noAutofit/>
          </a:bodyPr>
          <a:lstStyle/>
          <a:p>
            <a:pPr algn="l"/>
            <a:r>
              <a:rPr lang="en-US" sz="1400" dirty="0">
                <a:latin typeface="Abadi" panose="020B0604020104020204" pitchFamily="34" charset="0"/>
              </a:rPr>
              <a:t>New Prospecting Calls</a:t>
            </a:r>
          </a:p>
        </p:txBody>
      </p:sp>
      <p:sp>
        <p:nvSpPr>
          <p:cNvPr id="128" name="TextBox 127">
            <a:extLst>
              <a:ext uri="{FF2B5EF4-FFF2-40B4-BE49-F238E27FC236}">
                <a16:creationId xmlns:a16="http://schemas.microsoft.com/office/drawing/2014/main" id="{6DCA9550-3A63-472B-A47E-A6BCECB200BC}"/>
              </a:ext>
            </a:extLst>
          </p:cNvPr>
          <p:cNvSpPr txBox="1"/>
          <p:nvPr/>
        </p:nvSpPr>
        <p:spPr>
          <a:xfrm>
            <a:off x="352038" y="3578468"/>
            <a:ext cx="2423160" cy="411480"/>
          </a:xfrm>
          <a:prstGeom prst="rect">
            <a:avLst/>
          </a:prstGeom>
          <a:solidFill>
            <a:srgbClr val="D9FFD9"/>
          </a:solidFill>
          <a:ln w="12700">
            <a:solidFill>
              <a:srgbClr val="126A5C"/>
            </a:solidFill>
          </a:ln>
        </p:spPr>
        <p:txBody>
          <a:bodyPr wrap="square" lIns="91440" tIns="91440" rIns="91440" bIns="91440" rtlCol="0" anchor="ctr" anchorCtr="0">
            <a:noAutofit/>
          </a:bodyPr>
          <a:lstStyle/>
          <a:p>
            <a:pPr algn="l"/>
            <a:r>
              <a:rPr lang="en-US" sz="1400" dirty="0">
                <a:latin typeface="Abadi" panose="020B0604020104020204" pitchFamily="34" charset="0"/>
              </a:rPr>
              <a:t>In-field presentations</a:t>
            </a:r>
          </a:p>
        </p:txBody>
      </p:sp>
      <p:sp>
        <p:nvSpPr>
          <p:cNvPr id="129" name="TextBox 128">
            <a:extLst>
              <a:ext uri="{FF2B5EF4-FFF2-40B4-BE49-F238E27FC236}">
                <a16:creationId xmlns:a16="http://schemas.microsoft.com/office/drawing/2014/main" id="{DE069311-6301-40DA-B534-7F8183ADB059}"/>
              </a:ext>
            </a:extLst>
          </p:cNvPr>
          <p:cNvSpPr txBox="1"/>
          <p:nvPr/>
        </p:nvSpPr>
        <p:spPr>
          <a:xfrm>
            <a:off x="352039" y="5610884"/>
            <a:ext cx="2423160" cy="411480"/>
          </a:xfrm>
          <a:prstGeom prst="rect">
            <a:avLst/>
          </a:prstGeom>
          <a:solidFill>
            <a:srgbClr val="D9FFD9"/>
          </a:solidFill>
          <a:ln w="12700">
            <a:solidFill>
              <a:srgbClr val="126A5C"/>
            </a:solidFill>
          </a:ln>
        </p:spPr>
        <p:txBody>
          <a:bodyPr wrap="square" lIns="91440" tIns="91440" rIns="91440" bIns="91440" rtlCol="0" anchor="ctr" anchorCtr="0">
            <a:noAutofit/>
          </a:bodyPr>
          <a:lstStyle/>
          <a:p>
            <a:pPr algn="l"/>
            <a:r>
              <a:rPr lang="en-US" sz="1400" dirty="0">
                <a:latin typeface="Abadi" panose="020B0604020104020204" pitchFamily="34" charset="0"/>
              </a:rPr>
              <a:t>Broker Follow-Ups</a:t>
            </a:r>
          </a:p>
        </p:txBody>
      </p:sp>
      <p:sp>
        <p:nvSpPr>
          <p:cNvPr id="131" name="TextBox 130">
            <a:extLst>
              <a:ext uri="{FF2B5EF4-FFF2-40B4-BE49-F238E27FC236}">
                <a16:creationId xmlns:a16="http://schemas.microsoft.com/office/drawing/2014/main" id="{9D5AD1A9-9DD2-46D2-842C-4B118EF4E504}"/>
              </a:ext>
            </a:extLst>
          </p:cNvPr>
          <p:cNvSpPr txBox="1"/>
          <p:nvPr/>
        </p:nvSpPr>
        <p:spPr>
          <a:xfrm>
            <a:off x="352039" y="3070709"/>
            <a:ext cx="2423160" cy="411480"/>
          </a:xfrm>
          <a:prstGeom prst="rect">
            <a:avLst/>
          </a:prstGeom>
          <a:solidFill>
            <a:srgbClr val="D9FFD9"/>
          </a:solidFill>
          <a:ln w="12700">
            <a:solidFill>
              <a:srgbClr val="126A5C"/>
            </a:solidFill>
          </a:ln>
        </p:spPr>
        <p:txBody>
          <a:bodyPr wrap="square" lIns="91440" tIns="91440" rIns="91440" bIns="91440" rtlCol="0" anchor="ctr" anchorCtr="0">
            <a:noAutofit/>
          </a:bodyPr>
          <a:lstStyle/>
          <a:p>
            <a:pPr algn="l"/>
            <a:r>
              <a:rPr lang="en-US" sz="1400" dirty="0">
                <a:latin typeface="Abadi" panose="020B0604020104020204" pitchFamily="34" charset="0"/>
              </a:rPr>
              <a:t>New Prospecting Calls</a:t>
            </a:r>
          </a:p>
        </p:txBody>
      </p:sp>
      <p:sp>
        <p:nvSpPr>
          <p:cNvPr id="132" name="TextBox 131">
            <a:extLst>
              <a:ext uri="{FF2B5EF4-FFF2-40B4-BE49-F238E27FC236}">
                <a16:creationId xmlns:a16="http://schemas.microsoft.com/office/drawing/2014/main" id="{592C7AD7-89E0-4165-BAD8-C5EA7DC12E01}"/>
              </a:ext>
            </a:extLst>
          </p:cNvPr>
          <p:cNvSpPr txBox="1"/>
          <p:nvPr/>
        </p:nvSpPr>
        <p:spPr>
          <a:xfrm>
            <a:off x="6238310" y="1547432"/>
            <a:ext cx="2423160" cy="411480"/>
          </a:xfrm>
          <a:prstGeom prst="rect">
            <a:avLst/>
          </a:prstGeom>
          <a:solidFill>
            <a:srgbClr val="FF9999"/>
          </a:solidFill>
          <a:ln w="12700">
            <a:solidFill>
              <a:srgbClr val="B72B33"/>
            </a:solidFill>
          </a:ln>
        </p:spPr>
        <p:txBody>
          <a:bodyPr wrap="square" lIns="91440" tIns="91440" rIns="91440" bIns="91440" rtlCol="0" anchor="ctr" anchorCtr="0">
            <a:noAutofit/>
          </a:bodyPr>
          <a:lstStyle/>
          <a:p>
            <a:pPr algn="l"/>
            <a:r>
              <a:rPr lang="en-US" sz="1400" dirty="0">
                <a:latin typeface="Abadi" panose="020B0604020104020204" pitchFamily="34" charset="0"/>
              </a:rPr>
              <a:t>New Agent Debrief</a:t>
            </a:r>
          </a:p>
        </p:txBody>
      </p:sp>
      <p:sp>
        <p:nvSpPr>
          <p:cNvPr id="25" name="TextBox 24">
            <a:extLst>
              <a:ext uri="{FF2B5EF4-FFF2-40B4-BE49-F238E27FC236}">
                <a16:creationId xmlns:a16="http://schemas.microsoft.com/office/drawing/2014/main" id="{262D7D9B-6B54-4463-BC65-BFACA80E3B41}"/>
              </a:ext>
            </a:extLst>
          </p:cNvPr>
          <p:cNvSpPr txBox="1"/>
          <p:nvPr/>
        </p:nvSpPr>
        <p:spPr>
          <a:xfrm>
            <a:off x="352039" y="1164238"/>
            <a:ext cx="2490160" cy="276999"/>
          </a:xfrm>
          <a:prstGeom prst="rect">
            <a:avLst/>
          </a:prstGeom>
          <a:noFill/>
          <a:ln>
            <a:noFill/>
          </a:ln>
        </p:spPr>
        <p:txBody>
          <a:bodyPr wrap="square" lIns="0" tIns="0" rIns="0" bIns="0" rtlCol="0" anchor="ctr" anchorCtr="0">
            <a:spAutoFit/>
          </a:bodyPr>
          <a:lstStyle/>
          <a:p>
            <a:r>
              <a:rPr lang="en-US" b="1" dirty="0">
                <a:solidFill>
                  <a:srgbClr val="B0FC64"/>
                </a:solidFill>
                <a:latin typeface="Abadi" panose="020B0604020104020204" pitchFamily="34" charset="0"/>
              </a:rPr>
              <a:t>SALES ACTIVITIES</a:t>
            </a:r>
          </a:p>
        </p:txBody>
      </p:sp>
      <p:sp>
        <p:nvSpPr>
          <p:cNvPr id="26" name="TextBox 25">
            <a:extLst>
              <a:ext uri="{FF2B5EF4-FFF2-40B4-BE49-F238E27FC236}">
                <a16:creationId xmlns:a16="http://schemas.microsoft.com/office/drawing/2014/main" id="{AB5F25B9-A66C-4697-BC9E-84768D25EFF5}"/>
              </a:ext>
            </a:extLst>
          </p:cNvPr>
          <p:cNvSpPr txBox="1"/>
          <p:nvPr/>
        </p:nvSpPr>
        <p:spPr>
          <a:xfrm>
            <a:off x="3286790" y="1164238"/>
            <a:ext cx="2498055" cy="276999"/>
          </a:xfrm>
          <a:prstGeom prst="rect">
            <a:avLst/>
          </a:prstGeom>
          <a:noFill/>
          <a:ln>
            <a:noFill/>
          </a:ln>
        </p:spPr>
        <p:txBody>
          <a:bodyPr wrap="square" lIns="0" tIns="0" rIns="0" bIns="0" rtlCol="0" anchor="ctr" anchorCtr="0">
            <a:spAutoFit/>
          </a:bodyPr>
          <a:lstStyle/>
          <a:p>
            <a:r>
              <a:rPr lang="en-US" b="1" dirty="0">
                <a:solidFill>
                  <a:srgbClr val="FFFF00"/>
                </a:solidFill>
                <a:latin typeface="Abadi" panose="020B0604020104020204" pitchFamily="34" charset="0"/>
              </a:rPr>
              <a:t>RECRUITING ACTIVITIES</a:t>
            </a:r>
          </a:p>
        </p:txBody>
      </p:sp>
      <p:sp>
        <p:nvSpPr>
          <p:cNvPr id="27" name="TextBox 26">
            <a:extLst>
              <a:ext uri="{FF2B5EF4-FFF2-40B4-BE49-F238E27FC236}">
                <a16:creationId xmlns:a16="http://schemas.microsoft.com/office/drawing/2014/main" id="{C0AF9403-0296-45E5-8F5B-D57FE05F8A52}"/>
              </a:ext>
            </a:extLst>
          </p:cNvPr>
          <p:cNvSpPr txBox="1"/>
          <p:nvPr/>
        </p:nvSpPr>
        <p:spPr>
          <a:xfrm>
            <a:off x="6238310" y="1164238"/>
            <a:ext cx="2526380" cy="276999"/>
          </a:xfrm>
          <a:prstGeom prst="rect">
            <a:avLst/>
          </a:prstGeom>
          <a:noFill/>
          <a:ln>
            <a:noFill/>
          </a:ln>
        </p:spPr>
        <p:txBody>
          <a:bodyPr wrap="square" lIns="0" tIns="0" rIns="0" bIns="0" rtlCol="0" anchor="ctr" anchorCtr="0">
            <a:spAutoFit/>
          </a:bodyPr>
          <a:lstStyle/>
          <a:p>
            <a:r>
              <a:rPr lang="en-US" b="1" dirty="0">
                <a:solidFill>
                  <a:srgbClr val="FF9999"/>
                </a:solidFill>
                <a:latin typeface="Abadi" panose="020B0604020104020204" pitchFamily="34" charset="0"/>
              </a:rPr>
              <a:t>COACHING ACTIVITIES</a:t>
            </a:r>
          </a:p>
        </p:txBody>
      </p:sp>
      <p:sp>
        <p:nvSpPr>
          <p:cNvPr id="28" name="TextBox 27">
            <a:extLst>
              <a:ext uri="{FF2B5EF4-FFF2-40B4-BE49-F238E27FC236}">
                <a16:creationId xmlns:a16="http://schemas.microsoft.com/office/drawing/2014/main" id="{EE02BB65-0BB3-4327-AD3C-3398FF3FF55F}"/>
              </a:ext>
            </a:extLst>
          </p:cNvPr>
          <p:cNvSpPr txBox="1"/>
          <p:nvPr/>
        </p:nvSpPr>
        <p:spPr>
          <a:xfrm>
            <a:off x="9294708" y="1164238"/>
            <a:ext cx="2503589" cy="553998"/>
          </a:xfrm>
          <a:prstGeom prst="rect">
            <a:avLst/>
          </a:prstGeom>
          <a:noFill/>
          <a:ln>
            <a:noFill/>
          </a:ln>
        </p:spPr>
        <p:txBody>
          <a:bodyPr wrap="square" lIns="0" tIns="0" rIns="0" bIns="0" rtlCol="0" anchor="ctr" anchorCtr="0">
            <a:spAutoFit/>
          </a:bodyPr>
          <a:lstStyle/>
          <a:p>
            <a:r>
              <a:rPr lang="en-US" b="1" dirty="0">
                <a:solidFill>
                  <a:srgbClr val="BDD7EE"/>
                </a:solidFill>
                <a:latin typeface="Abadi" panose="020B0604020104020204" pitchFamily="34" charset="0"/>
              </a:rPr>
              <a:t>ADMINISTRATIVE ACTIVITIES</a:t>
            </a:r>
          </a:p>
        </p:txBody>
      </p:sp>
      <p:cxnSp>
        <p:nvCxnSpPr>
          <p:cNvPr id="31" name="Straight Connector 30">
            <a:extLst>
              <a:ext uri="{FF2B5EF4-FFF2-40B4-BE49-F238E27FC236}">
                <a16:creationId xmlns:a16="http://schemas.microsoft.com/office/drawing/2014/main" id="{DEA09BB9-413F-41B8-A63A-12302F814EB0}"/>
              </a:ext>
            </a:extLst>
          </p:cNvPr>
          <p:cNvCxnSpPr>
            <a:cxnSpLocks/>
          </p:cNvCxnSpPr>
          <p:nvPr/>
        </p:nvCxnSpPr>
        <p:spPr>
          <a:xfrm>
            <a:off x="141449" y="1058003"/>
            <a:ext cx="2828925" cy="0"/>
          </a:xfrm>
          <a:prstGeom prst="line">
            <a:avLst/>
          </a:prstGeom>
          <a:ln w="19050">
            <a:solidFill>
              <a:srgbClr val="B0FC64"/>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DD4B0BC-4FBD-4B60-ADD5-E9CEB31754DB}"/>
              </a:ext>
            </a:extLst>
          </p:cNvPr>
          <p:cNvCxnSpPr>
            <a:cxnSpLocks/>
          </p:cNvCxnSpPr>
          <p:nvPr/>
        </p:nvCxnSpPr>
        <p:spPr>
          <a:xfrm>
            <a:off x="144624" y="6680928"/>
            <a:ext cx="2825750" cy="0"/>
          </a:xfrm>
          <a:prstGeom prst="line">
            <a:avLst/>
          </a:prstGeom>
          <a:ln w="19050">
            <a:solidFill>
              <a:srgbClr val="B0FC64"/>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E1D3740-CB0B-4FD4-92EB-312D0378DE91}"/>
              </a:ext>
            </a:extLst>
          </p:cNvPr>
          <p:cNvCxnSpPr>
            <a:cxnSpLocks/>
          </p:cNvCxnSpPr>
          <p:nvPr/>
        </p:nvCxnSpPr>
        <p:spPr>
          <a:xfrm>
            <a:off x="2970374" y="1048385"/>
            <a:ext cx="0" cy="5632543"/>
          </a:xfrm>
          <a:prstGeom prst="line">
            <a:avLst/>
          </a:prstGeom>
          <a:ln w="19050">
            <a:solidFill>
              <a:srgbClr val="B0FC64"/>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A354FF0-012E-4518-B88D-A283D4FD6C03}"/>
              </a:ext>
            </a:extLst>
          </p:cNvPr>
          <p:cNvCxnSpPr>
            <a:cxnSpLocks/>
          </p:cNvCxnSpPr>
          <p:nvPr/>
        </p:nvCxnSpPr>
        <p:spPr>
          <a:xfrm>
            <a:off x="150974" y="1058003"/>
            <a:ext cx="0" cy="5622925"/>
          </a:xfrm>
          <a:prstGeom prst="line">
            <a:avLst/>
          </a:prstGeom>
          <a:ln w="19050">
            <a:solidFill>
              <a:srgbClr val="B0FC64"/>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FF45B9AA-0BFF-4422-B90B-43DEA921E794}"/>
              </a:ext>
            </a:extLst>
          </p:cNvPr>
          <p:cNvCxnSpPr>
            <a:cxnSpLocks/>
          </p:cNvCxnSpPr>
          <p:nvPr/>
        </p:nvCxnSpPr>
        <p:spPr>
          <a:xfrm>
            <a:off x="3114677" y="1058003"/>
            <a:ext cx="2828925" cy="0"/>
          </a:xfrm>
          <a:prstGeom prst="line">
            <a:avLst/>
          </a:prstGeom>
          <a:ln w="19050">
            <a:solidFill>
              <a:srgbClr val="FFD63E"/>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ACE82EB-1B1E-4933-B41E-7D5D0FF301CE}"/>
              </a:ext>
            </a:extLst>
          </p:cNvPr>
          <p:cNvCxnSpPr>
            <a:cxnSpLocks/>
          </p:cNvCxnSpPr>
          <p:nvPr/>
        </p:nvCxnSpPr>
        <p:spPr>
          <a:xfrm>
            <a:off x="3117852" y="6668956"/>
            <a:ext cx="2825750" cy="0"/>
          </a:xfrm>
          <a:prstGeom prst="line">
            <a:avLst/>
          </a:prstGeom>
          <a:ln w="19050">
            <a:solidFill>
              <a:srgbClr val="FFD63E"/>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F0BA722-0710-4925-B178-DA7A38B1486C}"/>
              </a:ext>
            </a:extLst>
          </p:cNvPr>
          <p:cNvCxnSpPr>
            <a:cxnSpLocks/>
          </p:cNvCxnSpPr>
          <p:nvPr/>
        </p:nvCxnSpPr>
        <p:spPr>
          <a:xfrm>
            <a:off x="5943602" y="1048385"/>
            <a:ext cx="0" cy="5632543"/>
          </a:xfrm>
          <a:prstGeom prst="line">
            <a:avLst/>
          </a:prstGeom>
          <a:ln w="19050">
            <a:solidFill>
              <a:srgbClr val="FFD63E"/>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B4B002B-34CC-49E4-BFE3-E83A7F718598}"/>
              </a:ext>
            </a:extLst>
          </p:cNvPr>
          <p:cNvCxnSpPr>
            <a:cxnSpLocks/>
          </p:cNvCxnSpPr>
          <p:nvPr/>
        </p:nvCxnSpPr>
        <p:spPr>
          <a:xfrm>
            <a:off x="3124202" y="1058003"/>
            <a:ext cx="0" cy="5610953"/>
          </a:xfrm>
          <a:prstGeom prst="line">
            <a:avLst/>
          </a:prstGeom>
          <a:ln w="19050">
            <a:solidFill>
              <a:srgbClr val="FFD63E"/>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CDF23BC-EC30-47C7-A8A7-B1F3608CF9CD}"/>
              </a:ext>
            </a:extLst>
          </p:cNvPr>
          <p:cNvCxnSpPr>
            <a:cxnSpLocks/>
          </p:cNvCxnSpPr>
          <p:nvPr/>
        </p:nvCxnSpPr>
        <p:spPr>
          <a:xfrm>
            <a:off x="6092825" y="1058003"/>
            <a:ext cx="2828925" cy="0"/>
          </a:xfrm>
          <a:prstGeom prst="line">
            <a:avLst/>
          </a:prstGeom>
          <a:ln w="19050">
            <a:solidFill>
              <a:srgbClr val="FF9999"/>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B9AB59C-8B9E-4385-B2AA-BF5282E18CFD}"/>
              </a:ext>
            </a:extLst>
          </p:cNvPr>
          <p:cNvCxnSpPr>
            <a:cxnSpLocks/>
          </p:cNvCxnSpPr>
          <p:nvPr/>
        </p:nvCxnSpPr>
        <p:spPr>
          <a:xfrm>
            <a:off x="6096000" y="6668956"/>
            <a:ext cx="2825750" cy="0"/>
          </a:xfrm>
          <a:prstGeom prst="line">
            <a:avLst/>
          </a:prstGeom>
          <a:ln w="19050">
            <a:solidFill>
              <a:srgbClr val="FF9999"/>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BD5493E-2FC3-486D-B1BA-8AB78D9C5689}"/>
              </a:ext>
            </a:extLst>
          </p:cNvPr>
          <p:cNvCxnSpPr>
            <a:cxnSpLocks/>
          </p:cNvCxnSpPr>
          <p:nvPr/>
        </p:nvCxnSpPr>
        <p:spPr>
          <a:xfrm>
            <a:off x="8921750" y="1048385"/>
            <a:ext cx="0" cy="5632543"/>
          </a:xfrm>
          <a:prstGeom prst="line">
            <a:avLst/>
          </a:prstGeom>
          <a:ln w="19050">
            <a:solidFill>
              <a:srgbClr val="FF9999"/>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06AA653B-0497-452E-AC5D-A33077F19724}"/>
              </a:ext>
            </a:extLst>
          </p:cNvPr>
          <p:cNvCxnSpPr>
            <a:cxnSpLocks/>
          </p:cNvCxnSpPr>
          <p:nvPr/>
        </p:nvCxnSpPr>
        <p:spPr>
          <a:xfrm>
            <a:off x="6102350" y="1058003"/>
            <a:ext cx="0" cy="5622925"/>
          </a:xfrm>
          <a:prstGeom prst="line">
            <a:avLst/>
          </a:prstGeom>
          <a:ln w="19050">
            <a:solidFill>
              <a:srgbClr val="FF9999"/>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9547A86-5785-4768-8E0C-4DCFDAE3FA10}"/>
              </a:ext>
            </a:extLst>
          </p:cNvPr>
          <p:cNvCxnSpPr>
            <a:cxnSpLocks/>
          </p:cNvCxnSpPr>
          <p:nvPr/>
        </p:nvCxnSpPr>
        <p:spPr>
          <a:xfrm>
            <a:off x="9128125" y="1058003"/>
            <a:ext cx="2828925" cy="0"/>
          </a:xfrm>
          <a:prstGeom prst="line">
            <a:avLst/>
          </a:prstGeom>
          <a:ln w="19050">
            <a:solidFill>
              <a:srgbClr val="BDD7EE"/>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AB6F0EF-6205-4676-849B-CDC8BF88CE57}"/>
              </a:ext>
            </a:extLst>
          </p:cNvPr>
          <p:cNvCxnSpPr>
            <a:cxnSpLocks/>
          </p:cNvCxnSpPr>
          <p:nvPr/>
        </p:nvCxnSpPr>
        <p:spPr>
          <a:xfrm>
            <a:off x="9131300" y="6668956"/>
            <a:ext cx="2825750" cy="0"/>
          </a:xfrm>
          <a:prstGeom prst="line">
            <a:avLst/>
          </a:prstGeom>
          <a:ln w="19050">
            <a:solidFill>
              <a:srgbClr val="BDD7EE"/>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B83AB5A-1F64-447D-BE09-F0C85B1D3BD7}"/>
              </a:ext>
            </a:extLst>
          </p:cNvPr>
          <p:cNvCxnSpPr>
            <a:cxnSpLocks/>
          </p:cNvCxnSpPr>
          <p:nvPr/>
        </p:nvCxnSpPr>
        <p:spPr>
          <a:xfrm>
            <a:off x="11957050" y="1048385"/>
            <a:ext cx="0" cy="5632543"/>
          </a:xfrm>
          <a:prstGeom prst="line">
            <a:avLst/>
          </a:prstGeom>
          <a:ln w="19050">
            <a:solidFill>
              <a:srgbClr val="BDD7EE"/>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200EBD7-4C5F-4054-B774-469F3D8556CD}"/>
              </a:ext>
            </a:extLst>
          </p:cNvPr>
          <p:cNvCxnSpPr>
            <a:cxnSpLocks/>
          </p:cNvCxnSpPr>
          <p:nvPr/>
        </p:nvCxnSpPr>
        <p:spPr>
          <a:xfrm>
            <a:off x="9137650" y="1058003"/>
            <a:ext cx="0" cy="5622925"/>
          </a:xfrm>
          <a:prstGeom prst="line">
            <a:avLst/>
          </a:prstGeom>
          <a:ln w="19050">
            <a:solidFill>
              <a:srgbClr val="BDD7EE"/>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3607EB66-4491-9088-EA28-4E4D5714288D}"/>
              </a:ext>
            </a:extLst>
          </p:cNvPr>
          <p:cNvSpPr txBox="1"/>
          <p:nvPr/>
        </p:nvSpPr>
        <p:spPr>
          <a:xfrm>
            <a:off x="352038" y="4643984"/>
            <a:ext cx="2412403" cy="400110"/>
          </a:xfrm>
          <a:prstGeom prst="rect">
            <a:avLst/>
          </a:prstGeom>
          <a:solidFill>
            <a:srgbClr val="D9FFD9"/>
          </a:solidFill>
          <a:ln w="12700">
            <a:solidFill>
              <a:srgbClr val="126A5C"/>
            </a:solidFill>
          </a:ln>
        </p:spPr>
        <p:txBody>
          <a:bodyPr wrap="square" lIns="91440" tIns="91440" rIns="91440" bIns="91440" rtlCol="0" anchor="ctr" anchorCtr="0">
            <a:spAutoFit/>
          </a:bodyPr>
          <a:lstStyle/>
          <a:p>
            <a:pPr algn="l"/>
            <a:r>
              <a:rPr lang="en-US" sz="1400" dirty="0">
                <a:latin typeface="Abadi" panose="020B0604020104020204" pitchFamily="34" charset="0"/>
              </a:rPr>
              <a:t>Existing Account Work</a:t>
            </a:r>
          </a:p>
        </p:txBody>
      </p:sp>
      <p:sp>
        <p:nvSpPr>
          <p:cNvPr id="48" name="TextBox 47">
            <a:extLst>
              <a:ext uri="{FF2B5EF4-FFF2-40B4-BE49-F238E27FC236}">
                <a16:creationId xmlns:a16="http://schemas.microsoft.com/office/drawing/2014/main" id="{FBE53799-7F27-9FB8-E558-886E4D4E44BA}"/>
              </a:ext>
            </a:extLst>
          </p:cNvPr>
          <p:cNvSpPr txBox="1"/>
          <p:nvPr/>
        </p:nvSpPr>
        <p:spPr>
          <a:xfrm>
            <a:off x="352038" y="3581320"/>
            <a:ext cx="2423160" cy="411480"/>
          </a:xfrm>
          <a:prstGeom prst="rect">
            <a:avLst/>
          </a:prstGeom>
          <a:solidFill>
            <a:srgbClr val="D9FFD9"/>
          </a:solidFill>
          <a:ln w="12700">
            <a:solidFill>
              <a:srgbClr val="126A5C"/>
            </a:solidFill>
          </a:ln>
        </p:spPr>
        <p:txBody>
          <a:bodyPr wrap="square" lIns="91440" tIns="91440" rIns="91440" bIns="91440" rtlCol="0" anchor="ctr" anchorCtr="0">
            <a:spAutoFit/>
          </a:bodyPr>
          <a:lstStyle/>
          <a:p>
            <a:pPr algn="l"/>
            <a:r>
              <a:rPr lang="en-US" sz="1400" dirty="0">
                <a:latin typeface="Abadi" panose="020B0604020104020204" pitchFamily="34" charset="0"/>
              </a:rPr>
              <a:t>In-field presentations</a:t>
            </a:r>
          </a:p>
        </p:txBody>
      </p:sp>
      <p:sp>
        <p:nvSpPr>
          <p:cNvPr id="50" name="TextBox 49">
            <a:extLst>
              <a:ext uri="{FF2B5EF4-FFF2-40B4-BE49-F238E27FC236}">
                <a16:creationId xmlns:a16="http://schemas.microsoft.com/office/drawing/2014/main" id="{0EAD486C-4B54-86A0-E091-E22BF4CAD648}"/>
              </a:ext>
            </a:extLst>
          </p:cNvPr>
          <p:cNvSpPr txBox="1"/>
          <p:nvPr/>
        </p:nvSpPr>
        <p:spPr>
          <a:xfrm>
            <a:off x="352038" y="2061589"/>
            <a:ext cx="2423160" cy="400110"/>
          </a:xfrm>
          <a:prstGeom prst="rect">
            <a:avLst/>
          </a:prstGeom>
          <a:solidFill>
            <a:srgbClr val="D9FFD9"/>
          </a:solidFill>
          <a:ln w="12700">
            <a:solidFill>
              <a:srgbClr val="126A5C"/>
            </a:solidFill>
          </a:ln>
        </p:spPr>
        <p:txBody>
          <a:bodyPr wrap="square" lIns="91440" tIns="91440" rIns="91440" bIns="91440" rtlCol="0" anchor="ctr" anchorCtr="0">
            <a:spAutoFit/>
          </a:bodyPr>
          <a:lstStyle/>
          <a:p>
            <a:pPr algn="l"/>
            <a:r>
              <a:rPr lang="en-US" sz="1400" dirty="0">
                <a:latin typeface="Abadi" panose="020B0604020104020204" pitchFamily="34" charset="0"/>
              </a:rPr>
              <a:t>Prospecting Follow-Ups</a:t>
            </a:r>
          </a:p>
        </p:txBody>
      </p:sp>
      <p:sp>
        <p:nvSpPr>
          <p:cNvPr id="63" name="TextBox 62">
            <a:extLst>
              <a:ext uri="{FF2B5EF4-FFF2-40B4-BE49-F238E27FC236}">
                <a16:creationId xmlns:a16="http://schemas.microsoft.com/office/drawing/2014/main" id="{EA84499F-F9AD-434D-A278-D7D0D92BB498}"/>
              </a:ext>
            </a:extLst>
          </p:cNvPr>
          <p:cNvSpPr txBox="1"/>
          <p:nvPr/>
        </p:nvSpPr>
        <p:spPr>
          <a:xfrm>
            <a:off x="352038" y="5131531"/>
            <a:ext cx="2412401" cy="400110"/>
          </a:xfrm>
          <a:prstGeom prst="rect">
            <a:avLst/>
          </a:prstGeom>
          <a:solidFill>
            <a:srgbClr val="D9FFD9"/>
          </a:solidFill>
          <a:ln w="12700">
            <a:solidFill>
              <a:srgbClr val="126A5C"/>
            </a:solidFill>
          </a:ln>
        </p:spPr>
        <p:txBody>
          <a:bodyPr wrap="square" lIns="91440" tIns="91440" rIns="91440" bIns="91440" rtlCol="0" anchor="ctr" anchorCtr="0">
            <a:spAutoFit/>
          </a:bodyPr>
          <a:lstStyle/>
          <a:p>
            <a:pPr algn="l"/>
            <a:r>
              <a:rPr lang="en-US" sz="1400" dirty="0">
                <a:latin typeface="Abadi" panose="020B0604020104020204" pitchFamily="34" charset="0"/>
              </a:rPr>
              <a:t>Prospecting Phone-a-thon</a:t>
            </a:r>
          </a:p>
        </p:txBody>
      </p:sp>
      <p:sp>
        <p:nvSpPr>
          <p:cNvPr id="64" name="TextBox 63">
            <a:extLst>
              <a:ext uri="{FF2B5EF4-FFF2-40B4-BE49-F238E27FC236}">
                <a16:creationId xmlns:a16="http://schemas.microsoft.com/office/drawing/2014/main" id="{4F6A79B8-8A28-60EA-AEBA-81F216165DD3}"/>
              </a:ext>
            </a:extLst>
          </p:cNvPr>
          <p:cNvSpPr txBox="1"/>
          <p:nvPr/>
        </p:nvSpPr>
        <p:spPr>
          <a:xfrm>
            <a:off x="352038" y="5610884"/>
            <a:ext cx="2423155" cy="411480"/>
          </a:xfrm>
          <a:prstGeom prst="rect">
            <a:avLst/>
          </a:prstGeom>
          <a:solidFill>
            <a:srgbClr val="D9FFD9"/>
          </a:solidFill>
          <a:ln w="12700">
            <a:solidFill>
              <a:srgbClr val="126A5C"/>
            </a:solidFill>
          </a:ln>
        </p:spPr>
        <p:txBody>
          <a:bodyPr wrap="square" lIns="91440" tIns="91440" rIns="91440" bIns="91440" rtlCol="0" anchor="ctr" anchorCtr="0">
            <a:spAutoFit/>
          </a:bodyPr>
          <a:lstStyle/>
          <a:p>
            <a:pPr algn="l"/>
            <a:r>
              <a:rPr lang="en-US" sz="1400" dirty="0">
                <a:latin typeface="Abadi" panose="020B0604020104020204" pitchFamily="34" charset="0"/>
              </a:rPr>
              <a:t>Broker Follow-Ups</a:t>
            </a:r>
          </a:p>
        </p:txBody>
      </p:sp>
      <p:sp>
        <p:nvSpPr>
          <p:cNvPr id="65" name="TextBox 64">
            <a:extLst>
              <a:ext uri="{FF2B5EF4-FFF2-40B4-BE49-F238E27FC236}">
                <a16:creationId xmlns:a16="http://schemas.microsoft.com/office/drawing/2014/main" id="{0FFE5040-ED0E-42EC-A412-50780748D661}"/>
              </a:ext>
            </a:extLst>
          </p:cNvPr>
          <p:cNvSpPr txBox="1"/>
          <p:nvPr/>
        </p:nvSpPr>
        <p:spPr>
          <a:xfrm>
            <a:off x="352038" y="3067163"/>
            <a:ext cx="2423160" cy="411480"/>
          </a:xfrm>
          <a:prstGeom prst="rect">
            <a:avLst/>
          </a:prstGeom>
          <a:solidFill>
            <a:srgbClr val="D9FFD9"/>
          </a:solidFill>
          <a:ln w="12700">
            <a:solidFill>
              <a:srgbClr val="126A5C"/>
            </a:solidFill>
          </a:ln>
        </p:spPr>
        <p:txBody>
          <a:bodyPr wrap="square" lIns="91440" tIns="91440" rIns="91440" bIns="91440" rtlCol="0" anchor="ctr" anchorCtr="0">
            <a:spAutoFit/>
          </a:bodyPr>
          <a:lstStyle/>
          <a:p>
            <a:pPr algn="l"/>
            <a:r>
              <a:rPr lang="en-US" sz="1400" dirty="0">
                <a:latin typeface="Abadi" panose="020B0604020104020204" pitchFamily="34" charset="0"/>
              </a:rPr>
              <a:t>New Prospecting Calls</a:t>
            </a:r>
          </a:p>
        </p:txBody>
      </p:sp>
      <p:sp>
        <p:nvSpPr>
          <p:cNvPr id="66" name="TextBox 65">
            <a:extLst>
              <a:ext uri="{FF2B5EF4-FFF2-40B4-BE49-F238E27FC236}">
                <a16:creationId xmlns:a16="http://schemas.microsoft.com/office/drawing/2014/main" id="{74E86E7C-9BC2-E619-F7B9-7AC1BF7F8BD2}"/>
              </a:ext>
            </a:extLst>
          </p:cNvPr>
          <p:cNvSpPr txBox="1"/>
          <p:nvPr/>
        </p:nvSpPr>
        <p:spPr>
          <a:xfrm>
            <a:off x="352038" y="2564376"/>
            <a:ext cx="2423157" cy="400110"/>
          </a:xfrm>
          <a:prstGeom prst="rect">
            <a:avLst/>
          </a:prstGeom>
          <a:solidFill>
            <a:srgbClr val="D9FFD9"/>
          </a:solidFill>
          <a:ln w="12700">
            <a:solidFill>
              <a:srgbClr val="126A5C"/>
            </a:solidFill>
          </a:ln>
        </p:spPr>
        <p:txBody>
          <a:bodyPr wrap="square" lIns="91440" tIns="91440" rIns="91440" bIns="91440" rtlCol="0" anchor="ctr" anchorCtr="0">
            <a:spAutoFit/>
          </a:bodyPr>
          <a:lstStyle/>
          <a:p>
            <a:pPr algn="l"/>
            <a:r>
              <a:rPr lang="en-US" sz="1400" dirty="0">
                <a:latin typeface="Abadi" panose="020B0604020104020204" pitchFamily="34" charset="0"/>
              </a:rPr>
              <a:t>Qualifying Calls</a:t>
            </a:r>
          </a:p>
        </p:txBody>
      </p:sp>
      <p:sp>
        <p:nvSpPr>
          <p:cNvPr id="67" name="TextBox 66">
            <a:extLst>
              <a:ext uri="{FF2B5EF4-FFF2-40B4-BE49-F238E27FC236}">
                <a16:creationId xmlns:a16="http://schemas.microsoft.com/office/drawing/2014/main" id="{D1CE7DDB-FE50-4302-EAE5-A308AC6213E0}"/>
              </a:ext>
            </a:extLst>
          </p:cNvPr>
          <p:cNvSpPr txBox="1"/>
          <p:nvPr/>
        </p:nvSpPr>
        <p:spPr>
          <a:xfrm>
            <a:off x="352038" y="1547432"/>
            <a:ext cx="2423160" cy="411480"/>
          </a:xfrm>
          <a:prstGeom prst="rect">
            <a:avLst/>
          </a:prstGeom>
          <a:solidFill>
            <a:srgbClr val="D9FFD9"/>
          </a:solidFill>
          <a:ln w="12700">
            <a:solidFill>
              <a:srgbClr val="126A5C"/>
            </a:solidFill>
          </a:ln>
        </p:spPr>
        <p:txBody>
          <a:bodyPr wrap="square" lIns="91440" tIns="91440" rIns="91440" bIns="91440" rtlCol="0" anchor="ctr" anchorCtr="0">
            <a:noAutofit/>
          </a:bodyPr>
          <a:lstStyle/>
          <a:p>
            <a:pPr algn="l"/>
            <a:r>
              <a:rPr lang="en-US" sz="1400" dirty="0">
                <a:latin typeface="Abadi" panose="020B0604020104020204" pitchFamily="34" charset="0"/>
              </a:rPr>
              <a:t>New Field Touchpoints</a:t>
            </a:r>
          </a:p>
        </p:txBody>
      </p:sp>
      <p:sp>
        <p:nvSpPr>
          <p:cNvPr id="68" name="TextBox 67">
            <a:extLst>
              <a:ext uri="{FF2B5EF4-FFF2-40B4-BE49-F238E27FC236}">
                <a16:creationId xmlns:a16="http://schemas.microsoft.com/office/drawing/2014/main" id="{14C28313-5CE8-287A-514F-AF3C1C204542}"/>
              </a:ext>
            </a:extLst>
          </p:cNvPr>
          <p:cNvSpPr txBox="1"/>
          <p:nvPr/>
        </p:nvSpPr>
        <p:spPr>
          <a:xfrm>
            <a:off x="352038" y="4084107"/>
            <a:ext cx="2408325" cy="457200"/>
          </a:xfrm>
          <a:prstGeom prst="rect">
            <a:avLst/>
          </a:prstGeom>
          <a:solidFill>
            <a:srgbClr val="D9FFD9"/>
          </a:solidFill>
          <a:ln w="12700">
            <a:solidFill>
              <a:srgbClr val="126A5C"/>
            </a:solidFill>
          </a:ln>
        </p:spPr>
        <p:txBody>
          <a:bodyPr wrap="square" lIns="91440" tIns="91440" rIns="91440" bIns="91440" rtlCol="0" anchor="ctr" anchorCtr="0">
            <a:noAutofit/>
          </a:bodyPr>
          <a:lstStyle/>
          <a:p>
            <a:r>
              <a:rPr lang="en-US" sz="1400" dirty="0">
                <a:latin typeface="Abadi" panose="020B0604020104020204" pitchFamily="34" charset="0"/>
              </a:rPr>
              <a:t>Claim Leads for Monday’s Prospecting</a:t>
            </a:r>
          </a:p>
        </p:txBody>
      </p:sp>
      <p:sp>
        <p:nvSpPr>
          <p:cNvPr id="149" name="TextBox 148">
            <a:extLst>
              <a:ext uri="{FF2B5EF4-FFF2-40B4-BE49-F238E27FC236}">
                <a16:creationId xmlns:a16="http://schemas.microsoft.com/office/drawing/2014/main" id="{B3E1C3CF-A4D4-4E6A-946D-A16CA5F9FFF8}"/>
              </a:ext>
            </a:extLst>
          </p:cNvPr>
          <p:cNvSpPr txBox="1"/>
          <p:nvPr/>
        </p:nvSpPr>
        <p:spPr>
          <a:xfrm>
            <a:off x="3286790" y="2047940"/>
            <a:ext cx="2423160" cy="411480"/>
          </a:xfrm>
          <a:prstGeom prst="rect">
            <a:avLst/>
          </a:prstGeom>
          <a:solidFill>
            <a:srgbClr val="FFFFCC"/>
          </a:solidFill>
          <a:ln w="12700">
            <a:solidFill>
              <a:srgbClr val="E7BB30"/>
            </a:solidFill>
          </a:ln>
        </p:spPr>
        <p:txBody>
          <a:bodyPr wrap="square" lIns="91440" tIns="91440" rIns="91440" bIns="91440" rtlCol="0" anchor="ctr" anchorCtr="0">
            <a:noAutofit/>
          </a:bodyPr>
          <a:lstStyle/>
          <a:p>
            <a:pPr algn="l"/>
            <a:r>
              <a:rPr lang="en-US" sz="1400" dirty="0">
                <a:latin typeface="Abadi" panose="020B0604020104020204" pitchFamily="34" charset="0"/>
              </a:rPr>
              <a:t>Candidate Sourcing</a:t>
            </a:r>
          </a:p>
        </p:txBody>
      </p:sp>
      <p:sp>
        <p:nvSpPr>
          <p:cNvPr id="146" name="TextBox 145">
            <a:extLst>
              <a:ext uri="{FF2B5EF4-FFF2-40B4-BE49-F238E27FC236}">
                <a16:creationId xmlns:a16="http://schemas.microsoft.com/office/drawing/2014/main" id="{EC533D5B-2B01-4B2A-A29E-C80B16FAEFE3}"/>
              </a:ext>
            </a:extLst>
          </p:cNvPr>
          <p:cNvSpPr txBox="1"/>
          <p:nvPr/>
        </p:nvSpPr>
        <p:spPr>
          <a:xfrm>
            <a:off x="3286790" y="5733442"/>
            <a:ext cx="2423160" cy="411480"/>
          </a:xfrm>
          <a:prstGeom prst="rect">
            <a:avLst/>
          </a:prstGeom>
          <a:solidFill>
            <a:srgbClr val="FFFFCC"/>
          </a:solidFill>
          <a:ln w="12700">
            <a:solidFill>
              <a:srgbClr val="E7BB30"/>
            </a:solidFill>
          </a:ln>
        </p:spPr>
        <p:txBody>
          <a:bodyPr wrap="square" lIns="91440" tIns="91440" rIns="91440" bIns="91440" rtlCol="0" anchor="ctr" anchorCtr="0">
            <a:noAutofit/>
          </a:bodyPr>
          <a:lstStyle/>
          <a:p>
            <a:pPr algn="l"/>
            <a:r>
              <a:rPr lang="en-US" sz="1400" dirty="0">
                <a:latin typeface="Abadi" panose="020B0604020104020204" pitchFamily="34" charset="0"/>
              </a:rPr>
              <a:t>Conduct Interviews</a:t>
            </a:r>
          </a:p>
        </p:txBody>
      </p:sp>
      <p:sp>
        <p:nvSpPr>
          <p:cNvPr id="147" name="TextBox 146">
            <a:extLst>
              <a:ext uri="{FF2B5EF4-FFF2-40B4-BE49-F238E27FC236}">
                <a16:creationId xmlns:a16="http://schemas.microsoft.com/office/drawing/2014/main" id="{345ED188-C852-4006-BB5A-55C56C9DBA90}"/>
              </a:ext>
            </a:extLst>
          </p:cNvPr>
          <p:cNvSpPr txBox="1"/>
          <p:nvPr/>
        </p:nvSpPr>
        <p:spPr>
          <a:xfrm>
            <a:off x="3286790" y="5733442"/>
            <a:ext cx="2423160" cy="411480"/>
          </a:xfrm>
          <a:prstGeom prst="rect">
            <a:avLst/>
          </a:prstGeom>
          <a:solidFill>
            <a:srgbClr val="FFFFCC"/>
          </a:solidFill>
          <a:ln w="12700">
            <a:solidFill>
              <a:srgbClr val="E7BB30"/>
            </a:solidFill>
          </a:ln>
        </p:spPr>
        <p:txBody>
          <a:bodyPr wrap="square" lIns="91440" tIns="91440" rIns="91440" bIns="91440" rtlCol="0" anchor="ctr" anchorCtr="0">
            <a:noAutofit/>
          </a:bodyPr>
          <a:lstStyle/>
          <a:p>
            <a:pPr algn="l"/>
            <a:r>
              <a:rPr lang="en-US" sz="1400" dirty="0">
                <a:latin typeface="Abadi" panose="020B0604020104020204" pitchFamily="34" charset="0"/>
              </a:rPr>
              <a:t>Conduct Interviews</a:t>
            </a:r>
          </a:p>
        </p:txBody>
      </p:sp>
      <p:sp>
        <p:nvSpPr>
          <p:cNvPr id="81" name="TextBox 80">
            <a:extLst>
              <a:ext uri="{FF2B5EF4-FFF2-40B4-BE49-F238E27FC236}">
                <a16:creationId xmlns:a16="http://schemas.microsoft.com/office/drawing/2014/main" id="{86A7009C-92E6-EA3E-A82B-623889B45819}"/>
              </a:ext>
            </a:extLst>
          </p:cNvPr>
          <p:cNvSpPr txBox="1"/>
          <p:nvPr/>
        </p:nvSpPr>
        <p:spPr>
          <a:xfrm>
            <a:off x="3286790" y="1541820"/>
            <a:ext cx="2423160" cy="411480"/>
          </a:xfrm>
          <a:prstGeom prst="rect">
            <a:avLst/>
          </a:prstGeom>
          <a:solidFill>
            <a:srgbClr val="FFFFCC"/>
          </a:solidFill>
          <a:ln w="12700">
            <a:solidFill>
              <a:srgbClr val="E7BB30"/>
            </a:solidFill>
          </a:ln>
        </p:spPr>
        <p:txBody>
          <a:bodyPr wrap="square" lIns="91440" tIns="0" rIns="91440" bIns="0" rtlCol="0" anchor="ctr" anchorCtr="0">
            <a:noAutofit/>
          </a:bodyPr>
          <a:lstStyle/>
          <a:p>
            <a:pPr algn="l"/>
            <a:r>
              <a:rPr lang="en-US" sz="1400" dirty="0">
                <a:latin typeface="Abadi" panose="020B0604020104020204" pitchFamily="34" charset="0"/>
              </a:rPr>
              <a:t>Prepare for Interviews</a:t>
            </a:r>
          </a:p>
        </p:txBody>
      </p:sp>
      <p:sp>
        <p:nvSpPr>
          <p:cNvPr id="83" name="TextBox 82">
            <a:extLst>
              <a:ext uri="{FF2B5EF4-FFF2-40B4-BE49-F238E27FC236}">
                <a16:creationId xmlns:a16="http://schemas.microsoft.com/office/drawing/2014/main" id="{E4783162-DD29-039E-00FD-691E645F76DA}"/>
              </a:ext>
            </a:extLst>
          </p:cNvPr>
          <p:cNvSpPr txBox="1"/>
          <p:nvPr/>
        </p:nvSpPr>
        <p:spPr>
          <a:xfrm>
            <a:off x="3286790" y="2047940"/>
            <a:ext cx="2423160" cy="411480"/>
          </a:xfrm>
          <a:prstGeom prst="rect">
            <a:avLst/>
          </a:prstGeom>
          <a:solidFill>
            <a:srgbClr val="FFFFCC"/>
          </a:solidFill>
          <a:ln w="12700">
            <a:solidFill>
              <a:srgbClr val="E7BB30"/>
            </a:solidFill>
          </a:ln>
        </p:spPr>
        <p:txBody>
          <a:bodyPr wrap="none" lIns="91440" tIns="91440" rIns="91440" bIns="91440" rtlCol="0" anchor="ctr" anchorCtr="0">
            <a:spAutoFit/>
          </a:bodyPr>
          <a:lstStyle/>
          <a:p>
            <a:pPr algn="l"/>
            <a:r>
              <a:rPr lang="en-US" sz="1400" dirty="0">
                <a:latin typeface="Abadi" panose="020B0604020104020204" pitchFamily="34" charset="0"/>
              </a:rPr>
              <a:t>Candidate Sourcing</a:t>
            </a:r>
          </a:p>
        </p:txBody>
      </p:sp>
      <p:sp>
        <p:nvSpPr>
          <p:cNvPr id="85" name="TextBox 84">
            <a:extLst>
              <a:ext uri="{FF2B5EF4-FFF2-40B4-BE49-F238E27FC236}">
                <a16:creationId xmlns:a16="http://schemas.microsoft.com/office/drawing/2014/main" id="{F1ADE55C-13D5-BAB8-BB2B-F40266A11F1C}"/>
              </a:ext>
            </a:extLst>
          </p:cNvPr>
          <p:cNvSpPr txBox="1"/>
          <p:nvPr/>
        </p:nvSpPr>
        <p:spPr>
          <a:xfrm>
            <a:off x="3286790" y="3093200"/>
            <a:ext cx="2423160" cy="411480"/>
          </a:xfrm>
          <a:prstGeom prst="rect">
            <a:avLst/>
          </a:prstGeom>
          <a:solidFill>
            <a:srgbClr val="FFFFCC"/>
          </a:solidFill>
          <a:ln w="12700">
            <a:solidFill>
              <a:srgbClr val="E7BB30"/>
            </a:solidFill>
          </a:ln>
        </p:spPr>
        <p:txBody>
          <a:bodyPr wrap="square" lIns="91440" tIns="0" rIns="91440" bIns="0" rtlCol="0" anchor="ctr" anchorCtr="0">
            <a:noAutofit/>
          </a:bodyPr>
          <a:lstStyle/>
          <a:p>
            <a:pPr algn="l"/>
            <a:r>
              <a:rPr lang="en-US" sz="1400" dirty="0">
                <a:latin typeface="Abadi" panose="020B0604020104020204" pitchFamily="34" charset="0"/>
              </a:rPr>
              <a:t>Recruiting Phone-a-thon</a:t>
            </a:r>
          </a:p>
        </p:txBody>
      </p:sp>
      <p:sp>
        <p:nvSpPr>
          <p:cNvPr id="86" name="TextBox 85">
            <a:extLst>
              <a:ext uri="{FF2B5EF4-FFF2-40B4-BE49-F238E27FC236}">
                <a16:creationId xmlns:a16="http://schemas.microsoft.com/office/drawing/2014/main" id="{ECE33960-A48B-678C-4212-220D00083370}"/>
              </a:ext>
            </a:extLst>
          </p:cNvPr>
          <p:cNvSpPr txBox="1"/>
          <p:nvPr/>
        </p:nvSpPr>
        <p:spPr>
          <a:xfrm>
            <a:off x="3286790" y="3599320"/>
            <a:ext cx="2423160" cy="411480"/>
          </a:xfrm>
          <a:prstGeom prst="rect">
            <a:avLst/>
          </a:prstGeom>
          <a:solidFill>
            <a:srgbClr val="FFFFCC"/>
          </a:solidFill>
          <a:ln w="12700">
            <a:solidFill>
              <a:srgbClr val="E7BB30"/>
            </a:solidFill>
          </a:ln>
        </p:spPr>
        <p:txBody>
          <a:bodyPr wrap="square" lIns="91440" tIns="0" rIns="91440" bIns="0" rtlCol="0" anchor="ctr" anchorCtr="0">
            <a:noAutofit/>
          </a:bodyPr>
          <a:lstStyle/>
          <a:p>
            <a:pPr algn="l"/>
            <a:r>
              <a:rPr lang="en-US" sz="1400" dirty="0">
                <a:latin typeface="Abadi" panose="020B0604020104020204" pitchFamily="34" charset="0"/>
              </a:rPr>
              <a:t>Send Interview Confirmations</a:t>
            </a:r>
          </a:p>
        </p:txBody>
      </p:sp>
      <p:sp>
        <p:nvSpPr>
          <p:cNvPr id="93" name="Conduct Interviews">
            <a:extLst>
              <a:ext uri="{FF2B5EF4-FFF2-40B4-BE49-F238E27FC236}">
                <a16:creationId xmlns:a16="http://schemas.microsoft.com/office/drawing/2014/main" id="{E2855F93-5BAE-3ED0-F46F-772060737C25}"/>
              </a:ext>
            </a:extLst>
          </p:cNvPr>
          <p:cNvSpPr txBox="1"/>
          <p:nvPr/>
        </p:nvSpPr>
        <p:spPr>
          <a:xfrm>
            <a:off x="3286790" y="5733442"/>
            <a:ext cx="2423160" cy="411480"/>
          </a:xfrm>
          <a:prstGeom prst="rect">
            <a:avLst/>
          </a:prstGeom>
          <a:solidFill>
            <a:srgbClr val="FFFFCC"/>
          </a:solidFill>
          <a:ln w="12700">
            <a:solidFill>
              <a:srgbClr val="E7BB30"/>
            </a:solidFill>
          </a:ln>
        </p:spPr>
        <p:txBody>
          <a:bodyPr wrap="square" lIns="91440" tIns="0" rIns="91440" bIns="0" rtlCol="0" anchor="ctr" anchorCtr="0">
            <a:noAutofit/>
          </a:bodyPr>
          <a:lstStyle/>
          <a:p>
            <a:pPr algn="l"/>
            <a:r>
              <a:rPr lang="en-US" sz="1400" dirty="0">
                <a:latin typeface="Abadi" panose="020B0604020104020204" pitchFamily="34" charset="0"/>
              </a:rPr>
              <a:t>Conduct Interviews</a:t>
            </a:r>
          </a:p>
        </p:txBody>
      </p:sp>
      <p:sp>
        <p:nvSpPr>
          <p:cNvPr id="92" name="TextBox 91">
            <a:extLst>
              <a:ext uri="{FF2B5EF4-FFF2-40B4-BE49-F238E27FC236}">
                <a16:creationId xmlns:a16="http://schemas.microsoft.com/office/drawing/2014/main" id="{CC2F45A9-8A3C-63EC-ADD8-8DDE2A1ED938}"/>
              </a:ext>
            </a:extLst>
          </p:cNvPr>
          <p:cNvSpPr txBox="1"/>
          <p:nvPr/>
        </p:nvSpPr>
        <p:spPr>
          <a:xfrm>
            <a:off x="3286790" y="2541360"/>
            <a:ext cx="2423160" cy="457200"/>
          </a:xfrm>
          <a:prstGeom prst="rect">
            <a:avLst/>
          </a:prstGeom>
          <a:solidFill>
            <a:srgbClr val="FFFFCC"/>
          </a:solidFill>
          <a:ln w="12700">
            <a:solidFill>
              <a:srgbClr val="E7BB30"/>
            </a:solidFill>
          </a:ln>
        </p:spPr>
        <p:txBody>
          <a:bodyPr wrap="square" lIns="91440" tIns="0" rIns="91440" bIns="0" rtlCol="0" anchor="ctr" anchorCtr="0">
            <a:noAutofit/>
          </a:bodyPr>
          <a:lstStyle/>
          <a:p>
            <a:r>
              <a:rPr lang="en-US" sz="1400" dirty="0">
                <a:latin typeface="Abadi" panose="020B0604020104020204" pitchFamily="34" charset="0"/>
              </a:rPr>
              <a:t>Source Candidates for Recruiting Phone-a-thon</a:t>
            </a:r>
          </a:p>
        </p:txBody>
      </p:sp>
      <p:sp>
        <p:nvSpPr>
          <p:cNvPr id="94" name="TextBox 93">
            <a:extLst>
              <a:ext uri="{FF2B5EF4-FFF2-40B4-BE49-F238E27FC236}">
                <a16:creationId xmlns:a16="http://schemas.microsoft.com/office/drawing/2014/main" id="{4BAC4894-CF8C-0192-5C03-21C6597F1165}"/>
              </a:ext>
            </a:extLst>
          </p:cNvPr>
          <p:cNvSpPr txBox="1"/>
          <p:nvPr/>
        </p:nvSpPr>
        <p:spPr>
          <a:xfrm>
            <a:off x="3286790" y="4102265"/>
            <a:ext cx="2423160" cy="457200"/>
          </a:xfrm>
          <a:prstGeom prst="rect">
            <a:avLst/>
          </a:prstGeom>
          <a:solidFill>
            <a:srgbClr val="FFFFCC"/>
          </a:solidFill>
          <a:ln w="12700">
            <a:solidFill>
              <a:srgbClr val="E7BB30"/>
            </a:solidFill>
          </a:ln>
        </p:spPr>
        <p:txBody>
          <a:bodyPr wrap="square" lIns="91440" tIns="91440" rIns="91440" bIns="91440" rtlCol="0" anchor="ctr" anchorCtr="0">
            <a:noAutofit/>
          </a:bodyPr>
          <a:lstStyle/>
          <a:p>
            <a:pPr algn="l"/>
            <a:r>
              <a:rPr lang="en-US" sz="1400" dirty="0">
                <a:latin typeface="Abadi" panose="020B0604020104020204" pitchFamily="34" charset="0"/>
              </a:rPr>
              <a:t>Send Reminders: 1</a:t>
            </a:r>
            <a:r>
              <a:rPr lang="en-US" sz="1400" baseline="30000" dirty="0">
                <a:latin typeface="Abadi" panose="020B0604020104020204" pitchFamily="34" charset="0"/>
              </a:rPr>
              <a:t>st</a:t>
            </a:r>
            <a:r>
              <a:rPr lang="en-US" sz="1400" dirty="0">
                <a:latin typeface="Abadi" panose="020B0604020104020204" pitchFamily="34" charset="0"/>
              </a:rPr>
              <a:t> Interviews</a:t>
            </a:r>
          </a:p>
        </p:txBody>
      </p:sp>
      <p:sp>
        <p:nvSpPr>
          <p:cNvPr id="95" name="TextBox 94">
            <a:extLst>
              <a:ext uri="{FF2B5EF4-FFF2-40B4-BE49-F238E27FC236}">
                <a16:creationId xmlns:a16="http://schemas.microsoft.com/office/drawing/2014/main" id="{5A87F0D0-3894-DEC6-2726-8F4CF33474F6}"/>
              </a:ext>
            </a:extLst>
          </p:cNvPr>
          <p:cNvSpPr txBox="1"/>
          <p:nvPr/>
        </p:nvSpPr>
        <p:spPr>
          <a:xfrm>
            <a:off x="3286790" y="5193573"/>
            <a:ext cx="2423160" cy="457200"/>
          </a:xfrm>
          <a:prstGeom prst="rect">
            <a:avLst/>
          </a:prstGeom>
          <a:solidFill>
            <a:srgbClr val="FFFFCC"/>
          </a:solidFill>
          <a:ln w="12700">
            <a:solidFill>
              <a:srgbClr val="E7BB30"/>
            </a:solidFill>
          </a:ln>
        </p:spPr>
        <p:txBody>
          <a:bodyPr wrap="square" lIns="91440" tIns="0" rIns="91440" bIns="0" rtlCol="0" anchor="ctr" anchorCtr="0">
            <a:noAutofit/>
          </a:bodyPr>
          <a:lstStyle/>
          <a:p>
            <a:pPr algn="l"/>
            <a:r>
              <a:rPr lang="en-US" sz="1400" dirty="0">
                <a:latin typeface="Abadi" panose="020B0604020104020204" pitchFamily="34" charset="0"/>
              </a:rPr>
              <a:t>Send Reminders: 2</a:t>
            </a:r>
            <a:r>
              <a:rPr lang="en-US" sz="1400" baseline="30000" dirty="0">
                <a:latin typeface="Abadi" panose="020B0604020104020204" pitchFamily="34" charset="0"/>
              </a:rPr>
              <a:t>nd</a:t>
            </a:r>
            <a:r>
              <a:rPr lang="en-US" sz="1400" dirty="0">
                <a:latin typeface="Abadi" panose="020B0604020104020204" pitchFamily="34" charset="0"/>
              </a:rPr>
              <a:t> Interviews</a:t>
            </a:r>
          </a:p>
        </p:txBody>
      </p:sp>
      <p:sp>
        <p:nvSpPr>
          <p:cNvPr id="96" name="TextBox 95">
            <a:extLst>
              <a:ext uri="{FF2B5EF4-FFF2-40B4-BE49-F238E27FC236}">
                <a16:creationId xmlns:a16="http://schemas.microsoft.com/office/drawing/2014/main" id="{98FA02E2-ED05-2882-CAD7-A7295BDBECC2}"/>
              </a:ext>
            </a:extLst>
          </p:cNvPr>
          <p:cNvSpPr txBox="1"/>
          <p:nvPr/>
        </p:nvSpPr>
        <p:spPr>
          <a:xfrm>
            <a:off x="3286790" y="4647755"/>
            <a:ext cx="2423160" cy="457200"/>
          </a:xfrm>
          <a:prstGeom prst="rect">
            <a:avLst/>
          </a:prstGeom>
          <a:solidFill>
            <a:srgbClr val="FFFFCC"/>
          </a:solidFill>
          <a:ln w="12700">
            <a:solidFill>
              <a:srgbClr val="E7BB30"/>
            </a:solidFill>
          </a:ln>
        </p:spPr>
        <p:txBody>
          <a:bodyPr wrap="square" lIns="91440" tIns="0" rIns="91440" bIns="0" rtlCol="0" anchor="ctr" anchorCtr="0">
            <a:noAutofit/>
          </a:bodyPr>
          <a:lstStyle/>
          <a:p>
            <a:pPr algn="l"/>
            <a:r>
              <a:rPr lang="en-US" sz="1400" dirty="0">
                <a:latin typeface="Abadi" panose="020B0604020104020204" pitchFamily="34" charset="0"/>
              </a:rPr>
              <a:t>Send 2</a:t>
            </a:r>
            <a:r>
              <a:rPr lang="en-US" sz="1400" baseline="30000" dirty="0">
                <a:latin typeface="Abadi" panose="020B0604020104020204" pitchFamily="34" charset="0"/>
              </a:rPr>
              <a:t>nd</a:t>
            </a:r>
            <a:r>
              <a:rPr lang="en-US" sz="1400" dirty="0">
                <a:latin typeface="Abadi" panose="020B0604020104020204" pitchFamily="34" charset="0"/>
              </a:rPr>
              <a:t> Interview Confirmations</a:t>
            </a:r>
          </a:p>
        </p:txBody>
      </p:sp>
      <p:sp>
        <p:nvSpPr>
          <p:cNvPr id="101" name="TextBox 100">
            <a:extLst>
              <a:ext uri="{FF2B5EF4-FFF2-40B4-BE49-F238E27FC236}">
                <a16:creationId xmlns:a16="http://schemas.microsoft.com/office/drawing/2014/main" id="{5543B8C2-A058-F930-FB1D-FD18FE408182}"/>
              </a:ext>
            </a:extLst>
          </p:cNvPr>
          <p:cNvSpPr txBox="1"/>
          <p:nvPr/>
        </p:nvSpPr>
        <p:spPr>
          <a:xfrm>
            <a:off x="6238310" y="2050107"/>
            <a:ext cx="2423160" cy="457200"/>
          </a:xfrm>
          <a:prstGeom prst="rect">
            <a:avLst/>
          </a:prstGeom>
          <a:solidFill>
            <a:srgbClr val="FF9999"/>
          </a:solidFill>
          <a:ln w="12700">
            <a:solidFill>
              <a:srgbClr val="B72B33"/>
            </a:solidFill>
          </a:ln>
        </p:spPr>
        <p:txBody>
          <a:bodyPr wrap="square" lIns="91440" tIns="0" rIns="91440" bIns="0" rtlCol="0" anchor="ctr" anchorCtr="0">
            <a:noAutofit/>
          </a:bodyPr>
          <a:lstStyle/>
          <a:p>
            <a:pPr algn="l"/>
            <a:r>
              <a:rPr lang="en-US" sz="1400" dirty="0">
                <a:latin typeface="Abadi" panose="020B0604020104020204" pitchFamily="34" charset="0"/>
              </a:rPr>
              <a:t>One-on-one meetings with your agents</a:t>
            </a:r>
          </a:p>
        </p:txBody>
      </p:sp>
      <p:sp>
        <p:nvSpPr>
          <p:cNvPr id="102" name="TextBox 101">
            <a:extLst>
              <a:ext uri="{FF2B5EF4-FFF2-40B4-BE49-F238E27FC236}">
                <a16:creationId xmlns:a16="http://schemas.microsoft.com/office/drawing/2014/main" id="{7D695B51-5884-E30F-8050-BB0E6A06E387}"/>
              </a:ext>
            </a:extLst>
          </p:cNvPr>
          <p:cNvSpPr txBox="1"/>
          <p:nvPr/>
        </p:nvSpPr>
        <p:spPr>
          <a:xfrm>
            <a:off x="6238310" y="1547432"/>
            <a:ext cx="2423160" cy="411480"/>
          </a:xfrm>
          <a:prstGeom prst="rect">
            <a:avLst/>
          </a:prstGeom>
          <a:solidFill>
            <a:srgbClr val="FF9999"/>
          </a:solidFill>
          <a:ln w="12700">
            <a:solidFill>
              <a:srgbClr val="B72B33"/>
            </a:solidFill>
          </a:ln>
        </p:spPr>
        <p:txBody>
          <a:bodyPr wrap="square" lIns="91440" tIns="0" rIns="91440" bIns="0" rtlCol="0" anchor="ctr" anchorCtr="0">
            <a:noAutofit/>
          </a:bodyPr>
          <a:lstStyle/>
          <a:p>
            <a:pPr algn="l"/>
            <a:r>
              <a:rPr lang="en-US" sz="1400" dirty="0">
                <a:latin typeface="Abadi" panose="020B0604020104020204" pitchFamily="34" charset="0"/>
              </a:rPr>
              <a:t>New Agent Debrief</a:t>
            </a:r>
          </a:p>
        </p:txBody>
      </p:sp>
      <p:sp>
        <p:nvSpPr>
          <p:cNvPr id="103" name="TextBox 102">
            <a:extLst>
              <a:ext uri="{FF2B5EF4-FFF2-40B4-BE49-F238E27FC236}">
                <a16:creationId xmlns:a16="http://schemas.microsoft.com/office/drawing/2014/main" id="{206C5E20-CDC9-8F19-8578-E27710164033}"/>
              </a:ext>
            </a:extLst>
          </p:cNvPr>
          <p:cNvSpPr txBox="1"/>
          <p:nvPr/>
        </p:nvSpPr>
        <p:spPr>
          <a:xfrm>
            <a:off x="6238310" y="2603581"/>
            <a:ext cx="2423160" cy="457200"/>
          </a:xfrm>
          <a:prstGeom prst="rect">
            <a:avLst/>
          </a:prstGeom>
          <a:solidFill>
            <a:srgbClr val="FF9999"/>
          </a:solidFill>
          <a:ln w="12700">
            <a:solidFill>
              <a:srgbClr val="B72B33"/>
            </a:solidFill>
          </a:ln>
        </p:spPr>
        <p:txBody>
          <a:bodyPr wrap="square" lIns="91440" tIns="0" rIns="91440" bIns="0" rtlCol="0" anchor="ctr" anchorCtr="0">
            <a:noAutofit/>
          </a:bodyPr>
          <a:lstStyle/>
          <a:p>
            <a:r>
              <a:rPr lang="en-US" sz="1400" dirty="0">
                <a:latin typeface="Abadi" panose="020B0604020104020204" pitchFamily="34" charset="0"/>
              </a:rPr>
              <a:t>Plan and schedule your weekly coaching activity</a:t>
            </a:r>
          </a:p>
        </p:txBody>
      </p:sp>
      <p:sp>
        <p:nvSpPr>
          <p:cNvPr id="104" name="TextBox 103">
            <a:extLst>
              <a:ext uri="{FF2B5EF4-FFF2-40B4-BE49-F238E27FC236}">
                <a16:creationId xmlns:a16="http://schemas.microsoft.com/office/drawing/2014/main" id="{D6E82CE3-66FA-F42C-853F-D1845D2511D9}"/>
              </a:ext>
            </a:extLst>
          </p:cNvPr>
          <p:cNvSpPr txBox="1"/>
          <p:nvPr/>
        </p:nvSpPr>
        <p:spPr>
          <a:xfrm>
            <a:off x="6238310" y="3150234"/>
            <a:ext cx="2423160" cy="411480"/>
          </a:xfrm>
          <a:prstGeom prst="rect">
            <a:avLst/>
          </a:prstGeom>
          <a:solidFill>
            <a:srgbClr val="FF9999"/>
          </a:solidFill>
          <a:ln w="12700">
            <a:solidFill>
              <a:srgbClr val="B72B33"/>
            </a:solidFill>
          </a:ln>
        </p:spPr>
        <p:txBody>
          <a:bodyPr wrap="square" lIns="91440" tIns="0" rIns="91440" bIns="0" rtlCol="0" anchor="ctr" anchorCtr="0">
            <a:noAutofit/>
          </a:bodyPr>
          <a:lstStyle/>
          <a:p>
            <a:pPr algn="l"/>
            <a:r>
              <a:rPr lang="en-US" sz="1400" dirty="0">
                <a:latin typeface="Abadi" panose="020B0604020104020204" pitchFamily="34" charset="0"/>
              </a:rPr>
              <a:t>Weekly Monday Kickoff</a:t>
            </a:r>
          </a:p>
        </p:txBody>
      </p:sp>
      <p:sp>
        <p:nvSpPr>
          <p:cNvPr id="105" name="TextBox 104">
            <a:extLst>
              <a:ext uri="{FF2B5EF4-FFF2-40B4-BE49-F238E27FC236}">
                <a16:creationId xmlns:a16="http://schemas.microsoft.com/office/drawing/2014/main" id="{14EA015A-9BA1-42EF-D100-83C0B11CA4AA}"/>
              </a:ext>
            </a:extLst>
          </p:cNvPr>
          <p:cNvSpPr txBox="1"/>
          <p:nvPr/>
        </p:nvSpPr>
        <p:spPr>
          <a:xfrm>
            <a:off x="9294708" y="1795860"/>
            <a:ext cx="2423160" cy="457200"/>
          </a:xfrm>
          <a:prstGeom prst="rect">
            <a:avLst/>
          </a:prstGeom>
          <a:solidFill>
            <a:srgbClr val="BDD7EE"/>
          </a:solidFill>
          <a:ln w="12700">
            <a:solidFill>
              <a:srgbClr val="19557F"/>
            </a:solidFill>
          </a:ln>
        </p:spPr>
        <p:txBody>
          <a:bodyPr wrap="square" lIns="91440" tIns="0" rIns="91440" bIns="0" rtlCol="0" anchor="ctr" anchorCtr="0">
            <a:noAutofit/>
          </a:bodyPr>
          <a:lstStyle/>
          <a:p>
            <a:r>
              <a:rPr lang="en-US" sz="1400" dirty="0">
                <a:latin typeface="Abadi" panose="020B0604020104020204" pitchFamily="34" charset="0"/>
              </a:rPr>
              <a:t>Prepare for Weekly Monday Kickoff</a:t>
            </a:r>
          </a:p>
        </p:txBody>
      </p:sp>
      <p:sp>
        <p:nvSpPr>
          <p:cNvPr id="106" name="TextBox 105">
            <a:extLst>
              <a:ext uri="{FF2B5EF4-FFF2-40B4-BE49-F238E27FC236}">
                <a16:creationId xmlns:a16="http://schemas.microsoft.com/office/drawing/2014/main" id="{598FE9A6-31A3-1277-6E16-20510DD1995E}"/>
              </a:ext>
            </a:extLst>
          </p:cNvPr>
          <p:cNvSpPr txBox="1"/>
          <p:nvPr/>
        </p:nvSpPr>
        <p:spPr>
          <a:xfrm>
            <a:off x="9294708" y="2853295"/>
            <a:ext cx="2423160" cy="411480"/>
          </a:xfrm>
          <a:prstGeom prst="rect">
            <a:avLst/>
          </a:prstGeom>
          <a:solidFill>
            <a:srgbClr val="BDD7EE"/>
          </a:solidFill>
          <a:ln w="12700">
            <a:solidFill>
              <a:srgbClr val="19557F"/>
            </a:solidFill>
          </a:ln>
        </p:spPr>
        <p:txBody>
          <a:bodyPr wrap="square" lIns="91440" tIns="0" rIns="91440" bIns="0" rtlCol="0" anchor="ctr" anchorCtr="0">
            <a:noAutofit/>
          </a:bodyPr>
          <a:lstStyle/>
          <a:p>
            <a:r>
              <a:rPr lang="en-US" sz="1400" dirty="0">
                <a:latin typeface="Abadi" panose="020B0604020104020204" pitchFamily="34" charset="0"/>
              </a:rPr>
              <a:t>Organize Follow-Ups</a:t>
            </a:r>
          </a:p>
        </p:txBody>
      </p:sp>
      <p:sp>
        <p:nvSpPr>
          <p:cNvPr id="107" name="TextBox 106">
            <a:extLst>
              <a:ext uri="{FF2B5EF4-FFF2-40B4-BE49-F238E27FC236}">
                <a16:creationId xmlns:a16="http://schemas.microsoft.com/office/drawing/2014/main" id="{85C620D5-CA4D-FE9B-28BF-FF9808631250}"/>
              </a:ext>
            </a:extLst>
          </p:cNvPr>
          <p:cNvSpPr txBox="1"/>
          <p:nvPr/>
        </p:nvSpPr>
        <p:spPr>
          <a:xfrm>
            <a:off x="9294708" y="2349554"/>
            <a:ext cx="2423160" cy="411480"/>
          </a:xfrm>
          <a:prstGeom prst="rect">
            <a:avLst/>
          </a:prstGeom>
          <a:solidFill>
            <a:srgbClr val="BDD7EE"/>
          </a:solidFill>
          <a:ln w="12700">
            <a:solidFill>
              <a:srgbClr val="19557F"/>
            </a:solidFill>
          </a:ln>
        </p:spPr>
        <p:txBody>
          <a:bodyPr wrap="square" lIns="91440" tIns="0" rIns="91440" bIns="0" rtlCol="0" anchor="ctr" anchorCtr="0">
            <a:noAutofit/>
          </a:bodyPr>
          <a:lstStyle/>
          <a:p>
            <a:r>
              <a:rPr lang="en-US" sz="1400" dirty="0">
                <a:latin typeface="Abadi" panose="020B0604020104020204" pitchFamily="34" charset="0"/>
              </a:rPr>
              <a:t>Review Weekly Plan</a:t>
            </a:r>
          </a:p>
        </p:txBody>
      </p:sp>
      <p:sp>
        <p:nvSpPr>
          <p:cNvPr id="154" name="TextBox 153">
            <a:extLst>
              <a:ext uri="{FF2B5EF4-FFF2-40B4-BE49-F238E27FC236}">
                <a16:creationId xmlns:a16="http://schemas.microsoft.com/office/drawing/2014/main" id="{9C6D5ADE-E792-B08B-08B3-EF29F76B866C}"/>
              </a:ext>
            </a:extLst>
          </p:cNvPr>
          <p:cNvSpPr txBox="1"/>
          <p:nvPr/>
        </p:nvSpPr>
        <p:spPr>
          <a:xfrm>
            <a:off x="352038" y="5131531"/>
            <a:ext cx="2412401" cy="400110"/>
          </a:xfrm>
          <a:prstGeom prst="rect">
            <a:avLst/>
          </a:prstGeom>
          <a:solidFill>
            <a:srgbClr val="D9FFD9"/>
          </a:solidFill>
          <a:ln w="12700">
            <a:solidFill>
              <a:srgbClr val="126A5C"/>
            </a:solidFill>
          </a:ln>
        </p:spPr>
        <p:txBody>
          <a:bodyPr wrap="square" lIns="91440" tIns="91440" rIns="91440" bIns="91440" rtlCol="0" anchor="ctr" anchorCtr="0">
            <a:spAutoFit/>
          </a:bodyPr>
          <a:lstStyle/>
          <a:p>
            <a:pPr algn="l"/>
            <a:r>
              <a:rPr lang="en-US" sz="1400" dirty="0">
                <a:latin typeface="Abadi" panose="020B0604020104020204" pitchFamily="34" charset="0"/>
              </a:rPr>
              <a:t>Prospecting Phone-a-thon</a:t>
            </a:r>
          </a:p>
        </p:txBody>
      </p:sp>
      <p:sp>
        <p:nvSpPr>
          <p:cNvPr id="155" name="TextBox 154">
            <a:extLst>
              <a:ext uri="{FF2B5EF4-FFF2-40B4-BE49-F238E27FC236}">
                <a16:creationId xmlns:a16="http://schemas.microsoft.com/office/drawing/2014/main" id="{EE3A6EC8-DF7F-0031-097D-056839FB86CE}"/>
              </a:ext>
            </a:extLst>
          </p:cNvPr>
          <p:cNvSpPr txBox="1"/>
          <p:nvPr/>
        </p:nvSpPr>
        <p:spPr>
          <a:xfrm>
            <a:off x="9294708" y="3357035"/>
            <a:ext cx="2423160" cy="457200"/>
          </a:xfrm>
          <a:prstGeom prst="rect">
            <a:avLst/>
          </a:prstGeom>
          <a:solidFill>
            <a:srgbClr val="BDD7EE"/>
          </a:solidFill>
          <a:ln w="12700">
            <a:solidFill>
              <a:srgbClr val="19557F"/>
            </a:solidFill>
          </a:ln>
        </p:spPr>
        <p:txBody>
          <a:bodyPr wrap="square" lIns="91440" tIns="0" rIns="182880" bIns="0" rtlCol="0" anchor="ctr" anchorCtr="0">
            <a:noAutofit/>
          </a:bodyPr>
          <a:lstStyle/>
          <a:p>
            <a:r>
              <a:rPr lang="en-US" sz="1400" dirty="0">
                <a:latin typeface="Abadi" panose="020B0604020104020204" pitchFamily="34" charset="0"/>
              </a:rPr>
              <a:t>CRM: Enter Activity &amp; Follow-Ups</a:t>
            </a:r>
          </a:p>
        </p:txBody>
      </p:sp>
      <p:sp>
        <p:nvSpPr>
          <p:cNvPr id="156" name="TextBox 155">
            <a:extLst>
              <a:ext uri="{FF2B5EF4-FFF2-40B4-BE49-F238E27FC236}">
                <a16:creationId xmlns:a16="http://schemas.microsoft.com/office/drawing/2014/main" id="{1C377B4D-BE5E-7C7A-4647-FBD493D282AB}"/>
              </a:ext>
            </a:extLst>
          </p:cNvPr>
          <p:cNvSpPr txBox="1"/>
          <p:nvPr/>
        </p:nvSpPr>
        <p:spPr>
          <a:xfrm>
            <a:off x="9294708" y="3357035"/>
            <a:ext cx="2423160" cy="457200"/>
          </a:xfrm>
          <a:prstGeom prst="rect">
            <a:avLst/>
          </a:prstGeom>
          <a:solidFill>
            <a:srgbClr val="BDD7EE"/>
          </a:solidFill>
          <a:ln w="12700">
            <a:solidFill>
              <a:srgbClr val="19557F"/>
            </a:solidFill>
          </a:ln>
        </p:spPr>
        <p:txBody>
          <a:bodyPr wrap="square" lIns="91440" tIns="0" rIns="182880" bIns="0" rtlCol="0" anchor="ctr" anchorCtr="0">
            <a:noAutofit/>
          </a:bodyPr>
          <a:lstStyle/>
          <a:p>
            <a:r>
              <a:rPr lang="en-US" sz="1400" dirty="0">
                <a:latin typeface="Abadi" panose="020B0604020104020204" pitchFamily="34" charset="0"/>
              </a:rPr>
              <a:t>CRM: Enter Activity &amp; Follow-Ups</a:t>
            </a:r>
          </a:p>
        </p:txBody>
      </p:sp>
      <p:sp>
        <p:nvSpPr>
          <p:cNvPr id="157" name="TextBox 156">
            <a:extLst>
              <a:ext uri="{FF2B5EF4-FFF2-40B4-BE49-F238E27FC236}">
                <a16:creationId xmlns:a16="http://schemas.microsoft.com/office/drawing/2014/main" id="{0BFC7F8A-C3A9-C5A6-0810-E156C6792AE2}"/>
              </a:ext>
            </a:extLst>
          </p:cNvPr>
          <p:cNvSpPr txBox="1"/>
          <p:nvPr/>
        </p:nvSpPr>
        <p:spPr>
          <a:xfrm>
            <a:off x="9294708" y="3357035"/>
            <a:ext cx="2423160" cy="457200"/>
          </a:xfrm>
          <a:prstGeom prst="rect">
            <a:avLst/>
          </a:prstGeom>
          <a:solidFill>
            <a:srgbClr val="BDD7EE"/>
          </a:solidFill>
          <a:ln w="12700">
            <a:solidFill>
              <a:srgbClr val="19557F"/>
            </a:solidFill>
          </a:ln>
        </p:spPr>
        <p:txBody>
          <a:bodyPr wrap="square" lIns="91440" tIns="0" rIns="182880" bIns="0" rtlCol="0" anchor="ctr" anchorCtr="0">
            <a:noAutofit/>
          </a:bodyPr>
          <a:lstStyle/>
          <a:p>
            <a:r>
              <a:rPr lang="en-US" sz="1400" dirty="0">
                <a:latin typeface="Abadi" panose="020B0604020104020204" pitchFamily="34" charset="0"/>
              </a:rPr>
              <a:t>CRM: Enter Activity &amp; Follow-Ups</a:t>
            </a:r>
          </a:p>
        </p:txBody>
      </p:sp>
      <p:sp>
        <p:nvSpPr>
          <p:cNvPr id="109" name="TextBox 108">
            <a:extLst>
              <a:ext uri="{FF2B5EF4-FFF2-40B4-BE49-F238E27FC236}">
                <a16:creationId xmlns:a16="http://schemas.microsoft.com/office/drawing/2014/main" id="{173824D2-BA36-17EE-4F41-6686AA267287}"/>
              </a:ext>
            </a:extLst>
          </p:cNvPr>
          <p:cNvSpPr txBox="1"/>
          <p:nvPr/>
        </p:nvSpPr>
        <p:spPr>
          <a:xfrm>
            <a:off x="9294708" y="3357035"/>
            <a:ext cx="2423160" cy="457200"/>
          </a:xfrm>
          <a:prstGeom prst="rect">
            <a:avLst/>
          </a:prstGeom>
          <a:solidFill>
            <a:srgbClr val="BDD7EE"/>
          </a:solidFill>
          <a:ln w="12700">
            <a:solidFill>
              <a:srgbClr val="19557F"/>
            </a:solidFill>
          </a:ln>
        </p:spPr>
        <p:txBody>
          <a:bodyPr wrap="square" lIns="91440" tIns="0" rIns="182880" bIns="0" rtlCol="0" anchor="ctr" anchorCtr="0">
            <a:noAutofit/>
          </a:bodyPr>
          <a:lstStyle/>
          <a:p>
            <a:r>
              <a:rPr lang="en-US" sz="1400" dirty="0">
                <a:latin typeface="Abadi" panose="020B0604020104020204" pitchFamily="34" charset="0"/>
              </a:rPr>
              <a:t>CRM: Enter Activity &amp; Follow-Ups</a:t>
            </a:r>
          </a:p>
        </p:txBody>
      </p:sp>
      <p:sp>
        <p:nvSpPr>
          <p:cNvPr id="7" name="TextBox 6">
            <a:extLst>
              <a:ext uri="{FF2B5EF4-FFF2-40B4-BE49-F238E27FC236}">
                <a16:creationId xmlns:a16="http://schemas.microsoft.com/office/drawing/2014/main" id="{01ABE932-E09B-3766-7BAA-9F202805997F}"/>
              </a:ext>
            </a:extLst>
          </p:cNvPr>
          <p:cNvSpPr txBox="1"/>
          <p:nvPr/>
        </p:nvSpPr>
        <p:spPr>
          <a:xfrm>
            <a:off x="0" y="237961"/>
            <a:ext cx="12192000" cy="830997"/>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Barlow"/>
                <a:ea typeface="+mn-ea"/>
                <a:cs typeface="+mn-cs"/>
              </a:rPr>
              <a:t>WHAT WEEKLY MANAGERIAL TASKS DRIVE BUSINESS GROWTH?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18976022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22" presetClass="entr" presetSubtype="8" fill="hold" nodeType="withEffect">
                                  <p:stCondLst>
                                    <p:cond delay="500"/>
                                  </p:stCondLst>
                                  <p:childTnLst>
                                    <p:set>
                                      <p:cBhvr>
                                        <p:cTn id="18" dur="1" fill="hold">
                                          <p:stCondLst>
                                            <p:cond delay="0"/>
                                          </p:stCondLst>
                                        </p:cTn>
                                        <p:tgtEl>
                                          <p:spTgt spid="31"/>
                                        </p:tgtEl>
                                        <p:attrNameLst>
                                          <p:attrName>style.visibility</p:attrName>
                                        </p:attrNameLst>
                                      </p:cBhvr>
                                      <p:to>
                                        <p:strVal val="visible"/>
                                      </p:to>
                                    </p:set>
                                    <p:animEffect transition="in" filter="wipe(left)">
                                      <p:cBhvr>
                                        <p:cTn id="19" dur="140"/>
                                        <p:tgtEl>
                                          <p:spTgt spid="31"/>
                                        </p:tgtEl>
                                      </p:cBhvr>
                                    </p:animEffect>
                                  </p:childTnLst>
                                </p:cTn>
                              </p:par>
                            </p:childTnLst>
                          </p:cTn>
                        </p:par>
                        <p:par>
                          <p:cTn id="20" fill="hold">
                            <p:stCondLst>
                              <p:cond delay="640"/>
                            </p:stCondLst>
                            <p:childTnLst>
                              <p:par>
                                <p:cTn id="21" presetID="22" presetClass="entr" presetSubtype="1" fill="hold" nodeType="after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wipe(up)">
                                      <p:cBhvr>
                                        <p:cTn id="23" dur="140"/>
                                        <p:tgtEl>
                                          <p:spTgt spid="43"/>
                                        </p:tgtEl>
                                      </p:cBhvr>
                                    </p:animEffect>
                                  </p:childTnLst>
                                </p:cTn>
                              </p:par>
                            </p:childTnLst>
                          </p:cTn>
                        </p:par>
                        <p:par>
                          <p:cTn id="24" fill="hold">
                            <p:stCondLst>
                              <p:cond delay="780"/>
                            </p:stCondLst>
                          </p:cTn>
                        </p:par>
                        <p:par>
                          <p:cTn id="25" fill="hold">
                            <p:stCondLst>
                              <p:cond delay="780"/>
                            </p:stCondLst>
                            <p:childTnLst>
                              <p:par>
                                <p:cTn id="26" presetID="22" presetClass="entr" presetSubtype="2" fill="hold" nodeType="after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wipe(right)">
                                      <p:cBhvr>
                                        <p:cTn id="28" dur="140"/>
                                        <p:tgtEl>
                                          <p:spTgt spid="41"/>
                                        </p:tgtEl>
                                      </p:cBhvr>
                                    </p:animEffect>
                                  </p:childTnLst>
                                </p:cTn>
                              </p:par>
                            </p:childTnLst>
                          </p:cTn>
                        </p:par>
                        <p:par>
                          <p:cTn id="29" fill="hold">
                            <p:stCondLst>
                              <p:cond delay="920"/>
                            </p:stCondLst>
                            <p:childTnLst>
                              <p:par>
                                <p:cTn id="30" presetID="22" presetClass="entr" presetSubtype="4" fill="hold" nodeType="after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wipe(down)">
                                      <p:cBhvr>
                                        <p:cTn id="32" dur="140"/>
                                        <p:tgtEl>
                                          <p:spTgt spid="44"/>
                                        </p:tgtEl>
                                      </p:cBhvr>
                                    </p:animEffect>
                                  </p:childTnLst>
                                </p:cTn>
                              </p:par>
                            </p:childTnLst>
                          </p:cTn>
                        </p:par>
                        <p:par>
                          <p:cTn id="33" fill="hold">
                            <p:stCondLst>
                              <p:cond delay="1060"/>
                            </p:stCondLst>
                            <p:childTnLst>
                              <p:par>
                                <p:cTn id="34" presetID="22" presetClass="entr" presetSubtype="8" fill="hold" nodeType="after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wipe(left)">
                                      <p:cBhvr>
                                        <p:cTn id="36" dur="140"/>
                                        <p:tgtEl>
                                          <p:spTgt spid="51"/>
                                        </p:tgtEl>
                                      </p:cBhvr>
                                    </p:animEffect>
                                  </p:childTnLst>
                                </p:cTn>
                              </p:par>
                            </p:childTnLst>
                          </p:cTn>
                        </p:par>
                        <p:par>
                          <p:cTn id="37" fill="hold">
                            <p:stCondLst>
                              <p:cond delay="1200"/>
                            </p:stCondLst>
                            <p:childTnLst>
                              <p:par>
                                <p:cTn id="38" presetID="22" presetClass="entr" presetSubtype="1" fill="hold" nodeType="after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wipe(up)">
                                      <p:cBhvr>
                                        <p:cTn id="40" dur="140"/>
                                        <p:tgtEl>
                                          <p:spTgt spid="53"/>
                                        </p:tgtEl>
                                      </p:cBhvr>
                                    </p:animEffect>
                                  </p:childTnLst>
                                </p:cTn>
                              </p:par>
                            </p:childTnLst>
                          </p:cTn>
                        </p:par>
                        <p:par>
                          <p:cTn id="41" fill="hold">
                            <p:stCondLst>
                              <p:cond delay="1340"/>
                            </p:stCondLst>
                            <p:childTnLst>
                              <p:par>
                                <p:cTn id="42" presetID="22" presetClass="entr" presetSubtype="2" fill="hold" nodeType="after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wipe(right)">
                                      <p:cBhvr>
                                        <p:cTn id="44" dur="140"/>
                                        <p:tgtEl>
                                          <p:spTgt spid="52"/>
                                        </p:tgtEl>
                                      </p:cBhvr>
                                    </p:animEffect>
                                  </p:childTnLst>
                                </p:cTn>
                              </p:par>
                            </p:childTnLst>
                          </p:cTn>
                        </p:par>
                        <p:par>
                          <p:cTn id="45" fill="hold">
                            <p:stCondLst>
                              <p:cond delay="1480"/>
                            </p:stCondLst>
                            <p:childTnLst>
                              <p:par>
                                <p:cTn id="46" presetID="22" presetClass="entr" presetSubtype="4" fill="hold" nodeType="afterEffect">
                                  <p:stCondLst>
                                    <p:cond delay="0"/>
                                  </p:stCondLst>
                                  <p:childTnLst>
                                    <p:set>
                                      <p:cBhvr>
                                        <p:cTn id="47" dur="1" fill="hold">
                                          <p:stCondLst>
                                            <p:cond delay="0"/>
                                          </p:stCondLst>
                                        </p:cTn>
                                        <p:tgtEl>
                                          <p:spTgt spid="54"/>
                                        </p:tgtEl>
                                        <p:attrNameLst>
                                          <p:attrName>style.visibility</p:attrName>
                                        </p:attrNameLst>
                                      </p:cBhvr>
                                      <p:to>
                                        <p:strVal val="visible"/>
                                      </p:to>
                                    </p:set>
                                    <p:animEffect transition="in" filter="wipe(down)">
                                      <p:cBhvr>
                                        <p:cTn id="48" dur="140"/>
                                        <p:tgtEl>
                                          <p:spTgt spid="54"/>
                                        </p:tgtEl>
                                      </p:cBhvr>
                                    </p:animEffect>
                                  </p:childTnLst>
                                </p:cTn>
                              </p:par>
                            </p:childTnLst>
                          </p:cTn>
                        </p:par>
                        <p:par>
                          <p:cTn id="49" fill="hold">
                            <p:stCondLst>
                              <p:cond delay="1620"/>
                            </p:stCondLst>
                            <p:childTnLst>
                              <p:par>
                                <p:cTn id="50" presetID="22" presetClass="entr" presetSubtype="8" fill="hold" nodeType="after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wipe(left)">
                                      <p:cBhvr>
                                        <p:cTn id="52" dur="140"/>
                                        <p:tgtEl>
                                          <p:spTgt spid="55"/>
                                        </p:tgtEl>
                                      </p:cBhvr>
                                    </p:animEffect>
                                  </p:childTnLst>
                                </p:cTn>
                              </p:par>
                            </p:childTnLst>
                          </p:cTn>
                        </p:par>
                        <p:par>
                          <p:cTn id="53" fill="hold">
                            <p:stCondLst>
                              <p:cond delay="1760"/>
                            </p:stCondLst>
                            <p:childTnLst>
                              <p:par>
                                <p:cTn id="54" presetID="22" presetClass="entr" presetSubtype="1" fill="hold" nodeType="afterEffect">
                                  <p:stCondLst>
                                    <p:cond delay="0"/>
                                  </p:stCondLst>
                                  <p:childTnLst>
                                    <p:set>
                                      <p:cBhvr>
                                        <p:cTn id="55" dur="1" fill="hold">
                                          <p:stCondLst>
                                            <p:cond delay="0"/>
                                          </p:stCondLst>
                                        </p:cTn>
                                        <p:tgtEl>
                                          <p:spTgt spid="57"/>
                                        </p:tgtEl>
                                        <p:attrNameLst>
                                          <p:attrName>style.visibility</p:attrName>
                                        </p:attrNameLst>
                                      </p:cBhvr>
                                      <p:to>
                                        <p:strVal val="visible"/>
                                      </p:to>
                                    </p:set>
                                    <p:animEffect transition="in" filter="wipe(up)">
                                      <p:cBhvr>
                                        <p:cTn id="56" dur="140"/>
                                        <p:tgtEl>
                                          <p:spTgt spid="57"/>
                                        </p:tgtEl>
                                      </p:cBhvr>
                                    </p:animEffect>
                                  </p:childTnLst>
                                </p:cTn>
                              </p:par>
                            </p:childTnLst>
                          </p:cTn>
                        </p:par>
                        <p:par>
                          <p:cTn id="57" fill="hold">
                            <p:stCondLst>
                              <p:cond delay="1900"/>
                            </p:stCondLst>
                            <p:childTnLst>
                              <p:par>
                                <p:cTn id="58" presetID="22" presetClass="entr" presetSubtype="2" fill="hold" nodeType="afterEffect">
                                  <p:stCondLst>
                                    <p:cond delay="0"/>
                                  </p:stCondLst>
                                  <p:childTnLst>
                                    <p:set>
                                      <p:cBhvr>
                                        <p:cTn id="59" dur="1" fill="hold">
                                          <p:stCondLst>
                                            <p:cond delay="0"/>
                                          </p:stCondLst>
                                        </p:cTn>
                                        <p:tgtEl>
                                          <p:spTgt spid="56"/>
                                        </p:tgtEl>
                                        <p:attrNameLst>
                                          <p:attrName>style.visibility</p:attrName>
                                        </p:attrNameLst>
                                      </p:cBhvr>
                                      <p:to>
                                        <p:strVal val="visible"/>
                                      </p:to>
                                    </p:set>
                                    <p:animEffect transition="in" filter="wipe(right)">
                                      <p:cBhvr>
                                        <p:cTn id="60" dur="140"/>
                                        <p:tgtEl>
                                          <p:spTgt spid="56"/>
                                        </p:tgtEl>
                                      </p:cBhvr>
                                    </p:animEffect>
                                  </p:childTnLst>
                                </p:cTn>
                              </p:par>
                            </p:childTnLst>
                          </p:cTn>
                        </p:par>
                        <p:par>
                          <p:cTn id="61" fill="hold">
                            <p:stCondLst>
                              <p:cond delay="2040"/>
                            </p:stCondLst>
                            <p:childTnLst>
                              <p:par>
                                <p:cTn id="62" presetID="22" presetClass="entr" presetSubtype="4" fill="hold" nodeType="afterEffect">
                                  <p:stCondLst>
                                    <p:cond delay="0"/>
                                  </p:stCondLst>
                                  <p:childTnLst>
                                    <p:set>
                                      <p:cBhvr>
                                        <p:cTn id="63" dur="1" fill="hold">
                                          <p:stCondLst>
                                            <p:cond delay="0"/>
                                          </p:stCondLst>
                                        </p:cTn>
                                        <p:tgtEl>
                                          <p:spTgt spid="58"/>
                                        </p:tgtEl>
                                        <p:attrNameLst>
                                          <p:attrName>style.visibility</p:attrName>
                                        </p:attrNameLst>
                                      </p:cBhvr>
                                      <p:to>
                                        <p:strVal val="visible"/>
                                      </p:to>
                                    </p:set>
                                    <p:animEffect transition="in" filter="wipe(down)">
                                      <p:cBhvr>
                                        <p:cTn id="64" dur="140"/>
                                        <p:tgtEl>
                                          <p:spTgt spid="58"/>
                                        </p:tgtEl>
                                      </p:cBhvr>
                                    </p:animEffect>
                                  </p:childTnLst>
                                </p:cTn>
                              </p:par>
                            </p:childTnLst>
                          </p:cTn>
                        </p:par>
                        <p:par>
                          <p:cTn id="65" fill="hold">
                            <p:stCondLst>
                              <p:cond delay="2180"/>
                            </p:stCondLst>
                            <p:childTnLst>
                              <p:par>
                                <p:cTn id="66" presetID="22" presetClass="entr" presetSubtype="8" fill="hold" nodeType="afterEffect">
                                  <p:stCondLst>
                                    <p:cond delay="0"/>
                                  </p:stCondLst>
                                  <p:childTnLst>
                                    <p:set>
                                      <p:cBhvr>
                                        <p:cTn id="67" dur="1" fill="hold">
                                          <p:stCondLst>
                                            <p:cond delay="0"/>
                                          </p:stCondLst>
                                        </p:cTn>
                                        <p:tgtEl>
                                          <p:spTgt spid="59"/>
                                        </p:tgtEl>
                                        <p:attrNameLst>
                                          <p:attrName>style.visibility</p:attrName>
                                        </p:attrNameLst>
                                      </p:cBhvr>
                                      <p:to>
                                        <p:strVal val="visible"/>
                                      </p:to>
                                    </p:set>
                                    <p:animEffect transition="in" filter="wipe(left)">
                                      <p:cBhvr>
                                        <p:cTn id="68" dur="140"/>
                                        <p:tgtEl>
                                          <p:spTgt spid="59"/>
                                        </p:tgtEl>
                                      </p:cBhvr>
                                    </p:animEffect>
                                  </p:childTnLst>
                                </p:cTn>
                              </p:par>
                            </p:childTnLst>
                          </p:cTn>
                        </p:par>
                        <p:par>
                          <p:cTn id="69" fill="hold">
                            <p:stCondLst>
                              <p:cond delay="2320"/>
                            </p:stCondLst>
                            <p:childTnLst>
                              <p:par>
                                <p:cTn id="70" presetID="22" presetClass="entr" presetSubtype="1" fill="hold" nodeType="afterEffect">
                                  <p:stCondLst>
                                    <p:cond delay="0"/>
                                  </p:stCondLst>
                                  <p:childTnLst>
                                    <p:set>
                                      <p:cBhvr>
                                        <p:cTn id="71" dur="1" fill="hold">
                                          <p:stCondLst>
                                            <p:cond delay="0"/>
                                          </p:stCondLst>
                                        </p:cTn>
                                        <p:tgtEl>
                                          <p:spTgt spid="61"/>
                                        </p:tgtEl>
                                        <p:attrNameLst>
                                          <p:attrName>style.visibility</p:attrName>
                                        </p:attrNameLst>
                                      </p:cBhvr>
                                      <p:to>
                                        <p:strVal val="visible"/>
                                      </p:to>
                                    </p:set>
                                    <p:animEffect transition="in" filter="wipe(up)">
                                      <p:cBhvr>
                                        <p:cTn id="72" dur="140"/>
                                        <p:tgtEl>
                                          <p:spTgt spid="61"/>
                                        </p:tgtEl>
                                      </p:cBhvr>
                                    </p:animEffect>
                                  </p:childTnLst>
                                </p:cTn>
                              </p:par>
                            </p:childTnLst>
                          </p:cTn>
                        </p:par>
                        <p:par>
                          <p:cTn id="73" fill="hold">
                            <p:stCondLst>
                              <p:cond delay="2460"/>
                            </p:stCondLst>
                            <p:childTnLst>
                              <p:par>
                                <p:cTn id="74" presetID="22" presetClass="entr" presetSubtype="2" fill="hold" nodeType="afterEffect">
                                  <p:stCondLst>
                                    <p:cond delay="0"/>
                                  </p:stCondLst>
                                  <p:childTnLst>
                                    <p:set>
                                      <p:cBhvr>
                                        <p:cTn id="75" dur="1" fill="hold">
                                          <p:stCondLst>
                                            <p:cond delay="0"/>
                                          </p:stCondLst>
                                        </p:cTn>
                                        <p:tgtEl>
                                          <p:spTgt spid="60"/>
                                        </p:tgtEl>
                                        <p:attrNameLst>
                                          <p:attrName>style.visibility</p:attrName>
                                        </p:attrNameLst>
                                      </p:cBhvr>
                                      <p:to>
                                        <p:strVal val="visible"/>
                                      </p:to>
                                    </p:set>
                                    <p:animEffect transition="in" filter="wipe(right)">
                                      <p:cBhvr>
                                        <p:cTn id="76" dur="140"/>
                                        <p:tgtEl>
                                          <p:spTgt spid="60"/>
                                        </p:tgtEl>
                                      </p:cBhvr>
                                    </p:animEffect>
                                  </p:childTnLst>
                                </p:cTn>
                              </p:par>
                            </p:childTnLst>
                          </p:cTn>
                        </p:par>
                        <p:par>
                          <p:cTn id="77" fill="hold">
                            <p:stCondLst>
                              <p:cond delay="2600"/>
                            </p:stCondLst>
                            <p:childTnLst>
                              <p:par>
                                <p:cTn id="78" presetID="22" presetClass="entr" presetSubtype="4" fill="hold" nodeType="afterEffect">
                                  <p:stCondLst>
                                    <p:cond delay="0"/>
                                  </p:stCondLst>
                                  <p:childTnLst>
                                    <p:set>
                                      <p:cBhvr>
                                        <p:cTn id="79" dur="1" fill="hold">
                                          <p:stCondLst>
                                            <p:cond delay="0"/>
                                          </p:stCondLst>
                                        </p:cTn>
                                        <p:tgtEl>
                                          <p:spTgt spid="62"/>
                                        </p:tgtEl>
                                        <p:attrNameLst>
                                          <p:attrName>style.visibility</p:attrName>
                                        </p:attrNameLst>
                                      </p:cBhvr>
                                      <p:to>
                                        <p:strVal val="visible"/>
                                      </p:to>
                                    </p:set>
                                    <p:animEffect transition="in" filter="wipe(down)">
                                      <p:cBhvr>
                                        <p:cTn id="80" dur="140"/>
                                        <p:tgtEl>
                                          <p:spTgt spid="62"/>
                                        </p:tgtEl>
                                      </p:cBhvr>
                                    </p:animEffect>
                                  </p:childTnLst>
                                </p:cTn>
                              </p:par>
                            </p:childTnLst>
                          </p:cTn>
                        </p:par>
                        <p:par>
                          <p:cTn id="81" fill="hold">
                            <p:stCondLst>
                              <p:cond delay="2740"/>
                            </p:stCondLst>
                            <p:childTnLst>
                              <p:par>
                                <p:cTn id="82" presetID="1" presetClass="entr" presetSubtype="0" fill="hold" grpId="0" nodeType="afterEffect">
                                  <p:stCondLst>
                                    <p:cond delay="0"/>
                                  </p:stCondLst>
                                  <p:childTnLst>
                                    <p:set>
                                      <p:cBhvr>
                                        <p:cTn id="83" dur="1" fill="hold">
                                          <p:stCondLst>
                                            <p:cond delay="0"/>
                                          </p:stCondLst>
                                        </p:cTn>
                                        <p:tgtEl>
                                          <p:spTgt spid="132"/>
                                        </p:tgtEl>
                                        <p:attrNameLst>
                                          <p:attrName>style.visibility</p:attrName>
                                        </p:attrNameLst>
                                      </p:cBhvr>
                                      <p:to>
                                        <p:strVal val="visible"/>
                                      </p:to>
                                    </p:set>
                                  </p:childTnLst>
                                </p:cTn>
                              </p:par>
                              <p:par>
                                <p:cTn id="84" presetID="1" presetClass="entr" presetSubtype="0" fill="hold" grpId="0" nodeType="withEffect">
                                  <p:stCondLst>
                                    <p:cond delay="750"/>
                                  </p:stCondLst>
                                  <p:childTnLst>
                                    <p:set>
                                      <p:cBhvr>
                                        <p:cTn id="85" dur="1" fill="hold">
                                          <p:stCondLst>
                                            <p:cond delay="0"/>
                                          </p:stCondLst>
                                        </p:cTn>
                                        <p:tgtEl>
                                          <p:spTgt spid="126"/>
                                        </p:tgtEl>
                                        <p:attrNameLst>
                                          <p:attrName>style.visibility</p:attrName>
                                        </p:attrNameLst>
                                      </p:cBhvr>
                                      <p:to>
                                        <p:strVal val="visible"/>
                                      </p:to>
                                    </p:set>
                                  </p:childTnLst>
                                </p:cTn>
                              </p:par>
                              <p:par>
                                <p:cTn id="86" presetID="1" presetClass="entr" presetSubtype="0" fill="hold" grpId="0" nodeType="withEffect">
                                  <p:stCondLst>
                                    <p:cond delay="750"/>
                                  </p:stCondLst>
                                  <p:childTnLst>
                                    <p:set>
                                      <p:cBhvr>
                                        <p:cTn id="87" dur="1" fill="hold">
                                          <p:stCondLst>
                                            <p:cond delay="0"/>
                                          </p:stCondLst>
                                        </p:cTn>
                                        <p:tgtEl>
                                          <p:spTgt spid="131"/>
                                        </p:tgtEl>
                                        <p:attrNameLst>
                                          <p:attrName>style.visibility</p:attrName>
                                        </p:attrNameLst>
                                      </p:cBhvr>
                                      <p:to>
                                        <p:strVal val="visible"/>
                                      </p:to>
                                    </p:set>
                                  </p:childTnLst>
                                </p:cTn>
                              </p:par>
                              <p:par>
                                <p:cTn id="88" presetID="1" presetClass="entr" presetSubtype="0" fill="hold" grpId="0" nodeType="withEffect">
                                  <p:stCondLst>
                                    <p:cond delay="750"/>
                                  </p:stCondLst>
                                  <p:childTnLst>
                                    <p:set>
                                      <p:cBhvr>
                                        <p:cTn id="89" dur="1" fill="hold">
                                          <p:stCondLst>
                                            <p:cond delay="0"/>
                                          </p:stCondLst>
                                        </p:cTn>
                                        <p:tgtEl>
                                          <p:spTgt spid="127"/>
                                        </p:tgtEl>
                                        <p:attrNameLst>
                                          <p:attrName>style.visibility</p:attrName>
                                        </p:attrNameLst>
                                      </p:cBhvr>
                                      <p:to>
                                        <p:strVal val="visible"/>
                                      </p:to>
                                    </p:set>
                                  </p:childTnLst>
                                </p:cTn>
                              </p:par>
                              <p:par>
                                <p:cTn id="90" presetID="1" presetClass="entr" presetSubtype="0" fill="hold" grpId="0" nodeType="withEffect">
                                  <p:stCondLst>
                                    <p:cond delay="750"/>
                                  </p:stCondLst>
                                  <p:childTnLst>
                                    <p:set>
                                      <p:cBhvr>
                                        <p:cTn id="91" dur="1" fill="hold">
                                          <p:stCondLst>
                                            <p:cond delay="0"/>
                                          </p:stCondLst>
                                        </p:cTn>
                                        <p:tgtEl>
                                          <p:spTgt spid="123"/>
                                        </p:tgtEl>
                                        <p:attrNameLst>
                                          <p:attrName>style.visibility</p:attrName>
                                        </p:attrNameLst>
                                      </p:cBhvr>
                                      <p:to>
                                        <p:strVal val="visible"/>
                                      </p:to>
                                    </p:set>
                                  </p:childTnLst>
                                </p:cTn>
                              </p:par>
                              <p:par>
                                <p:cTn id="92" presetID="1" presetClass="entr" presetSubtype="0" fill="hold" grpId="0" nodeType="withEffect">
                                  <p:stCondLst>
                                    <p:cond delay="750"/>
                                  </p:stCondLst>
                                  <p:childTnLst>
                                    <p:set>
                                      <p:cBhvr>
                                        <p:cTn id="93" dur="1" fill="hold">
                                          <p:stCondLst>
                                            <p:cond delay="0"/>
                                          </p:stCondLst>
                                        </p:cTn>
                                        <p:tgtEl>
                                          <p:spTgt spid="128"/>
                                        </p:tgtEl>
                                        <p:attrNameLst>
                                          <p:attrName>style.visibility</p:attrName>
                                        </p:attrNameLst>
                                      </p:cBhvr>
                                      <p:to>
                                        <p:strVal val="visible"/>
                                      </p:to>
                                    </p:set>
                                  </p:childTnLst>
                                </p:cTn>
                              </p:par>
                              <p:par>
                                <p:cTn id="94" presetID="1" presetClass="entr" presetSubtype="0" fill="hold" grpId="0" nodeType="withEffect">
                                  <p:stCondLst>
                                    <p:cond delay="750"/>
                                  </p:stCondLst>
                                  <p:childTnLst>
                                    <p:set>
                                      <p:cBhvr>
                                        <p:cTn id="95" dur="1" fill="hold">
                                          <p:stCondLst>
                                            <p:cond delay="0"/>
                                          </p:stCondLst>
                                        </p:cTn>
                                        <p:tgtEl>
                                          <p:spTgt spid="124"/>
                                        </p:tgtEl>
                                        <p:attrNameLst>
                                          <p:attrName>style.visibility</p:attrName>
                                        </p:attrNameLst>
                                      </p:cBhvr>
                                      <p:to>
                                        <p:strVal val="visible"/>
                                      </p:to>
                                    </p:set>
                                  </p:childTnLst>
                                </p:cTn>
                              </p:par>
                              <p:par>
                                <p:cTn id="96" presetID="1" presetClass="entr" presetSubtype="0" fill="hold" grpId="0" nodeType="withEffect">
                                  <p:stCondLst>
                                    <p:cond delay="750"/>
                                  </p:stCondLst>
                                  <p:childTnLst>
                                    <p:set>
                                      <p:cBhvr>
                                        <p:cTn id="97" dur="1" fill="hold">
                                          <p:stCondLst>
                                            <p:cond delay="0"/>
                                          </p:stCondLst>
                                        </p:cTn>
                                        <p:tgtEl>
                                          <p:spTgt spid="120"/>
                                        </p:tgtEl>
                                        <p:attrNameLst>
                                          <p:attrName>style.visibility</p:attrName>
                                        </p:attrNameLst>
                                      </p:cBhvr>
                                      <p:to>
                                        <p:strVal val="visible"/>
                                      </p:to>
                                    </p:set>
                                  </p:childTnLst>
                                </p:cTn>
                              </p:par>
                              <p:par>
                                <p:cTn id="98" presetID="1" presetClass="entr" presetSubtype="0" fill="hold" grpId="0" nodeType="withEffect">
                                  <p:stCondLst>
                                    <p:cond delay="750"/>
                                  </p:stCondLst>
                                  <p:childTnLst>
                                    <p:set>
                                      <p:cBhvr>
                                        <p:cTn id="99" dur="1" fill="hold">
                                          <p:stCondLst>
                                            <p:cond delay="0"/>
                                          </p:stCondLst>
                                        </p:cTn>
                                        <p:tgtEl>
                                          <p:spTgt spid="129"/>
                                        </p:tgtEl>
                                        <p:attrNameLst>
                                          <p:attrName>style.visibility</p:attrName>
                                        </p:attrNameLst>
                                      </p:cBhvr>
                                      <p:to>
                                        <p:strVal val="visible"/>
                                      </p:to>
                                    </p:set>
                                  </p:childTnLst>
                                </p:cTn>
                              </p:par>
                              <p:par>
                                <p:cTn id="100" presetID="1" presetClass="entr" presetSubtype="0" fill="hold" grpId="0" nodeType="withEffect">
                                  <p:stCondLst>
                                    <p:cond delay="750"/>
                                  </p:stCondLst>
                                  <p:childTnLst>
                                    <p:set>
                                      <p:cBhvr>
                                        <p:cTn id="101" dur="1" fill="hold">
                                          <p:stCondLst>
                                            <p:cond delay="0"/>
                                          </p:stCondLst>
                                        </p:cTn>
                                        <p:tgtEl>
                                          <p:spTgt spid="125"/>
                                        </p:tgtEl>
                                        <p:attrNameLst>
                                          <p:attrName>style.visibility</p:attrName>
                                        </p:attrNameLst>
                                      </p:cBhvr>
                                      <p:to>
                                        <p:strVal val="visible"/>
                                      </p:to>
                                    </p:set>
                                  </p:childTnLst>
                                </p:cTn>
                              </p:par>
                              <p:par>
                                <p:cTn id="102" presetID="1" presetClass="entr" presetSubtype="0" fill="hold" grpId="0" nodeType="withEffect">
                                  <p:stCondLst>
                                    <p:cond delay="750"/>
                                  </p:stCondLst>
                                  <p:childTnLst>
                                    <p:set>
                                      <p:cBhvr>
                                        <p:cTn id="103" dur="1" fill="hold">
                                          <p:stCondLst>
                                            <p:cond delay="0"/>
                                          </p:stCondLst>
                                        </p:cTn>
                                        <p:tgtEl>
                                          <p:spTgt spid="121"/>
                                        </p:tgtEl>
                                        <p:attrNameLst>
                                          <p:attrName>style.visibility</p:attrName>
                                        </p:attrNameLst>
                                      </p:cBhvr>
                                      <p:to>
                                        <p:strVal val="visible"/>
                                      </p:to>
                                    </p:set>
                                  </p:childTnLst>
                                </p:cTn>
                              </p:par>
                              <p:par>
                                <p:cTn id="104" presetID="1" presetClass="entr" presetSubtype="0" fill="hold" grpId="0" nodeType="withEffect">
                                  <p:stCondLst>
                                    <p:cond delay="750"/>
                                  </p:stCondLst>
                                  <p:childTnLst>
                                    <p:set>
                                      <p:cBhvr>
                                        <p:cTn id="105" dur="1" fill="hold">
                                          <p:stCondLst>
                                            <p:cond delay="0"/>
                                          </p:stCondLst>
                                        </p:cTn>
                                        <p:tgtEl>
                                          <p:spTgt spid="141"/>
                                        </p:tgtEl>
                                        <p:attrNameLst>
                                          <p:attrName>style.visibility</p:attrName>
                                        </p:attrNameLst>
                                      </p:cBhvr>
                                      <p:to>
                                        <p:strVal val="visible"/>
                                      </p:to>
                                    </p:set>
                                  </p:childTnLst>
                                </p:cTn>
                              </p:par>
                              <p:par>
                                <p:cTn id="106" presetID="1" presetClass="entr" presetSubtype="0" fill="hold" grpId="0" nodeType="withEffect">
                                  <p:stCondLst>
                                    <p:cond delay="750"/>
                                  </p:stCondLst>
                                  <p:childTnLst>
                                    <p:set>
                                      <p:cBhvr>
                                        <p:cTn id="107" dur="1" fill="hold">
                                          <p:stCondLst>
                                            <p:cond delay="0"/>
                                          </p:stCondLst>
                                        </p:cTn>
                                        <p:tgtEl>
                                          <p:spTgt spid="142"/>
                                        </p:tgtEl>
                                        <p:attrNameLst>
                                          <p:attrName>style.visibility</p:attrName>
                                        </p:attrNameLst>
                                      </p:cBhvr>
                                      <p:to>
                                        <p:strVal val="visible"/>
                                      </p:to>
                                    </p:set>
                                  </p:childTnLst>
                                </p:cTn>
                              </p:par>
                              <p:par>
                                <p:cTn id="108" presetID="1" presetClass="entr" presetSubtype="0" fill="hold" grpId="0" nodeType="withEffect">
                                  <p:stCondLst>
                                    <p:cond delay="750"/>
                                  </p:stCondLst>
                                  <p:childTnLst>
                                    <p:set>
                                      <p:cBhvr>
                                        <p:cTn id="109" dur="1" fill="hold">
                                          <p:stCondLst>
                                            <p:cond delay="0"/>
                                          </p:stCondLst>
                                        </p:cTn>
                                        <p:tgtEl>
                                          <p:spTgt spid="144"/>
                                        </p:tgtEl>
                                        <p:attrNameLst>
                                          <p:attrName>style.visibility</p:attrName>
                                        </p:attrNameLst>
                                      </p:cBhvr>
                                      <p:to>
                                        <p:strVal val="visible"/>
                                      </p:to>
                                    </p:set>
                                  </p:childTnLst>
                                </p:cTn>
                              </p:par>
                              <p:par>
                                <p:cTn id="110" presetID="1" presetClass="entr" presetSubtype="0" fill="hold" grpId="0" nodeType="withEffect">
                                  <p:stCondLst>
                                    <p:cond delay="750"/>
                                  </p:stCondLst>
                                  <p:childTnLst>
                                    <p:set>
                                      <p:cBhvr>
                                        <p:cTn id="111" dur="1" fill="hold">
                                          <p:stCondLst>
                                            <p:cond delay="0"/>
                                          </p:stCondLst>
                                        </p:cTn>
                                        <p:tgtEl>
                                          <p:spTgt spid="145"/>
                                        </p:tgtEl>
                                        <p:attrNameLst>
                                          <p:attrName>style.visibility</p:attrName>
                                        </p:attrNameLst>
                                      </p:cBhvr>
                                      <p:to>
                                        <p:strVal val="visible"/>
                                      </p:to>
                                    </p:set>
                                  </p:childTnLst>
                                </p:cTn>
                              </p:par>
                              <p:par>
                                <p:cTn id="112" presetID="1" presetClass="entr" presetSubtype="0" fill="hold" grpId="0" nodeType="withEffect">
                                  <p:stCondLst>
                                    <p:cond delay="0"/>
                                  </p:stCondLst>
                                  <p:childTnLst>
                                    <p:set>
                                      <p:cBhvr>
                                        <p:cTn id="113" dur="1" fill="hold">
                                          <p:stCondLst>
                                            <p:cond delay="0"/>
                                          </p:stCondLst>
                                        </p:cTn>
                                        <p:tgtEl>
                                          <p:spTgt spid="147"/>
                                        </p:tgtEl>
                                        <p:attrNameLst>
                                          <p:attrName>style.visibility</p:attrName>
                                        </p:attrNameLst>
                                      </p:cBhvr>
                                      <p:to>
                                        <p:strVal val="visible"/>
                                      </p:to>
                                    </p:set>
                                  </p:childTnLst>
                                </p:cTn>
                              </p:par>
                              <p:par>
                                <p:cTn id="114" presetID="1" presetClass="entr" presetSubtype="0" fill="hold" grpId="0" nodeType="withEffect">
                                  <p:stCondLst>
                                    <p:cond delay="0"/>
                                  </p:stCondLst>
                                  <p:childTnLst>
                                    <p:set>
                                      <p:cBhvr>
                                        <p:cTn id="115" dur="1" fill="hold">
                                          <p:stCondLst>
                                            <p:cond delay="0"/>
                                          </p:stCondLst>
                                        </p:cTn>
                                        <p:tgtEl>
                                          <p:spTgt spid="146"/>
                                        </p:tgtEl>
                                        <p:attrNameLst>
                                          <p:attrName>style.visibility</p:attrName>
                                        </p:attrNameLst>
                                      </p:cBhvr>
                                      <p:to>
                                        <p:strVal val="visible"/>
                                      </p:to>
                                    </p:set>
                                  </p:childTnLst>
                                </p:cTn>
                              </p:par>
                              <p:par>
                                <p:cTn id="116" presetID="1" presetClass="entr" presetSubtype="0" fill="hold" grpId="0" nodeType="withEffect">
                                  <p:stCondLst>
                                    <p:cond delay="0"/>
                                  </p:stCondLst>
                                  <p:childTnLst>
                                    <p:set>
                                      <p:cBhvr>
                                        <p:cTn id="117" dur="1" fill="hold">
                                          <p:stCondLst>
                                            <p:cond delay="0"/>
                                          </p:stCondLst>
                                        </p:cTn>
                                        <p:tgtEl>
                                          <p:spTgt spid="149"/>
                                        </p:tgtEl>
                                        <p:attrNameLst>
                                          <p:attrName>style.visibility</p:attrName>
                                        </p:attrNameLst>
                                      </p:cBhvr>
                                      <p:to>
                                        <p:strVal val="visible"/>
                                      </p:to>
                                    </p:set>
                                  </p:childTnLst>
                                </p:cTn>
                              </p:par>
                              <p:par>
                                <p:cTn id="118" presetID="1" presetClass="entr" presetSubtype="0" fill="hold" grpId="0" nodeType="withEffect">
                                  <p:stCondLst>
                                    <p:cond delay="0"/>
                                  </p:stCondLst>
                                  <p:childTnLst>
                                    <p:set>
                                      <p:cBhvr>
                                        <p:cTn id="119" dur="1" fill="hold">
                                          <p:stCondLst>
                                            <p:cond delay="0"/>
                                          </p:stCondLst>
                                        </p:cTn>
                                        <p:tgtEl>
                                          <p:spTgt spid="63"/>
                                        </p:tgtEl>
                                        <p:attrNameLst>
                                          <p:attrName>style.visibility</p:attrName>
                                        </p:attrNameLst>
                                      </p:cBhvr>
                                      <p:to>
                                        <p:strVal val="visible"/>
                                      </p:to>
                                    </p:set>
                                  </p:childTnLst>
                                </p:cTn>
                              </p:par>
                              <p:par>
                                <p:cTn id="120" presetID="1" presetClass="entr" presetSubtype="0" fill="hold" grpId="0" nodeType="withEffect">
                                  <p:stCondLst>
                                    <p:cond delay="0"/>
                                  </p:stCondLst>
                                  <p:childTnLst>
                                    <p:set>
                                      <p:cBhvr>
                                        <p:cTn id="121" dur="1" fill="hold">
                                          <p:stCondLst>
                                            <p:cond delay="0"/>
                                          </p:stCondLst>
                                        </p:cTn>
                                        <p:tgtEl>
                                          <p:spTgt spid="155"/>
                                        </p:tgtEl>
                                        <p:attrNameLst>
                                          <p:attrName>style.visibility</p:attrName>
                                        </p:attrNameLst>
                                      </p:cBhvr>
                                      <p:to>
                                        <p:strVal val="visible"/>
                                      </p:to>
                                    </p:set>
                                  </p:childTnLst>
                                </p:cTn>
                              </p:par>
                              <p:par>
                                <p:cTn id="122" presetID="1" presetClass="entr" presetSubtype="0" fill="hold" grpId="0" nodeType="withEffect">
                                  <p:stCondLst>
                                    <p:cond delay="0"/>
                                  </p:stCondLst>
                                  <p:childTnLst>
                                    <p:set>
                                      <p:cBhvr>
                                        <p:cTn id="123" dur="1" fill="hold">
                                          <p:stCondLst>
                                            <p:cond delay="0"/>
                                          </p:stCondLst>
                                        </p:cTn>
                                        <p:tgtEl>
                                          <p:spTgt spid="156"/>
                                        </p:tgtEl>
                                        <p:attrNameLst>
                                          <p:attrName>style.visibility</p:attrName>
                                        </p:attrNameLst>
                                      </p:cBhvr>
                                      <p:to>
                                        <p:strVal val="visible"/>
                                      </p:to>
                                    </p:set>
                                  </p:childTnLst>
                                </p:cTn>
                              </p:par>
                              <p:par>
                                <p:cTn id="124" presetID="1" presetClass="entr" presetSubtype="0" fill="hold" grpId="0" nodeType="withEffect">
                                  <p:stCondLst>
                                    <p:cond delay="0"/>
                                  </p:stCondLst>
                                  <p:childTnLst>
                                    <p:set>
                                      <p:cBhvr>
                                        <p:cTn id="125" dur="1" fill="hold">
                                          <p:stCondLst>
                                            <p:cond delay="0"/>
                                          </p:stCondLst>
                                        </p:cTn>
                                        <p:tgtEl>
                                          <p:spTgt spid="1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animBg="1"/>
      <p:bldP spid="141" grpId="0" animBg="1"/>
      <p:bldP spid="142" grpId="0" animBg="1"/>
      <p:bldP spid="144" grpId="0" animBg="1"/>
      <p:bldP spid="120" grpId="0" animBg="1"/>
      <p:bldP spid="121" grpId="0" animBg="1"/>
      <p:bldP spid="123" grpId="0" animBg="1"/>
      <p:bldP spid="124" grpId="0" animBg="1"/>
      <p:bldP spid="125" grpId="0" animBg="1"/>
      <p:bldP spid="126" grpId="0" animBg="1"/>
      <p:bldP spid="127" grpId="0" animBg="1"/>
      <p:bldP spid="128" grpId="0" animBg="1"/>
      <p:bldP spid="129" grpId="0" animBg="1"/>
      <p:bldP spid="131" grpId="0" animBg="1"/>
      <p:bldP spid="132" grpId="0" animBg="1"/>
      <p:bldP spid="25" grpId="0"/>
      <p:bldP spid="26" grpId="0"/>
      <p:bldP spid="27" grpId="0"/>
      <p:bldP spid="28" grpId="0"/>
      <p:bldP spid="63" grpId="0" animBg="1"/>
      <p:bldP spid="149" grpId="0" animBg="1"/>
      <p:bldP spid="146" grpId="0" animBg="1"/>
      <p:bldP spid="147" grpId="0" animBg="1"/>
      <p:bldP spid="155" grpId="0" animBg="1"/>
      <p:bldP spid="156" grpId="0" animBg="1"/>
      <p:bldP spid="15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092C48"/>
            </a:gs>
            <a:gs pos="74000">
              <a:srgbClr val="19557F"/>
            </a:gs>
            <a:gs pos="83000">
              <a:srgbClr val="19557F"/>
            </a:gs>
            <a:gs pos="100000">
              <a:srgbClr val="092C48"/>
            </a:gs>
          </a:gsLst>
          <a:path path="circle">
            <a:fillToRect l="100000" t="100000"/>
          </a:path>
        </a:gradFill>
        <a:effectLst/>
      </p:bgPr>
    </p:bg>
    <p:spTree>
      <p:nvGrpSpPr>
        <p:cNvPr id="1" name="">
          <a:extLst>
            <a:ext uri="{FF2B5EF4-FFF2-40B4-BE49-F238E27FC236}">
              <a16:creationId xmlns:a16="http://schemas.microsoft.com/office/drawing/2014/main" id="{FF54F56E-D020-894E-AD9F-CD5DB923F032}"/>
            </a:ext>
          </a:extLst>
        </p:cNvPr>
        <p:cNvGrpSpPr/>
        <p:nvPr/>
      </p:nvGrpSpPr>
      <p:grpSpPr>
        <a:xfrm>
          <a:off x="0" y="0"/>
          <a:ext cx="0" cy="0"/>
          <a:chOff x="0" y="0"/>
          <a:chExt cx="0" cy="0"/>
        </a:xfrm>
      </p:grpSpPr>
      <p:sp>
        <p:nvSpPr>
          <p:cNvPr id="139" name="TextBox 138">
            <a:extLst>
              <a:ext uri="{FF2B5EF4-FFF2-40B4-BE49-F238E27FC236}">
                <a16:creationId xmlns:a16="http://schemas.microsoft.com/office/drawing/2014/main" id="{C00BA6E8-61AE-8C7F-7B96-A7BF13999562}"/>
              </a:ext>
            </a:extLst>
          </p:cNvPr>
          <p:cNvSpPr txBox="1"/>
          <p:nvPr/>
        </p:nvSpPr>
        <p:spPr>
          <a:xfrm>
            <a:off x="6930646" y="6165541"/>
            <a:ext cx="1712948" cy="291223"/>
          </a:xfrm>
          <a:prstGeom prst="rect">
            <a:avLst/>
          </a:prstGeom>
          <a:solidFill>
            <a:srgbClr val="FF9999"/>
          </a:solidFill>
          <a:ln w="12700">
            <a:noFill/>
          </a:ln>
        </p:spPr>
        <p:txBody>
          <a:bodyPr wrap="square" lIns="91440" tIns="0" rIns="91440" bIns="0" rtlCol="0" anchor="ctr" anchorCtr="0">
            <a:noAutofit/>
          </a:bodyPr>
          <a:lstStyle/>
          <a:p>
            <a:pPr algn="ctr"/>
            <a:r>
              <a:rPr lang="en-US" sz="1000" dirty="0">
                <a:latin typeface="Abadi" panose="020B0604020104020204" pitchFamily="34" charset="0"/>
              </a:rPr>
              <a:t>Plan and schedule your weekly coaching activity</a:t>
            </a:r>
          </a:p>
        </p:txBody>
      </p:sp>
      <p:sp>
        <p:nvSpPr>
          <p:cNvPr id="6" name="TextBox 5">
            <a:extLst>
              <a:ext uri="{FF2B5EF4-FFF2-40B4-BE49-F238E27FC236}">
                <a16:creationId xmlns:a16="http://schemas.microsoft.com/office/drawing/2014/main" id="{BBA801AE-9F94-E26F-4B0C-A158B1889F63}"/>
              </a:ext>
            </a:extLst>
          </p:cNvPr>
          <p:cNvSpPr txBox="1"/>
          <p:nvPr/>
        </p:nvSpPr>
        <p:spPr>
          <a:xfrm>
            <a:off x="225911" y="1049192"/>
            <a:ext cx="187183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Abadi" panose="020B0604020104020204" pitchFamily="34" charset="0"/>
              </a:rPr>
              <a:t>SAMPLE WEEKLY CALENDAR</a:t>
            </a:r>
          </a:p>
        </p:txBody>
      </p:sp>
      <p:sp>
        <p:nvSpPr>
          <p:cNvPr id="3" name="TextBox 2">
            <a:extLst>
              <a:ext uri="{FF2B5EF4-FFF2-40B4-BE49-F238E27FC236}">
                <a16:creationId xmlns:a16="http://schemas.microsoft.com/office/drawing/2014/main" id="{AC219B1A-F08E-2037-A049-7186F5F32DD3}"/>
              </a:ext>
            </a:extLst>
          </p:cNvPr>
          <p:cNvSpPr txBox="1"/>
          <p:nvPr/>
        </p:nvSpPr>
        <p:spPr>
          <a:xfrm>
            <a:off x="225911" y="2718548"/>
            <a:ext cx="2314086" cy="246221"/>
          </a:xfrm>
          <a:prstGeom prst="rect">
            <a:avLst/>
          </a:prstGeom>
          <a:solidFill>
            <a:srgbClr val="D9FFD9"/>
          </a:solidFill>
          <a:ln>
            <a:noFill/>
          </a:ln>
        </p:spPr>
        <p:txBody>
          <a:bodyPr wrap="square" lIns="9144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92C48"/>
                </a:solidFill>
                <a:effectLst/>
                <a:uLnTx/>
                <a:uFillTx/>
                <a:latin typeface="Abadi" panose="020B0604020104020204" pitchFamily="34" charset="0"/>
              </a:rPr>
              <a:t>Sales Activities</a:t>
            </a:r>
          </a:p>
        </p:txBody>
      </p:sp>
      <p:sp>
        <p:nvSpPr>
          <p:cNvPr id="82" name="TextBox 81">
            <a:extLst>
              <a:ext uri="{FF2B5EF4-FFF2-40B4-BE49-F238E27FC236}">
                <a16:creationId xmlns:a16="http://schemas.microsoft.com/office/drawing/2014/main" id="{C5632D32-6A69-B907-48E7-FB392899B24D}"/>
              </a:ext>
            </a:extLst>
          </p:cNvPr>
          <p:cNvSpPr txBox="1"/>
          <p:nvPr/>
        </p:nvSpPr>
        <p:spPr>
          <a:xfrm>
            <a:off x="225911" y="3077507"/>
            <a:ext cx="2314086" cy="246221"/>
          </a:xfrm>
          <a:prstGeom prst="rect">
            <a:avLst/>
          </a:prstGeom>
          <a:solidFill>
            <a:srgbClr val="FFFFCC"/>
          </a:solidFill>
          <a:ln>
            <a:noFill/>
          </a:ln>
        </p:spPr>
        <p:txBody>
          <a:bodyPr wrap="square" lIns="9144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92C48"/>
                </a:solidFill>
                <a:effectLst/>
                <a:uLnTx/>
                <a:uFillTx/>
                <a:latin typeface="Abadi" panose="020B0604020104020204" pitchFamily="34" charset="0"/>
              </a:rPr>
              <a:t>Recruiting Activities</a:t>
            </a:r>
          </a:p>
        </p:txBody>
      </p:sp>
      <p:sp>
        <p:nvSpPr>
          <p:cNvPr id="83" name="TextBox 82">
            <a:extLst>
              <a:ext uri="{FF2B5EF4-FFF2-40B4-BE49-F238E27FC236}">
                <a16:creationId xmlns:a16="http://schemas.microsoft.com/office/drawing/2014/main" id="{AD1D109F-6B7C-3975-C42E-8B0BBDB7821D}"/>
              </a:ext>
            </a:extLst>
          </p:cNvPr>
          <p:cNvSpPr txBox="1"/>
          <p:nvPr/>
        </p:nvSpPr>
        <p:spPr>
          <a:xfrm>
            <a:off x="225910" y="3436466"/>
            <a:ext cx="2314088" cy="246221"/>
          </a:xfrm>
          <a:prstGeom prst="rect">
            <a:avLst/>
          </a:prstGeom>
          <a:solidFill>
            <a:srgbClr val="FF9999"/>
          </a:solidFill>
          <a:ln>
            <a:noFill/>
          </a:ln>
        </p:spPr>
        <p:txBody>
          <a:bodyPr wrap="square" lIns="9144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92C48"/>
                </a:solidFill>
                <a:effectLst/>
                <a:uLnTx/>
                <a:uFillTx/>
                <a:latin typeface="Abadi" panose="020B0604020104020204" pitchFamily="34" charset="0"/>
              </a:rPr>
              <a:t>Coaching Activities</a:t>
            </a:r>
          </a:p>
        </p:txBody>
      </p:sp>
      <p:sp>
        <p:nvSpPr>
          <p:cNvPr id="84" name="TextBox 83">
            <a:extLst>
              <a:ext uri="{FF2B5EF4-FFF2-40B4-BE49-F238E27FC236}">
                <a16:creationId xmlns:a16="http://schemas.microsoft.com/office/drawing/2014/main" id="{A7BE9074-0C84-A0CF-BB18-43452292EBD1}"/>
              </a:ext>
            </a:extLst>
          </p:cNvPr>
          <p:cNvSpPr txBox="1"/>
          <p:nvPr/>
        </p:nvSpPr>
        <p:spPr>
          <a:xfrm>
            <a:off x="225910" y="3795426"/>
            <a:ext cx="2314089" cy="246221"/>
          </a:xfrm>
          <a:prstGeom prst="rect">
            <a:avLst/>
          </a:prstGeom>
          <a:solidFill>
            <a:srgbClr val="BDD7EE"/>
          </a:solidFill>
          <a:ln>
            <a:noFill/>
          </a:ln>
        </p:spPr>
        <p:txBody>
          <a:bodyPr wrap="square" lIns="9144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92C48"/>
                </a:solidFill>
                <a:effectLst/>
                <a:uLnTx/>
                <a:uFillTx/>
                <a:latin typeface="Abadi" panose="020B0604020104020204" pitchFamily="34" charset="0"/>
              </a:rPr>
              <a:t>Administrative Activities</a:t>
            </a:r>
          </a:p>
        </p:txBody>
      </p:sp>
      <p:sp>
        <p:nvSpPr>
          <p:cNvPr id="10" name="TextBox 9">
            <a:extLst>
              <a:ext uri="{FF2B5EF4-FFF2-40B4-BE49-F238E27FC236}">
                <a16:creationId xmlns:a16="http://schemas.microsoft.com/office/drawing/2014/main" id="{CE702767-6451-93A1-5F8D-DB754AD32FEC}"/>
              </a:ext>
            </a:extLst>
          </p:cNvPr>
          <p:cNvSpPr txBox="1"/>
          <p:nvPr/>
        </p:nvSpPr>
        <p:spPr>
          <a:xfrm>
            <a:off x="8646692" y="3406858"/>
            <a:ext cx="1712947" cy="2134515"/>
          </a:xfrm>
          <a:prstGeom prst="rect">
            <a:avLst/>
          </a:prstGeom>
          <a:solidFill>
            <a:srgbClr val="D9FFD9"/>
          </a:solidFill>
          <a:ln w="12700">
            <a:noFill/>
          </a:ln>
        </p:spPr>
        <p:txBody>
          <a:bodyPr wrap="square" lIns="91440" tIns="640080" rIns="91440" bIns="91440" rtlCol="0" anchor="t" anchorCtr="0">
            <a:noAutofit/>
          </a:bodyPr>
          <a:lstStyle/>
          <a:p>
            <a:pPr algn="ctr"/>
            <a:r>
              <a:rPr lang="en-US" sz="1000" dirty="0">
                <a:latin typeface="Abadi" panose="020B0604020104020204" pitchFamily="34" charset="0"/>
              </a:rPr>
              <a:t>In-field presentations</a:t>
            </a:r>
          </a:p>
        </p:txBody>
      </p:sp>
      <p:sp>
        <p:nvSpPr>
          <p:cNvPr id="11" name="TextBox 10">
            <a:extLst>
              <a:ext uri="{FF2B5EF4-FFF2-40B4-BE49-F238E27FC236}">
                <a16:creationId xmlns:a16="http://schemas.microsoft.com/office/drawing/2014/main" id="{70A83387-FC47-B687-24DA-87CFEC683068}"/>
              </a:ext>
            </a:extLst>
          </p:cNvPr>
          <p:cNvSpPr txBox="1"/>
          <p:nvPr/>
        </p:nvSpPr>
        <p:spPr>
          <a:xfrm>
            <a:off x="8646692" y="4262172"/>
            <a:ext cx="1712947" cy="228600"/>
          </a:xfrm>
          <a:prstGeom prst="rect">
            <a:avLst/>
          </a:prstGeom>
          <a:solidFill>
            <a:srgbClr val="D9FFD9"/>
          </a:solidFill>
          <a:ln w="12700">
            <a:noFill/>
          </a:ln>
        </p:spPr>
        <p:txBody>
          <a:bodyPr wrap="square" lIns="91440" tIns="91440" rIns="91440" bIns="91440" rtlCol="0" anchor="ctr" anchorCtr="0">
            <a:noAutofit/>
          </a:bodyPr>
          <a:lstStyle/>
          <a:p>
            <a:pPr algn="ctr"/>
            <a:r>
              <a:rPr lang="en-US" sz="1000" dirty="0">
                <a:latin typeface="Abadi" panose="020B0604020104020204" pitchFamily="34" charset="0"/>
              </a:rPr>
              <a:t>Broker Follow-Ups</a:t>
            </a:r>
          </a:p>
        </p:txBody>
      </p:sp>
      <p:sp>
        <p:nvSpPr>
          <p:cNvPr id="13" name="TextBox 12">
            <a:extLst>
              <a:ext uri="{FF2B5EF4-FFF2-40B4-BE49-F238E27FC236}">
                <a16:creationId xmlns:a16="http://schemas.microsoft.com/office/drawing/2014/main" id="{C31F6533-518C-EE49-CFD0-292741A72776}"/>
              </a:ext>
            </a:extLst>
          </p:cNvPr>
          <p:cNvSpPr txBox="1"/>
          <p:nvPr/>
        </p:nvSpPr>
        <p:spPr>
          <a:xfrm>
            <a:off x="8646692" y="4490772"/>
            <a:ext cx="1712947" cy="228600"/>
          </a:xfrm>
          <a:prstGeom prst="rect">
            <a:avLst/>
          </a:prstGeom>
          <a:solidFill>
            <a:srgbClr val="D9FFD9"/>
          </a:solidFill>
          <a:ln w="12700">
            <a:noFill/>
          </a:ln>
        </p:spPr>
        <p:txBody>
          <a:bodyPr wrap="square" lIns="91440" tIns="91440" rIns="91440" bIns="91440" rtlCol="0" anchor="ctr" anchorCtr="0">
            <a:noAutofit/>
          </a:bodyPr>
          <a:lstStyle/>
          <a:p>
            <a:pPr algn="ctr"/>
            <a:r>
              <a:rPr lang="en-US" sz="1000" dirty="0">
                <a:latin typeface="Abadi" panose="020B0604020104020204" pitchFamily="34" charset="0"/>
              </a:rPr>
              <a:t>New Prospecting Calls</a:t>
            </a:r>
          </a:p>
        </p:txBody>
      </p:sp>
      <p:sp>
        <p:nvSpPr>
          <p:cNvPr id="18" name="TextBox 17">
            <a:extLst>
              <a:ext uri="{FF2B5EF4-FFF2-40B4-BE49-F238E27FC236}">
                <a16:creationId xmlns:a16="http://schemas.microsoft.com/office/drawing/2014/main" id="{8AF18047-4457-E751-7320-B73350C5CEC1}"/>
              </a:ext>
            </a:extLst>
          </p:cNvPr>
          <p:cNvSpPr txBox="1"/>
          <p:nvPr/>
        </p:nvSpPr>
        <p:spPr>
          <a:xfrm>
            <a:off x="6930646" y="3406859"/>
            <a:ext cx="1712948" cy="2440174"/>
          </a:xfrm>
          <a:prstGeom prst="rect">
            <a:avLst/>
          </a:prstGeom>
          <a:solidFill>
            <a:srgbClr val="D9FFD9"/>
          </a:solidFill>
          <a:ln w="12700">
            <a:noFill/>
          </a:ln>
        </p:spPr>
        <p:txBody>
          <a:bodyPr wrap="square" lIns="91440" tIns="640080" rIns="91440" bIns="91440" rtlCol="0" anchor="t" anchorCtr="0">
            <a:noAutofit/>
          </a:bodyPr>
          <a:lstStyle/>
          <a:p>
            <a:pPr algn="ctr"/>
            <a:r>
              <a:rPr lang="en-US" sz="1000" dirty="0">
                <a:latin typeface="Abadi" panose="020B0604020104020204" pitchFamily="34" charset="0"/>
              </a:rPr>
              <a:t>In-field presentations</a:t>
            </a:r>
          </a:p>
        </p:txBody>
      </p:sp>
      <p:sp>
        <p:nvSpPr>
          <p:cNvPr id="19" name="TextBox 18">
            <a:extLst>
              <a:ext uri="{FF2B5EF4-FFF2-40B4-BE49-F238E27FC236}">
                <a16:creationId xmlns:a16="http://schemas.microsoft.com/office/drawing/2014/main" id="{CF548C9E-781E-E1B4-730A-156FCF930B76}"/>
              </a:ext>
            </a:extLst>
          </p:cNvPr>
          <p:cNvSpPr txBox="1"/>
          <p:nvPr/>
        </p:nvSpPr>
        <p:spPr>
          <a:xfrm>
            <a:off x="6930646" y="4262172"/>
            <a:ext cx="1712948" cy="228600"/>
          </a:xfrm>
          <a:prstGeom prst="rect">
            <a:avLst/>
          </a:prstGeom>
          <a:solidFill>
            <a:srgbClr val="D9FFD9"/>
          </a:solidFill>
          <a:ln w="12700">
            <a:noFill/>
          </a:ln>
        </p:spPr>
        <p:txBody>
          <a:bodyPr wrap="square" lIns="91440" tIns="91440" rIns="91440" bIns="91440" rtlCol="0" anchor="ctr" anchorCtr="0">
            <a:noAutofit/>
          </a:bodyPr>
          <a:lstStyle/>
          <a:p>
            <a:pPr algn="ctr"/>
            <a:r>
              <a:rPr lang="en-US" sz="1000" dirty="0">
                <a:latin typeface="Abadi" panose="020B0604020104020204" pitchFamily="34" charset="0"/>
              </a:rPr>
              <a:t>Broker Follow-Ups</a:t>
            </a:r>
          </a:p>
        </p:txBody>
      </p:sp>
      <p:sp>
        <p:nvSpPr>
          <p:cNvPr id="21" name="TextBox 20">
            <a:extLst>
              <a:ext uri="{FF2B5EF4-FFF2-40B4-BE49-F238E27FC236}">
                <a16:creationId xmlns:a16="http://schemas.microsoft.com/office/drawing/2014/main" id="{167277D5-C8C8-18DD-6133-5945DDC64DC2}"/>
              </a:ext>
            </a:extLst>
          </p:cNvPr>
          <p:cNvSpPr txBox="1"/>
          <p:nvPr/>
        </p:nvSpPr>
        <p:spPr>
          <a:xfrm>
            <a:off x="6930646" y="4490772"/>
            <a:ext cx="1712948" cy="228600"/>
          </a:xfrm>
          <a:prstGeom prst="rect">
            <a:avLst/>
          </a:prstGeom>
          <a:solidFill>
            <a:srgbClr val="D9FFD9"/>
          </a:solidFill>
          <a:ln w="12700">
            <a:noFill/>
          </a:ln>
        </p:spPr>
        <p:txBody>
          <a:bodyPr wrap="square" lIns="91440" tIns="91440" rIns="91440" bIns="91440" rtlCol="0" anchor="ctr" anchorCtr="0">
            <a:noAutofit/>
          </a:bodyPr>
          <a:lstStyle/>
          <a:p>
            <a:pPr algn="ctr"/>
            <a:r>
              <a:rPr lang="en-US" sz="1000" dirty="0">
                <a:latin typeface="Abadi" panose="020B0604020104020204" pitchFamily="34" charset="0"/>
              </a:rPr>
              <a:t>New Prospecting Calls</a:t>
            </a:r>
          </a:p>
        </p:txBody>
      </p:sp>
      <p:sp>
        <p:nvSpPr>
          <p:cNvPr id="22" name="TextBox 21">
            <a:extLst>
              <a:ext uri="{FF2B5EF4-FFF2-40B4-BE49-F238E27FC236}">
                <a16:creationId xmlns:a16="http://schemas.microsoft.com/office/drawing/2014/main" id="{405C2AAF-3AAB-E95E-4EA9-90C1BFE65080}"/>
              </a:ext>
            </a:extLst>
          </p:cNvPr>
          <p:cNvSpPr txBox="1"/>
          <p:nvPr/>
        </p:nvSpPr>
        <p:spPr>
          <a:xfrm>
            <a:off x="5212798" y="3406859"/>
            <a:ext cx="1715213" cy="2134516"/>
          </a:xfrm>
          <a:prstGeom prst="rect">
            <a:avLst/>
          </a:prstGeom>
          <a:solidFill>
            <a:srgbClr val="D9FFD9"/>
          </a:solidFill>
          <a:ln w="12700">
            <a:noFill/>
          </a:ln>
        </p:spPr>
        <p:txBody>
          <a:bodyPr wrap="square" lIns="91440" tIns="640080" rIns="91440" bIns="91440" rtlCol="0" anchor="t" anchorCtr="0">
            <a:noAutofit/>
          </a:bodyPr>
          <a:lstStyle/>
          <a:p>
            <a:pPr algn="ctr"/>
            <a:r>
              <a:rPr lang="en-US" sz="1000" dirty="0">
                <a:latin typeface="Abadi" panose="020B0604020104020204" pitchFamily="34" charset="0"/>
              </a:rPr>
              <a:t>In-field presentations</a:t>
            </a:r>
          </a:p>
        </p:txBody>
      </p:sp>
      <p:sp>
        <p:nvSpPr>
          <p:cNvPr id="32" name="TextBox 31">
            <a:extLst>
              <a:ext uri="{FF2B5EF4-FFF2-40B4-BE49-F238E27FC236}">
                <a16:creationId xmlns:a16="http://schemas.microsoft.com/office/drawing/2014/main" id="{5384D5B6-F557-666D-DA8D-77BA2797641C}"/>
              </a:ext>
            </a:extLst>
          </p:cNvPr>
          <p:cNvSpPr txBox="1"/>
          <p:nvPr/>
        </p:nvSpPr>
        <p:spPr>
          <a:xfrm>
            <a:off x="5209581" y="335984"/>
            <a:ext cx="1715213" cy="2467590"/>
          </a:xfrm>
          <a:prstGeom prst="rect">
            <a:avLst/>
          </a:prstGeom>
          <a:solidFill>
            <a:srgbClr val="D9FFD9"/>
          </a:solidFill>
          <a:ln w="12700">
            <a:noFill/>
          </a:ln>
        </p:spPr>
        <p:txBody>
          <a:bodyPr wrap="square" lIns="91440" tIns="914400" rIns="91440" bIns="91440" rtlCol="0" anchor="t" anchorCtr="0">
            <a:noAutofit/>
          </a:bodyPr>
          <a:lstStyle/>
          <a:p>
            <a:pPr algn="ctr"/>
            <a:r>
              <a:rPr lang="en-US" sz="1000" dirty="0">
                <a:latin typeface="Abadi" panose="020B0604020104020204" pitchFamily="34" charset="0"/>
              </a:rPr>
              <a:t>In-field presentations</a:t>
            </a:r>
          </a:p>
        </p:txBody>
      </p:sp>
      <p:sp>
        <p:nvSpPr>
          <p:cNvPr id="33" name="TextBox 32">
            <a:extLst>
              <a:ext uri="{FF2B5EF4-FFF2-40B4-BE49-F238E27FC236}">
                <a16:creationId xmlns:a16="http://schemas.microsoft.com/office/drawing/2014/main" id="{BC2BF5A3-8267-EB48-BC99-CC1AB2DC9840}"/>
              </a:ext>
            </a:extLst>
          </p:cNvPr>
          <p:cNvSpPr txBox="1"/>
          <p:nvPr/>
        </p:nvSpPr>
        <p:spPr>
          <a:xfrm>
            <a:off x="10366908" y="648673"/>
            <a:ext cx="1691640" cy="1218228"/>
          </a:xfrm>
          <a:prstGeom prst="rect">
            <a:avLst/>
          </a:prstGeom>
          <a:solidFill>
            <a:srgbClr val="D9FFD9"/>
          </a:solidFill>
          <a:ln w="12700">
            <a:noFill/>
          </a:ln>
        </p:spPr>
        <p:txBody>
          <a:bodyPr wrap="square" lIns="91440" tIns="182880" rIns="91440" bIns="91440" rtlCol="0" anchor="t" anchorCtr="0">
            <a:noAutofit/>
          </a:bodyPr>
          <a:lstStyle/>
          <a:p>
            <a:pPr algn="ctr"/>
            <a:r>
              <a:rPr lang="en-US" sz="1000" dirty="0">
                <a:latin typeface="Abadi" panose="020B0604020104020204" pitchFamily="34" charset="0"/>
              </a:rPr>
              <a:t>Prospecting Follow-Ups</a:t>
            </a:r>
          </a:p>
        </p:txBody>
      </p:sp>
      <p:sp>
        <p:nvSpPr>
          <p:cNvPr id="34" name="TextBox 33">
            <a:extLst>
              <a:ext uri="{FF2B5EF4-FFF2-40B4-BE49-F238E27FC236}">
                <a16:creationId xmlns:a16="http://schemas.microsoft.com/office/drawing/2014/main" id="{022321CF-2AC3-FFBC-D352-C106F18965AA}"/>
              </a:ext>
            </a:extLst>
          </p:cNvPr>
          <p:cNvSpPr txBox="1"/>
          <p:nvPr/>
        </p:nvSpPr>
        <p:spPr>
          <a:xfrm>
            <a:off x="3500527" y="3406859"/>
            <a:ext cx="1709053" cy="1220116"/>
          </a:xfrm>
          <a:prstGeom prst="rect">
            <a:avLst/>
          </a:prstGeom>
          <a:solidFill>
            <a:srgbClr val="D9FFD9"/>
          </a:solidFill>
          <a:ln w="12700">
            <a:noFill/>
          </a:ln>
        </p:spPr>
        <p:txBody>
          <a:bodyPr wrap="square" lIns="91440" tIns="91440" rIns="91440" bIns="91440" rtlCol="0" anchor="ctr" anchorCtr="0">
            <a:noAutofit/>
          </a:bodyPr>
          <a:lstStyle/>
          <a:p>
            <a:pPr algn="l"/>
            <a:r>
              <a:rPr lang="en-US" sz="1000" dirty="0">
                <a:latin typeface="Abadi" panose="020B0604020104020204" pitchFamily="34" charset="0"/>
              </a:rPr>
              <a:t>Prospecting Phone-a-thon</a:t>
            </a:r>
          </a:p>
        </p:txBody>
      </p:sp>
      <p:sp>
        <p:nvSpPr>
          <p:cNvPr id="35" name="TextBox 34">
            <a:extLst>
              <a:ext uri="{FF2B5EF4-FFF2-40B4-BE49-F238E27FC236}">
                <a16:creationId xmlns:a16="http://schemas.microsoft.com/office/drawing/2014/main" id="{58CDD5CE-1033-AE5A-5F08-7877B7CAFA9B}"/>
              </a:ext>
            </a:extLst>
          </p:cNvPr>
          <p:cNvSpPr txBox="1"/>
          <p:nvPr/>
        </p:nvSpPr>
        <p:spPr>
          <a:xfrm>
            <a:off x="5209581" y="1440918"/>
            <a:ext cx="1715213" cy="228600"/>
          </a:xfrm>
          <a:prstGeom prst="rect">
            <a:avLst/>
          </a:prstGeom>
          <a:solidFill>
            <a:srgbClr val="D9FFD9"/>
          </a:solidFill>
          <a:ln w="12700">
            <a:noFill/>
          </a:ln>
        </p:spPr>
        <p:txBody>
          <a:bodyPr wrap="square" lIns="91440" tIns="91440" rIns="91440" bIns="91440" rtlCol="0" anchor="ctr" anchorCtr="0">
            <a:noAutofit/>
          </a:bodyPr>
          <a:lstStyle/>
          <a:p>
            <a:pPr algn="ctr"/>
            <a:r>
              <a:rPr lang="en-US" sz="1000" dirty="0">
                <a:latin typeface="Abadi" panose="020B0604020104020204" pitchFamily="34" charset="0"/>
              </a:rPr>
              <a:t>Broker Follow-Ups</a:t>
            </a:r>
          </a:p>
        </p:txBody>
      </p:sp>
      <p:sp>
        <p:nvSpPr>
          <p:cNvPr id="36" name="TextBox 35">
            <a:extLst>
              <a:ext uri="{FF2B5EF4-FFF2-40B4-BE49-F238E27FC236}">
                <a16:creationId xmlns:a16="http://schemas.microsoft.com/office/drawing/2014/main" id="{0DB1382A-41DC-7CD8-F082-DA9FFEA36F84}"/>
              </a:ext>
            </a:extLst>
          </p:cNvPr>
          <p:cNvSpPr txBox="1"/>
          <p:nvPr/>
        </p:nvSpPr>
        <p:spPr>
          <a:xfrm>
            <a:off x="5209581" y="1669518"/>
            <a:ext cx="1715213" cy="228600"/>
          </a:xfrm>
          <a:prstGeom prst="rect">
            <a:avLst/>
          </a:prstGeom>
          <a:solidFill>
            <a:srgbClr val="D9FFD9"/>
          </a:solidFill>
          <a:ln w="12700">
            <a:noFill/>
          </a:ln>
        </p:spPr>
        <p:txBody>
          <a:bodyPr wrap="square" lIns="91440" tIns="91440" rIns="91440" bIns="91440" rtlCol="0" anchor="ctr" anchorCtr="0">
            <a:noAutofit/>
          </a:bodyPr>
          <a:lstStyle/>
          <a:p>
            <a:pPr algn="ctr"/>
            <a:r>
              <a:rPr lang="en-US" sz="1000" dirty="0">
                <a:latin typeface="Abadi" panose="020B0604020104020204" pitchFamily="34" charset="0"/>
              </a:rPr>
              <a:t>New Prospecting Calls</a:t>
            </a:r>
          </a:p>
        </p:txBody>
      </p:sp>
      <p:sp>
        <p:nvSpPr>
          <p:cNvPr id="37" name="TextBox 36">
            <a:extLst>
              <a:ext uri="{FF2B5EF4-FFF2-40B4-BE49-F238E27FC236}">
                <a16:creationId xmlns:a16="http://schemas.microsoft.com/office/drawing/2014/main" id="{5033486A-0BDB-D4E4-646F-835822A8718A}"/>
              </a:ext>
            </a:extLst>
          </p:cNvPr>
          <p:cNvSpPr txBox="1"/>
          <p:nvPr/>
        </p:nvSpPr>
        <p:spPr>
          <a:xfrm>
            <a:off x="10351071" y="974334"/>
            <a:ext cx="1691640" cy="228600"/>
          </a:xfrm>
          <a:prstGeom prst="rect">
            <a:avLst/>
          </a:prstGeom>
          <a:solidFill>
            <a:srgbClr val="D9FFD9"/>
          </a:solidFill>
          <a:ln w="12700">
            <a:noFill/>
          </a:ln>
        </p:spPr>
        <p:txBody>
          <a:bodyPr wrap="square" lIns="91440" tIns="91440" rIns="91440" bIns="91440" rtlCol="0" anchor="ctr" anchorCtr="0">
            <a:noAutofit/>
          </a:bodyPr>
          <a:lstStyle/>
          <a:p>
            <a:pPr algn="ctr"/>
            <a:r>
              <a:rPr lang="en-US" sz="1000" dirty="0">
                <a:latin typeface="Abadi" panose="020B0604020104020204" pitchFamily="34" charset="0"/>
              </a:rPr>
              <a:t>Qualifying Calls</a:t>
            </a:r>
          </a:p>
        </p:txBody>
      </p:sp>
      <p:sp>
        <p:nvSpPr>
          <p:cNvPr id="38" name="TextBox 37">
            <a:extLst>
              <a:ext uri="{FF2B5EF4-FFF2-40B4-BE49-F238E27FC236}">
                <a16:creationId xmlns:a16="http://schemas.microsoft.com/office/drawing/2014/main" id="{D31C2F77-2EF5-3AB3-06D7-98EA8C6F419F}"/>
              </a:ext>
            </a:extLst>
          </p:cNvPr>
          <p:cNvSpPr txBox="1"/>
          <p:nvPr/>
        </p:nvSpPr>
        <p:spPr>
          <a:xfrm>
            <a:off x="10366908" y="5840249"/>
            <a:ext cx="1691640" cy="318031"/>
          </a:xfrm>
          <a:prstGeom prst="rect">
            <a:avLst/>
          </a:prstGeom>
          <a:solidFill>
            <a:srgbClr val="D9FFD9"/>
          </a:solidFill>
          <a:ln w="12700">
            <a:noFill/>
          </a:ln>
        </p:spPr>
        <p:txBody>
          <a:bodyPr wrap="square" lIns="91440" tIns="91440" rIns="91440" bIns="91440" rtlCol="0" anchor="ctr" anchorCtr="0">
            <a:noAutofit/>
          </a:bodyPr>
          <a:lstStyle/>
          <a:p>
            <a:pPr algn="ctr"/>
            <a:r>
              <a:rPr lang="en-US" sz="1000" dirty="0">
                <a:latin typeface="Abadi" panose="020B0604020104020204" pitchFamily="34" charset="0"/>
              </a:rPr>
              <a:t>Claim Leads for </a:t>
            </a:r>
            <a:br>
              <a:rPr lang="en-US" sz="1000" dirty="0">
                <a:latin typeface="Abadi" panose="020B0604020104020204" pitchFamily="34" charset="0"/>
              </a:rPr>
            </a:br>
            <a:r>
              <a:rPr lang="en-US" sz="1000" dirty="0">
                <a:latin typeface="Abadi" panose="020B0604020104020204" pitchFamily="34" charset="0"/>
              </a:rPr>
              <a:t>Monday’s Prospecting</a:t>
            </a:r>
          </a:p>
        </p:txBody>
      </p:sp>
      <p:sp>
        <p:nvSpPr>
          <p:cNvPr id="20" name="TextBox 19">
            <a:extLst>
              <a:ext uri="{FF2B5EF4-FFF2-40B4-BE49-F238E27FC236}">
                <a16:creationId xmlns:a16="http://schemas.microsoft.com/office/drawing/2014/main" id="{85A427A8-BCA7-066F-18BA-915E6FEE87A1}"/>
              </a:ext>
            </a:extLst>
          </p:cNvPr>
          <p:cNvSpPr txBox="1"/>
          <p:nvPr/>
        </p:nvSpPr>
        <p:spPr>
          <a:xfrm>
            <a:off x="5209581" y="1898118"/>
            <a:ext cx="1715213" cy="228600"/>
          </a:xfrm>
          <a:prstGeom prst="rect">
            <a:avLst/>
          </a:prstGeom>
          <a:solidFill>
            <a:srgbClr val="D9FFD9"/>
          </a:solidFill>
          <a:ln w="12700">
            <a:noFill/>
          </a:ln>
        </p:spPr>
        <p:txBody>
          <a:bodyPr wrap="square" lIns="91440" tIns="91440" rIns="91440" bIns="91440" rtlCol="0" anchor="ctr" anchorCtr="0">
            <a:noAutofit/>
          </a:bodyPr>
          <a:lstStyle/>
          <a:p>
            <a:pPr algn="ctr"/>
            <a:r>
              <a:rPr lang="en-US" sz="1000" dirty="0">
                <a:latin typeface="Abadi" panose="020B0604020104020204" pitchFamily="34" charset="0"/>
              </a:rPr>
              <a:t>New Field Touchpoints</a:t>
            </a:r>
          </a:p>
        </p:txBody>
      </p:sp>
      <p:sp>
        <p:nvSpPr>
          <p:cNvPr id="16" name="TextBox 15">
            <a:extLst>
              <a:ext uri="{FF2B5EF4-FFF2-40B4-BE49-F238E27FC236}">
                <a16:creationId xmlns:a16="http://schemas.microsoft.com/office/drawing/2014/main" id="{6B2B4AA7-CBA4-AFC5-C2BB-366460DEA075}"/>
              </a:ext>
            </a:extLst>
          </p:cNvPr>
          <p:cNvSpPr txBox="1"/>
          <p:nvPr/>
        </p:nvSpPr>
        <p:spPr>
          <a:xfrm>
            <a:off x="5212798" y="4719372"/>
            <a:ext cx="1715213" cy="228600"/>
          </a:xfrm>
          <a:prstGeom prst="rect">
            <a:avLst/>
          </a:prstGeom>
          <a:solidFill>
            <a:srgbClr val="D9FFD9"/>
          </a:solidFill>
          <a:ln w="12700">
            <a:noFill/>
          </a:ln>
        </p:spPr>
        <p:txBody>
          <a:bodyPr wrap="square" lIns="91440" tIns="91440" rIns="91440" bIns="91440" rtlCol="0" anchor="ctr" anchorCtr="0">
            <a:noAutofit/>
          </a:bodyPr>
          <a:lstStyle/>
          <a:p>
            <a:pPr algn="ctr"/>
            <a:r>
              <a:rPr lang="en-US" sz="1000" dirty="0">
                <a:latin typeface="Abadi" panose="020B0604020104020204" pitchFamily="34" charset="0"/>
              </a:rPr>
              <a:t>New Field Touchpoints</a:t>
            </a:r>
          </a:p>
        </p:txBody>
      </p:sp>
      <p:sp>
        <p:nvSpPr>
          <p:cNvPr id="23" name="TextBox 22">
            <a:extLst>
              <a:ext uri="{FF2B5EF4-FFF2-40B4-BE49-F238E27FC236}">
                <a16:creationId xmlns:a16="http://schemas.microsoft.com/office/drawing/2014/main" id="{B3E3B17C-D760-2399-A9C8-E9059C8E3571}"/>
              </a:ext>
            </a:extLst>
          </p:cNvPr>
          <p:cNvSpPr txBox="1"/>
          <p:nvPr/>
        </p:nvSpPr>
        <p:spPr>
          <a:xfrm>
            <a:off x="5212798" y="4262172"/>
            <a:ext cx="1715213" cy="228600"/>
          </a:xfrm>
          <a:prstGeom prst="rect">
            <a:avLst/>
          </a:prstGeom>
          <a:solidFill>
            <a:srgbClr val="D9FFD9"/>
          </a:solidFill>
          <a:ln w="12700">
            <a:noFill/>
          </a:ln>
        </p:spPr>
        <p:txBody>
          <a:bodyPr wrap="square" lIns="91440" tIns="91440" rIns="91440" bIns="91440" rtlCol="0" anchor="ctr" anchorCtr="0">
            <a:noAutofit/>
          </a:bodyPr>
          <a:lstStyle/>
          <a:p>
            <a:pPr algn="ctr"/>
            <a:r>
              <a:rPr lang="en-US" sz="1000" dirty="0">
                <a:latin typeface="Abadi" panose="020B0604020104020204" pitchFamily="34" charset="0"/>
              </a:rPr>
              <a:t>Broker Follow-Ups</a:t>
            </a:r>
          </a:p>
        </p:txBody>
      </p:sp>
      <p:sp>
        <p:nvSpPr>
          <p:cNvPr id="24" name="TextBox 23">
            <a:extLst>
              <a:ext uri="{FF2B5EF4-FFF2-40B4-BE49-F238E27FC236}">
                <a16:creationId xmlns:a16="http://schemas.microsoft.com/office/drawing/2014/main" id="{E42DE1D6-2AF8-4073-537A-2D0EE0B5699E}"/>
              </a:ext>
            </a:extLst>
          </p:cNvPr>
          <p:cNvSpPr txBox="1"/>
          <p:nvPr/>
        </p:nvSpPr>
        <p:spPr>
          <a:xfrm>
            <a:off x="5212798" y="4490772"/>
            <a:ext cx="1715213" cy="228600"/>
          </a:xfrm>
          <a:prstGeom prst="rect">
            <a:avLst/>
          </a:prstGeom>
          <a:solidFill>
            <a:srgbClr val="D9FFD9"/>
          </a:solidFill>
          <a:ln w="12700">
            <a:noFill/>
          </a:ln>
        </p:spPr>
        <p:txBody>
          <a:bodyPr wrap="square" lIns="91440" tIns="91440" rIns="91440" bIns="91440" rtlCol="0" anchor="ctr" anchorCtr="0">
            <a:noAutofit/>
          </a:bodyPr>
          <a:lstStyle/>
          <a:p>
            <a:pPr algn="ctr"/>
            <a:r>
              <a:rPr lang="en-US" sz="1000" dirty="0">
                <a:latin typeface="Abadi" panose="020B0604020104020204" pitchFamily="34" charset="0"/>
              </a:rPr>
              <a:t>New Prospecting Calls</a:t>
            </a:r>
          </a:p>
        </p:txBody>
      </p:sp>
      <p:sp>
        <p:nvSpPr>
          <p:cNvPr id="12" name="TextBox 11">
            <a:extLst>
              <a:ext uri="{FF2B5EF4-FFF2-40B4-BE49-F238E27FC236}">
                <a16:creationId xmlns:a16="http://schemas.microsoft.com/office/drawing/2014/main" id="{DE645A6F-968D-9991-AB07-C6EB42C112BA}"/>
              </a:ext>
            </a:extLst>
          </p:cNvPr>
          <p:cNvSpPr txBox="1"/>
          <p:nvPr/>
        </p:nvSpPr>
        <p:spPr>
          <a:xfrm>
            <a:off x="6930646" y="4719372"/>
            <a:ext cx="1712948" cy="228600"/>
          </a:xfrm>
          <a:prstGeom prst="rect">
            <a:avLst/>
          </a:prstGeom>
          <a:solidFill>
            <a:srgbClr val="D9FFD9"/>
          </a:solidFill>
          <a:ln w="12700">
            <a:noFill/>
          </a:ln>
        </p:spPr>
        <p:txBody>
          <a:bodyPr wrap="square" lIns="91440" tIns="91440" rIns="91440" bIns="91440" rtlCol="0" anchor="ctr" anchorCtr="0">
            <a:noAutofit/>
          </a:bodyPr>
          <a:lstStyle/>
          <a:p>
            <a:pPr algn="ctr"/>
            <a:r>
              <a:rPr lang="en-US" sz="1000" dirty="0">
                <a:latin typeface="Abadi" panose="020B0604020104020204" pitchFamily="34" charset="0"/>
              </a:rPr>
              <a:t>New Field Touchpoints</a:t>
            </a:r>
          </a:p>
        </p:txBody>
      </p:sp>
      <p:sp>
        <p:nvSpPr>
          <p:cNvPr id="14" name="TextBox 13">
            <a:extLst>
              <a:ext uri="{FF2B5EF4-FFF2-40B4-BE49-F238E27FC236}">
                <a16:creationId xmlns:a16="http://schemas.microsoft.com/office/drawing/2014/main" id="{1F29FC0F-7838-EAE9-3256-7D6309DD931E}"/>
              </a:ext>
            </a:extLst>
          </p:cNvPr>
          <p:cNvSpPr txBox="1"/>
          <p:nvPr/>
        </p:nvSpPr>
        <p:spPr>
          <a:xfrm>
            <a:off x="8643594" y="352583"/>
            <a:ext cx="1707477" cy="2450990"/>
          </a:xfrm>
          <a:prstGeom prst="rect">
            <a:avLst/>
          </a:prstGeom>
          <a:solidFill>
            <a:srgbClr val="D9FFD9"/>
          </a:solidFill>
          <a:ln w="12700">
            <a:noFill/>
          </a:ln>
        </p:spPr>
        <p:txBody>
          <a:bodyPr wrap="square" lIns="91440" tIns="914400" rIns="91440" bIns="91440" rtlCol="0" anchor="t" anchorCtr="0">
            <a:noAutofit/>
          </a:bodyPr>
          <a:lstStyle/>
          <a:p>
            <a:pPr algn="ctr"/>
            <a:r>
              <a:rPr lang="en-US" sz="1000" dirty="0">
                <a:latin typeface="Abadi" panose="020B0604020104020204" pitchFamily="34" charset="0"/>
              </a:rPr>
              <a:t>In-field presentations</a:t>
            </a:r>
          </a:p>
        </p:txBody>
      </p:sp>
      <p:sp>
        <p:nvSpPr>
          <p:cNvPr id="9" name="TextBox 8">
            <a:extLst>
              <a:ext uri="{FF2B5EF4-FFF2-40B4-BE49-F238E27FC236}">
                <a16:creationId xmlns:a16="http://schemas.microsoft.com/office/drawing/2014/main" id="{3DDBA3FA-F464-18C9-314F-B36C9BAD983F}"/>
              </a:ext>
            </a:extLst>
          </p:cNvPr>
          <p:cNvSpPr txBox="1"/>
          <p:nvPr/>
        </p:nvSpPr>
        <p:spPr>
          <a:xfrm>
            <a:off x="8643594" y="1898118"/>
            <a:ext cx="1707477" cy="228600"/>
          </a:xfrm>
          <a:prstGeom prst="rect">
            <a:avLst/>
          </a:prstGeom>
          <a:solidFill>
            <a:srgbClr val="D9FFD9"/>
          </a:solidFill>
          <a:ln w="12700">
            <a:noFill/>
          </a:ln>
        </p:spPr>
        <p:txBody>
          <a:bodyPr wrap="square" lIns="91440" tIns="91440" rIns="91440" bIns="91440" rtlCol="0" anchor="ctr" anchorCtr="0">
            <a:noAutofit/>
          </a:bodyPr>
          <a:lstStyle/>
          <a:p>
            <a:pPr algn="ctr"/>
            <a:r>
              <a:rPr lang="en-US" sz="1000" dirty="0">
                <a:latin typeface="Abadi" panose="020B0604020104020204" pitchFamily="34" charset="0"/>
              </a:rPr>
              <a:t>New Field Touchpoints</a:t>
            </a:r>
          </a:p>
        </p:txBody>
      </p:sp>
      <p:sp>
        <p:nvSpPr>
          <p:cNvPr id="15" name="TextBox 14">
            <a:extLst>
              <a:ext uri="{FF2B5EF4-FFF2-40B4-BE49-F238E27FC236}">
                <a16:creationId xmlns:a16="http://schemas.microsoft.com/office/drawing/2014/main" id="{4327893E-65C7-5D03-4DA7-3BA4E5CC401E}"/>
              </a:ext>
            </a:extLst>
          </p:cNvPr>
          <p:cNvSpPr txBox="1"/>
          <p:nvPr/>
        </p:nvSpPr>
        <p:spPr>
          <a:xfrm>
            <a:off x="8643594" y="1440918"/>
            <a:ext cx="1707477" cy="228600"/>
          </a:xfrm>
          <a:prstGeom prst="rect">
            <a:avLst/>
          </a:prstGeom>
          <a:solidFill>
            <a:srgbClr val="D9FFD9"/>
          </a:solidFill>
          <a:ln w="12700">
            <a:noFill/>
          </a:ln>
        </p:spPr>
        <p:txBody>
          <a:bodyPr wrap="square" lIns="91440" tIns="91440" rIns="91440" bIns="91440" rtlCol="0" anchor="ctr" anchorCtr="0">
            <a:noAutofit/>
          </a:bodyPr>
          <a:lstStyle/>
          <a:p>
            <a:pPr algn="ctr"/>
            <a:r>
              <a:rPr lang="en-US" sz="1000" dirty="0">
                <a:latin typeface="Abadi" panose="020B0604020104020204" pitchFamily="34" charset="0"/>
              </a:rPr>
              <a:t>Broker Follow-Ups</a:t>
            </a:r>
          </a:p>
        </p:txBody>
      </p:sp>
      <p:sp>
        <p:nvSpPr>
          <p:cNvPr id="17" name="TextBox 16">
            <a:extLst>
              <a:ext uri="{FF2B5EF4-FFF2-40B4-BE49-F238E27FC236}">
                <a16:creationId xmlns:a16="http://schemas.microsoft.com/office/drawing/2014/main" id="{A82CF588-85C5-9CD7-DBB6-81BA5AD4F623}"/>
              </a:ext>
            </a:extLst>
          </p:cNvPr>
          <p:cNvSpPr txBox="1"/>
          <p:nvPr/>
        </p:nvSpPr>
        <p:spPr>
          <a:xfrm>
            <a:off x="8643594" y="1669518"/>
            <a:ext cx="1707477" cy="228600"/>
          </a:xfrm>
          <a:prstGeom prst="rect">
            <a:avLst/>
          </a:prstGeom>
          <a:solidFill>
            <a:srgbClr val="D9FFD9"/>
          </a:solidFill>
          <a:ln w="12700">
            <a:noFill/>
          </a:ln>
        </p:spPr>
        <p:txBody>
          <a:bodyPr wrap="square" lIns="91440" tIns="91440" rIns="91440" bIns="91440" rtlCol="0" anchor="ctr" anchorCtr="0">
            <a:noAutofit/>
          </a:bodyPr>
          <a:lstStyle/>
          <a:p>
            <a:pPr algn="ctr"/>
            <a:r>
              <a:rPr lang="en-US" sz="1000" dirty="0">
                <a:latin typeface="Abadi" panose="020B0604020104020204" pitchFamily="34" charset="0"/>
              </a:rPr>
              <a:t>New Prospecting Calls</a:t>
            </a:r>
          </a:p>
        </p:txBody>
      </p:sp>
      <p:sp>
        <p:nvSpPr>
          <p:cNvPr id="42" name="TextBox 41">
            <a:extLst>
              <a:ext uri="{FF2B5EF4-FFF2-40B4-BE49-F238E27FC236}">
                <a16:creationId xmlns:a16="http://schemas.microsoft.com/office/drawing/2014/main" id="{D35B9079-370E-65CA-233C-21B94468FAAE}"/>
              </a:ext>
            </a:extLst>
          </p:cNvPr>
          <p:cNvSpPr txBox="1"/>
          <p:nvPr/>
        </p:nvSpPr>
        <p:spPr>
          <a:xfrm>
            <a:off x="8646692" y="4719372"/>
            <a:ext cx="1712947" cy="228600"/>
          </a:xfrm>
          <a:prstGeom prst="rect">
            <a:avLst/>
          </a:prstGeom>
          <a:solidFill>
            <a:srgbClr val="D9FFD9"/>
          </a:solidFill>
          <a:ln w="12700">
            <a:noFill/>
          </a:ln>
        </p:spPr>
        <p:txBody>
          <a:bodyPr wrap="square" lIns="91440" tIns="91440" rIns="91440" bIns="91440" rtlCol="0" anchor="ctr" anchorCtr="0">
            <a:noAutofit/>
          </a:bodyPr>
          <a:lstStyle>
            <a:defPPr>
              <a:defRPr lang="en-US"/>
            </a:defPPr>
            <a:lvl1pPr algn="ctr">
              <a:defRPr sz="1050">
                <a:latin typeface="Abadi" panose="020B0604020104020204" pitchFamily="34" charset="0"/>
              </a:defRPr>
            </a:lvl1pPr>
          </a:lstStyle>
          <a:p>
            <a:r>
              <a:rPr lang="en-US" sz="1000" dirty="0"/>
              <a:t>New Field Touchpoints</a:t>
            </a:r>
          </a:p>
        </p:txBody>
      </p:sp>
      <p:sp>
        <p:nvSpPr>
          <p:cNvPr id="31" name="TextBox 30">
            <a:extLst>
              <a:ext uri="{FF2B5EF4-FFF2-40B4-BE49-F238E27FC236}">
                <a16:creationId xmlns:a16="http://schemas.microsoft.com/office/drawing/2014/main" id="{D343158B-4735-346C-C839-86E9F6A034DC}"/>
              </a:ext>
            </a:extLst>
          </p:cNvPr>
          <p:cNvSpPr txBox="1"/>
          <p:nvPr/>
        </p:nvSpPr>
        <p:spPr>
          <a:xfrm>
            <a:off x="10366908" y="1440918"/>
            <a:ext cx="1691640" cy="228600"/>
          </a:xfrm>
          <a:prstGeom prst="rect">
            <a:avLst/>
          </a:prstGeom>
          <a:solidFill>
            <a:srgbClr val="D9FFD9"/>
          </a:solidFill>
          <a:ln w="12700">
            <a:noFill/>
          </a:ln>
        </p:spPr>
        <p:txBody>
          <a:bodyPr wrap="square" lIns="91440" tIns="91440" rIns="91440" bIns="91440" rtlCol="0" anchor="ctr" anchorCtr="0">
            <a:noAutofit/>
          </a:bodyPr>
          <a:lstStyle/>
          <a:p>
            <a:pPr algn="ctr"/>
            <a:r>
              <a:rPr lang="en-US" sz="1000" dirty="0">
                <a:latin typeface="Abadi" panose="020B0604020104020204" pitchFamily="34" charset="0"/>
              </a:rPr>
              <a:t>Existing Account Work</a:t>
            </a:r>
          </a:p>
        </p:txBody>
      </p:sp>
      <p:sp>
        <p:nvSpPr>
          <p:cNvPr id="123" name="TextBox 122">
            <a:extLst>
              <a:ext uri="{FF2B5EF4-FFF2-40B4-BE49-F238E27FC236}">
                <a16:creationId xmlns:a16="http://schemas.microsoft.com/office/drawing/2014/main" id="{D41B593C-59CD-AFA7-7B92-A95EDD104114}"/>
              </a:ext>
            </a:extLst>
          </p:cNvPr>
          <p:cNvSpPr txBox="1"/>
          <p:nvPr/>
        </p:nvSpPr>
        <p:spPr>
          <a:xfrm>
            <a:off x="8646692" y="5840250"/>
            <a:ext cx="1712947" cy="318031"/>
          </a:xfrm>
          <a:prstGeom prst="rect">
            <a:avLst/>
          </a:prstGeom>
          <a:solidFill>
            <a:srgbClr val="FFFFCC"/>
          </a:solidFill>
          <a:ln w="12700">
            <a:noFill/>
          </a:ln>
        </p:spPr>
        <p:txBody>
          <a:bodyPr wrap="square" lIns="91440" tIns="91440" rIns="91440" bIns="91440" rtlCol="0" anchor="ctr" anchorCtr="0">
            <a:noAutofit/>
          </a:bodyPr>
          <a:lstStyle/>
          <a:p>
            <a:pPr algn="ctr"/>
            <a:r>
              <a:rPr lang="en-US" sz="1000" dirty="0">
                <a:latin typeface="Abadi" panose="020B0604020104020204" pitchFamily="34" charset="0"/>
              </a:rPr>
              <a:t>Candidate Sourcing</a:t>
            </a:r>
          </a:p>
        </p:txBody>
      </p:sp>
      <p:sp>
        <p:nvSpPr>
          <p:cNvPr id="125" name="TextBox 124">
            <a:extLst>
              <a:ext uri="{FF2B5EF4-FFF2-40B4-BE49-F238E27FC236}">
                <a16:creationId xmlns:a16="http://schemas.microsoft.com/office/drawing/2014/main" id="{2F4E4098-19FD-597F-4F0D-FB12B9CB29B4}"/>
              </a:ext>
            </a:extLst>
          </p:cNvPr>
          <p:cNvSpPr txBox="1"/>
          <p:nvPr/>
        </p:nvSpPr>
        <p:spPr>
          <a:xfrm>
            <a:off x="10366908" y="1878335"/>
            <a:ext cx="1691640" cy="925237"/>
          </a:xfrm>
          <a:prstGeom prst="rect">
            <a:avLst/>
          </a:prstGeom>
          <a:solidFill>
            <a:srgbClr val="FFFFCC"/>
          </a:solidFill>
          <a:ln w="12700">
            <a:noFill/>
          </a:ln>
        </p:spPr>
        <p:txBody>
          <a:bodyPr wrap="square" lIns="91440" tIns="91440" rIns="91440" bIns="91440" rtlCol="0" anchor="ctr" anchorCtr="0">
            <a:noAutofit/>
          </a:bodyPr>
          <a:lstStyle/>
          <a:p>
            <a:pPr algn="ctr"/>
            <a:r>
              <a:rPr lang="en-US" sz="1000" dirty="0">
                <a:latin typeface="Abadi" panose="020B0604020104020204" pitchFamily="34" charset="0"/>
              </a:rPr>
              <a:t>Conduct Interviews</a:t>
            </a:r>
          </a:p>
        </p:txBody>
      </p:sp>
      <p:sp>
        <p:nvSpPr>
          <p:cNvPr id="126" name="TextBox 125">
            <a:extLst>
              <a:ext uri="{FF2B5EF4-FFF2-40B4-BE49-F238E27FC236}">
                <a16:creationId xmlns:a16="http://schemas.microsoft.com/office/drawing/2014/main" id="{3841655D-4E52-7C90-7AF1-D2483CA7F9F6}"/>
              </a:ext>
            </a:extLst>
          </p:cNvPr>
          <p:cNvSpPr txBox="1"/>
          <p:nvPr/>
        </p:nvSpPr>
        <p:spPr>
          <a:xfrm>
            <a:off x="6930646" y="352583"/>
            <a:ext cx="1712948" cy="595684"/>
          </a:xfrm>
          <a:prstGeom prst="rect">
            <a:avLst/>
          </a:prstGeom>
          <a:solidFill>
            <a:srgbClr val="FFFFCC"/>
          </a:solidFill>
          <a:ln w="12700">
            <a:noFill/>
          </a:ln>
        </p:spPr>
        <p:txBody>
          <a:bodyPr wrap="square" lIns="91440" tIns="137160" rIns="91440" bIns="0" rtlCol="0" anchor="t" anchorCtr="0">
            <a:noAutofit/>
          </a:bodyPr>
          <a:lstStyle/>
          <a:p>
            <a:pPr algn="ctr"/>
            <a:r>
              <a:rPr lang="en-US" sz="1000" dirty="0">
                <a:latin typeface="Abadi" panose="020B0604020104020204" pitchFamily="34" charset="0"/>
              </a:rPr>
              <a:t>Prepare for Interviews</a:t>
            </a:r>
          </a:p>
        </p:txBody>
      </p:sp>
      <p:sp>
        <p:nvSpPr>
          <p:cNvPr id="127" name="TextBox 126">
            <a:extLst>
              <a:ext uri="{FF2B5EF4-FFF2-40B4-BE49-F238E27FC236}">
                <a16:creationId xmlns:a16="http://schemas.microsoft.com/office/drawing/2014/main" id="{C5E8EA34-D8FC-F1B8-FB5B-0771E3DBBB69}"/>
              </a:ext>
            </a:extLst>
          </p:cNvPr>
          <p:cNvSpPr txBox="1"/>
          <p:nvPr/>
        </p:nvSpPr>
        <p:spPr>
          <a:xfrm>
            <a:off x="6930646" y="660403"/>
            <a:ext cx="1712948" cy="228600"/>
          </a:xfrm>
          <a:prstGeom prst="rect">
            <a:avLst/>
          </a:prstGeom>
          <a:solidFill>
            <a:srgbClr val="FFFFCC"/>
          </a:solidFill>
          <a:ln w="12700">
            <a:noFill/>
          </a:ln>
        </p:spPr>
        <p:txBody>
          <a:bodyPr wrap="none" lIns="91440" tIns="91440" rIns="91440" bIns="91440" rtlCol="0" anchor="ctr" anchorCtr="0">
            <a:noAutofit/>
          </a:bodyPr>
          <a:lstStyle/>
          <a:p>
            <a:pPr algn="ctr"/>
            <a:r>
              <a:rPr lang="en-US" sz="1000" dirty="0">
                <a:latin typeface="Abadi" panose="020B0604020104020204" pitchFamily="34" charset="0"/>
              </a:rPr>
              <a:t>Candidate Sourcing</a:t>
            </a:r>
          </a:p>
        </p:txBody>
      </p:sp>
      <p:sp>
        <p:nvSpPr>
          <p:cNvPr id="128" name="TextBox 127">
            <a:extLst>
              <a:ext uri="{FF2B5EF4-FFF2-40B4-BE49-F238E27FC236}">
                <a16:creationId xmlns:a16="http://schemas.microsoft.com/office/drawing/2014/main" id="{375D3F8B-2644-E6C4-7BE9-8A179EC0409C}"/>
              </a:ext>
            </a:extLst>
          </p:cNvPr>
          <p:cNvSpPr txBox="1"/>
          <p:nvPr/>
        </p:nvSpPr>
        <p:spPr>
          <a:xfrm>
            <a:off x="3494452" y="4629975"/>
            <a:ext cx="1715214" cy="1213150"/>
          </a:xfrm>
          <a:prstGeom prst="rect">
            <a:avLst/>
          </a:prstGeom>
          <a:solidFill>
            <a:srgbClr val="FFFFCC"/>
          </a:solidFill>
          <a:ln w="12700">
            <a:noFill/>
          </a:ln>
        </p:spPr>
        <p:txBody>
          <a:bodyPr wrap="square" lIns="91440" tIns="0" rIns="91440" bIns="0" rtlCol="0" anchor="ctr" anchorCtr="0">
            <a:noAutofit/>
          </a:bodyPr>
          <a:lstStyle/>
          <a:p>
            <a:pPr algn="ctr"/>
            <a:r>
              <a:rPr lang="en-US" sz="1000" dirty="0">
                <a:latin typeface="Abadi" panose="020B0604020104020204" pitchFamily="34" charset="0"/>
              </a:rPr>
              <a:t>Recruiting Phone-a-thon</a:t>
            </a:r>
          </a:p>
        </p:txBody>
      </p:sp>
      <p:sp>
        <p:nvSpPr>
          <p:cNvPr id="129" name="TextBox 128">
            <a:extLst>
              <a:ext uri="{FF2B5EF4-FFF2-40B4-BE49-F238E27FC236}">
                <a16:creationId xmlns:a16="http://schemas.microsoft.com/office/drawing/2014/main" id="{B5A50902-E489-BA99-2D64-ADFB0B08C3C2}"/>
              </a:ext>
            </a:extLst>
          </p:cNvPr>
          <p:cNvSpPr txBox="1"/>
          <p:nvPr/>
        </p:nvSpPr>
        <p:spPr>
          <a:xfrm>
            <a:off x="3494452" y="5826123"/>
            <a:ext cx="1715214" cy="332158"/>
          </a:xfrm>
          <a:prstGeom prst="rect">
            <a:avLst/>
          </a:prstGeom>
          <a:solidFill>
            <a:srgbClr val="FFFFCC"/>
          </a:solidFill>
          <a:ln w="12700">
            <a:noFill/>
          </a:ln>
        </p:spPr>
        <p:txBody>
          <a:bodyPr wrap="square" lIns="91440" tIns="0" rIns="91440" bIns="0" rtlCol="0" anchor="ctr" anchorCtr="0">
            <a:noAutofit/>
          </a:bodyPr>
          <a:lstStyle/>
          <a:p>
            <a:pPr algn="ctr"/>
            <a:r>
              <a:rPr lang="en-US" sz="1000" dirty="0">
                <a:latin typeface="Abadi" panose="020B0604020104020204" pitchFamily="34" charset="0"/>
              </a:rPr>
              <a:t>Send Interview Confirmations</a:t>
            </a:r>
          </a:p>
        </p:txBody>
      </p:sp>
      <p:sp>
        <p:nvSpPr>
          <p:cNvPr id="130" name="Conduct Interviews">
            <a:extLst>
              <a:ext uri="{FF2B5EF4-FFF2-40B4-BE49-F238E27FC236}">
                <a16:creationId xmlns:a16="http://schemas.microsoft.com/office/drawing/2014/main" id="{380EA19F-3E7F-78BC-BFB4-355C390EAC1A}"/>
              </a:ext>
            </a:extLst>
          </p:cNvPr>
          <p:cNvSpPr txBox="1"/>
          <p:nvPr/>
        </p:nvSpPr>
        <p:spPr>
          <a:xfrm>
            <a:off x="6930646" y="889003"/>
            <a:ext cx="1712948" cy="1570417"/>
          </a:xfrm>
          <a:prstGeom prst="rect">
            <a:avLst/>
          </a:prstGeom>
          <a:solidFill>
            <a:srgbClr val="FFFFCC"/>
          </a:solidFill>
          <a:ln w="12700">
            <a:noFill/>
          </a:ln>
        </p:spPr>
        <p:txBody>
          <a:bodyPr wrap="square" lIns="91440" tIns="0" rIns="91440" bIns="0" rtlCol="0" anchor="ctr" anchorCtr="0">
            <a:noAutofit/>
          </a:bodyPr>
          <a:lstStyle/>
          <a:p>
            <a:pPr algn="ctr"/>
            <a:r>
              <a:rPr lang="en-US" sz="1000" dirty="0">
                <a:latin typeface="Abadi" panose="020B0604020104020204" pitchFamily="34" charset="0"/>
              </a:rPr>
              <a:t>Conduct Interviews</a:t>
            </a:r>
          </a:p>
        </p:txBody>
      </p:sp>
      <p:sp>
        <p:nvSpPr>
          <p:cNvPr id="131" name="TextBox 130">
            <a:extLst>
              <a:ext uri="{FF2B5EF4-FFF2-40B4-BE49-F238E27FC236}">
                <a16:creationId xmlns:a16="http://schemas.microsoft.com/office/drawing/2014/main" id="{C5285872-7E54-3052-200D-38633342993E}"/>
              </a:ext>
            </a:extLst>
          </p:cNvPr>
          <p:cNvSpPr txBox="1"/>
          <p:nvPr/>
        </p:nvSpPr>
        <p:spPr>
          <a:xfrm>
            <a:off x="10366908" y="5242585"/>
            <a:ext cx="1691640" cy="604448"/>
          </a:xfrm>
          <a:prstGeom prst="rect">
            <a:avLst/>
          </a:prstGeom>
          <a:solidFill>
            <a:srgbClr val="FFFFCC"/>
          </a:solidFill>
          <a:ln w="12700">
            <a:noFill/>
          </a:ln>
        </p:spPr>
        <p:txBody>
          <a:bodyPr wrap="square" lIns="91440" tIns="0" rIns="91440" bIns="0" rtlCol="0" anchor="ctr" anchorCtr="0">
            <a:noAutofit/>
          </a:bodyPr>
          <a:lstStyle/>
          <a:p>
            <a:pPr algn="ctr"/>
            <a:r>
              <a:rPr lang="en-US" sz="1000" dirty="0">
                <a:latin typeface="Abadi" panose="020B0604020104020204" pitchFamily="34" charset="0"/>
              </a:rPr>
              <a:t>Source Candidates for Recruiting Phone-a-thon</a:t>
            </a:r>
          </a:p>
        </p:txBody>
      </p:sp>
      <p:sp>
        <p:nvSpPr>
          <p:cNvPr id="132" name="TextBox 131">
            <a:extLst>
              <a:ext uri="{FF2B5EF4-FFF2-40B4-BE49-F238E27FC236}">
                <a16:creationId xmlns:a16="http://schemas.microsoft.com/office/drawing/2014/main" id="{0AA119F4-20BD-9576-05CA-F5EE211C9318}"/>
              </a:ext>
            </a:extLst>
          </p:cNvPr>
          <p:cNvSpPr txBox="1"/>
          <p:nvPr/>
        </p:nvSpPr>
        <p:spPr>
          <a:xfrm>
            <a:off x="5212798" y="5826123"/>
            <a:ext cx="1715213" cy="332158"/>
          </a:xfrm>
          <a:prstGeom prst="rect">
            <a:avLst/>
          </a:prstGeom>
          <a:solidFill>
            <a:srgbClr val="FFFFCC"/>
          </a:solidFill>
          <a:ln w="12700">
            <a:noFill/>
          </a:ln>
        </p:spPr>
        <p:txBody>
          <a:bodyPr wrap="square" lIns="91440" tIns="91440" rIns="91440" bIns="91440" rtlCol="0" anchor="ctr" anchorCtr="0">
            <a:noAutofit/>
          </a:bodyPr>
          <a:lstStyle/>
          <a:p>
            <a:pPr algn="ctr"/>
            <a:r>
              <a:rPr lang="en-US" sz="1000" dirty="0">
                <a:latin typeface="Abadi" panose="020B0604020104020204" pitchFamily="34" charset="0"/>
              </a:rPr>
              <a:t>Send Reminders: 1</a:t>
            </a:r>
            <a:r>
              <a:rPr lang="en-US" sz="1000" baseline="30000" dirty="0">
                <a:latin typeface="Abadi" panose="020B0604020104020204" pitchFamily="34" charset="0"/>
              </a:rPr>
              <a:t>st</a:t>
            </a:r>
            <a:r>
              <a:rPr lang="en-US" sz="1000" dirty="0">
                <a:latin typeface="Abadi" panose="020B0604020104020204" pitchFamily="34" charset="0"/>
              </a:rPr>
              <a:t> Interviews</a:t>
            </a:r>
          </a:p>
        </p:txBody>
      </p:sp>
      <p:sp>
        <p:nvSpPr>
          <p:cNvPr id="133" name="TextBox 132">
            <a:extLst>
              <a:ext uri="{FF2B5EF4-FFF2-40B4-BE49-F238E27FC236}">
                <a16:creationId xmlns:a16="http://schemas.microsoft.com/office/drawing/2014/main" id="{471771A4-9141-3D45-CED1-D902971142D8}"/>
              </a:ext>
            </a:extLst>
          </p:cNvPr>
          <p:cNvSpPr txBox="1"/>
          <p:nvPr/>
        </p:nvSpPr>
        <p:spPr>
          <a:xfrm>
            <a:off x="8646692" y="6131773"/>
            <a:ext cx="1712947" cy="324991"/>
          </a:xfrm>
          <a:prstGeom prst="rect">
            <a:avLst/>
          </a:prstGeom>
          <a:solidFill>
            <a:srgbClr val="FFFFCC"/>
          </a:solidFill>
          <a:ln w="12700">
            <a:noFill/>
          </a:ln>
        </p:spPr>
        <p:txBody>
          <a:bodyPr wrap="square" lIns="91440" tIns="0" rIns="91440" bIns="0" rtlCol="0" anchor="ctr" anchorCtr="0">
            <a:noAutofit/>
          </a:bodyPr>
          <a:lstStyle/>
          <a:p>
            <a:pPr algn="ctr"/>
            <a:r>
              <a:rPr lang="en-US" sz="1000" dirty="0">
                <a:latin typeface="Abadi" panose="020B0604020104020204" pitchFamily="34" charset="0"/>
              </a:rPr>
              <a:t>Send Reminders: 2</a:t>
            </a:r>
            <a:r>
              <a:rPr lang="en-US" sz="1000" baseline="30000" dirty="0">
                <a:latin typeface="Abadi" panose="020B0604020104020204" pitchFamily="34" charset="0"/>
              </a:rPr>
              <a:t>nd</a:t>
            </a:r>
            <a:r>
              <a:rPr lang="en-US" sz="1000" dirty="0">
                <a:latin typeface="Abadi" panose="020B0604020104020204" pitchFamily="34" charset="0"/>
              </a:rPr>
              <a:t> Interviews</a:t>
            </a:r>
          </a:p>
        </p:txBody>
      </p:sp>
      <p:sp>
        <p:nvSpPr>
          <p:cNvPr id="134" name="TextBox 133">
            <a:extLst>
              <a:ext uri="{FF2B5EF4-FFF2-40B4-BE49-F238E27FC236}">
                <a16:creationId xmlns:a16="http://schemas.microsoft.com/office/drawing/2014/main" id="{8CDF2AE2-D281-37C8-B01A-537BBAD8BB59}"/>
              </a:ext>
            </a:extLst>
          </p:cNvPr>
          <p:cNvSpPr txBox="1"/>
          <p:nvPr/>
        </p:nvSpPr>
        <p:spPr>
          <a:xfrm>
            <a:off x="6930646" y="2459420"/>
            <a:ext cx="1712948" cy="344154"/>
          </a:xfrm>
          <a:prstGeom prst="rect">
            <a:avLst/>
          </a:prstGeom>
          <a:solidFill>
            <a:srgbClr val="FFFFCC"/>
          </a:solidFill>
          <a:ln w="12700">
            <a:noFill/>
          </a:ln>
        </p:spPr>
        <p:txBody>
          <a:bodyPr wrap="square" lIns="91440" tIns="0" rIns="91440" bIns="0" rtlCol="0" anchor="ctr" anchorCtr="0">
            <a:noAutofit/>
          </a:bodyPr>
          <a:lstStyle/>
          <a:p>
            <a:pPr algn="ctr"/>
            <a:r>
              <a:rPr lang="en-US" sz="1000" dirty="0">
                <a:latin typeface="Abadi" panose="020B0604020104020204" pitchFamily="34" charset="0"/>
              </a:rPr>
              <a:t>Send 2</a:t>
            </a:r>
            <a:r>
              <a:rPr lang="en-US" sz="1000" baseline="30000" dirty="0">
                <a:latin typeface="Abadi" panose="020B0604020104020204" pitchFamily="34" charset="0"/>
              </a:rPr>
              <a:t>nd</a:t>
            </a:r>
            <a:r>
              <a:rPr lang="en-US" sz="1000" dirty="0">
                <a:latin typeface="Abadi" panose="020B0604020104020204" pitchFamily="34" charset="0"/>
              </a:rPr>
              <a:t> Interview Confirmations</a:t>
            </a:r>
          </a:p>
        </p:txBody>
      </p:sp>
      <p:sp>
        <p:nvSpPr>
          <p:cNvPr id="136" name="TextBox 135">
            <a:extLst>
              <a:ext uri="{FF2B5EF4-FFF2-40B4-BE49-F238E27FC236}">
                <a16:creationId xmlns:a16="http://schemas.microsoft.com/office/drawing/2014/main" id="{4E658864-302B-AFB1-5276-9E474B2B6B07}"/>
              </a:ext>
            </a:extLst>
          </p:cNvPr>
          <p:cNvSpPr txBox="1"/>
          <p:nvPr/>
        </p:nvSpPr>
        <p:spPr>
          <a:xfrm>
            <a:off x="5212798" y="5538372"/>
            <a:ext cx="1715213" cy="304753"/>
          </a:xfrm>
          <a:prstGeom prst="rect">
            <a:avLst/>
          </a:prstGeom>
          <a:solidFill>
            <a:srgbClr val="FF9999"/>
          </a:solidFill>
          <a:ln w="12700">
            <a:noFill/>
          </a:ln>
        </p:spPr>
        <p:txBody>
          <a:bodyPr wrap="square" lIns="91440" tIns="91440" rIns="91440" bIns="91440" rtlCol="0" anchor="ctr" anchorCtr="0">
            <a:noAutofit/>
          </a:bodyPr>
          <a:lstStyle/>
          <a:p>
            <a:pPr algn="ctr"/>
            <a:r>
              <a:rPr lang="en-US" sz="1000" dirty="0">
                <a:latin typeface="Abadi" panose="020B0604020104020204" pitchFamily="34" charset="0"/>
              </a:rPr>
              <a:t>New Agent Debrief</a:t>
            </a:r>
          </a:p>
        </p:txBody>
      </p:sp>
      <p:sp>
        <p:nvSpPr>
          <p:cNvPr id="137" name="TextBox 136">
            <a:extLst>
              <a:ext uri="{FF2B5EF4-FFF2-40B4-BE49-F238E27FC236}">
                <a16:creationId xmlns:a16="http://schemas.microsoft.com/office/drawing/2014/main" id="{7C6C6173-F62F-4B15-515F-16D7B42338EC}"/>
              </a:ext>
            </a:extLst>
          </p:cNvPr>
          <p:cNvSpPr txBox="1"/>
          <p:nvPr/>
        </p:nvSpPr>
        <p:spPr>
          <a:xfrm>
            <a:off x="10366908" y="3406858"/>
            <a:ext cx="1691640" cy="1826232"/>
          </a:xfrm>
          <a:prstGeom prst="rect">
            <a:avLst/>
          </a:prstGeom>
          <a:solidFill>
            <a:srgbClr val="FF9999"/>
          </a:solidFill>
          <a:ln w="12700">
            <a:noFill/>
          </a:ln>
        </p:spPr>
        <p:txBody>
          <a:bodyPr wrap="square" lIns="91440" tIns="0" rIns="91440" bIns="0" rtlCol="0" anchor="ctr" anchorCtr="0">
            <a:noAutofit/>
          </a:bodyPr>
          <a:lstStyle/>
          <a:p>
            <a:pPr algn="ctr"/>
            <a:r>
              <a:rPr lang="en-US" sz="1000" dirty="0">
                <a:latin typeface="Abadi" panose="020B0604020104020204" pitchFamily="34" charset="0"/>
              </a:rPr>
              <a:t>One-on-one meetings with your agents</a:t>
            </a:r>
          </a:p>
        </p:txBody>
      </p:sp>
      <p:sp>
        <p:nvSpPr>
          <p:cNvPr id="138" name="TextBox 137">
            <a:extLst>
              <a:ext uri="{FF2B5EF4-FFF2-40B4-BE49-F238E27FC236}">
                <a16:creationId xmlns:a16="http://schemas.microsoft.com/office/drawing/2014/main" id="{99E7381B-38ED-EAEE-DA3D-AB576A60039B}"/>
              </a:ext>
            </a:extLst>
          </p:cNvPr>
          <p:cNvSpPr txBox="1"/>
          <p:nvPr/>
        </p:nvSpPr>
        <p:spPr>
          <a:xfrm>
            <a:off x="8646692" y="5538372"/>
            <a:ext cx="1712947" cy="321431"/>
          </a:xfrm>
          <a:prstGeom prst="rect">
            <a:avLst/>
          </a:prstGeom>
          <a:solidFill>
            <a:srgbClr val="FF9999"/>
          </a:solidFill>
          <a:ln w="12700">
            <a:noFill/>
          </a:ln>
        </p:spPr>
        <p:txBody>
          <a:bodyPr wrap="square" lIns="91440" tIns="0" rIns="91440" bIns="0" rtlCol="0" anchor="ctr" anchorCtr="0">
            <a:noAutofit/>
          </a:bodyPr>
          <a:lstStyle/>
          <a:p>
            <a:pPr algn="ctr"/>
            <a:r>
              <a:rPr lang="en-US" sz="1000" dirty="0">
                <a:latin typeface="Abadi" panose="020B0604020104020204" pitchFamily="34" charset="0"/>
              </a:rPr>
              <a:t>New Agent Debrief</a:t>
            </a:r>
          </a:p>
        </p:txBody>
      </p:sp>
      <p:sp>
        <p:nvSpPr>
          <p:cNvPr id="140" name="TextBox 139">
            <a:extLst>
              <a:ext uri="{FF2B5EF4-FFF2-40B4-BE49-F238E27FC236}">
                <a16:creationId xmlns:a16="http://schemas.microsoft.com/office/drawing/2014/main" id="{D91AB78D-CB93-9559-8DDC-C1CCD7CDAC04}"/>
              </a:ext>
            </a:extLst>
          </p:cNvPr>
          <p:cNvSpPr txBox="1"/>
          <p:nvPr/>
        </p:nvSpPr>
        <p:spPr>
          <a:xfrm>
            <a:off x="3500526" y="962784"/>
            <a:ext cx="1709055" cy="623800"/>
          </a:xfrm>
          <a:prstGeom prst="rect">
            <a:avLst/>
          </a:prstGeom>
          <a:solidFill>
            <a:srgbClr val="FF9999"/>
          </a:solidFill>
          <a:ln w="12700">
            <a:noFill/>
          </a:ln>
        </p:spPr>
        <p:txBody>
          <a:bodyPr wrap="square" lIns="91440" tIns="0" rIns="91440" bIns="0" rtlCol="0" anchor="ctr" anchorCtr="0">
            <a:noAutofit/>
          </a:bodyPr>
          <a:lstStyle/>
          <a:p>
            <a:pPr algn="ctr"/>
            <a:r>
              <a:rPr lang="en-US" sz="1000" dirty="0">
                <a:latin typeface="Abadi" panose="020B0604020104020204" pitchFamily="34" charset="0"/>
              </a:rPr>
              <a:t>Weekly Monday Kickoff</a:t>
            </a:r>
          </a:p>
        </p:txBody>
      </p:sp>
      <p:sp>
        <p:nvSpPr>
          <p:cNvPr id="141" name="TextBox 140">
            <a:extLst>
              <a:ext uri="{FF2B5EF4-FFF2-40B4-BE49-F238E27FC236}">
                <a16:creationId xmlns:a16="http://schemas.microsoft.com/office/drawing/2014/main" id="{EF81671D-C28A-D2D3-90AA-493B14E088EC}"/>
              </a:ext>
            </a:extLst>
          </p:cNvPr>
          <p:cNvSpPr txBox="1"/>
          <p:nvPr/>
        </p:nvSpPr>
        <p:spPr>
          <a:xfrm>
            <a:off x="10366908" y="6158280"/>
            <a:ext cx="1691640" cy="309012"/>
          </a:xfrm>
          <a:prstGeom prst="rect">
            <a:avLst/>
          </a:prstGeom>
          <a:solidFill>
            <a:srgbClr val="BDD7EE"/>
          </a:solidFill>
          <a:ln w="12700">
            <a:noFill/>
          </a:ln>
        </p:spPr>
        <p:txBody>
          <a:bodyPr wrap="square" lIns="91440" tIns="0" rIns="91440" bIns="0" rtlCol="0" anchor="ctr" anchorCtr="0">
            <a:noAutofit/>
          </a:bodyPr>
          <a:lstStyle/>
          <a:p>
            <a:pPr algn="ctr"/>
            <a:r>
              <a:rPr lang="en-US" sz="1000" dirty="0">
                <a:latin typeface="Abadi" panose="020B0604020104020204" pitchFamily="34" charset="0"/>
              </a:rPr>
              <a:t>Prepare for Weekly Monday Kickoff</a:t>
            </a:r>
          </a:p>
        </p:txBody>
      </p:sp>
      <p:sp>
        <p:nvSpPr>
          <p:cNvPr id="142" name="TextBox 141">
            <a:extLst>
              <a:ext uri="{FF2B5EF4-FFF2-40B4-BE49-F238E27FC236}">
                <a16:creationId xmlns:a16="http://schemas.microsoft.com/office/drawing/2014/main" id="{69FE7BDB-BC72-103C-8414-24F2CAB55D08}"/>
              </a:ext>
            </a:extLst>
          </p:cNvPr>
          <p:cNvSpPr txBox="1"/>
          <p:nvPr/>
        </p:nvSpPr>
        <p:spPr>
          <a:xfrm>
            <a:off x="10366908" y="335984"/>
            <a:ext cx="1691640" cy="324419"/>
          </a:xfrm>
          <a:prstGeom prst="rect">
            <a:avLst/>
          </a:prstGeom>
          <a:solidFill>
            <a:srgbClr val="BDD7EE"/>
          </a:solidFill>
          <a:ln w="12700">
            <a:noFill/>
          </a:ln>
        </p:spPr>
        <p:txBody>
          <a:bodyPr wrap="square" lIns="91440" tIns="0" rIns="91440" bIns="0" rtlCol="0" anchor="ctr" anchorCtr="0">
            <a:noAutofit/>
          </a:bodyPr>
          <a:lstStyle/>
          <a:p>
            <a:pPr algn="ctr"/>
            <a:r>
              <a:rPr lang="en-US" sz="1000" dirty="0">
                <a:latin typeface="Abadi" panose="020B0604020104020204" pitchFamily="34" charset="0"/>
              </a:rPr>
              <a:t>Organize Follow-Ups</a:t>
            </a:r>
          </a:p>
        </p:txBody>
      </p:sp>
      <p:sp>
        <p:nvSpPr>
          <p:cNvPr id="143" name="TextBox 142">
            <a:extLst>
              <a:ext uri="{FF2B5EF4-FFF2-40B4-BE49-F238E27FC236}">
                <a16:creationId xmlns:a16="http://schemas.microsoft.com/office/drawing/2014/main" id="{BAF07E8F-E846-2204-67B2-310C62FE16AC}"/>
              </a:ext>
            </a:extLst>
          </p:cNvPr>
          <p:cNvSpPr txBox="1"/>
          <p:nvPr/>
        </p:nvSpPr>
        <p:spPr>
          <a:xfrm>
            <a:off x="3500526" y="335984"/>
            <a:ext cx="1709055" cy="623800"/>
          </a:xfrm>
          <a:prstGeom prst="rect">
            <a:avLst/>
          </a:prstGeom>
          <a:solidFill>
            <a:srgbClr val="BDD7EE"/>
          </a:solidFill>
          <a:ln w="12700">
            <a:noFill/>
          </a:ln>
        </p:spPr>
        <p:txBody>
          <a:bodyPr wrap="square" lIns="91440" tIns="0" rIns="91440" bIns="0" rtlCol="0" anchor="ctr" anchorCtr="0">
            <a:noAutofit/>
          </a:bodyPr>
          <a:lstStyle/>
          <a:p>
            <a:pPr algn="ctr"/>
            <a:r>
              <a:rPr lang="en-US" sz="1000" dirty="0">
                <a:latin typeface="Abadi" panose="020B0604020104020204" pitchFamily="34" charset="0"/>
              </a:rPr>
              <a:t>Review Weekly Plan</a:t>
            </a:r>
          </a:p>
        </p:txBody>
      </p:sp>
      <p:sp>
        <p:nvSpPr>
          <p:cNvPr id="145" name="TextBox 144">
            <a:extLst>
              <a:ext uri="{FF2B5EF4-FFF2-40B4-BE49-F238E27FC236}">
                <a16:creationId xmlns:a16="http://schemas.microsoft.com/office/drawing/2014/main" id="{A3A1C7C7-78BD-468E-37F9-62901386601F}"/>
              </a:ext>
            </a:extLst>
          </p:cNvPr>
          <p:cNvSpPr txBox="1"/>
          <p:nvPr/>
        </p:nvSpPr>
        <p:spPr>
          <a:xfrm>
            <a:off x="10366908" y="6463488"/>
            <a:ext cx="1691640" cy="301751"/>
          </a:xfrm>
          <a:prstGeom prst="rect">
            <a:avLst/>
          </a:prstGeom>
          <a:solidFill>
            <a:srgbClr val="BDD7EE"/>
          </a:solidFill>
          <a:ln w="12700">
            <a:noFill/>
          </a:ln>
        </p:spPr>
        <p:txBody>
          <a:bodyPr wrap="square" lIns="91440" tIns="0" rIns="182880" bIns="0" rtlCol="0" anchor="ctr" anchorCtr="0">
            <a:noAutofit/>
          </a:bodyPr>
          <a:lstStyle/>
          <a:p>
            <a:pPr algn="ctr"/>
            <a:r>
              <a:rPr lang="en-US" sz="1000" dirty="0">
                <a:latin typeface="Abadi" panose="020B0604020104020204" pitchFamily="34" charset="0"/>
              </a:rPr>
              <a:t>CRM: Enter Activity &amp; Follow-Ups</a:t>
            </a:r>
          </a:p>
        </p:txBody>
      </p:sp>
      <p:sp>
        <p:nvSpPr>
          <p:cNvPr id="146" name="TextBox 145">
            <a:extLst>
              <a:ext uri="{FF2B5EF4-FFF2-40B4-BE49-F238E27FC236}">
                <a16:creationId xmlns:a16="http://schemas.microsoft.com/office/drawing/2014/main" id="{284B5800-B7AB-075C-2A3B-1A0C258BD176}"/>
              </a:ext>
            </a:extLst>
          </p:cNvPr>
          <p:cNvSpPr txBox="1"/>
          <p:nvPr/>
        </p:nvSpPr>
        <p:spPr>
          <a:xfrm>
            <a:off x="6930646" y="5839858"/>
            <a:ext cx="1712948" cy="325683"/>
          </a:xfrm>
          <a:prstGeom prst="rect">
            <a:avLst/>
          </a:prstGeom>
          <a:solidFill>
            <a:srgbClr val="BDD7EE"/>
          </a:solidFill>
          <a:ln w="12700">
            <a:noFill/>
          </a:ln>
        </p:spPr>
        <p:txBody>
          <a:bodyPr wrap="square" lIns="91440" tIns="0" rIns="182880" bIns="0" rtlCol="0" anchor="ctr" anchorCtr="0">
            <a:noAutofit/>
          </a:bodyPr>
          <a:lstStyle/>
          <a:p>
            <a:pPr algn="ctr"/>
            <a:r>
              <a:rPr lang="en-US" sz="1000" dirty="0">
                <a:latin typeface="Abadi" panose="020B0604020104020204" pitchFamily="34" charset="0"/>
              </a:rPr>
              <a:t>CRM: Enter Activity &amp; Follow-Ups</a:t>
            </a:r>
          </a:p>
        </p:txBody>
      </p:sp>
      <p:sp>
        <p:nvSpPr>
          <p:cNvPr id="147" name="TextBox 146">
            <a:extLst>
              <a:ext uri="{FF2B5EF4-FFF2-40B4-BE49-F238E27FC236}">
                <a16:creationId xmlns:a16="http://schemas.microsoft.com/office/drawing/2014/main" id="{2B3E2620-AF4A-6F91-C3DD-FEEADD75EFA4}"/>
              </a:ext>
            </a:extLst>
          </p:cNvPr>
          <p:cNvSpPr txBox="1"/>
          <p:nvPr/>
        </p:nvSpPr>
        <p:spPr>
          <a:xfrm>
            <a:off x="3494452" y="6165541"/>
            <a:ext cx="1715214" cy="301752"/>
          </a:xfrm>
          <a:prstGeom prst="rect">
            <a:avLst/>
          </a:prstGeom>
          <a:solidFill>
            <a:srgbClr val="BDD7EE"/>
          </a:solidFill>
          <a:ln w="12700">
            <a:noFill/>
          </a:ln>
        </p:spPr>
        <p:txBody>
          <a:bodyPr wrap="square" lIns="91440" tIns="0" rIns="182880" bIns="0" rtlCol="0" anchor="ctr" anchorCtr="0">
            <a:noAutofit/>
          </a:bodyPr>
          <a:lstStyle/>
          <a:p>
            <a:pPr algn="ctr"/>
            <a:r>
              <a:rPr lang="en-US" sz="1000" dirty="0">
                <a:latin typeface="Abadi" panose="020B0604020104020204" pitchFamily="34" charset="0"/>
              </a:rPr>
              <a:t>CRM: Enter Activity &amp; Follow-Ups</a:t>
            </a:r>
          </a:p>
        </p:txBody>
      </p:sp>
      <p:sp>
        <p:nvSpPr>
          <p:cNvPr id="148" name="TextBox 147">
            <a:extLst>
              <a:ext uri="{FF2B5EF4-FFF2-40B4-BE49-F238E27FC236}">
                <a16:creationId xmlns:a16="http://schemas.microsoft.com/office/drawing/2014/main" id="{A595C445-4421-57B7-4EE7-673D87B01484}"/>
              </a:ext>
            </a:extLst>
          </p:cNvPr>
          <p:cNvSpPr txBox="1"/>
          <p:nvPr/>
        </p:nvSpPr>
        <p:spPr>
          <a:xfrm>
            <a:off x="5212798" y="6162539"/>
            <a:ext cx="1715213" cy="304754"/>
          </a:xfrm>
          <a:prstGeom prst="rect">
            <a:avLst/>
          </a:prstGeom>
          <a:solidFill>
            <a:srgbClr val="BDD7EE"/>
          </a:solidFill>
          <a:ln w="12700">
            <a:noFill/>
          </a:ln>
        </p:spPr>
        <p:txBody>
          <a:bodyPr wrap="square" lIns="91440" tIns="0" rIns="182880" bIns="0" rtlCol="0" anchor="ctr" anchorCtr="0">
            <a:noAutofit/>
          </a:bodyPr>
          <a:lstStyle/>
          <a:p>
            <a:pPr algn="ctr"/>
            <a:r>
              <a:rPr lang="en-US" sz="1000" dirty="0">
                <a:latin typeface="Abadi" panose="020B0604020104020204" pitchFamily="34" charset="0"/>
              </a:rPr>
              <a:t>CRM: Enter Activity &amp; Follow-Ups</a:t>
            </a:r>
          </a:p>
        </p:txBody>
      </p:sp>
      <p:sp>
        <p:nvSpPr>
          <p:cNvPr id="39" name="TextBox 38">
            <a:extLst>
              <a:ext uri="{FF2B5EF4-FFF2-40B4-BE49-F238E27FC236}">
                <a16:creationId xmlns:a16="http://schemas.microsoft.com/office/drawing/2014/main" id="{284A948C-3BDB-4D16-10DF-382AEAE7D63A}"/>
              </a:ext>
            </a:extLst>
          </p:cNvPr>
          <p:cNvSpPr txBox="1"/>
          <p:nvPr/>
        </p:nvSpPr>
        <p:spPr>
          <a:xfrm>
            <a:off x="3500527" y="1561568"/>
            <a:ext cx="1709350" cy="1225296"/>
          </a:xfrm>
          <a:prstGeom prst="rect">
            <a:avLst/>
          </a:prstGeom>
          <a:solidFill>
            <a:srgbClr val="D9FFD9"/>
          </a:solidFill>
          <a:ln w="12700">
            <a:noFill/>
          </a:ln>
        </p:spPr>
        <p:txBody>
          <a:bodyPr wrap="square" lIns="91440" tIns="91440" rIns="91440" bIns="91440" rtlCol="0" anchor="ctr" anchorCtr="0">
            <a:noAutofit/>
          </a:bodyPr>
          <a:lstStyle/>
          <a:p>
            <a:pPr algn="l"/>
            <a:r>
              <a:rPr lang="en-US" sz="1000" dirty="0">
                <a:latin typeface="Abadi" panose="020B0604020104020204" pitchFamily="34" charset="0"/>
              </a:rPr>
              <a:t>Prospecting Phone-a-thon</a:t>
            </a:r>
          </a:p>
        </p:txBody>
      </p:sp>
      <p:graphicFrame>
        <p:nvGraphicFramePr>
          <p:cNvPr id="116" name="Table 115">
            <a:extLst>
              <a:ext uri="{FF2B5EF4-FFF2-40B4-BE49-F238E27FC236}">
                <a16:creationId xmlns:a16="http://schemas.microsoft.com/office/drawing/2014/main" id="{947582E9-ECA9-3EBA-7BAA-73946373782E}"/>
              </a:ext>
            </a:extLst>
          </p:cNvPr>
          <p:cNvGraphicFramePr>
            <a:graphicFrameLocks/>
          </p:cNvGraphicFramePr>
          <p:nvPr>
            <p:extLst>
              <p:ext uri="{D42A27DB-BD31-4B8C-83A1-F6EECF244321}">
                <p14:modId xmlns:p14="http://schemas.microsoft.com/office/powerpoint/2010/main" val="3710941474"/>
              </p:ext>
            </p:extLst>
          </p:nvPr>
        </p:nvGraphicFramePr>
        <p:xfrm>
          <a:off x="2777767" y="91440"/>
          <a:ext cx="9290306" cy="6675121"/>
        </p:xfrm>
        <a:graphic>
          <a:graphicData uri="http://schemas.openxmlformats.org/drawingml/2006/table">
            <a:tbl>
              <a:tblPr/>
              <a:tblGrid>
                <a:gridCol w="717506">
                  <a:extLst>
                    <a:ext uri="{9D8B030D-6E8A-4147-A177-3AD203B41FA5}">
                      <a16:colId xmlns:a16="http://schemas.microsoft.com/office/drawing/2014/main" val="2624040997"/>
                    </a:ext>
                  </a:extLst>
                </a:gridCol>
                <a:gridCol w="1714560">
                  <a:extLst>
                    <a:ext uri="{9D8B030D-6E8A-4147-A177-3AD203B41FA5}">
                      <a16:colId xmlns:a16="http://schemas.microsoft.com/office/drawing/2014/main" val="3464791939"/>
                    </a:ext>
                  </a:extLst>
                </a:gridCol>
                <a:gridCol w="1714560">
                  <a:extLst>
                    <a:ext uri="{9D8B030D-6E8A-4147-A177-3AD203B41FA5}">
                      <a16:colId xmlns:a16="http://schemas.microsoft.com/office/drawing/2014/main" val="3197606242"/>
                    </a:ext>
                  </a:extLst>
                </a:gridCol>
                <a:gridCol w="1714560">
                  <a:extLst>
                    <a:ext uri="{9D8B030D-6E8A-4147-A177-3AD203B41FA5}">
                      <a16:colId xmlns:a16="http://schemas.microsoft.com/office/drawing/2014/main" val="350737"/>
                    </a:ext>
                  </a:extLst>
                </a:gridCol>
                <a:gridCol w="1714560">
                  <a:extLst>
                    <a:ext uri="{9D8B030D-6E8A-4147-A177-3AD203B41FA5}">
                      <a16:colId xmlns:a16="http://schemas.microsoft.com/office/drawing/2014/main" val="1627536390"/>
                    </a:ext>
                  </a:extLst>
                </a:gridCol>
                <a:gridCol w="1714560">
                  <a:extLst>
                    <a:ext uri="{9D8B030D-6E8A-4147-A177-3AD203B41FA5}">
                      <a16:colId xmlns:a16="http://schemas.microsoft.com/office/drawing/2014/main" val="1884994499"/>
                    </a:ext>
                  </a:extLst>
                </a:gridCol>
              </a:tblGrid>
              <a:tr h="252628">
                <a:tc>
                  <a:txBody>
                    <a:bodyPr/>
                    <a:lstStyle/>
                    <a:p>
                      <a:pPr algn="r" fontAlgn="ctr"/>
                      <a:endParaRPr lang="en-US" sz="1100" b="0" i="0" u="none" strike="noStrike" dirty="0">
                        <a:solidFill>
                          <a:schemeClr val="bg1"/>
                        </a:solidFill>
                        <a:effectLst/>
                        <a:latin typeface="Abadi" panose="020B0604020104020204" pitchFamily="34" charset="0"/>
                      </a:endParaRPr>
                    </a:p>
                  </a:txBody>
                  <a:tcPr marL="3743" marR="89826" marT="3743" marB="0" anchor="ctr">
                    <a:lnL>
                      <a:noFill/>
                    </a:lnL>
                    <a:lnR>
                      <a:noFill/>
                    </a:lnR>
                    <a:lnT>
                      <a:noFill/>
                    </a:lnT>
                    <a:lnB>
                      <a:noFill/>
                    </a:lnB>
                  </a:tcPr>
                </a:tc>
                <a:tc>
                  <a:txBody>
                    <a:bodyPr/>
                    <a:lstStyle/>
                    <a:p>
                      <a:pPr algn="ctr" fontAlgn="ctr"/>
                      <a:r>
                        <a:rPr lang="en-US" sz="1100" b="1" i="0" u="none" strike="noStrike" dirty="0">
                          <a:solidFill>
                            <a:schemeClr val="bg1"/>
                          </a:solidFill>
                          <a:effectLst/>
                          <a:latin typeface="Abadi" panose="020B0604020104020204" pitchFamily="34" charset="0"/>
                        </a:rPr>
                        <a:t>MONDAY</a:t>
                      </a:r>
                    </a:p>
                  </a:txBody>
                  <a:tcPr marL="3743" marR="3743" marT="3743" marB="0" anchor="ctr">
                    <a:lnL>
                      <a:noFill/>
                    </a:lnL>
                    <a:lnR>
                      <a:noFill/>
                    </a:lnR>
                    <a:lnT>
                      <a:noFill/>
                    </a:lnT>
                    <a:lnB w="12700" cap="flat" cmpd="sng" algn="ctr">
                      <a:solidFill>
                        <a:srgbClr val="092C48"/>
                      </a:solidFill>
                      <a:prstDash val="solid"/>
                      <a:round/>
                      <a:headEnd type="none" w="med" len="med"/>
                      <a:tailEnd type="none" w="med" len="med"/>
                    </a:lnB>
                  </a:tcPr>
                </a:tc>
                <a:tc>
                  <a:txBody>
                    <a:bodyPr/>
                    <a:lstStyle/>
                    <a:p>
                      <a:pPr algn="ctr" fontAlgn="ctr"/>
                      <a:r>
                        <a:rPr lang="en-US" sz="1100" b="1" i="0" u="none" strike="noStrike" dirty="0">
                          <a:solidFill>
                            <a:schemeClr val="bg1"/>
                          </a:solidFill>
                          <a:effectLst/>
                          <a:latin typeface="Abadi" panose="020B0604020104020204" pitchFamily="34" charset="0"/>
                        </a:rPr>
                        <a:t>TUESDAY</a:t>
                      </a:r>
                    </a:p>
                  </a:txBody>
                  <a:tcPr marL="3743" marR="3743" marT="3743" marB="0" anchor="ctr">
                    <a:lnL>
                      <a:noFill/>
                    </a:lnL>
                    <a:lnR>
                      <a:noFill/>
                    </a:lnR>
                    <a:lnT>
                      <a:noFill/>
                    </a:lnT>
                    <a:lnB w="12700" cap="flat" cmpd="sng" algn="ctr">
                      <a:solidFill>
                        <a:srgbClr val="092C48"/>
                      </a:solidFill>
                      <a:prstDash val="solid"/>
                      <a:round/>
                      <a:headEnd type="none" w="med" len="med"/>
                      <a:tailEnd type="none" w="med" len="med"/>
                    </a:lnB>
                  </a:tcPr>
                </a:tc>
                <a:tc>
                  <a:txBody>
                    <a:bodyPr/>
                    <a:lstStyle/>
                    <a:p>
                      <a:pPr algn="ctr" fontAlgn="ctr"/>
                      <a:r>
                        <a:rPr lang="en-US" sz="1100" b="1" i="0" u="none" strike="noStrike" dirty="0">
                          <a:solidFill>
                            <a:schemeClr val="bg1"/>
                          </a:solidFill>
                          <a:effectLst/>
                          <a:latin typeface="Abadi" panose="020B0604020104020204" pitchFamily="34" charset="0"/>
                        </a:rPr>
                        <a:t>WEDNESDAY</a:t>
                      </a:r>
                    </a:p>
                  </a:txBody>
                  <a:tcPr marL="3743" marR="3743" marT="3743" marB="0" anchor="ctr">
                    <a:lnL>
                      <a:noFill/>
                    </a:lnL>
                    <a:lnR>
                      <a:noFill/>
                    </a:lnR>
                    <a:lnT>
                      <a:noFill/>
                    </a:lnT>
                    <a:lnB w="12700" cap="flat" cmpd="sng" algn="ctr">
                      <a:solidFill>
                        <a:srgbClr val="092C48"/>
                      </a:solidFill>
                      <a:prstDash val="solid"/>
                      <a:round/>
                      <a:headEnd type="none" w="med" len="med"/>
                      <a:tailEnd type="none" w="med" len="med"/>
                    </a:lnB>
                  </a:tcPr>
                </a:tc>
                <a:tc>
                  <a:txBody>
                    <a:bodyPr/>
                    <a:lstStyle/>
                    <a:p>
                      <a:pPr algn="ctr" fontAlgn="ctr"/>
                      <a:r>
                        <a:rPr lang="en-US" sz="1100" b="1" i="0" u="none" strike="noStrike" dirty="0">
                          <a:solidFill>
                            <a:schemeClr val="bg1"/>
                          </a:solidFill>
                          <a:effectLst/>
                          <a:latin typeface="Abadi" panose="020B0604020104020204" pitchFamily="34" charset="0"/>
                        </a:rPr>
                        <a:t>THURSDAY</a:t>
                      </a:r>
                    </a:p>
                  </a:txBody>
                  <a:tcPr marL="3743" marR="3743" marT="3743" marB="0" anchor="ctr">
                    <a:lnL>
                      <a:noFill/>
                    </a:lnL>
                    <a:lnR>
                      <a:noFill/>
                    </a:lnR>
                    <a:lnT>
                      <a:noFill/>
                    </a:lnT>
                    <a:lnB w="12700" cap="flat" cmpd="sng" algn="ctr">
                      <a:solidFill>
                        <a:srgbClr val="092C48"/>
                      </a:solidFill>
                      <a:prstDash val="solid"/>
                      <a:round/>
                      <a:headEnd type="none" w="med" len="med"/>
                      <a:tailEnd type="none" w="med" len="med"/>
                    </a:lnB>
                  </a:tcPr>
                </a:tc>
                <a:tc>
                  <a:txBody>
                    <a:bodyPr/>
                    <a:lstStyle/>
                    <a:p>
                      <a:pPr algn="ctr" fontAlgn="ctr"/>
                      <a:r>
                        <a:rPr lang="en-US" sz="1100" b="1" i="0" u="none" strike="noStrike" dirty="0">
                          <a:solidFill>
                            <a:schemeClr val="bg1"/>
                          </a:solidFill>
                          <a:effectLst/>
                          <a:latin typeface="Abadi" panose="020B0604020104020204" pitchFamily="34" charset="0"/>
                        </a:rPr>
                        <a:t>FRIDAY</a:t>
                      </a:r>
                    </a:p>
                  </a:txBody>
                  <a:tcPr marL="3743" marR="3743" marT="3743" marB="0" anchor="ctr">
                    <a:lnL>
                      <a:noFill/>
                    </a:lnL>
                    <a:lnR>
                      <a:noFill/>
                    </a:lnR>
                    <a:lnT>
                      <a:noFill/>
                    </a:lnT>
                    <a:lnB w="12700" cap="flat" cmpd="sng" algn="ctr">
                      <a:solidFill>
                        <a:srgbClr val="092C48"/>
                      </a:solidFill>
                      <a:prstDash val="solid"/>
                      <a:round/>
                      <a:headEnd type="none" w="med" len="med"/>
                      <a:tailEnd type="none" w="med" len="med"/>
                    </a:lnB>
                  </a:tcPr>
                </a:tc>
                <a:extLst>
                  <a:ext uri="{0D108BD9-81ED-4DB2-BD59-A6C34878D82A}">
                    <a16:rowId xmlns:a16="http://schemas.microsoft.com/office/drawing/2014/main" val="1966873704"/>
                  </a:ext>
                </a:extLst>
              </a:tr>
              <a:tr h="305833">
                <a:tc>
                  <a:txBody>
                    <a:bodyPr/>
                    <a:lstStyle/>
                    <a:p>
                      <a:pPr algn="r" fontAlgn="t"/>
                      <a:r>
                        <a:rPr lang="en-US" sz="1100" b="0" i="0" u="none" strike="noStrike" dirty="0">
                          <a:solidFill>
                            <a:schemeClr val="bg1"/>
                          </a:solidFill>
                          <a:effectLst/>
                          <a:latin typeface="Abadi" panose="020B0604020104020204" pitchFamily="34" charset="0"/>
                        </a:rPr>
                        <a:t>8:00 AM</a:t>
                      </a:r>
                    </a:p>
                  </a:txBody>
                  <a:tcPr marL="3743" marR="89826" marT="3743" marB="0">
                    <a:lnL>
                      <a:noFill/>
                    </a:lnL>
                    <a:lnR w="12700" cap="flat" cmpd="sng" algn="ctr">
                      <a:solidFill>
                        <a:srgbClr val="092C48"/>
                      </a:solidFill>
                      <a:prstDash val="solid"/>
                      <a:round/>
                      <a:headEnd type="none" w="med" len="med"/>
                      <a:tailEnd type="none" w="med" len="med"/>
                    </a:lnR>
                    <a:lnT>
                      <a:noFill/>
                    </a:lnT>
                    <a:lnB>
                      <a:noFill/>
                    </a:lnB>
                  </a:tcPr>
                </a:tc>
                <a:tc>
                  <a:txBody>
                    <a:bodyPr/>
                    <a:lstStyle/>
                    <a:p>
                      <a:pPr algn="l" fontAlgn="ctr"/>
                      <a:r>
                        <a:rPr lang="en-US" sz="800" b="0" i="0" u="none" strike="noStrike" dirty="0">
                          <a:solidFill>
                            <a:srgbClr val="000000"/>
                          </a:solidFill>
                          <a:effectLst/>
                          <a:latin typeface="Barlow" panose="00000500000000000000" pitchFamily="2" charset="0"/>
                        </a:rPr>
                        <a:t> </a:t>
                      </a:r>
                    </a:p>
                  </a:txBody>
                  <a:tcPr marL="3743" marR="3743" marT="3743" marB="0" anchor="ctr">
                    <a:lnL w="12700" cap="flat" cmpd="sng" algn="ctr">
                      <a:solidFill>
                        <a:srgbClr val="092C48"/>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92C48"/>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92C48"/>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92C48"/>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92C48"/>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n-US" sz="800" b="1" i="0" u="none" strike="noStrike" dirty="0">
                          <a:solidFill>
                            <a:srgbClr val="000000"/>
                          </a:solidFill>
                          <a:effectLst/>
                          <a:latin typeface="Barlow" panose="000005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92C48"/>
                      </a:solidFill>
                      <a:prstDash val="solid"/>
                      <a:round/>
                      <a:headEnd type="none" w="med" len="med"/>
                      <a:tailEnd type="none" w="med" len="med"/>
                    </a:lnR>
                    <a:lnT w="12700" cap="flat" cmpd="sng" algn="ctr">
                      <a:solidFill>
                        <a:srgbClr val="092C48"/>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5703236"/>
                  </a:ext>
                </a:extLst>
              </a:tr>
              <a:tr h="305833">
                <a:tc>
                  <a:txBody>
                    <a:bodyPr/>
                    <a:lstStyle/>
                    <a:p>
                      <a:pPr algn="r" fontAlgn="t"/>
                      <a:r>
                        <a:rPr lang="en-US" sz="1100" b="0" i="0" u="none" strike="noStrike" dirty="0">
                          <a:solidFill>
                            <a:schemeClr val="bg1"/>
                          </a:solidFill>
                          <a:effectLst/>
                          <a:latin typeface="Abadi" panose="020B0604020104020204" pitchFamily="34" charset="0"/>
                        </a:rPr>
                        <a:t>8:30 AM</a:t>
                      </a:r>
                    </a:p>
                  </a:txBody>
                  <a:tcPr marL="3743" marR="89826" marT="3743" marB="0">
                    <a:lnL>
                      <a:noFill/>
                    </a:lnL>
                    <a:lnR w="12700" cap="flat" cmpd="sng" algn="ctr">
                      <a:solidFill>
                        <a:srgbClr val="092C48"/>
                      </a:solidFill>
                      <a:prstDash val="solid"/>
                      <a:round/>
                      <a:headEnd type="none" w="med" len="med"/>
                      <a:tailEnd type="none" w="med" len="med"/>
                    </a:lnR>
                    <a:lnT>
                      <a:noFill/>
                    </a:lnT>
                    <a:lnB>
                      <a:noFill/>
                    </a:lnB>
                  </a:tcPr>
                </a:tc>
                <a:tc>
                  <a:txBody>
                    <a:bodyPr/>
                    <a:lstStyle/>
                    <a:p>
                      <a:pPr algn="l" fontAlgn="ctr"/>
                      <a:r>
                        <a:rPr lang="en-US" sz="800" b="0" i="0" u="none" strike="noStrike" dirty="0">
                          <a:solidFill>
                            <a:srgbClr val="000000"/>
                          </a:solidFill>
                          <a:effectLst/>
                          <a:latin typeface="Barlow" panose="00000500000000000000" pitchFamily="2" charset="0"/>
                        </a:rPr>
                        <a:t> </a:t>
                      </a:r>
                    </a:p>
                  </a:txBody>
                  <a:tcPr marL="3743" marR="3743" marT="3743" marB="0" anchor="ctr">
                    <a:lnL w="12700" cap="flat" cmpd="sng" algn="ctr">
                      <a:solidFill>
                        <a:srgbClr val="092C48"/>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Barlow" panose="000005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92C48"/>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422003087"/>
                  </a:ext>
                </a:extLst>
              </a:tr>
              <a:tr h="305833">
                <a:tc>
                  <a:txBody>
                    <a:bodyPr/>
                    <a:lstStyle/>
                    <a:p>
                      <a:pPr algn="r" fontAlgn="t"/>
                      <a:r>
                        <a:rPr lang="en-US" sz="1100" b="0" i="0" u="none" strike="noStrike" dirty="0">
                          <a:solidFill>
                            <a:schemeClr val="bg1"/>
                          </a:solidFill>
                          <a:effectLst/>
                          <a:latin typeface="Abadi" panose="020B0604020104020204" pitchFamily="34" charset="0"/>
                        </a:rPr>
                        <a:t>9:00 AM</a:t>
                      </a:r>
                    </a:p>
                  </a:txBody>
                  <a:tcPr marL="3743" marR="89826" marT="3743" marB="0">
                    <a:lnL>
                      <a:noFill/>
                    </a:lnL>
                    <a:lnR w="12700" cap="flat" cmpd="sng" algn="ctr">
                      <a:solidFill>
                        <a:srgbClr val="092C48"/>
                      </a:solidFill>
                      <a:prstDash val="solid"/>
                      <a:round/>
                      <a:headEnd type="none" w="med" len="med"/>
                      <a:tailEnd type="none" w="med" len="med"/>
                    </a:lnR>
                    <a:lnT>
                      <a:noFill/>
                    </a:lnT>
                    <a:lnB>
                      <a:noFill/>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92C48"/>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Barlow" panose="000005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92C48"/>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6232195"/>
                  </a:ext>
                </a:extLst>
              </a:tr>
              <a:tr h="305833">
                <a:tc>
                  <a:txBody>
                    <a:bodyPr/>
                    <a:lstStyle/>
                    <a:p>
                      <a:pPr algn="r" fontAlgn="t"/>
                      <a:r>
                        <a:rPr lang="en-US" sz="1100" b="0" i="0" u="none" strike="noStrike" dirty="0">
                          <a:solidFill>
                            <a:schemeClr val="bg1"/>
                          </a:solidFill>
                          <a:effectLst/>
                          <a:latin typeface="Abadi" panose="020B0604020104020204" pitchFamily="34" charset="0"/>
                        </a:rPr>
                        <a:t>9:30 AM</a:t>
                      </a:r>
                    </a:p>
                  </a:txBody>
                  <a:tcPr marL="3743" marR="89826" marT="3743" marB="0">
                    <a:lnL>
                      <a:noFill/>
                    </a:lnL>
                    <a:lnR w="12700" cap="flat" cmpd="sng" algn="ctr">
                      <a:solidFill>
                        <a:srgbClr val="092C48"/>
                      </a:solidFill>
                      <a:prstDash val="solid"/>
                      <a:round/>
                      <a:headEnd type="none" w="med" len="med"/>
                      <a:tailEnd type="none" w="med" len="med"/>
                    </a:lnR>
                    <a:lnT>
                      <a:noFill/>
                    </a:lnT>
                    <a:lnB>
                      <a:noFill/>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92C48"/>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Barlow" panose="000005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92C48"/>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00874728"/>
                  </a:ext>
                </a:extLst>
              </a:tr>
              <a:tr h="305833">
                <a:tc>
                  <a:txBody>
                    <a:bodyPr/>
                    <a:lstStyle/>
                    <a:p>
                      <a:pPr algn="r" fontAlgn="t"/>
                      <a:r>
                        <a:rPr lang="en-US" sz="1100" b="0" i="0" u="none" strike="noStrike" dirty="0">
                          <a:solidFill>
                            <a:schemeClr val="bg1"/>
                          </a:solidFill>
                          <a:effectLst/>
                          <a:latin typeface="Abadi" panose="020B0604020104020204" pitchFamily="34" charset="0"/>
                        </a:rPr>
                        <a:t>10:00 AM</a:t>
                      </a:r>
                    </a:p>
                  </a:txBody>
                  <a:tcPr marL="3743" marR="89826" marT="3743" marB="0">
                    <a:lnL>
                      <a:noFill/>
                    </a:lnL>
                    <a:lnR w="12700" cap="flat" cmpd="sng" algn="ctr">
                      <a:solidFill>
                        <a:srgbClr val="092C48"/>
                      </a:solidFill>
                      <a:prstDash val="solid"/>
                      <a:round/>
                      <a:headEnd type="none" w="med" len="med"/>
                      <a:tailEnd type="none" w="med" len="med"/>
                    </a:lnR>
                    <a:lnT>
                      <a:noFill/>
                    </a:lnT>
                    <a:lnB>
                      <a:noFill/>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92C48"/>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Barlow" panose="000005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92C48"/>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3582791"/>
                  </a:ext>
                </a:extLst>
              </a:tr>
              <a:tr h="305833">
                <a:tc>
                  <a:txBody>
                    <a:bodyPr/>
                    <a:lstStyle/>
                    <a:p>
                      <a:pPr algn="r" fontAlgn="t"/>
                      <a:r>
                        <a:rPr lang="en-US" sz="1100" b="0" i="0" u="none" strike="noStrike" dirty="0">
                          <a:solidFill>
                            <a:schemeClr val="bg1"/>
                          </a:solidFill>
                          <a:effectLst/>
                          <a:latin typeface="Abadi" panose="020B0604020104020204" pitchFamily="34" charset="0"/>
                        </a:rPr>
                        <a:t>10:30 AM</a:t>
                      </a:r>
                    </a:p>
                  </a:txBody>
                  <a:tcPr marL="3743" marR="89826" marT="3743" marB="0">
                    <a:lnL>
                      <a:noFill/>
                    </a:lnL>
                    <a:lnR w="12700" cap="flat" cmpd="sng" algn="ctr">
                      <a:solidFill>
                        <a:srgbClr val="092C48"/>
                      </a:solidFill>
                      <a:prstDash val="solid"/>
                      <a:round/>
                      <a:headEnd type="none" w="med" len="med"/>
                      <a:tailEnd type="none" w="med" len="med"/>
                    </a:lnR>
                    <a:lnT>
                      <a:noFill/>
                    </a:lnT>
                    <a:lnB>
                      <a:noFill/>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92C48"/>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92C48"/>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850706532"/>
                  </a:ext>
                </a:extLst>
              </a:tr>
              <a:tr h="305833">
                <a:tc>
                  <a:txBody>
                    <a:bodyPr/>
                    <a:lstStyle/>
                    <a:p>
                      <a:pPr algn="r" fontAlgn="t"/>
                      <a:r>
                        <a:rPr lang="en-US" sz="1100" b="0" i="0" u="none" strike="noStrike" dirty="0">
                          <a:solidFill>
                            <a:schemeClr val="bg1"/>
                          </a:solidFill>
                          <a:effectLst/>
                          <a:latin typeface="Abadi" panose="020B0604020104020204" pitchFamily="34" charset="0"/>
                        </a:rPr>
                        <a:t>11:00 AM</a:t>
                      </a:r>
                    </a:p>
                  </a:txBody>
                  <a:tcPr marL="3743" marR="89826" marT="3743" marB="0">
                    <a:lnL>
                      <a:noFill/>
                    </a:lnL>
                    <a:lnR w="12700" cap="flat" cmpd="sng" algn="ctr">
                      <a:solidFill>
                        <a:srgbClr val="092C48"/>
                      </a:solidFill>
                      <a:prstDash val="solid"/>
                      <a:round/>
                      <a:headEnd type="none" w="med" len="med"/>
                      <a:tailEnd type="none" w="med" len="med"/>
                    </a:lnR>
                    <a:lnT>
                      <a:noFill/>
                    </a:lnT>
                    <a:lnB>
                      <a:noFill/>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92C48"/>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92C48"/>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260785322"/>
                  </a:ext>
                </a:extLst>
              </a:tr>
              <a:tr h="305833">
                <a:tc>
                  <a:txBody>
                    <a:bodyPr/>
                    <a:lstStyle/>
                    <a:p>
                      <a:pPr algn="r" fontAlgn="t"/>
                      <a:r>
                        <a:rPr lang="en-US" sz="1100" b="0" i="0" u="none" strike="noStrike" dirty="0">
                          <a:solidFill>
                            <a:schemeClr val="bg1"/>
                          </a:solidFill>
                          <a:effectLst/>
                          <a:latin typeface="Abadi" panose="020B0604020104020204" pitchFamily="34" charset="0"/>
                        </a:rPr>
                        <a:t>11:30 AM</a:t>
                      </a:r>
                    </a:p>
                  </a:txBody>
                  <a:tcPr marL="3743" marR="89826" marT="3743" marB="0">
                    <a:lnL>
                      <a:noFill/>
                    </a:lnL>
                    <a:lnR w="12700" cap="flat" cmpd="sng" algn="ctr">
                      <a:solidFill>
                        <a:srgbClr val="092C48"/>
                      </a:solidFill>
                      <a:prstDash val="solid"/>
                      <a:round/>
                      <a:headEnd type="none" w="med" len="med"/>
                      <a:tailEnd type="none" w="med" len="med"/>
                    </a:lnR>
                    <a:lnT>
                      <a:noFill/>
                    </a:lnT>
                    <a:lnB>
                      <a:noFill/>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92C48"/>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92C48"/>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2399117"/>
                  </a:ext>
                </a:extLst>
              </a:tr>
              <a:tr h="305833">
                <a:tc>
                  <a:txBody>
                    <a:bodyPr/>
                    <a:lstStyle/>
                    <a:p>
                      <a:pPr algn="r" fontAlgn="t"/>
                      <a:r>
                        <a:rPr lang="en-US" sz="1100" b="0" i="0" u="none" strike="noStrike" dirty="0">
                          <a:solidFill>
                            <a:schemeClr val="bg1"/>
                          </a:solidFill>
                          <a:effectLst/>
                          <a:latin typeface="Abadi" panose="020B0604020104020204" pitchFamily="34" charset="0"/>
                        </a:rPr>
                        <a:t>12:00 PM</a:t>
                      </a:r>
                    </a:p>
                  </a:txBody>
                  <a:tcPr marL="3743" marR="89826" marT="3743" marB="0">
                    <a:lnL>
                      <a:noFill/>
                    </a:lnL>
                    <a:lnR w="12700" cap="flat" cmpd="sng" algn="ctr">
                      <a:solidFill>
                        <a:srgbClr val="092C48"/>
                      </a:solidFill>
                      <a:prstDash val="solid"/>
                      <a:round/>
                      <a:headEnd type="none" w="med" len="med"/>
                      <a:tailEnd type="none" w="med" len="med"/>
                    </a:lnR>
                    <a:lnT>
                      <a:noFill/>
                    </a:lnT>
                    <a:lnB>
                      <a:noFill/>
                    </a:lnB>
                  </a:tcPr>
                </a:tc>
                <a:tc rowSpan="2">
                  <a:txBody>
                    <a:bodyPr/>
                    <a:lstStyle/>
                    <a:p>
                      <a:pPr algn="ctr" fontAlgn="ctr"/>
                      <a:r>
                        <a:rPr lang="en-US" sz="800" b="1" i="0" u="none" strike="noStrike" dirty="0">
                          <a:solidFill>
                            <a:srgbClr val="000000"/>
                          </a:solidFill>
                          <a:effectLst/>
                          <a:latin typeface="Barlow" panose="00000500000000000000" pitchFamily="2" charset="0"/>
                        </a:rPr>
                        <a:t>Lunch</a:t>
                      </a:r>
                    </a:p>
                  </a:txBody>
                  <a:tcPr marL="3743" marR="3743" marT="3743" marB="0" anchor="ctr">
                    <a:lnL w="12700" cap="flat" cmpd="sng" algn="ctr">
                      <a:solidFill>
                        <a:srgbClr val="092C48"/>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DDD"/>
                    </a:solidFill>
                  </a:tcPr>
                </a:tc>
                <a:tc rowSpan="2">
                  <a:txBody>
                    <a:bodyPr/>
                    <a:lstStyle/>
                    <a:p>
                      <a:pPr algn="ctr" fontAlgn="ctr"/>
                      <a:r>
                        <a:rPr lang="en-US" sz="800" b="1" i="0" u="none" strike="noStrike" dirty="0">
                          <a:solidFill>
                            <a:srgbClr val="000000"/>
                          </a:solidFill>
                          <a:effectLst/>
                          <a:latin typeface="Barlow" panose="00000500000000000000" pitchFamily="2" charset="0"/>
                        </a:rPr>
                        <a:t>Lunch</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DDD"/>
                    </a:solidFill>
                  </a:tcPr>
                </a:tc>
                <a:tc rowSpan="2">
                  <a:txBody>
                    <a:bodyPr/>
                    <a:lstStyle/>
                    <a:p>
                      <a:pPr algn="ctr" fontAlgn="ctr"/>
                      <a:r>
                        <a:rPr lang="en-US" sz="800" b="1" i="0" u="none" strike="noStrike" dirty="0">
                          <a:solidFill>
                            <a:srgbClr val="000000"/>
                          </a:solidFill>
                          <a:effectLst/>
                          <a:latin typeface="Barlow" panose="00000500000000000000" pitchFamily="2" charset="0"/>
                        </a:rPr>
                        <a:t>Lunch</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DDD"/>
                    </a:solidFill>
                  </a:tcPr>
                </a:tc>
                <a:tc rowSpan="2">
                  <a:txBody>
                    <a:bodyPr/>
                    <a:lstStyle/>
                    <a:p>
                      <a:pPr algn="ctr" fontAlgn="ctr"/>
                      <a:r>
                        <a:rPr lang="en-US" sz="800" b="1" i="0" u="none" strike="noStrike" dirty="0">
                          <a:solidFill>
                            <a:srgbClr val="000000"/>
                          </a:solidFill>
                          <a:effectLst/>
                          <a:latin typeface="Barlow" panose="00000500000000000000" pitchFamily="2" charset="0"/>
                        </a:rPr>
                        <a:t>Lunch</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DDD"/>
                    </a:solidFill>
                  </a:tcPr>
                </a:tc>
                <a:tc rowSpan="2">
                  <a:txBody>
                    <a:bodyPr/>
                    <a:lstStyle/>
                    <a:p>
                      <a:pPr algn="ctr" fontAlgn="ctr"/>
                      <a:r>
                        <a:rPr lang="en-US" sz="800" b="1" i="0" u="none" strike="noStrike" dirty="0">
                          <a:solidFill>
                            <a:srgbClr val="000000"/>
                          </a:solidFill>
                          <a:effectLst/>
                          <a:latin typeface="Barlow" panose="00000500000000000000" pitchFamily="2" charset="0"/>
                        </a:rPr>
                        <a:t>Lunch</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92C48"/>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DDD"/>
                    </a:solidFill>
                  </a:tcPr>
                </a:tc>
                <a:extLst>
                  <a:ext uri="{0D108BD9-81ED-4DB2-BD59-A6C34878D82A}">
                    <a16:rowId xmlns:a16="http://schemas.microsoft.com/office/drawing/2014/main" val="1653816215"/>
                  </a:ext>
                </a:extLst>
              </a:tr>
              <a:tr h="305833">
                <a:tc>
                  <a:txBody>
                    <a:bodyPr/>
                    <a:lstStyle/>
                    <a:p>
                      <a:pPr algn="r" fontAlgn="t"/>
                      <a:r>
                        <a:rPr lang="en-US" sz="1100" b="0" i="0" u="none" strike="noStrike" dirty="0">
                          <a:solidFill>
                            <a:schemeClr val="bg1"/>
                          </a:solidFill>
                          <a:effectLst/>
                          <a:latin typeface="Abadi" panose="020B0604020104020204" pitchFamily="34" charset="0"/>
                        </a:rPr>
                        <a:t>12:30 PM</a:t>
                      </a:r>
                    </a:p>
                  </a:txBody>
                  <a:tcPr marL="3743" marR="89826" marT="3743" marB="0">
                    <a:lnL>
                      <a:noFill/>
                    </a:lnL>
                    <a:lnR w="12700" cap="flat" cmpd="sng" algn="ctr">
                      <a:solidFill>
                        <a:srgbClr val="092C48"/>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961299609"/>
                  </a:ext>
                </a:extLst>
              </a:tr>
              <a:tr h="305833">
                <a:tc>
                  <a:txBody>
                    <a:bodyPr/>
                    <a:lstStyle/>
                    <a:p>
                      <a:pPr algn="r" fontAlgn="t"/>
                      <a:r>
                        <a:rPr lang="en-US" sz="1100" b="0" i="0" u="none" strike="noStrike" dirty="0">
                          <a:solidFill>
                            <a:schemeClr val="bg1"/>
                          </a:solidFill>
                          <a:effectLst/>
                          <a:latin typeface="Abadi" panose="020B0604020104020204" pitchFamily="34" charset="0"/>
                        </a:rPr>
                        <a:t>1:00 PM</a:t>
                      </a:r>
                    </a:p>
                  </a:txBody>
                  <a:tcPr marL="3743" marR="89826" marT="3743" marB="0">
                    <a:lnL>
                      <a:noFill/>
                    </a:lnL>
                    <a:lnR w="12700" cap="flat" cmpd="sng" algn="ctr">
                      <a:solidFill>
                        <a:srgbClr val="092C48"/>
                      </a:solidFill>
                      <a:prstDash val="solid"/>
                      <a:round/>
                      <a:headEnd type="none" w="med" len="med"/>
                      <a:tailEnd type="none" w="med" len="med"/>
                    </a:lnR>
                    <a:lnT>
                      <a:noFill/>
                    </a:lnT>
                    <a:lnB>
                      <a:noFill/>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92C48"/>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panose="000005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92C48"/>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294367145"/>
                  </a:ext>
                </a:extLst>
              </a:tr>
              <a:tr h="305833">
                <a:tc>
                  <a:txBody>
                    <a:bodyPr/>
                    <a:lstStyle/>
                    <a:p>
                      <a:pPr algn="r" fontAlgn="t"/>
                      <a:r>
                        <a:rPr lang="en-US" sz="1100" b="0" i="0" u="none" strike="noStrike" dirty="0">
                          <a:solidFill>
                            <a:schemeClr val="bg1"/>
                          </a:solidFill>
                          <a:effectLst/>
                          <a:latin typeface="Abadi" panose="020B0604020104020204" pitchFamily="34" charset="0"/>
                        </a:rPr>
                        <a:t>1:30 PM</a:t>
                      </a:r>
                    </a:p>
                  </a:txBody>
                  <a:tcPr marL="3743" marR="89826" marT="3743" marB="0">
                    <a:lnL>
                      <a:noFill/>
                    </a:lnL>
                    <a:lnR w="12700" cap="flat" cmpd="sng" algn="ctr">
                      <a:solidFill>
                        <a:srgbClr val="092C48"/>
                      </a:solidFill>
                      <a:prstDash val="solid"/>
                      <a:round/>
                      <a:headEnd type="none" w="med" len="med"/>
                      <a:tailEnd type="none" w="med" len="med"/>
                    </a:lnR>
                    <a:lnT>
                      <a:noFill/>
                    </a:lnT>
                    <a:lnB>
                      <a:noFill/>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92C48"/>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panose="000005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92C48"/>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350409806"/>
                  </a:ext>
                </a:extLst>
              </a:tr>
              <a:tr h="305833">
                <a:tc>
                  <a:txBody>
                    <a:bodyPr/>
                    <a:lstStyle/>
                    <a:p>
                      <a:pPr algn="r" fontAlgn="t"/>
                      <a:r>
                        <a:rPr lang="en-US" sz="1100" b="0" i="0" u="none" strike="noStrike" dirty="0">
                          <a:solidFill>
                            <a:schemeClr val="bg1"/>
                          </a:solidFill>
                          <a:effectLst/>
                          <a:latin typeface="Abadi" panose="020B0604020104020204" pitchFamily="34" charset="0"/>
                        </a:rPr>
                        <a:t>2:00 PM</a:t>
                      </a:r>
                    </a:p>
                  </a:txBody>
                  <a:tcPr marL="3743" marR="89826" marT="3743" marB="0">
                    <a:lnL>
                      <a:noFill/>
                    </a:lnL>
                    <a:lnR w="12700" cap="flat" cmpd="sng" algn="ctr">
                      <a:solidFill>
                        <a:srgbClr val="092C48"/>
                      </a:solidFill>
                      <a:prstDash val="solid"/>
                      <a:round/>
                      <a:headEnd type="none" w="med" len="med"/>
                      <a:tailEnd type="none" w="med" len="med"/>
                    </a:lnR>
                    <a:lnT>
                      <a:noFill/>
                    </a:lnT>
                    <a:lnB>
                      <a:noFill/>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92C48"/>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panose="000005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92C48"/>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497633097"/>
                  </a:ext>
                </a:extLst>
              </a:tr>
              <a:tr h="305833">
                <a:tc>
                  <a:txBody>
                    <a:bodyPr/>
                    <a:lstStyle/>
                    <a:p>
                      <a:pPr algn="r" fontAlgn="t"/>
                      <a:r>
                        <a:rPr lang="en-US" sz="1100" b="0" i="0" u="none" strike="noStrike" dirty="0">
                          <a:solidFill>
                            <a:schemeClr val="bg1"/>
                          </a:solidFill>
                          <a:effectLst/>
                          <a:latin typeface="Abadi" panose="020B0604020104020204" pitchFamily="34" charset="0"/>
                        </a:rPr>
                        <a:t>2:30 PM</a:t>
                      </a:r>
                    </a:p>
                  </a:txBody>
                  <a:tcPr marL="3743" marR="89826" marT="3743" marB="0">
                    <a:lnL>
                      <a:noFill/>
                    </a:lnL>
                    <a:lnR w="12700" cap="flat" cmpd="sng" algn="ctr">
                      <a:solidFill>
                        <a:srgbClr val="092C48"/>
                      </a:solidFill>
                      <a:prstDash val="solid"/>
                      <a:round/>
                      <a:headEnd type="none" w="med" len="med"/>
                      <a:tailEnd type="none" w="med" len="med"/>
                    </a:lnR>
                    <a:lnT>
                      <a:noFill/>
                    </a:lnT>
                    <a:lnB>
                      <a:noFill/>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92C48"/>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panose="000005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92C48"/>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185055857"/>
                  </a:ext>
                </a:extLst>
              </a:tr>
              <a:tr h="305833">
                <a:tc>
                  <a:txBody>
                    <a:bodyPr/>
                    <a:lstStyle/>
                    <a:p>
                      <a:pPr algn="r" fontAlgn="t"/>
                      <a:r>
                        <a:rPr lang="en-US" sz="1100" b="0" i="0" u="none" strike="noStrike" dirty="0">
                          <a:solidFill>
                            <a:schemeClr val="bg1"/>
                          </a:solidFill>
                          <a:effectLst/>
                          <a:latin typeface="Abadi" panose="020B0604020104020204" pitchFamily="34" charset="0"/>
                        </a:rPr>
                        <a:t>3:00 PM</a:t>
                      </a:r>
                    </a:p>
                  </a:txBody>
                  <a:tcPr marL="3743" marR="89826" marT="3743" marB="0">
                    <a:lnL>
                      <a:noFill/>
                    </a:lnL>
                    <a:lnR w="12700" cap="flat" cmpd="sng" algn="ctr">
                      <a:solidFill>
                        <a:srgbClr val="092C48"/>
                      </a:solidFill>
                      <a:prstDash val="solid"/>
                      <a:round/>
                      <a:headEnd type="none" w="med" len="med"/>
                      <a:tailEnd type="none" w="med" len="med"/>
                    </a:lnR>
                    <a:lnT>
                      <a:noFill/>
                    </a:lnT>
                    <a:lnB>
                      <a:noFill/>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92C48"/>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panose="000005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92C48"/>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738634341"/>
                  </a:ext>
                </a:extLst>
              </a:tr>
              <a:tr h="305833">
                <a:tc>
                  <a:txBody>
                    <a:bodyPr/>
                    <a:lstStyle/>
                    <a:p>
                      <a:pPr algn="r" fontAlgn="t"/>
                      <a:r>
                        <a:rPr lang="en-US" sz="1100" b="0" i="0" u="none" strike="noStrike" dirty="0">
                          <a:solidFill>
                            <a:schemeClr val="bg1"/>
                          </a:solidFill>
                          <a:effectLst/>
                          <a:latin typeface="Abadi" panose="020B0604020104020204" pitchFamily="34" charset="0"/>
                        </a:rPr>
                        <a:t>3:30 PM</a:t>
                      </a:r>
                    </a:p>
                  </a:txBody>
                  <a:tcPr marL="3743" marR="89826" marT="3743" marB="0">
                    <a:lnL>
                      <a:noFill/>
                    </a:lnL>
                    <a:lnR w="12700" cap="flat" cmpd="sng" algn="ctr">
                      <a:solidFill>
                        <a:srgbClr val="092C48"/>
                      </a:solidFill>
                      <a:prstDash val="solid"/>
                      <a:round/>
                      <a:headEnd type="none" w="med" len="med"/>
                      <a:tailEnd type="none" w="med" len="med"/>
                    </a:lnR>
                    <a:lnT>
                      <a:noFill/>
                    </a:lnT>
                    <a:lnB>
                      <a:noFill/>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92C48"/>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panose="000005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92C48"/>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4226579"/>
                  </a:ext>
                </a:extLst>
              </a:tr>
              <a:tr h="305833">
                <a:tc>
                  <a:txBody>
                    <a:bodyPr/>
                    <a:lstStyle/>
                    <a:p>
                      <a:pPr algn="r" fontAlgn="t"/>
                      <a:r>
                        <a:rPr lang="en-US" sz="1100" b="0" i="0" u="none" strike="noStrike" dirty="0">
                          <a:solidFill>
                            <a:schemeClr val="bg1"/>
                          </a:solidFill>
                          <a:effectLst/>
                          <a:latin typeface="Abadi" panose="020B0604020104020204" pitchFamily="34" charset="0"/>
                        </a:rPr>
                        <a:t>4:00 PM</a:t>
                      </a:r>
                    </a:p>
                  </a:txBody>
                  <a:tcPr marL="3743" marR="89826" marT="3743" marB="0">
                    <a:lnL>
                      <a:noFill/>
                    </a:lnL>
                    <a:lnR w="12700" cap="flat" cmpd="sng" algn="ctr">
                      <a:solidFill>
                        <a:srgbClr val="092C48"/>
                      </a:solidFill>
                      <a:prstDash val="solid"/>
                      <a:round/>
                      <a:headEnd type="none" w="med" len="med"/>
                      <a:tailEnd type="none" w="med" len="med"/>
                    </a:lnR>
                    <a:lnT>
                      <a:noFill/>
                    </a:lnT>
                    <a:lnB>
                      <a:noFill/>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92C48"/>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92C48"/>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810671307"/>
                  </a:ext>
                </a:extLst>
              </a:tr>
              <a:tr h="305833">
                <a:tc>
                  <a:txBody>
                    <a:bodyPr/>
                    <a:lstStyle/>
                    <a:p>
                      <a:pPr algn="r" fontAlgn="t"/>
                      <a:r>
                        <a:rPr lang="en-US" sz="1100" b="0" i="0" u="none" strike="noStrike" dirty="0">
                          <a:solidFill>
                            <a:schemeClr val="bg1"/>
                          </a:solidFill>
                          <a:effectLst/>
                          <a:latin typeface="Abadi" panose="020B0604020104020204" pitchFamily="34" charset="0"/>
                        </a:rPr>
                        <a:t>4:30 PM</a:t>
                      </a:r>
                    </a:p>
                  </a:txBody>
                  <a:tcPr marL="3743" marR="89826" marT="3743" marB="0">
                    <a:lnL>
                      <a:noFill/>
                    </a:lnL>
                    <a:lnR w="12700" cap="flat" cmpd="sng" algn="ctr">
                      <a:solidFill>
                        <a:srgbClr val="092C48"/>
                      </a:solidFill>
                      <a:prstDash val="solid"/>
                      <a:round/>
                      <a:headEnd type="none" w="med" len="med"/>
                      <a:tailEnd type="none" w="med" len="med"/>
                    </a:lnR>
                    <a:lnT>
                      <a:noFill/>
                    </a:lnT>
                    <a:lnB>
                      <a:noFill/>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92C48"/>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92C48"/>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9229628"/>
                  </a:ext>
                </a:extLst>
              </a:tr>
              <a:tr h="305833">
                <a:tc>
                  <a:txBody>
                    <a:bodyPr/>
                    <a:lstStyle/>
                    <a:p>
                      <a:pPr algn="r" fontAlgn="t"/>
                      <a:r>
                        <a:rPr lang="en-US" sz="1100" b="0" i="0" u="none" strike="noStrike" dirty="0">
                          <a:solidFill>
                            <a:schemeClr val="bg1"/>
                          </a:solidFill>
                          <a:effectLst/>
                          <a:latin typeface="Abadi" panose="020B0604020104020204" pitchFamily="34" charset="0"/>
                        </a:rPr>
                        <a:t>5:00 PM</a:t>
                      </a:r>
                    </a:p>
                  </a:txBody>
                  <a:tcPr marL="3743" marR="89826" marT="3743" marB="0">
                    <a:lnL>
                      <a:noFill/>
                    </a:lnL>
                    <a:lnR w="12700" cap="flat" cmpd="sng" algn="ctr">
                      <a:solidFill>
                        <a:srgbClr val="092C48"/>
                      </a:solidFill>
                      <a:prstDash val="solid"/>
                      <a:round/>
                      <a:headEnd type="none" w="med" len="med"/>
                      <a:tailEnd type="none" w="med" len="med"/>
                    </a:lnR>
                    <a:lnT>
                      <a:noFill/>
                    </a:lnT>
                    <a:lnB>
                      <a:noFill/>
                    </a:lnB>
                  </a:tcPr>
                </a:tc>
                <a:tc>
                  <a:txBody>
                    <a:bodyPr/>
                    <a:lstStyle/>
                    <a:p>
                      <a:pPr algn="ctr"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92C48"/>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92C48"/>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92C48"/>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5833067"/>
                  </a:ext>
                </a:extLst>
              </a:tr>
              <a:tr h="305833">
                <a:tc>
                  <a:txBody>
                    <a:bodyPr/>
                    <a:lstStyle/>
                    <a:p>
                      <a:pPr algn="r" fontAlgn="t"/>
                      <a:r>
                        <a:rPr lang="en-US" sz="1100" b="0" i="0" u="none" strike="noStrike" dirty="0">
                          <a:solidFill>
                            <a:schemeClr val="bg1"/>
                          </a:solidFill>
                          <a:effectLst/>
                          <a:latin typeface="Abadi" panose="020B0604020104020204" pitchFamily="34" charset="0"/>
                        </a:rPr>
                        <a:t>5:30 PM</a:t>
                      </a:r>
                    </a:p>
                  </a:txBody>
                  <a:tcPr marL="3743" marR="89826" marT="3743" marB="0">
                    <a:lnL>
                      <a:noFill/>
                    </a:lnL>
                    <a:lnR w="12700" cap="flat" cmpd="sng" algn="ctr">
                      <a:solidFill>
                        <a:srgbClr val="092C48"/>
                      </a:solidFill>
                      <a:prstDash val="solid"/>
                      <a:round/>
                      <a:headEnd type="none" w="med" len="med"/>
                      <a:tailEnd type="none" w="med" len="med"/>
                    </a:lnR>
                    <a:lnT>
                      <a:noFill/>
                    </a:lnT>
                    <a:lnB>
                      <a:noFill/>
                    </a:lnB>
                  </a:tcPr>
                </a:tc>
                <a:tc>
                  <a:txBody>
                    <a:bodyPr/>
                    <a:lstStyle/>
                    <a:p>
                      <a:pPr algn="ctr"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92C48"/>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Barlow" panose="00000500000000000000" pitchFamily="2" charset="0"/>
                        </a:rPr>
                        <a:t> </a:t>
                      </a:r>
                    </a:p>
                  </a:txBody>
                  <a:tcPr marL="3743" marR="3743" marT="37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92C48"/>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solidFill>
                        <a:srgbClr val="000000"/>
                      </a:solidFill>
                      <a:prstDash val="solid"/>
                      <a:round/>
                      <a:headEnd type="none" w="med" len="med"/>
                      <a:tailEnd type="none" w="med" len="med"/>
                    </a:lnL>
                    <a:lnR w="12700" cap="flat" cmpd="sng" algn="ctr">
                      <a:solidFill>
                        <a:srgbClr val="092C48"/>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52997562"/>
                  </a:ext>
                </a:extLst>
              </a:tr>
              <a:tr h="305833">
                <a:tc>
                  <a:txBody>
                    <a:bodyPr/>
                    <a:lstStyle/>
                    <a:p>
                      <a:pPr algn="r" fontAlgn="t"/>
                      <a:r>
                        <a:rPr lang="en-US" sz="1100" b="0" i="0" u="none" strike="noStrike" dirty="0">
                          <a:solidFill>
                            <a:schemeClr val="bg1"/>
                          </a:solidFill>
                          <a:effectLst/>
                          <a:latin typeface="Abadi" panose="020B0604020104020204" pitchFamily="34" charset="0"/>
                        </a:rPr>
                        <a:t>6:00 PM</a:t>
                      </a:r>
                    </a:p>
                  </a:txBody>
                  <a:tcPr marL="3743" marR="89826" marT="3743" marB="0">
                    <a:lnL>
                      <a:noFill/>
                    </a:lnL>
                    <a:lnR w="12700" cap="flat" cmpd="sng" algn="ctr">
                      <a:noFill/>
                      <a:prstDash val="solid"/>
                      <a:round/>
                      <a:headEnd type="none" w="med" len="med"/>
                      <a:tailEnd type="none" w="med" len="med"/>
                    </a:lnR>
                    <a:lnT>
                      <a:noFill/>
                    </a:lnT>
                    <a:lnB>
                      <a:noFill/>
                    </a:lnB>
                  </a:tcPr>
                </a:tc>
                <a:tc>
                  <a:txBody>
                    <a:bodyPr/>
                    <a:lstStyle/>
                    <a:p>
                      <a:pPr algn="ctr" fontAlgn="ctr"/>
                      <a:r>
                        <a:rPr lang="en-US" sz="800" b="0" i="0" u="none" strike="noStrike" dirty="0">
                          <a:solidFill>
                            <a:srgbClr val="000000"/>
                          </a:solidFill>
                          <a:effectLst/>
                          <a:latin typeface="Barlow" panose="00000500000000000000" pitchFamily="2" charset="0"/>
                        </a:rPr>
                        <a:t> </a:t>
                      </a:r>
                    </a:p>
                  </a:txBody>
                  <a:tcPr marL="3743" marR="3743" marT="37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a:solidFill>
                            <a:srgbClr val="000000"/>
                          </a:solidFill>
                          <a:effectLst/>
                          <a:latin typeface="Barlow" panose="00000500000000000000" pitchFamily="2" charset="0"/>
                        </a:rPr>
                        <a:t> </a:t>
                      </a:r>
                    </a:p>
                  </a:txBody>
                  <a:tcPr marL="3743" marR="3743" marT="37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dirty="0">
                          <a:solidFill>
                            <a:srgbClr val="000000"/>
                          </a:solidFill>
                          <a:effectLst/>
                          <a:latin typeface="Barlow SemiBold" panose="00000700000000000000" pitchFamily="2" charset="0"/>
                        </a:rPr>
                        <a:t> </a:t>
                      </a:r>
                    </a:p>
                  </a:txBody>
                  <a:tcPr marL="3743" marR="3743" marT="3743"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3949723"/>
                  </a:ext>
                </a:extLst>
              </a:tr>
            </a:tbl>
          </a:graphicData>
        </a:graphic>
      </p:graphicFrame>
    </p:spTree>
    <p:extLst>
      <p:ext uri="{BB962C8B-B14F-4D97-AF65-F5344CB8AC3E}">
        <p14:creationId xmlns:p14="http://schemas.microsoft.com/office/powerpoint/2010/main" val="1507756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pw3uszegyukxj4pmxw9rqb7px91och"/>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B0F0"/>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ln>
          <a:noFill/>
        </a:ln>
      </a:spPr>
      <a:bodyPr wrap="square" lIns="0" tIns="0" rIns="0" bIns="0" rtlCol="0" anchor="ctr" anchorCtr="0">
        <a:spAutoFit/>
      </a:bodyPr>
      <a:lstStyle>
        <a:defPPr algn="l">
          <a:defRPr sz="2000" dirty="0">
            <a:solidFill>
              <a:srgbClr val="092C48"/>
            </a:solidFill>
            <a:latin typeface="Barlow" panose="000005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L_Standard">
  <a:themeElements>
    <a:clrScheme name="Colonial Life">
      <a:dk1>
        <a:srgbClr val="082C48"/>
      </a:dk1>
      <a:lt1>
        <a:sysClr val="window" lastClr="FFFFFF"/>
      </a:lt1>
      <a:dk2>
        <a:srgbClr val="19557F"/>
      </a:dk2>
      <a:lt2>
        <a:srgbClr val="E7EFF3"/>
      </a:lt2>
      <a:accent1>
        <a:srgbClr val="00A9B4"/>
      </a:accent1>
      <a:accent2>
        <a:srgbClr val="F15660"/>
      </a:accent2>
      <a:accent3>
        <a:srgbClr val="7FC5E4"/>
      </a:accent3>
      <a:accent4>
        <a:srgbClr val="B72B33"/>
      </a:accent4>
      <a:accent5>
        <a:srgbClr val="BED3E0"/>
      </a:accent5>
      <a:accent6>
        <a:srgbClr val="A4E3E5"/>
      </a:accent6>
      <a:hlink>
        <a:srgbClr val="082C48"/>
      </a:hlink>
      <a:folHlink>
        <a:srgbClr val="344A5B"/>
      </a:folHlink>
    </a:clrScheme>
    <a:fontScheme name="Barlow">
      <a:majorFont>
        <a:latin typeface="Barlow"/>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2166</TotalTime>
  <Words>2420</Words>
  <Application>Microsoft Office PowerPoint</Application>
  <PresentationFormat>Widescreen</PresentationFormat>
  <Paragraphs>728</Paragraphs>
  <Slides>21</Slides>
  <Notes>12</Notes>
  <HiddenSlides>0</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21</vt:i4>
      </vt:variant>
    </vt:vector>
  </HeadingPairs>
  <TitlesOfParts>
    <vt:vector size="42" baseType="lpstr">
      <vt:lpstr>Barlow SemiBold</vt:lpstr>
      <vt:lpstr>Century Gothic</vt:lpstr>
      <vt:lpstr>Arial</vt:lpstr>
      <vt:lpstr>Aptos Display</vt:lpstr>
      <vt:lpstr>Wingdings 3</vt:lpstr>
      <vt:lpstr>Courier New</vt:lpstr>
      <vt:lpstr>Work Sans ExtraBold</vt:lpstr>
      <vt:lpstr>Wingdings 2</vt:lpstr>
      <vt:lpstr>Calibri</vt:lpstr>
      <vt:lpstr>Barlow Condensed SemiBold</vt:lpstr>
      <vt:lpstr>Barlow</vt:lpstr>
      <vt:lpstr>Barlow Condensed</vt:lpstr>
      <vt:lpstr>Calibri Light</vt:lpstr>
      <vt:lpstr>Verdana</vt:lpstr>
      <vt:lpstr>Wingdings</vt:lpstr>
      <vt:lpstr>Aptos</vt:lpstr>
      <vt:lpstr>Abadi</vt:lpstr>
      <vt:lpstr>Office Theme</vt:lpstr>
      <vt:lpstr>CL_Standard</vt:lpstr>
      <vt:lpstr>3_Office Theme</vt:lpstr>
      <vt:lpstr>1_Office Theme</vt:lpstr>
      <vt:lpstr>PowerPoint Presentation</vt:lpstr>
      <vt:lpstr>INDUSTRY OVERVIEW</vt:lpstr>
      <vt:lpstr>Evolution of the smartphone</vt:lpstr>
      <vt:lpstr>Visualization and Cognitive Load</vt:lpstr>
      <vt:lpstr>PowerPoint Presentation</vt:lpstr>
      <vt:lpstr>PowerPoint Presentation</vt:lpstr>
      <vt:lpstr>PowerPoint Presentation</vt:lpstr>
      <vt:lpstr>PowerPoint Presentation</vt:lpstr>
      <vt:lpstr>PowerPoint Presentation</vt:lpstr>
      <vt:lpstr>PowerPoint Presentation</vt:lpstr>
      <vt:lpstr>INDUSTRY OVERVIEW</vt:lpstr>
      <vt:lpstr>PowerPoint Presentation</vt:lpstr>
      <vt:lpstr>PowerPoint Presentation</vt:lpstr>
      <vt:lpstr>Evolution of the smartphone</vt:lpstr>
      <vt:lpstr>Evolution of the smartphone</vt:lpstr>
      <vt:lpstr>PowerPoint Presentation</vt:lpstr>
      <vt:lpstr>PowerPoint Presentation</vt:lpstr>
      <vt:lpstr>PowerPoint Presentation</vt:lpstr>
      <vt:lpstr>EVOLUTION OF THE SMARTPHONE</vt:lpstr>
      <vt:lpstr>EVOLUTION OF THE SMARTPHONE</vt:lpstr>
      <vt:lpstr>EVOLUTION OF THE SMARTPHONE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West, Michael</dc:creator>
  <cp:lastModifiedBy>Michael W</cp:lastModifiedBy>
  <cp:revision>21</cp:revision>
  <cp:lastPrinted>2022-02-27T21:07:33Z</cp:lastPrinted>
  <dcterms:created xsi:type="dcterms:W3CDTF">2022-02-14T19:59:49Z</dcterms:created>
  <dcterms:modified xsi:type="dcterms:W3CDTF">2025-11-30T21:24:22Z</dcterms:modified>
</cp:coreProperties>
</file>