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92" r:id="rId2"/>
  </p:sldMasterIdLst>
  <p:notesMasterIdLst>
    <p:notesMasterId r:id="rId6"/>
  </p:notesMasterIdLst>
  <p:sldIdLst>
    <p:sldId id="712" r:id="rId3"/>
    <p:sldId id="622" r:id="rId4"/>
    <p:sldId id="711" r:id="rId5"/>
  </p:sldIdLst>
  <p:sldSz cx="12192000" cy="6858000"/>
  <p:notesSz cx="7315200" cy="9601200"/>
  <p:embeddedFontLst>
    <p:embeddedFont>
      <p:font typeface="Abadi" panose="020B0604020104020204" pitchFamily="34" charset="0"/>
      <p:regular r:id="rId7"/>
      <p:bold r:id="rId8"/>
      <p:italic r:id="rId9"/>
      <p:boldItalic r:id="rId10"/>
    </p:embeddedFont>
    <p:embeddedFont>
      <p:font typeface="Barlow" panose="00000500000000000000" pitchFamily="2" charset="0"/>
      <p:regular r:id="rId11"/>
      <p:bold r:id="rId12"/>
      <p:italic r:id="rId13"/>
      <p:boldItalic r:id="rId14"/>
    </p:embeddedFont>
    <p:embeddedFont>
      <p:font typeface="Barlow SemiBold" panose="00000700000000000000" pitchFamily="2" charset="0"/>
      <p:bold r:id="rId15"/>
      <p:boldItalic r:id="rId16"/>
    </p:embeddedFont>
    <p:embeddedFont>
      <p:font typeface="Verdana" panose="020B0604030504040204" pitchFamily="34" charset="0"/>
      <p:regular r:id="rId17"/>
      <p:bold r:id="rId18"/>
      <p:italic r:id="rId19"/>
      <p:boldItalic r:id="rId20"/>
    </p:embeddedFont>
    <p:embeddedFont>
      <p:font typeface="Wingdings 2" panose="05020102010507070707" pitchFamily="18" charset="2"/>
      <p:regular r:id="rId21"/>
    </p:embeddedFont>
    <p:embeddedFont>
      <p:font typeface="Work Sans ExtraBold" pitchFamily="2"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3C5788-404A-4F58-AEEB-327D8FE9C3E9}">
          <p14:sldIdLst>
            <p14:sldId id="712"/>
            <p14:sldId id="622"/>
            <p14:sldId id="7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F9E03-1414-0530-FE43-1C90CFFDAA77}" name="Michael W" initials="MW" userId="372e8167505f1268" providerId="Windows Live"/>
  <p188:author id="{44EB2A5E-4BFD-DBBE-5D31-721B6F55B280}" name="Spence, Alicia" initials="SA" userId="S::ASpence@ColonialLife.com::ec75f800-c69f-4f0c-8743-8c3b4e38b17f" providerId="AD"/>
  <p188:author id="{19E8BB86-D9E1-CE5B-C07D-B26A18CDB9C2}" name="Drye, Melony D" initials="MD" userId="S::MDDrye@ColonialLife.com::20b2b358-76e1-4db9-ab49-94d0a859259d" providerId="AD"/>
  <p188:author id="{8B699E9A-2885-2F4C-BDA0-3C4A24125BFD}" name="Roddy, Dawn" initials="RD" userId="S::droddy@coloniallife.com::ed208380-8245-4261-ac31-58b4622a6be3" providerId="AD"/>
  <p188:author id="{A915A5AD-B9C3-F8E1-1BDF-319CD626CB56}" name="Addy, Lauren" initials="AL" userId="S::laddy@coloniallife.com::568e90aa-7fc2-445d-8eba-283ab1eac603" providerId="AD"/>
  <p188:author id="{77E221B0-250B-BFD1-6D14-207C59768AFE}" name="Spence, Alicia" initials="SA" userId="S::aspence@coloniallife.com::ec75f800-c69f-4f0c-8743-8c3b4e38b17f" providerId="AD"/>
  <p188:author id="{F82B6EB7-6D3C-4F59-BE7E-5B59FCC8E741}" name="West, Michael" initials="WM" userId="S::MWest@ColonialLife.com::d81d6f77-b66e-4ef3-8d9b-62c2a0501662" providerId="AD"/>
  <p188:author id="{28528DCD-11C1-AE8C-1446-7E4487A8CC1B}" name="McPherson, Diana M" initials="MM" userId="S::dmmcpherson@coloniallife.com::7a009a7d-8967-4168-a951-9235a4424e1f" providerId="AD"/>
  <p188:author id="{D03E2FD0-1DEA-C30B-618E-ADEEFC385468}" name="Best, Meagan" initials="BM" userId="S::mbest@coloniallife.com::5594e488-d3eb-4414-81f5-85308cac2907" providerId="AD"/>
  <p188:author id="{ED9677D5-C0F9-D657-4014-35D470F0F1EA}" name="West, Michael" initials="WM" userId="S::mwest@coloniallife.com::d81d6f77-b66e-4ef3-8d9b-62c2a0501662" providerId="AD"/>
  <p188:author id="{65C51CE3-BE1E-7416-8DD0-25EA9CE1F8E1}" name="Taylor, Daniel Jacob" initials="TJ" userId="S::dtaylor@coloniallife.com::5d6a1aeb-fe7d-4080-bd55-53065674bd32" providerId="AD"/>
  <p188:author id="{B7F137E8-3819-8FFD-B1CF-002B9765DB91}" name="Dittmer, Michelle" initials="DM" userId="S::mdittmer@coloniallife.com::3d970af3-e361-4608-a8e0-a8ba181fc3e3" providerId="AD"/>
  <p188:author id="{AD8C8EF3-8638-B4E5-32F6-FE65B3D54163}" name="Peeples, Kharah" initials="PK" userId="S::kpeeples@coloniallife.com::e245fd86-d2b0-4d55-b263-175f8d68835b" providerId="AD"/>
  <p188:author id="{3F93F9FD-712C-F4B8-1CC8-71FC91976CFB}" name="Gowan, Alyssa" initials="GA" userId="S::agowan@coloniallife.com::9ad31ab2-1cd6-4364-b184-e8719729a6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ence, Alicia" initials="SA" lastIdx="1" clrIdx="0">
    <p:extLst>
      <p:ext uri="{19B8F6BF-5375-455C-9EA6-DF929625EA0E}">
        <p15:presenceInfo xmlns:p15="http://schemas.microsoft.com/office/powerpoint/2012/main" userId="S::ASpence@ColonialLife.com::ec75f800-c69f-4f0c-8743-8c3b4e38b1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00"/>
    <a:srgbClr val="007D00"/>
    <a:srgbClr val="081A26"/>
    <a:srgbClr val="002B98"/>
    <a:srgbClr val="19557F"/>
    <a:srgbClr val="151F5B"/>
    <a:srgbClr val="08002B"/>
    <a:srgbClr val="78370A"/>
    <a:srgbClr val="2B4E8B"/>
    <a:srgbClr val="4B7EFF"/>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E23EB-733C-481F-BE6F-BBFE401D6BF6}" v="806" dt="2025-11-11T01:01:32.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8" autoAdjust="0"/>
    <p:restoredTop sz="72082" autoAdjust="0"/>
  </p:normalViewPr>
  <p:slideViewPr>
    <p:cSldViewPr snapToGrid="0">
      <p:cViewPr>
        <p:scale>
          <a:sx n="50" d="100"/>
          <a:sy n="50" d="100"/>
        </p:scale>
        <p:origin x="315" y="189"/>
      </p:cViewPr>
      <p:guideLst/>
    </p:cSldViewPr>
  </p:slideViewPr>
  <p:notesTextViewPr>
    <p:cViewPr>
      <p:scale>
        <a:sx n="125" d="100"/>
        <a:sy n="125" d="100"/>
      </p:scale>
      <p:origin x="0" y="0"/>
    </p:cViewPr>
  </p:notesTextViewPr>
  <p:sorterViewPr>
    <p:cViewPr>
      <p:scale>
        <a:sx n="75" d="100"/>
        <a:sy n="75" d="100"/>
      </p:scale>
      <p:origin x="0" y="0"/>
    </p:cViewPr>
  </p:sorterViewPr>
  <p:notesViewPr>
    <p:cSldViewPr snapToGrid="0">
      <p:cViewPr varScale="1">
        <p:scale>
          <a:sx n="45" d="100"/>
          <a:sy n="45" d="100"/>
        </p:scale>
        <p:origin x="276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 userId="372e8167505f1268" providerId="LiveId" clId="{080F4BD1-1883-44A9-ACA4-D0B7BB0E5756}"/>
    <pc:docChg chg="undo custSel modSld modMainMaster">
      <pc:chgData name="Michael W" userId="372e8167505f1268" providerId="LiveId" clId="{080F4BD1-1883-44A9-ACA4-D0B7BB0E5756}" dt="2025-11-11T01:01:32.211" v="1776"/>
      <pc:docMkLst>
        <pc:docMk/>
      </pc:docMkLst>
      <pc:sldChg chg="modSp mod setBg modNotesTx">
        <pc:chgData name="Michael W" userId="372e8167505f1268" providerId="LiveId" clId="{080F4BD1-1883-44A9-ACA4-D0B7BB0E5756}" dt="2025-11-11T01:01:32.211" v="1776"/>
        <pc:sldMkLst>
          <pc:docMk/>
          <pc:sldMk cId="1897602221" sldId="622"/>
        </pc:sldMkLst>
        <pc:spChg chg="mod">
          <ac:chgData name="Michael W" userId="372e8167505f1268" providerId="LiveId" clId="{080F4BD1-1883-44A9-ACA4-D0B7BB0E5756}" dt="2025-11-11T01:01:28.288" v="1773" actId="207"/>
          <ac:spMkLst>
            <pc:docMk/>
            <pc:sldMk cId="1897602221" sldId="622"/>
            <ac:spMk id="7" creationId="{01ABE932-E09B-3766-7BAA-9F202805997F}"/>
          </ac:spMkLst>
        </pc:spChg>
        <pc:cxnChg chg="mod">
          <ac:chgData name="Michael W" userId="372e8167505f1268" providerId="LiveId" clId="{080F4BD1-1883-44A9-ACA4-D0B7BB0E5756}" dt="2025-11-11T01:01:27.367" v="1770" actId="692"/>
          <ac:cxnSpMkLst>
            <pc:docMk/>
            <pc:sldMk cId="1897602221" sldId="622"/>
            <ac:cxnSpMk id="31" creationId="{DEA09BB9-413F-41B8-A63A-12302F814EB0}"/>
          </ac:cxnSpMkLst>
        </pc:cxnChg>
        <pc:cxnChg chg="mod">
          <ac:chgData name="Michael W" userId="372e8167505f1268" providerId="LiveId" clId="{080F4BD1-1883-44A9-ACA4-D0B7BB0E5756}" dt="2025-11-11T01:01:27.616" v="1771" actId="692"/>
          <ac:cxnSpMkLst>
            <pc:docMk/>
            <pc:sldMk cId="1897602221" sldId="622"/>
            <ac:cxnSpMk id="41" creationId="{4DD4B0BC-4FBD-4B60-ADD5-E9CEB31754DB}"/>
          </ac:cxnSpMkLst>
        </pc:cxnChg>
        <pc:cxnChg chg="mod">
          <ac:chgData name="Michael W" userId="372e8167505f1268" providerId="LiveId" clId="{080F4BD1-1883-44A9-ACA4-D0B7BB0E5756}" dt="2025-11-11T01:01:27.616" v="1771" actId="692"/>
          <ac:cxnSpMkLst>
            <pc:docMk/>
            <pc:sldMk cId="1897602221" sldId="622"/>
            <ac:cxnSpMk id="43" creationId="{5E1D3740-CB0B-4FD4-92EB-312D0378DE91}"/>
          </ac:cxnSpMkLst>
        </pc:cxnChg>
        <pc:cxnChg chg="mod">
          <ac:chgData name="Michael W" userId="372e8167505f1268" providerId="LiveId" clId="{080F4BD1-1883-44A9-ACA4-D0B7BB0E5756}" dt="2025-11-11T01:01:27.616" v="1771" actId="692"/>
          <ac:cxnSpMkLst>
            <pc:docMk/>
            <pc:sldMk cId="1897602221" sldId="622"/>
            <ac:cxnSpMk id="44" creationId="{EA354FF0-012E-4518-B88D-A283D4FD6C03}"/>
          </ac:cxnSpMkLst>
        </pc:cxnChg>
      </pc:sldChg>
      <pc:sldChg chg="setBg modNotesTx">
        <pc:chgData name="Michael W" userId="372e8167505f1268" providerId="LiveId" clId="{080F4BD1-1883-44A9-ACA4-D0B7BB0E5756}" dt="2025-11-11T00:41:04.553" v="1192"/>
        <pc:sldMkLst>
          <pc:docMk/>
          <pc:sldMk cId="1507756699" sldId="711"/>
        </pc:sldMkLst>
      </pc:sldChg>
      <pc:sldChg chg="setBg modNotesTx">
        <pc:chgData name="Michael W" userId="372e8167505f1268" providerId="LiveId" clId="{080F4BD1-1883-44A9-ACA4-D0B7BB0E5756}" dt="2025-11-11T00:55:03.802" v="1652"/>
        <pc:sldMkLst>
          <pc:docMk/>
          <pc:sldMk cId="195467081" sldId="712"/>
        </pc:sldMkLst>
      </pc:sldChg>
      <pc:sldMasterChg chg="setBg modSldLayout">
        <pc:chgData name="Michael W" userId="372e8167505f1268" providerId="LiveId" clId="{080F4BD1-1883-44A9-ACA4-D0B7BB0E5756}" dt="2025-11-11T00:55:03.802" v="1652"/>
        <pc:sldMasterMkLst>
          <pc:docMk/>
          <pc:sldMasterMk cId="1247012708" sldId="2147483648"/>
        </pc:sldMasterMkLst>
        <pc:sldLayoutChg chg="setBg">
          <pc:chgData name="Michael W" userId="372e8167505f1268" providerId="LiveId" clId="{080F4BD1-1883-44A9-ACA4-D0B7BB0E5756}" dt="2025-11-11T00:55:03.802" v="1652"/>
          <pc:sldLayoutMkLst>
            <pc:docMk/>
            <pc:sldMasterMk cId="1247012708" sldId="2147483648"/>
            <pc:sldLayoutMk cId="910638030" sldId="2147483649"/>
          </pc:sldLayoutMkLst>
        </pc:sldLayoutChg>
        <pc:sldLayoutChg chg="setBg">
          <pc:chgData name="Michael W" userId="372e8167505f1268" providerId="LiveId" clId="{080F4BD1-1883-44A9-ACA4-D0B7BB0E5756}" dt="2025-11-11T00:55:03.802" v="1652"/>
          <pc:sldLayoutMkLst>
            <pc:docMk/>
            <pc:sldMasterMk cId="1247012708" sldId="2147483648"/>
            <pc:sldLayoutMk cId="4275325858" sldId="2147483650"/>
          </pc:sldLayoutMkLst>
        </pc:sldLayoutChg>
        <pc:sldLayoutChg chg="setBg">
          <pc:chgData name="Michael W" userId="372e8167505f1268" providerId="LiveId" clId="{080F4BD1-1883-44A9-ACA4-D0B7BB0E5756}" dt="2025-11-11T00:55:03.802" v="1652"/>
          <pc:sldLayoutMkLst>
            <pc:docMk/>
            <pc:sldMasterMk cId="1247012708" sldId="2147483648"/>
            <pc:sldLayoutMk cId="2767550287" sldId="2147483655"/>
          </pc:sldLayoutMkLst>
        </pc:sldLayoutChg>
        <pc:sldLayoutChg chg="setBg">
          <pc:chgData name="Michael W" userId="372e8167505f1268" providerId="LiveId" clId="{080F4BD1-1883-44A9-ACA4-D0B7BB0E5756}" dt="2025-11-11T00:55:03.802" v="1652"/>
          <pc:sldLayoutMkLst>
            <pc:docMk/>
            <pc:sldMasterMk cId="1247012708" sldId="2147483648"/>
            <pc:sldLayoutMk cId="3544388438" sldId="2147483660"/>
          </pc:sldLayoutMkLst>
        </pc:sldLayoutChg>
        <pc:sldLayoutChg chg="setBg">
          <pc:chgData name="Michael W" userId="372e8167505f1268" providerId="LiveId" clId="{080F4BD1-1883-44A9-ACA4-D0B7BB0E5756}" dt="2025-11-11T00:55:03.802" v="1652"/>
          <pc:sldLayoutMkLst>
            <pc:docMk/>
            <pc:sldMasterMk cId="1247012708" sldId="2147483648"/>
            <pc:sldLayoutMk cId="1858932529" sldId="2147483668"/>
          </pc:sldLayoutMkLst>
        </pc:sldLayoutChg>
        <pc:sldLayoutChg chg="setBg">
          <pc:chgData name="Michael W" userId="372e8167505f1268" providerId="LiveId" clId="{080F4BD1-1883-44A9-ACA4-D0B7BB0E5756}" dt="2025-11-11T00:55:03.802" v="1652"/>
          <pc:sldLayoutMkLst>
            <pc:docMk/>
            <pc:sldMasterMk cId="1247012708" sldId="2147483648"/>
            <pc:sldLayoutMk cId="730387799" sldId="2147483673"/>
          </pc:sldLayoutMkLst>
        </pc:sldLayoutChg>
        <pc:sldLayoutChg chg="setBg">
          <pc:chgData name="Michael W" userId="372e8167505f1268" providerId="LiveId" clId="{080F4BD1-1883-44A9-ACA4-D0B7BB0E5756}" dt="2025-11-11T00:55:03.802" v="1652"/>
          <pc:sldLayoutMkLst>
            <pc:docMk/>
            <pc:sldMasterMk cId="1247012708" sldId="2147483648"/>
            <pc:sldLayoutMk cId="1072170552" sldId="2147483674"/>
          </pc:sldLayoutMkLst>
        </pc:sldLayoutChg>
        <pc:sldLayoutChg chg="setBg">
          <pc:chgData name="Michael W" userId="372e8167505f1268" providerId="LiveId" clId="{080F4BD1-1883-44A9-ACA4-D0B7BB0E5756}" dt="2025-11-11T00:55:03.802" v="1652"/>
          <pc:sldLayoutMkLst>
            <pc:docMk/>
            <pc:sldMasterMk cId="1247012708" sldId="2147483648"/>
            <pc:sldLayoutMk cId="808081141" sldId="2147483675"/>
          </pc:sldLayoutMkLst>
        </pc:sldLayoutChg>
        <pc:sldLayoutChg chg="setBg">
          <pc:chgData name="Michael W" userId="372e8167505f1268" providerId="LiveId" clId="{080F4BD1-1883-44A9-ACA4-D0B7BB0E5756}" dt="2025-11-11T00:55:03.802" v="1652"/>
          <pc:sldLayoutMkLst>
            <pc:docMk/>
            <pc:sldMasterMk cId="1247012708" sldId="2147483648"/>
            <pc:sldLayoutMk cId="1325510393" sldId="2147483679"/>
          </pc:sldLayoutMkLst>
        </pc:sldLayoutChg>
        <pc:sldLayoutChg chg="setBg">
          <pc:chgData name="Michael W" userId="372e8167505f1268" providerId="LiveId" clId="{080F4BD1-1883-44A9-ACA4-D0B7BB0E5756}" dt="2025-11-11T00:55:03.802" v="1652"/>
          <pc:sldLayoutMkLst>
            <pc:docMk/>
            <pc:sldMasterMk cId="1247012708" sldId="2147483648"/>
            <pc:sldLayoutMk cId="1730812014" sldId="2147483680"/>
          </pc:sldLayoutMkLst>
        </pc:sldLayoutChg>
        <pc:sldLayoutChg chg="setBg">
          <pc:chgData name="Michael W" userId="372e8167505f1268" providerId="LiveId" clId="{080F4BD1-1883-44A9-ACA4-D0B7BB0E5756}" dt="2025-11-11T00:55:03.802" v="1652"/>
          <pc:sldLayoutMkLst>
            <pc:docMk/>
            <pc:sldMasterMk cId="1247012708" sldId="2147483648"/>
            <pc:sldLayoutMk cId="2527054053" sldId="2147483681"/>
          </pc:sldLayoutMkLst>
        </pc:sldLayoutChg>
        <pc:sldLayoutChg chg="setBg">
          <pc:chgData name="Michael W" userId="372e8167505f1268" providerId="LiveId" clId="{080F4BD1-1883-44A9-ACA4-D0B7BB0E5756}" dt="2025-11-11T00:55:03.802" v="1652"/>
          <pc:sldLayoutMkLst>
            <pc:docMk/>
            <pc:sldMasterMk cId="1247012708" sldId="2147483648"/>
            <pc:sldLayoutMk cId="3602459110" sldId="2147483682"/>
          </pc:sldLayoutMkLst>
        </pc:sldLayoutChg>
        <pc:sldLayoutChg chg="setBg">
          <pc:chgData name="Michael W" userId="372e8167505f1268" providerId="LiveId" clId="{080F4BD1-1883-44A9-ACA4-D0B7BB0E5756}" dt="2025-11-11T00:55:03.802" v="1652"/>
          <pc:sldLayoutMkLst>
            <pc:docMk/>
            <pc:sldMasterMk cId="1247012708" sldId="2147483648"/>
            <pc:sldLayoutMk cId="2738776910" sldId="2147483685"/>
          </pc:sldLayoutMkLst>
        </pc:sldLayoutChg>
        <pc:sldLayoutChg chg="setBg">
          <pc:chgData name="Michael W" userId="372e8167505f1268" providerId="LiveId" clId="{080F4BD1-1883-44A9-ACA4-D0B7BB0E5756}" dt="2025-11-11T00:55:03.802" v="1652"/>
          <pc:sldLayoutMkLst>
            <pc:docMk/>
            <pc:sldMasterMk cId="1247012708" sldId="2147483648"/>
            <pc:sldLayoutMk cId="2955283221" sldId="2147483687"/>
          </pc:sldLayoutMkLst>
        </pc:sldLayoutChg>
        <pc:sldLayoutChg chg="setBg">
          <pc:chgData name="Michael W" userId="372e8167505f1268" providerId="LiveId" clId="{080F4BD1-1883-44A9-ACA4-D0B7BB0E5756}" dt="2025-11-11T00:55:03.802" v="1652"/>
          <pc:sldLayoutMkLst>
            <pc:docMk/>
            <pc:sldMasterMk cId="1247012708" sldId="2147483648"/>
            <pc:sldLayoutMk cId="1981967349" sldId="2147483688"/>
          </pc:sldLayoutMkLst>
        </pc:sldLayoutChg>
        <pc:sldLayoutChg chg="setBg">
          <pc:chgData name="Michael W" userId="372e8167505f1268" providerId="LiveId" clId="{080F4BD1-1883-44A9-ACA4-D0B7BB0E5756}" dt="2025-11-11T00:55:03.802" v="1652"/>
          <pc:sldLayoutMkLst>
            <pc:docMk/>
            <pc:sldMasterMk cId="1247012708" sldId="2147483648"/>
            <pc:sldLayoutMk cId="1026816421" sldId="2147483689"/>
          </pc:sldLayoutMkLst>
        </pc:sldLayoutChg>
        <pc:sldLayoutChg chg="setBg">
          <pc:chgData name="Michael W" userId="372e8167505f1268" providerId="LiveId" clId="{080F4BD1-1883-44A9-ACA4-D0B7BB0E5756}" dt="2025-11-11T00:55:03.802" v="1652"/>
          <pc:sldLayoutMkLst>
            <pc:docMk/>
            <pc:sldMasterMk cId="1247012708" sldId="2147483648"/>
            <pc:sldLayoutMk cId="3297663369" sldId="2147483690"/>
          </pc:sldLayoutMkLst>
        </pc:sldLayoutChg>
        <pc:sldLayoutChg chg="setBg">
          <pc:chgData name="Michael W" userId="372e8167505f1268" providerId="LiveId" clId="{080F4BD1-1883-44A9-ACA4-D0B7BB0E5756}" dt="2025-11-11T00:55:03.802" v="1652"/>
          <pc:sldLayoutMkLst>
            <pc:docMk/>
            <pc:sldMasterMk cId="1247012708" sldId="2147483648"/>
            <pc:sldLayoutMk cId="207646237" sldId="2147483691"/>
          </pc:sldLayoutMkLst>
        </pc:sldLayoutChg>
        <pc:sldLayoutChg chg="setBg">
          <pc:chgData name="Michael W" userId="372e8167505f1268" providerId="LiveId" clId="{080F4BD1-1883-44A9-ACA4-D0B7BB0E5756}" dt="2025-11-11T00:55:03.802" v="1652"/>
          <pc:sldLayoutMkLst>
            <pc:docMk/>
            <pc:sldMasterMk cId="1247012708" sldId="2147483648"/>
            <pc:sldLayoutMk cId="2489121485" sldId="2147483693"/>
          </pc:sldLayoutMkLst>
        </pc:sldLayoutChg>
        <pc:sldLayoutChg chg="setBg">
          <pc:chgData name="Michael W" userId="372e8167505f1268" providerId="LiveId" clId="{080F4BD1-1883-44A9-ACA4-D0B7BB0E5756}" dt="2025-11-11T00:55:03.802" v="1652"/>
          <pc:sldLayoutMkLst>
            <pc:docMk/>
            <pc:sldMasterMk cId="1247012708" sldId="2147483648"/>
            <pc:sldLayoutMk cId="2368508630" sldId="2147483711"/>
          </pc:sldLayoutMkLst>
        </pc:sldLayoutChg>
        <pc:sldLayoutChg chg="setBg">
          <pc:chgData name="Michael W" userId="372e8167505f1268" providerId="LiveId" clId="{080F4BD1-1883-44A9-ACA4-D0B7BB0E5756}" dt="2025-11-11T00:55:03.802" v="1652"/>
          <pc:sldLayoutMkLst>
            <pc:docMk/>
            <pc:sldMasterMk cId="1247012708" sldId="2147483648"/>
            <pc:sldLayoutMk cId="1019109981" sldId="2147483878"/>
          </pc:sldLayoutMkLst>
        </pc:sldLayoutChg>
        <pc:sldLayoutChg chg="setBg">
          <pc:chgData name="Michael W" userId="372e8167505f1268" providerId="LiveId" clId="{080F4BD1-1883-44A9-ACA4-D0B7BB0E5756}" dt="2025-11-11T00:55:03.802" v="1652"/>
          <pc:sldLayoutMkLst>
            <pc:docMk/>
            <pc:sldMasterMk cId="1247012708" sldId="2147483648"/>
            <pc:sldLayoutMk cId="1869802057" sldId="2147483880"/>
          </pc:sldLayoutMkLst>
        </pc:sldLayoutChg>
        <pc:sldLayoutChg chg="setBg">
          <pc:chgData name="Michael W" userId="372e8167505f1268" providerId="LiveId" clId="{080F4BD1-1883-44A9-ACA4-D0B7BB0E5756}" dt="2025-11-11T00:55:03.802" v="1652"/>
          <pc:sldLayoutMkLst>
            <pc:docMk/>
            <pc:sldMasterMk cId="1247012708" sldId="2147483648"/>
            <pc:sldLayoutMk cId="2788459642" sldId="2147483881"/>
          </pc:sldLayoutMkLst>
        </pc:sldLayoutChg>
        <pc:sldLayoutChg chg="setBg">
          <pc:chgData name="Michael W" userId="372e8167505f1268" providerId="LiveId" clId="{080F4BD1-1883-44A9-ACA4-D0B7BB0E5756}" dt="2025-11-11T00:55:03.802" v="1652"/>
          <pc:sldLayoutMkLst>
            <pc:docMk/>
            <pc:sldMasterMk cId="1247012708" sldId="2147483648"/>
            <pc:sldLayoutMk cId="1602001293" sldId="2147483884"/>
          </pc:sldLayoutMkLst>
        </pc:sldLayoutChg>
        <pc:sldLayoutChg chg="setBg">
          <pc:chgData name="Michael W" userId="372e8167505f1268" providerId="LiveId" clId="{080F4BD1-1883-44A9-ACA4-D0B7BB0E5756}" dt="2025-11-11T00:55:03.802" v="1652"/>
          <pc:sldLayoutMkLst>
            <pc:docMk/>
            <pc:sldMasterMk cId="1247012708" sldId="2147483648"/>
            <pc:sldLayoutMk cId="3542694125" sldId="2147483888"/>
          </pc:sldLayoutMkLst>
        </pc:sldLayoutChg>
        <pc:sldLayoutChg chg="setBg">
          <pc:chgData name="Michael W" userId="372e8167505f1268" providerId="LiveId" clId="{080F4BD1-1883-44A9-ACA4-D0B7BB0E5756}" dt="2025-11-11T00:55:03.802" v="1652"/>
          <pc:sldLayoutMkLst>
            <pc:docMk/>
            <pc:sldMasterMk cId="1247012708" sldId="2147483648"/>
            <pc:sldLayoutMk cId="4066524749" sldId="2147483889"/>
          </pc:sldLayoutMkLst>
        </pc:sldLayoutChg>
        <pc:sldLayoutChg chg="setBg">
          <pc:chgData name="Michael W" userId="372e8167505f1268" providerId="LiveId" clId="{080F4BD1-1883-44A9-ACA4-D0B7BB0E5756}" dt="2025-11-11T00:55:03.802" v="1652"/>
          <pc:sldLayoutMkLst>
            <pc:docMk/>
            <pc:sldMasterMk cId="1247012708" sldId="2147483648"/>
            <pc:sldLayoutMk cId="3266471263" sldId="2147483890"/>
          </pc:sldLayoutMkLst>
        </pc:sldLayoutChg>
        <pc:sldLayoutChg chg="setBg">
          <pc:chgData name="Michael W" userId="372e8167505f1268" providerId="LiveId" clId="{080F4BD1-1883-44A9-ACA4-D0B7BB0E5756}" dt="2025-11-11T00:55:03.802" v="1652"/>
          <pc:sldLayoutMkLst>
            <pc:docMk/>
            <pc:sldMasterMk cId="1247012708" sldId="2147483648"/>
            <pc:sldLayoutMk cId="2068250172" sldId="2147483893"/>
          </pc:sldLayoutMkLst>
        </pc:sldLayoutChg>
        <pc:sldLayoutChg chg="setBg">
          <pc:chgData name="Michael W" userId="372e8167505f1268" providerId="LiveId" clId="{080F4BD1-1883-44A9-ACA4-D0B7BB0E5756}" dt="2025-11-11T00:55:03.802" v="1652"/>
          <pc:sldLayoutMkLst>
            <pc:docMk/>
            <pc:sldMasterMk cId="1247012708" sldId="2147483648"/>
            <pc:sldLayoutMk cId="1404224929" sldId="2147483894"/>
          </pc:sldLayoutMkLst>
        </pc:sldLayoutChg>
        <pc:sldLayoutChg chg="setBg">
          <pc:chgData name="Michael W" userId="372e8167505f1268" providerId="LiveId" clId="{080F4BD1-1883-44A9-ACA4-D0B7BB0E5756}" dt="2025-11-11T00:55:03.802" v="1652"/>
          <pc:sldLayoutMkLst>
            <pc:docMk/>
            <pc:sldMasterMk cId="1247012708" sldId="2147483648"/>
            <pc:sldLayoutMk cId="3946458141" sldId="2147483904"/>
          </pc:sldLayoutMkLst>
        </pc:sldLayoutChg>
      </pc:sldMasterChg>
      <pc:sldMasterChg chg="setBg modSldLayout">
        <pc:chgData name="Michael W" userId="372e8167505f1268" providerId="LiveId" clId="{080F4BD1-1883-44A9-ACA4-D0B7BB0E5756}" dt="2025-11-11T00:55:03.802" v="1652"/>
        <pc:sldMasterMkLst>
          <pc:docMk/>
          <pc:sldMasterMk cId="1915881980" sldId="2147483692"/>
        </pc:sldMasterMkLst>
        <pc:sldLayoutChg chg="setBg">
          <pc:chgData name="Michael W" userId="372e8167505f1268" providerId="LiveId" clId="{080F4BD1-1883-44A9-ACA4-D0B7BB0E5756}" dt="2025-11-11T00:55:03.802" v="1652"/>
          <pc:sldLayoutMkLst>
            <pc:docMk/>
            <pc:sldMasterMk cId="1915881980" sldId="2147483692"/>
            <pc:sldLayoutMk cId="732353655" sldId="2147483694"/>
          </pc:sldLayoutMkLst>
        </pc:sldLayoutChg>
        <pc:sldLayoutChg chg="setBg">
          <pc:chgData name="Michael W" userId="372e8167505f1268" providerId="LiveId" clId="{080F4BD1-1883-44A9-ACA4-D0B7BB0E5756}" dt="2025-11-11T00:55:03.802" v="1652"/>
          <pc:sldLayoutMkLst>
            <pc:docMk/>
            <pc:sldMasterMk cId="1915881980" sldId="2147483692"/>
            <pc:sldLayoutMk cId="4006897315" sldId="2147483695"/>
          </pc:sldLayoutMkLst>
        </pc:sldLayoutChg>
        <pc:sldLayoutChg chg="setBg">
          <pc:chgData name="Michael W" userId="372e8167505f1268" providerId="LiveId" clId="{080F4BD1-1883-44A9-ACA4-D0B7BB0E5756}" dt="2025-11-11T00:55:03.802" v="1652"/>
          <pc:sldLayoutMkLst>
            <pc:docMk/>
            <pc:sldMasterMk cId="1915881980" sldId="2147483692"/>
            <pc:sldLayoutMk cId="4009082753" sldId="2147483696"/>
          </pc:sldLayoutMkLst>
        </pc:sldLayoutChg>
        <pc:sldLayoutChg chg="setBg">
          <pc:chgData name="Michael W" userId="372e8167505f1268" providerId="LiveId" clId="{080F4BD1-1883-44A9-ACA4-D0B7BB0E5756}" dt="2025-11-11T00:55:03.802" v="1652"/>
          <pc:sldLayoutMkLst>
            <pc:docMk/>
            <pc:sldMasterMk cId="1915881980" sldId="2147483692"/>
            <pc:sldLayoutMk cId="2207541287" sldId="2147483697"/>
          </pc:sldLayoutMkLst>
        </pc:sldLayoutChg>
        <pc:sldLayoutChg chg="setBg">
          <pc:chgData name="Michael W" userId="372e8167505f1268" providerId="LiveId" clId="{080F4BD1-1883-44A9-ACA4-D0B7BB0E5756}" dt="2025-11-11T00:55:03.802" v="1652"/>
          <pc:sldLayoutMkLst>
            <pc:docMk/>
            <pc:sldMasterMk cId="1915881980" sldId="2147483692"/>
            <pc:sldLayoutMk cId="1989948755" sldId="2147483698"/>
          </pc:sldLayoutMkLst>
        </pc:sldLayoutChg>
        <pc:sldLayoutChg chg="setBg">
          <pc:chgData name="Michael W" userId="372e8167505f1268" providerId="LiveId" clId="{080F4BD1-1883-44A9-ACA4-D0B7BB0E5756}" dt="2025-11-11T00:55:03.802" v="1652"/>
          <pc:sldLayoutMkLst>
            <pc:docMk/>
            <pc:sldMasterMk cId="1915881980" sldId="2147483692"/>
            <pc:sldLayoutMk cId="4291988544" sldId="2147483699"/>
          </pc:sldLayoutMkLst>
        </pc:sldLayoutChg>
        <pc:sldLayoutChg chg="setBg">
          <pc:chgData name="Michael W" userId="372e8167505f1268" providerId="LiveId" clId="{080F4BD1-1883-44A9-ACA4-D0B7BB0E5756}" dt="2025-11-11T00:55:03.802" v="1652"/>
          <pc:sldLayoutMkLst>
            <pc:docMk/>
            <pc:sldMasterMk cId="1915881980" sldId="2147483692"/>
            <pc:sldLayoutMk cId="761841758" sldId="2147483700"/>
          </pc:sldLayoutMkLst>
        </pc:sldLayoutChg>
        <pc:sldLayoutChg chg="setBg">
          <pc:chgData name="Michael W" userId="372e8167505f1268" providerId="LiveId" clId="{080F4BD1-1883-44A9-ACA4-D0B7BB0E5756}" dt="2025-11-11T00:55:03.802" v="1652"/>
          <pc:sldLayoutMkLst>
            <pc:docMk/>
            <pc:sldMasterMk cId="1915881980" sldId="2147483692"/>
            <pc:sldLayoutMk cId="3098393851" sldId="2147483701"/>
          </pc:sldLayoutMkLst>
        </pc:sldLayoutChg>
        <pc:sldLayoutChg chg="setBg">
          <pc:chgData name="Michael W" userId="372e8167505f1268" providerId="LiveId" clId="{080F4BD1-1883-44A9-ACA4-D0B7BB0E5756}" dt="2025-11-11T00:55:03.802" v="1652"/>
          <pc:sldLayoutMkLst>
            <pc:docMk/>
            <pc:sldMasterMk cId="1915881980" sldId="2147483692"/>
            <pc:sldLayoutMk cId="2661248718" sldId="2147483702"/>
          </pc:sldLayoutMkLst>
        </pc:sldLayoutChg>
        <pc:sldLayoutChg chg="setBg">
          <pc:chgData name="Michael W" userId="372e8167505f1268" providerId="LiveId" clId="{080F4BD1-1883-44A9-ACA4-D0B7BB0E5756}" dt="2025-11-11T00:55:03.802" v="1652"/>
          <pc:sldLayoutMkLst>
            <pc:docMk/>
            <pc:sldMasterMk cId="1915881980" sldId="2147483692"/>
            <pc:sldLayoutMk cId="3143823281" sldId="2147483703"/>
          </pc:sldLayoutMkLst>
        </pc:sldLayoutChg>
        <pc:sldLayoutChg chg="setBg">
          <pc:chgData name="Michael W" userId="372e8167505f1268" providerId="LiveId" clId="{080F4BD1-1883-44A9-ACA4-D0B7BB0E5756}" dt="2025-11-11T00:55:03.802" v="1652"/>
          <pc:sldLayoutMkLst>
            <pc:docMk/>
            <pc:sldMasterMk cId="1915881980" sldId="2147483692"/>
            <pc:sldLayoutMk cId="526047083" sldId="2147483704"/>
          </pc:sldLayoutMkLst>
        </pc:sldLayoutChg>
        <pc:sldLayoutChg chg="setBg">
          <pc:chgData name="Michael W" userId="372e8167505f1268" providerId="LiveId" clId="{080F4BD1-1883-44A9-ACA4-D0B7BB0E5756}" dt="2025-11-11T00:55:03.802" v="1652"/>
          <pc:sldLayoutMkLst>
            <pc:docMk/>
            <pc:sldMasterMk cId="1915881980" sldId="2147483692"/>
            <pc:sldLayoutMk cId="1855595322" sldId="2147483705"/>
          </pc:sldLayoutMkLst>
        </pc:sldLayoutChg>
        <pc:sldLayoutChg chg="setBg">
          <pc:chgData name="Michael W" userId="372e8167505f1268" providerId="LiveId" clId="{080F4BD1-1883-44A9-ACA4-D0B7BB0E5756}" dt="2025-11-11T00:55:03.802" v="1652"/>
          <pc:sldLayoutMkLst>
            <pc:docMk/>
            <pc:sldMasterMk cId="1915881980" sldId="2147483692"/>
            <pc:sldLayoutMk cId="1251420281" sldId="2147483706"/>
          </pc:sldLayoutMkLst>
        </pc:sldLayoutChg>
        <pc:sldLayoutChg chg="setBg">
          <pc:chgData name="Michael W" userId="372e8167505f1268" providerId="LiveId" clId="{080F4BD1-1883-44A9-ACA4-D0B7BB0E5756}" dt="2025-11-11T00:55:03.802" v="1652"/>
          <pc:sldLayoutMkLst>
            <pc:docMk/>
            <pc:sldMasterMk cId="1915881980" sldId="2147483692"/>
            <pc:sldLayoutMk cId="3106418402" sldId="2147483707"/>
          </pc:sldLayoutMkLst>
        </pc:sldLayoutChg>
        <pc:sldLayoutChg chg="setBg">
          <pc:chgData name="Michael W" userId="372e8167505f1268" providerId="LiveId" clId="{080F4BD1-1883-44A9-ACA4-D0B7BB0E5756}" dt="2025-11-11T00:55:03.802" v="1652"/>
          <pc:sldLayoutMkLst>
            <pc:docMk/>
            <pc:sldMasterMk cId="1915881980" sldId="2147483692"/>
            <pc:sldLayoutMk cId="881203876" sldId="2147483708"/>
          </pc:sldLayoutMkLst>
        </pc:sldLayoutChg>
        <pc:sldLayoutChg chg="setBg">
          <pc:chgData name="Michael W" userId="372e8167505f1268" providerId="LiveId" clId="{080F4BD1-1883-44A9-ACA4-D0B7BB0E5756}" dt="2025-11-11T00:55:03.802" v="1652"/>
          <pc:sldLayoutMkLst>
            <pc:docMk/>
            <pc:sldMasterMk cId="1915881980" sldId="2147483692"/>
            <pc:sldLayoutMk cId="1046326860" sldId="2147483709"/>
          </pc:sldLayoutMkLst>
        </pc:sldLayoutChg>
        <pc:sldLayoutChg chg="setBg">
          <pc:chgData name="Michael W" userId="372e8167505f1268" providerId="LiveId" clId="{080F4BD1-1883-44A9-ACA4-D0B7BB0E5756}" dt="2025-11-11T00:55:03.802" v="1652"/>
          <pc:sldLayoutMkLst>
            <pc:docMk/>
            <pc:sldMasterMk cId="1915881980" sldId="2147483692"/>
            <pc:sldLayoutMk cId="1888784782" sldId="2147483710"/>
          </pc:sldLayoutMkLst>
        </pc:sldLayoutChg>
        <pc:sldLayoutChg chg="setBg">
          <pc:chgData name="Michael W" userId="372e8167505f1268" providerId="LiveId" clId="{080F4BD1-1883-44A9-ACA4-D0B7BB0E5756}" dt="2025-11-11T00:55:03.802" v="1652"/>
          <pc:sldLayoutMkLst>
            <pc:docMk/>
            <pc:sldMasterMk cId="1915881980" sldId="2147483692"/>
            <pc:sldLayoutMk cId="1851792659" sldId="2147483725"/>
          </pc:sldLayoutMkLst>
        </pc:sldLayoutChg>
        <pc:sldLayoutChg chg="setBg">
          <pc:chgData name="Michael W" userId="372e8167505f1268" providerId="LiveId" clId="{080F4BD1-1883-44A9-ACA4-D0B7BB0E5756}" dt="2025-11-11T00:55:03.802" v="1652"/>
          <pc:sldLayoutMkLst>
            <pc:docMk/>
            <pc:sldMasterMk cId="1915881980" sldId="2147483692"/>
            <pc:sldLayoutMk cId="3069638951" sldId="2147483726"/>
          </pc:sldLayoutMkLst>
        </pc:sldLayoutChg>
        <pc:sldLayoutChg chg="setBg">
          <pc:chgData name="Michael W" userId="372e8167505f1268" providerId="LiveId" clId="{080F4BD1-1883-44A9-ACA4-D0B7BB0E5756}" dt="2025-11-11T00:55:03.802" v="1652"/>
          <pc:sldLayoutMkLst>
            <pc:docMk/>
            <pc:sldMasterMk cId="1915881980" sldId="2147483692"/>
            <pc:sldLayoutMk cId="2494711277" sldId="2147483727"/>
          </pc:sldLayoutMkLst>
        </pc:sldLayoutChg>
        <pc:sldLayoutChg chg="setBg">
          <pc:chgData name="Michael W" userId="372e8167505f1268" providerId="LiveId" clId="{080F4BD1-1883-44A9-ACA4-D0B7BB0E5756}" dt="2025-11-11T00:55:03.802" v="1652"/>
          <pc:sldLayoutMkLst>
            <pc:docMk/>
            <pc:sldMasterMk cId="1915881980" sldId="2147483692"/>
            <pc:sldLayoutMk cId="968090174" sldId="2147483728"/>
          </pc:sldLayoutMkLst>
        </pc:sldLayoutChg>
        <pc:sldLayoutChg chg="setBg">
          <pc:chgData name="Michael W" userId="372e8167505f1268" providerId="LiveId" clId="{080F4BD1-1883-44A9-ACA4-D0B7BB0E5756}" dt="2025-11-11T00:55:03.802" v="1652"/>
          <pc:sldLayoutMkLst>
            <pc:docMk/>
            <pc:sldMasterMk cId="1915881980" sldId="2147483692"/>
            <pc:sldLayoutMk cId="36605468" sldId="2147483732"/>
          </pc:sldLayoutMkLst>
        </pc:sldLayoutChg>
        <pc:sldLayoutChg chg="setBg">
          <pc:chgData name="Michael W" userId="372e8167505f1268" providerId="LiveId" clId="{080F4BD1-1883-44A9-ACA4-D0B7BB0E5756}" dt="2025-11-11T00:55:03.802" v="1652"/>
          <pc:sldLayoutMkLst>
            <pc:docMk/>
            <pc:sldMasterMk cId="1915881980" sldId="2147483692"/>
            <pc:sldLayoutMk cId="1530817904" sldId="2147483735"/>
          </pc:sldLayoutMkLst>
        </pc:sldLayoutChg>
        <pc:sldLayoutChg chg="setBg">
          <pc:chgData name="Michael W" userId="372e8167505f1268" providerId="LiveId" clId="{080F4BD1-1883-44A9-ACA4-D0B7BB0E5756}" dt="2025-11-11T00:55:03.802" v="1652"/>
          <pc:sldLayoutMkLst>
            <pc:docMk/>
            <pc:sldMasterMk cId="1915881980" sldId="2147483692"/>
            <pc:sldLayoutMk cId="378025060" sldId="2147483736"/>
          </pc:sldLayoutMkLst>
        </pc:sldLayoutChg>
        <pc:sldLayoutChg chg="setBg">
          <pc:chgData name="Michael W" userId="372e8167505f1268" providerId="LiveId" clId="{080F4BD1-1883-44A9-ACA4-D0B7BB0E5756}" dt="2025-11-11T00:55:03.802" v="1652"/>
          <pc:sldLayoutMkLst>
            <pc:docMk/>
            <pc:sldMasterMk cId="1915881980" sldId="2147483692"/>
            <pc:sldLayoutMk cId="1452756165" sldId="2147483874"/>
          </pc:sldLayoutMkLst>
        </pc:sldLayoutChg>
        <pc:sldLayoutChg chg="setBg">
          <pc:chgData name="Michael W" userId="372e8167505f1268" providerId="LiveId" clId="{080F4BD1-1883-44A9-ACA4-D0B7BB0E5756}" dt="2025-11-11T00:55:03.802" v="1652"/>
          <pc:sldLayoutMkLst>
            <pc:docMk/>
            <pc:sldMasterMk cId="1915881980" sldId="2147483692"/>
            <pc:sldLayoutMk cId="3117943391" sldId="2147483875"/>
          </pc:sldLayoutMkLst>
        </pc:sldLayoutChg>
        <pc:sldLayoutChg chg="setBg">
          <pc:chgData name="Michael W" userId="372e8167505f1268" providerId="LiveId" clId="{080F4BD1-1883-44A9-ACA4-D0B7BB0E5756}" dt="2025-11-11T00:55:03.802" v="1652"/>
          <pc:sldLayoutMkLst>
            <pc:docMk/>
            <pc:sldMasterMk cId="1915881980" sldId="2147483692"/>
            <pc:sldLayoutMk cId="3065919260" sldId="2147483876"/>
          </pc:sldLayoutMkLst>
        </pc:sldLayoutChg>
        <pc:sldLayoutChg chg="setBg">
          <pc:chgData name="Michael W" userId="372e8167505f1268" providerId="LiveId" clId="{080F4BD1-1883-44A9-ACA4-D0B7BB0E5756}" dt="2025-11-11T00:55:03.802" v="1652"/>
          <pc:sldLayoutMkLst>
            <pc:docMk/>
            <pc:sldMasterMk cId="1915881980" sldId="2147483692"/>
            <pc:sldLayoutMk cId="1538916564" sldId="21474838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38650" y="7742238"/>
            <a:ext cx="2265363" cy="1274762"/>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497840" y="1209042"/>
            <a:ext cx="6207759" cy="7798674"/>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075682" y="892924"/>
            <a:ext cx="629918" cy="292229"/>
          </a:xfrm>
          <a:prstGeom prst="rect">
            <a:avLst/>
          </a:prstGeom>
        </p:spPr>
        <p:txBody>
          <a:bodyPr vert="horz" lIns="96647" tIns="48324" rIns="96647" bIns="48324" rtlCol="0" anchor="b"/>
          <a:lstStyle>
            <a:lvl1pPr algn="l">
              <a:defRPr sz="1100">
                <a:latin typeface="Barlow SemiBold" panose="00000700000000000000" pitchFamily="2" charset="0"/>
                <a:cs typeface="Arial" panose="020B0604020202020204" pitchFamily="34" charset="0"/>
              </a:defRPr>
            </a:lvl1pPr>
          </a:lstStyle>
          <a:p>
            <a:fld id="{B9262178-1EFB-477D-9F63-26CB449C48A9}" type="slidenum">
              <a:rPr lang="en-US" smtClean="0"/>
              <a:pPr/>
              <a:t>‹#›</a:t>
            </a:fld>
            <a:endParaRPr lang="en-US" dirty="0"/>
          </a:p>
        </p:txBody>
      </p:sp>
      <p:sp>
        <p:nvSpPr>
          <p:cNvPr id="2" name="TextBox 1">
            <a:extLst>
              <a:ext uri="{FF2B5EF4-FFF2-40B4-BE49-F238E27FC236}">
                <a16:creationId xmlns:a16="http://schemas.microsoft.com/office/drawing/2014/main" id="{4919C5A1-79D6-4515-A664-CFE5314C47B3}"/>
              </a:ext>
            </a:extLst>
          </p:cNvPr>
          <p:cNvSpPr txBox="1"/>
          <p:nvPr/>
        </p:nvSpPr>
        <p:spPr>
          <a:xfrm>
            <a:off x="4611227" y="927251"/>
            <a:ext cx="1627013" cy="266746"/>
          </a:xfrm>
          <a:prstGeom prst="rect">
            <a:avLst/>
          </a:prstGeom>
          <a:noFill/>
        </p:spPr>
        <p:txBody>
          <a:bodyPr wrap="square" lIns="91427" tIns="45714" rIns="91427" bIns="45714" rtlCol="0">
            <a:spAutoFit/>
          </a:bodyPr>
          <a:lstStyle/>
          <a:p>
            <a:pPr algn="r"/>
            <a:r>
              <a:rPr lang="en-US" sz="1100" dirty="0">
                <a:latin typeface="Barlow SemiBold" panose="00000700000000000000" pitchFamily="2" charset="0"/>
              </a:rPr>
              <a:t>Slide #</a:t>
            </a:r>
          </a:p>
        </p:txBody>
      </p:sp>
      <p:sp>
        <p:nvSpPr>
          <p:cNvPr id="12" name="TextBox 11">
            <a:extLst>
              <a:ext uri="{FF2B5EF4-FFF2-40B4-BE49-F238E27FC236}">
                <a16:creationId xmlns:a16="http://schemas.microsoft.com/office/drawing/2014/main" id="{DD792320-1235-4070-A449-9E5E79FA99A8}"/>
              </a:ext>
            </a:extLst>
          </p:cNvPr>
          <p:cNvSpPr txBox="1"/>
          <p:nvPr/>
        </p:nvSpPr>
        <p:spPr>
          <a:xfrm>
            <a:off x="609601" y="915676"/>
            <a:ext cx="1738773" cy="266746"/>
          </a:xfrm>
          <a:prstGeom prst="rect">
            <a:avLst/>
          </a:prstGeom>
          <a:noFill/>
        </p:spPr>
        <p:txBody>
          <a:bodyPr wrap="square" lIns="91427" tIns="45714" rIns="91427" bIns="45714" rtlCol="0">
            <a:spAutoFit/>
          </a:bodyPr>
          <a:lstStyle/>
          <a:p>
            <a:pPr algn="l"/>
            <a:r>
              <a:rPr lang="en-US" sz="1100" dirty="0">
                <a:latin typeface="Barlow SemiBold" panose="00000700000000000000" pitchFamily="2" charset="0"/>
              </a:rPr>
              <a:t>Notes</a:t>
            </a:r>
          </a:p>
        </p:txBody>
      </p:sp>
      <p:cxnSp>
        <p:nvCxnSpPr>
          <p:cNvPr id="13" name="Straight Connector 12">
            <a:extLst>
              <a:ext uri="{FF2B5EF4-FFF2-40B4-BE49-F238E27FC236}">
                <a16:creationId xmlns:a16="http://schemas.microsoft.com/office/drawing/2014/main" id="{7FD3C188-968B-4797-9C27-EC959DE83B5D}"/>
              </a:ext>
            </a:extLst>
          </p:cNvPr>
          <p:cNvCxnSpPr>
            <a:cxnSpLocks/>
          </p:cNvCxnSpPr>
          <p:nvPr/>
        </p:nvCxnSpPr>
        <p:spPr>
          <a:xfrm>
            <a:off x="609602" y="914400"/>
            <a:ext cx="6095999" cy="0"/>
          </a:xfrm>
          <a:prstGeom prst="line">
            <a:avLst/>
          </a:prstGeom>
          <a:ln>
            <a:solidFill>
              <a:srgbClr val="18C2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1601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1pPr>
    <a:lvl2pPr marL="4572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2pPr>
    <a:lvl3pPr marL="9144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3pPr>
    <a:lvl4pPr marL="13716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4pPr>
    <a:lvl5pPr marL="18288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62D0-8414-02C4-1895-A0D6D045BFD2}"/>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CF90C3CC-EDB1-F774-CCBA-1E47AC13E285}"/>
              </a:ext>
            </a:extLst>
          </p:cNvPr>
          <p:cNvSpPr>
            <a:spLocks noGrp="1"/>
          </p:cNvSpPr>
          <p:nvPr>
            <p:ph type="body" idx="1"/>
          </p:nvPr>
        </p:nvSpPr>
        <p:spPr>
          <a:xfrm>
            <a:off x="609600" y="1209676"/>
            <a:ext cx="6096000" cy="7797800"/>
          </a:xfrm>
        </p:spPr>
        <p:txBody>
          <a:bodyPr/>
          <a:lstStyle/>
          <a:p>
            <a:r>
              <a:rPr lang="en-US" dirty="0"/>
              <a:t>As a new sales manager, you have a significant amount of responsibility. You need to complete a multitude of tasks weekly in order to drive growth.</a:t>
            </a:r>
          </a:p>
          <a:p>
            <a:endParaRPr lang="en-US" dirty="0"/>
          </a:p>
          <a:p>
            <a:r>
              <a:rPr lang="en-US" dirty="0"/>
              <a:t>There’s a lot here. Kind of overwhelming, isn’t it? But we if we showed you that each of these tasks falls under a specific category? Like this… </a:t>
            </a:r>
            <a:r>
              <a:rPr lang="en-US" b="1" i="1" dirty="0"/>
              <a:t>[ADVANCE]</a:t>
            </a:r>
            <a:endParaRPr lang="en-US" dirty="0"/>
          </a:p>
        </p:txBody>
      </p:sp>
      <p:sp>
        <p:nvSpPr>
          <p:cNvPr id="4" name="Slide Number Placeholder 3">
            <a:extLst>
              <a:ext uri="{FF2B5EF4-FFF2-40B4-BE49-F238E27FC236}">
                <a16:creationId xmlns:a16="http://schemas.microsoft.com/office/drawing/2014/main" id="{7899B2E0-B1D9-4E94-4674-2D6D4B4FB695}"/>
              </a:ext>
            </a:extLst>
          </p:cNvPr>
          <p:cNvSpPr>
            <a:spLocks noGrp="1"/>
          </p:cNvSpPr>
          <p:nvPr>
            <p:ph type="sldNum" sz="quarter" idx="5"/>
          </p:nvPr>
        </p:nvSpPr>
        <p:spPr>
          <a:xfrm>
            <a:off x="6075364" y="892176"/>
            <a:ext cx="630237" cy="293688"/>
          </a:xfrm>
        </p:spPr>
        <p:txBody>
          <a:bodyPr/>
          <a:lstStyle/>
          <a:p>
            <a:fld id="{B9262178-1EFB-477D-9F63-26CB449C48A9}" type="slidenum">
              <a:rPr lang="en-US" smtClean="0"/>
              <a:pPr/>
              <a:t>1</a:t>
            </a:fld>
            <a:endParaRPr lang="en-US" dirty="0"/>
          </a:p>
        </p:txBody>
      </p:sp>
      <p:sp>
        <p:nvSpPr>
          <p:cNvPr id="6" name="Slide Image Placeholder 5">
            <a:extLst>
              <a:ext uri="{FF2B5EF4-FFF2-40B4-BE49-F238E27FC236}">
                <a16:creationId xmlns:a16="http://schemas.microsoft.com/office/drawing/2014/main" id="{AE42CC25-51F8-63D5-B62A-293F4842C82D}"/>
              </a:ext>
            </a:extLst>
          </p:cNvPr>
          <p:cNvSpPr>
            <a:spLocks noGrp="1" noRot="1" noChangeAspect="1"/>
          </p:cNvSpPr>
          <p:nvPr>
            <p:ph type="sldImg"/>
          </p:nvPr>
        </p:nvSpPr>
        <p:spPr>
          <a:xfrm>
            <a:off x="4438650" y="7742238"/>
            <a:ext cx="2265363" cy="1274762"/>
          </a:xfrm>
        </p:spPr>
      </p:sp>
    </p:spTree>
    <p:extLst>
      <p:ext uri="{BB962C8B-B14F-4D97-AF65-F5344CB8AC3E}">
        <p14:creationId xmlns:p14="http://schemas.microsoft.com/office/powerpoint/2010/main" val="180613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209676"/>
            <a:ext cx="6096000" cy="7797800"/>
          </a:xfrm>
        </p:spPr>
        <p:txBody>
          <a:bodyPr/>
          <a:lstStyle/>
          <a:p>
            <a:r>
              <a:rPr lang="en-US" dirty="0"/>
              <a:t>Your weekly tasks can be divided into 4 separate categories: </a:t>
            </a:r>
          </a:p>
          <a:p>
            <a:endParaRPr lang="en-US" dirty="0"/>
          </a:p>
          <a:p>
            <a:pPr marL="171450" indent="-171450">
              <a:buFont typeface="Arial" panose="020B0604020202020204" pitchFamily="34" charset="0"/>
              <a:buChar char="•"/>
            </a:pPr>
            <a:r>
              <a:rPr lang="en-US" dirty="0"/>
              <a:t>Sales activities</a:t>
            </a:r>
          </a:p>
          <a:p>
            <a:pPr marL="171450" indent="-171450">
              <a:buFont typeface="Arial" panose="020B0604020202020204" pitchFamily="34" charset="0"/>
              <a:buChar char="•"/>
            </a:pPr>
            <a:r>
              <a:rPr lang="en-US" dirty="0"/>
              <a:t>Recruiting activities</a:t>
            </a:r>
          </a:p>
          <a:p>
            <a:pPr marL="171450" indent="-171450">
              <a:buFont typeface="Arial" panose="020B0604020202020204" pitchFamily="34" charset="0"/>
              <a:buChar char="•"/>
            </a:pPr>
            <a:r>
              <a:rPr lang="en-US" dirty="0"/>
              <a:t>Coaching activities</a:t>
            </a:r>
          </a:p>
          <a:p>
            <a:pPr marL="171450" indent="-171450">
              <a:buFont typeface="Arial" panose="020B0604020202020204" pitchFamily="34" charset="0"/>
              <a:buChar char="•"/>
            </a:pPr>
            <a:r>
              <a:rPr lang="en-US" dirty="0"/>
              <a:t>Administrative activities</a:t>
            </a:r>
            <a:br>
              <a:rPr lang="en-US" dirty="0"/>
            </a:br>
            <a:endParaRPr lang="en-US" dirty="0"/>
          </a:p>
          <a:p>
            <a:pPr marL="0" indent="0">
              <a:buFont typeface="Arial" panose="020B0604020202020204" pitchFamily="34" charset="0"/>
              <a:buNone/>
            </a:pPr>
            <a:r>
              <a:rPr lang="en-US" dirty="0"/>
              <a:t>Now it seems a lot more manageable, doesn’t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Now…what if we gave you a weekly road map… </a:t>
            </a:r>
            <a:r>
              <a:rPr lang="en-US" b="1" i="1" dirty="0"/>
              <a:t>[ADVANCE]</a:t>
            </a:r>
            <a:endParaRPr lang="en-US" dirty="0"/>
          </a:p>
          <a:p>
            <a:endParaRPr lang="en-US" dirty="0"/>
          </a:p>
        </p:txBody>
      </p:sp>
      <p:sp>
        <p:nvSpPr>
          <p:cNvPr id="4" name="Slide Number Placeholder 3"/>
          <p:cNvSpPr>
            <a:spLocks noGrp="1"/>
          </p:cNvSpPr>
          <p:nvPr>
            <p:ph type="sldNum" sz="quarter" idx="5"/>
          </p:nvPr>
        </p:nvSpPr>
        <p:spPr>
          <a:xfrm>
            <a:off x="6075364" y="892176"/>
            <a:ext cx="630237" cy="293688"/>
          </a:xfrm>
        </p:spPr>
        <p:txBody>
          <a:bodyPr/>
          <a:lstStyle/>
          <a:p>
            <a:fld id="{B9262178-1EFB-477D-9F63-26CB449C48A9}" type="slidenum">
              <a:rPr lang="en-US" smtClean="0"/>
              <a:pPr/>
              <a:t>2</a:t>
            </a:fld>
            <a:endParaRPr lang="en-US" dirty="0"/>
          </a:p>
        </p:txBody>
      </p:sp>
      <p:sp>
        <p:nvSpPr>
          <p:cNvPr id="6" name="Slide Image Placeholder 5">
            <a:extLst>
              <a:ext uri="{FF2B5EF4-FFF2-40B4-BE49-F238E27FC236}">
                <a16:creationId xmlns:a16="http://schemas.microsoft.com/office/drawing/2014/main" id="{CEEBCE45-613D-4850-831C-A31E407DD91A}"/>
              </a:ext>
            </a:extLst>
          </p:cNvPr>
          <p:cNvSpPr>
            <a:spLocks noGrp="1" noRot="1" noChangeAspect="1"/>
          </p:cNvSpPr>
          <p:nvPr>
            <p:ph type="sldImg"/>
          </p:nvPr>
        </p:nvSpPr>
        <p:spPr>
          <a:xfrm>
            <a:off x="4438650" y="7742238"/>
            <a:ext cx="2265363" cy="1274762"/>
          </a:xfrm>
        </p:spPr>
      </p:sp>
    </p:spTree>
    <p:extLst>
      <p:ext uri="{BB962C8B-B14F-4D97-AF65-F5344CB8AC3E}">
        <p14:creationId xmlns:p14="http://schemas.microsoft.com/office/powerpoint/2010/main" val="37493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46A5-C469-C3E8-124C-EE1E01E8ABA0}"/>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B688B05-3B3F-96BD-2A43-4E5088E31C64}"/>
              </a:ext>
            </a:extLst>
          </p:cNvPr>
          <p:cNvSpPr>
            <a:spLocks noGrp="1"/>
          </p:cNvSpPr>
          <p:nvPr>
            <p:ph type="body" idx="1"/>
          </p:nvPr>
        </p:nvSpPr>
        <p:spPr>
          <a:xfrm>
            <a:off x="609600" y="1209676"/>
            <a:ext cx="6096000" cy="7797800"/>
          </a:xfrm>
        </p:spPr>
        <p:txBody>
          <a:bodyPr/>
          <a:lstStyle/>
          <a:p>
            <a:pPr defTabSz="914266"/>
            <a:r>
              <a:rPr lang="en-US" b="0" i="0" dirty="0">
                <a:solidFill>
                  <a:srgbClr val="FF0000"/>
                </a:solidFill>
              </a:rPr>
              <a:t>This weekly calendar provides a prescriptive approach to your week. While you don’t have to follow it specifically, we recommend you implement it for at least the first few months of your tenure, until you become more comfortable with your responsibilities and can tailor it to fit your needs.</a:t>
            </a:r>
          </a:p>
        </p:txBody>
      </p:sp>
      <p:sp>
        <p:nvSpPr>
          <p:cNvPr id="4" name="Slide Number Placeholder 3">
            <a:extLst>
              <a:ext uri="{FF2B5EF4-FFF2-40B4-BE49-F238E27FC236}">
                <a16:creationId xmlns:a16="http://schemas.microsoft.com/office/drawing/2014/main" id="{F19A3D7C-B820-EB9C-071F-61B83E9CDEAC}"/>
              </a:ext>
            </a:extLst>
          </p:cNvPr>
          <p:cNvSpPr>
            <a:spLocks noGrp="1"/>
          </p:cNvSpPr>
          <p:nvPr>
            <p:ph type="sldNum" sz="quarter" idx="5"/>
          </p:nvPr>
        </p:nvSpPr>
        <p:spPr>
          <a:xfrm>
            <a:off x="6075364" y="892176"/>
            <a:ext cx="630237" cy="2936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262178-1EFB-477D-9F63-26CB449C48A9}" type="slidenum">
              <a:rPr kumimoji="0" lang="en-US" sz="1100" b="0" i="0" u="none" strike="noStrike" kern="1200" cap="none" spc="0" normalizeH="0" baseline="0" noProof="0" smtClean="0">
                <a:ln>
                  <a:noFill/>
                </a:ln>
                <a:solidFill>
                  <a:prstClr val="black"/>
                </a:solidFill>
                <a:effectLst/>
                <a:uLnTx/>
                <a:uFillTx/>
                <a:latin typeface="Barlow SemiBold" panose="00000700000000000000" pitchFamily="2"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Barlow SemiBold" panose="00000700000000000000" pitchFamily="2" charset="0"/>
              <a:ea typeface="+mn-ea"/>
              <a:cs typeface="Arial" panose="020B0604020202020204" pitchFamily="34" charset="0"/>
            </a:endParaRPr>
          </a:p>
        </p:txBody>
      </p:sp>
      <p:sp>
        <p:nvSpPr>
          <p:cNvPr id="6" name="Slide Image Placeholder 5">
            <a:extLst>
              <a:ext uri="{FF2B5EF4-FFF2-40B4-BE49-F238E27FC236}">
                <a16:creationId xmlns:a16="http://schemas.microsoft.com/office/drawing/2014/main" id="{BCA3D2F7-9ABB-39F0-792D-5EFAD87A6166}"/>
              </a:ext>
            </a:extLst>
          </p:cNvPr>
          <p:cNvSpPr>
            <a:spLocks noGrp="1" noRot="1" noChangeAspect="1"/>
          </p:cNvSpPr>
          <p:nvPr>
            <p:ph type="sldImg"/>
          </p:nvPr>
        </p:nvSpPr>
        <p:spPr>
          <a:xfrm>
            <a:off x="4438650" y="7742238"/>
            <a:ext cx="2265363" cy="1274762"/>
          </a:xfrm>
        </p:spPr>
      </p:sp>
    </p:spTree>
    <p:extLst>
      <p:ext uri="{BB962C8B-B14F-4D97-AF65-F5344CB8AC3E}">
        <p14:creationId xmlns:p14="http://schemas.microsoft.com/office/powerpoint/2010/main" val="2171830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Picture 6" descr="A picture containing dark, night&#10;&#10;Description automatically generated">
            <a:extLst>
              <a:ext uri="{FF2B5EF4-FFF2-40B4-BE49-F238E27FC236}">
                <a16:creationId xmlns:a16="http://schemas.microsoft.com/office/drawing/2014/main" id="{26B2A2CE-1BA0-4BC2-A202-7A3DF752608B}"/>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4248150" y="0"/>
            <a:ext cx="7924800" cy="6858000"/>
          </a:xfrm>
          <a:prstGeom prst="rect">
            <a:avLst/>
          </a:prstGeom>
        </p:spPr>
      </p:pic>
      <p:pic>
        <p:nvPicPr>
          <p:cNvPr id="8" name="Picture 7" descr="Logo&#10;&#10;Description automatically generated">
            <a:extLst>
              <a:ext uri="{FF2B5EF4-FFF2-40B4-BE49-F238E27FC236}">
                <a16:creationId xmlns:a16="http://schemas.microsoft.com/office/drawing/2014/main" id="{F7A412D3-E0FC-4E42-B390-BC44F9BF46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1907" y="1532789"/>
            <a:ext cx="3413545" cy="3165325"/>
          </a:xfrm>
          <a:prstGeom prst="rect">
            <a:avLst/>
          </a:prstGeom>
        </p:spPr>
      </p:pic>
      <p:sp>
        <p:nvSpPr>
          <p:cNvPr id="9" name="TextBox 8">
            <a:extLst>
              <a:ext uri="{FF2B5EF4-FFF2-40B4-BE49-F238E27FC236}">
                <a16:creationId xmlns:a16="http://schemas.microsoft.com/office/drawing/2014/main" id="{832F4F1A-BAF5-418E-8428-987B74F3F221}"/>
              </a:ext>
            </a:extLst>
          </p:cNvPr>
          <p:cNvSpPr txBox="1"/>
          <p:nvPr userDrawn="1"/>
        </p:nvSpPr>
        <p:spPr>
          <a:xfrm>
            <a:off x="4045452" y="3780553"/>
            <a:ext cx="4836260" cy="369332"/>
          </a:xfrm>
          <a:prstGeom prst="rect">
            <a:avLst/>
          </a:prstGeom>
          <a:noFill/>
        </p:spPr>
        <p:txBody>
          <a:bodyPr wrap="none" lIns="0" tIns="0" rIns="0" bIns="0" rtlCol="0">
            <a:spAutoFit/>
          </a:bodyPr>
          <a:lstStyle/>
          <a:p>
            <a:r>
              <a:rPr lang="en-US" sz="2400" b="1" dirty="0">
                <a:solidFill>
                  <a:srgbClr val="19557F"/>
                </a:solidFill>
                <a:latin typeface="Barlow" panose="00000500000000000000" pitchFamily="2" charset="0"/>
              </a:rPr>
              <a:t>DISTRICT DEVELOPMENT PROGRAM</a:t>
            </a:r>
          </a:p>
        </p:txBody>
      </p:sp>
      <p:pic>
        <p:nvPicPr>
          <p:cNvPr id="10" name="Picture 9" descr="Icon&#10;&#10;Description automatically generated">
            <a:extLst>
              <a:ext uri="{FF2B5EF4-FFF2-40B4-BE49-F238E27FC236}">
                <a16:creationId xmlns:a16="http://schemas.microsoft.com/office/drawing/2014/main" id="{7654A2E4-D3BE-4CE2-8385-DC04F2F4081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045452" y="2708116"/>
            <a:ext cx="3429000" cy="857250"/>
          </a:xfrm>
          <a:prstGeom prst="rect">
            <a:avLst/>
          </a:prstGeom>
        </p:spPr>
      </p:pic>
      <p:cxnSp>
        <p:nvCxnSpPr>
          <p:cNvPr id="11" name="Straight Connector 10">
            <a:extLst>
              <a:ext uri="{FF2B5EF4-FFF2-40B4-BE49-F238E27FC236}">
                <a16:creationId xmlns:a16="http://schemas.microsoft.com/office/drawing/2014/main" id="{E10161CB-5EDE-4D1E-BAFD-056306420CEE}"/>
              </a:ext>
            </a:extLst>
          </p:cNvPr>
          <p:cNvCxnSpPr/>
          <p:nvPr userDrawn="1"/>
        </p:nvCxnSpPr>
        <p:spPr>
          <a:xfrm>
            <a:off x="4045452" y="3691653"/>
            <a:ext cx="4836260" cy="0"/>
          </a:xfrm>
          <a:prstGeom prst="line">
            <a:avLst/>
          </a:prstGeom>
          <a:ln w="12700">
            <a:solidFill>
              <a:srgbClr val="092C48"/>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50646011-FE88-4C66-A2EE-0D2C2A2EA9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99549" y="231058"/>
            <a:ext cx="1414651" cy="365935"/>
          </a:xfrm>
          <a:prstGeom prst="rect">
            <a:avLst/>
          </a:prstGeom>
        </p:spPr>
      </p:pic>
    </p:spTree>
    <p:extLst>
      <p:ext uri="{BB962C8B-B14F-4D97-AF65-F5344CB8AC3E}">
        <p14:creationId xmlns:p14="http://schemas.microsoft.com/office/powerpoint/2010/main" val="91063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bottom ba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04DB0D-EB45-44F8-8869-3FD143628601}"/>
              </a:ext>
            </a:extLst>
          </p:cNvPr>
          <p:cNvSpPr>
            <a:spLocks noGrp="1"/>
          </p:cNvSpPr>
          <p:nvPr>
            <p:ph idx="1"/>
          </p:nvPr>
        </p:nvSpPr>
        <p:spPr>
          <a:xfrm>
            <a:off x="4595388" y="2409024"/>
            <a:ext cx="7183860" cy="3742768"/>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rgbClr val="092C48"/>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sp>
        <p:nvSpPr>
          <p:cNvPr id="6" name="Text Placeholder 4">
            <a:extLst>
              <a:ext uri="{FF2B5EF4-FFF2-40B4-BE49-F238E27FC236}">
                <a16:creationId xmlns:a16="http://schemas.microsoft.com/office/drawing/2014/main" id="{727566EC-DBD8-438A-87DB-29A6C272477E}"/>
              </a:ext>
            </a:extLst>
          </p:cNvPr>
          <p:cNvSpPr>
            <a:spLocks noGrp="1"/>
          </p:cNvSpPr>
          <p:nvPr>
            <p:ph type="body" sz="quarter" idx="10"/>
          </p:nvPr>
        </p:nvSpPr>
        <p:spPr>
          <a:xfrm>
            <a:off x="4595389" y="1938519"/>
            <a:ext cx="7183860" cy="328612"/>
          </a:xfrm>
          <a:prstGeom prst="rect">
            <a:avLst/>
          </a:prstGeom>
        </p:spPr>
        <p:txBody>
          <a:bodyPr lIns="0" tIns="0" rIns="0" bIns="0" anchor="ctr" anchorCtr="0"/>
          <a:lstStyle>
            <a:lvl1pPr marL="0" indent="0">
              <a:buNone/>
              <a:defRPr sz="2400">
                <a:solidFill>
                  <a:srgbClr val="18C2CC"/>
                </a:solidFill>
                <a:latin typeface="Barlow SemiBold" panose="00000700000000000000" pitchFamily="2" charset="0"/>
              </a:defRPr>
            </a:lvl1pPr>
          </a:lstStyle>
          <a:p>
            <a:pPr lvl="0"/>
            <a:r>
              <a:rPr lang="en-US"/>
              <a:t>Click to edit Master text styles</a:t>
            </a:r>
          </a:p>
        </p:txBody>
      </p:sp>
      <p:sp>
        <p:nvSpPr>
          <p:cNvPr id="7" name="Title 1">
            <a:extLst>
              <a:ext uri="{FF2B5EF4-FFF2-40B4-BE49-F238E27FC236}">
                <a16:creationId xmlns:a16="http://schemas.microsoft.com/office/drawing/2014/main" id="{463A01F0-A409-4B35-B350-E82F783D5537}"/>
              </a:ext>
            </a:extLst>
          </p:cNvPr>
          <p:cNvSpPr>
            <a:spLocks noGrp="1"/>
          </p:cNvSpPr>
          <p:nvPr>
            <p:ph type="title"/>
          </p:nvPr>
        </p:nvSpPr>
        <p:spPr>
          <a:xfrm>
            <a:off x="4595389"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96F87B96-E90B-4516-93C1-6866E0128984}"/>
              </a:ext>
            </a:extLst>
          </p:cNvPr>
          <p:cNvCxnSpPr>
            <a:cxnSpLocks/>
          </p:cNvCxnSpPr>
          <p:nvPr userDrawn="1"/>
        </p:nvCxnSpPr>
        <p:spPr>
          <a:xfrm>
            <a:off x="4595389" y="1838554"/>
            <a:ext cx="7072736"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9B7D719-20C5-4FFB-9EDF-7B89ECADD1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pic>
        <p:nvPicPr>
          <p:cNvPr id="10" name="Picture 9" descr="Text&#10;&#10;Description automatically generated">
            <a:extLst>
              <a:ext uri="{FF2B5EF4-FFF2-40B4-BE49-F238E27FC236}">
                <a16:creationId xmlns:a16="http://schemas.microsoft.com/office/drawing/2014/main" id="{D2CB5489-1851-47B4-8DE4-3C25DEE5E7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14" name="TextBox 13">
            <a:extLst>
              <a:ext uri="{FF2B5EF4-FFF2-40B4-BE49-F238E27FC236}">
                <a16:creationId xmlns:a16="http://schemas.microsoft.com/office/drawing/2014/main" id="{4E54F29B-508E-4DC5-9022-8E7B8C1E1F25}"/>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276755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rritory Hierarchy - New AD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68C293-8FFF-4245-8E52-36DEB76C336F}"/>
              </a:ext>
            </a:extLst>
          </p:cNvPr>
          <p:cNvSpPr/>
          <p:nvPr userDrawn="1"/>
        </p:nvSpPr>
        <p:spPr>
          <a:xfrm>
            <a:off x="363228" y="625843"/>
            <a:ext cx="3430539" cy="1033201"/>
          </a:xfrm>
          <a:prstGeom prst="rect">
            <a:avLst/>
          </a:prstGeom>
          <a:solidFill>
            <a:srgbClr val="63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DA77572-B0E5-4DE4-835F-D613ED79033C}"/>
              </a:ext>
            </a:extLst>
          </p:cNvPr>
          <p:cNvSpPr/>
          <p:nvPr userDrawn="1"/>
        </p:nvSpPr>
        <p:spPr>
          <a:xfrm>
            <a:off x="4562779" y="1412987"/>
            <a:ext cx="2538413"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C7A33C32-5E47-46A2-BB7C-9FEB5F7C0630}"/>
              </a:ext>
            </a:extLst>
          </p:cNvPr>
          <p:cNvCxnSpPr>
            <a:cxnSpLocks/>
          </p:cNvCxnSpPr>
          <p:nvPr userDrawn="1"/>
        </p:nvCxnSpPr>
        <p:spPr>
          <a:xfrm>
            <a:off x="5824711" y="1771500"/>
            <a:ext cx="0" cy="2539430"/>
          </a:xfrm>
          <a:prstGeom prst="line">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7CD78C1B-A4EF-47DE-86F2-45EEE18208B8}"/>
              </a:ext>
            </a:extLst>
          </p:cNvPr>
          <p:cNvSpPr txBox="1">
            <a:spLocks/>
          </p:cNvSpPr>
          <p:nvPr userDrawn="1"/>
        </p:nvSpPr>
        <p:spPr>
          <a:xfrm>
            <a:off x="714165" y="574451"/>
            <a:ext cx="3217648" cy="884585"/>
          </a:xfrm>
          <a:prstGeom prst="rect">
            <a:avLst/>
          </a:prstGeom>
        </p:spPr>
        <p:txBody>
          <a:bodyPr lIns="0" tIns="0" rIns="0" bIns="0" anchor="ctr"/>
          <a:lstStyle>
            <a:lvl1pPr algn="l" defTabSz="914400" rtl="0" eaLnBrk="1" latinLnBrk="0" hangingPunct="1">
              <a:lnSpc>
                <a:spcPct val="90000"/>
              </a:lnSpc>
              <a:spcBef>
                <a:spcPct val="0"/>
              </a:spcBef>
              <a:buNone/>
              <a:defRPr sz="2800" b="1" kern="1200" cap="all" baseline="0">
                <a:solidFill>
                  <a:srgbClr val="002060"/>
                </a:solidFill>
                <a:latin typeface="Barlow" panose="00000500000000000000" pitchFamily="2" charset="0"/>
                <a:ea typeface="+mj-ea"/>
                <a:cs typeface="+mj-cs"/>
              </a:defRPr>
            </a:lvl1pPr>
          </a:lstStyle>
          <a:p>
            <a:r>
              <a:rPr lang="en-US" dirty="0"/>
              <a:t>Your territory hierarchy</a:t>
            </a:r>
          </a:p>
        </p:txBody>
      </p:sp>
      <p:sp>
        <p:nvSpPr>
          <p:cNvPr id="12" name="Rectangle 11">
            <a:extLst>
              <a:ext uri="{FF2B5EF4-FFF2-40B4-BE49-F238E27FC236}">
                <a16:creationId xmlns:a16="http://schemas.microsoft.com/office/drawing/2014/main" id="{4463D1BA-F6F7-4793-8723-F3AD84411353}"/>
              </a:ext>
            </a:extLst>
          </p:cNvPr>
          <p:cNvSpPr/>
          <p:nvPr userDrawn="1"/>
        </p:nvSpPr>
        <p:spPr>
          <a:xfrm>
            <a:off x="490228" y="501442"/>
            <a:ext cx="3441585" cy="10306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FB4576-0CDC-40F4-B0DA-DF316240D06B}"/>
              </a:ext>
            </a:extLst>
          </p:cNvPr>
          <p:cNvSpPr/>
          <p:nvPr userDrawn="1"/>
        </p:nvSpPr>
        <p:spPr>
          <a:xfrm>
            <a:off x="4619341" y="1411661"/>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District General Agent</a:t>
            </a:r>
          </a:p>
        </p:txBody>
      </p:sp>
      <p:sp>
        <p:nvSpPr>
          <p:cNvPr id="41" name="Text Placeholder 40">
            <a:extLst>
              <a:ext uri="{FF2B5EF4-FFF2-40B4-BE49-F238E27FC236}">
                <a16:creationId xmlns:a16="http://schemas.microsoft.com/office/drawing/2014/main" id="{D0487E77-22F7-49EF-8D58-6CE1DA92E409}"/>
              </a:ext>
            </a:extLst>
          </p:cNvPr>
          <p:cNvSpPr>
            <a:spLocks noGrp="1"/>
          </p:cNvSpPr>
          <p:nvPr>
            <p:ph type="body" sz="quarter" idx="10" hasCustomPrompt="1"/>
          </p:nvPr>
        </p:nvSpPr>
        <p:spPr>
          <a:xfrm>
            <a:off x="4407687" y="923970"/>
            <a:ext cx="2848595" cy="487692"/>
          </a:xfrm>
          <a:prstGeom prst="rect">
            <a:avLst/>
          </a:prstGeom>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DGA Name</a:t>
            </a:r>
          </a:p>
        </p:txBody>
      </p:sp>
      <p:sp>
        <p:nvSpPr>
          <p:cNvPr id="44" name="Freeform: Shape 43">
            <a:extLst>
              <a:ext uri="{FF2B5EF4-FFF2-40B4-BE49-F238E27FC236}">
                <a16:creationId xmlns:a16="http://schemas.microsoft.com/office/drawing/2014/main" id="{BC2B03DE-55FD-4C23-8489-014A16F2B18B}"/>
              </a:ext>
            </a:extLst>
          </p:cNvPr>
          <p:cNvSpPr/>
          <p:nvPr userDrawn="1"/>
        </p:nvSpPr>
        <p:spPr>
          <a:xfrm>
            <a:off x="4562779" y="3106806"/>
            <a:ext cx="2538413"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1BA129E-48B9-4246-85C8-9B7792F4E6AE}"/>
              </a:ext>
            </a:extLst>
          </p:cNvPr>
          <p:cNvSpPr/>
          <p:nvPr userDrawn="1"/>
        </p:nvSpPr>
        <p:spPr>
          <a:xfrm>
            <a:off x="4619341" y="3105480"/>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Territory Manager</a:t>
            </a:r>
          </a:p>
        </p:txBody>
      </p:sp>
      <p:sp>
        <p:nvSpPr>
          <p:cNvPr id="46" name="Text Placeholder 40">
            <a:extLst>
              <a:ext uri="{FF2B5EF4-FFF2-40B4-BE49-F238E27FC236}">
                <a16:creationId xmlns:a16="http://schemas.microsoft.com/office/drawing/2014/main" id="{17B7085A-02D2-4D83-9B3E-850D95AAE10B}"/>
              </a:ext>
            </a:extLst>
          </p:cNvPr>
          <p:cNvSpPr>
            <a:spLocks noGrp="1"/>
          </p:cNvSpPr>
          <p:nvPr>
            <p:ph type="body" sz="quarter" idx="11" hasCustomPrompt="1"/>
          </p:nvPr>
        </p:nvSpPr>
        <p:spPr>
          <a:xfrm>
            <a:off x="4407687" y="2617789"/>
            <a:ext cx="2848595" cy="487692"/>
          </a:xfrm>
          <a:prstGeom prst="rect">
            <a:avLst/>
          </a:prstGeom>
          <a:solidFill>
            <a:srgbClr val="FFFFFF"/>
          </a:solidFill>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TSM Name</a:t>
            </a:r>
          </a:p>
        </p:txBody>
      </p:sp>
      <p:sp>
        <p:nvSpPr>
          <p:cNvPr id="49" name="Freeform: Shape 48">
            <a:extLst>
              <a:ext uri="{FF2B5EF4-FFF2-40B4-BE49-F238E27FC236}">
                <a16:creationId xmlns:a16="http://schemas.microsoft.com/office/drawing/2014/main" id="{5C067D56-0C79-4925-9B75-DA2296FB2024}"/>
              </a:ext>
            </a:extLst>
          </p:cNvPr>
          <p:cNvSpPr/>
          <p:nvPr userDrawn="1"/>
        </p:nvSpPr>
        <p:spPr>
          <a:xfrm>
            <a:off x="4562779" y="4776722"/>
            <a:ext cx="2538413"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6FEDCD1-8E03-413E-8526-98904A4A16D9}"/>
              </a:ext>
            </a:extLst>
          </p:cNvPr>
          <p:cNvSpPr/>
          <p:nvPr userDrawn="1"/>
        </p:nvSpPr>
        <p:spPr>
          <a:xfrm>
            <a:off x="4619341" y="4775396"/>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Vice President, Sales</a:t>
            </a:r>
          </a:p>
        </p:txBody>
      </p:sp>
      <p:sp>
        <p:nvSpPr>
          <p:cNvPr id="51" name="Text Placeholder 40">
            <a:extLst>
              <a:ext uri="{FF2B5EF4-FFF2-40B4-BE49-F238E27FC236}">
                <a16:creationId xmlns:a16="http://schemas.microsoft.com/office/drawing/2014/main" id="{76613215-0300-4B4F-B684-BBD56352DFCC}"/>
              </a:ext>
            </a:extLst>
          </p:cNvPr>
          <p:cNvSpPr>
            <a:spLocks noGrp="1"/>
          </p:cNvSpPr>
          <p:nvPr>
            <p:ph type="body" sz="quarter" idx="12" hasCustomPrompt="1"/>
          </p:nvPr>
        </p:nvSpPr>
        <p:spPr>
          <a:xfrm>
            <a:off x="4407687" y="4287705"/>
            <a:ext cx="2848595" cy="487692"/>
          </a:xfrm>
          <a:prstGeom prst="rect">
            <a:avLst/>
          </a:prstGeom>
          <a:solidFill>
            <a:srgbClr val="FFFFFF"/>
          </a:solidFill>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VPS Name</a:t>
            </a:r>
          </a:p>
        </p:txBody>
      </p:sp>
      <p:sp>
        <p:nvSpPr>
          <p:cNvPr id="58" name="Rectangle 57">
            <a:extLst>
              <a:ext uri="{FF2B5EF4-FFF2-40B4-BE49-F238E27FC236}">
                <a16:creationId xmlns:a16="http://schemas.microsoft.com/office/drawing/2014/main" id="{A8F7BF9A-6225-4B6C-9DEA-9D4480A775A4}"/>
              </a:ext>
            </a:extLst>
          </p:cNvPr>
          <p:cNvSpPr/>
          <p:nvPr userDrawn="1"/>
        </p:nvSpPr>
        <p:spPr>
          <a:xfrm>
            <a:off x="8035126" y="2411808"/>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Regional Broker Manager</a:t>
            </a:r>
          </a:p>
        </p:txBody>
      </p:sp>
      <p:sp>
        <p:nvSpPr>
          <p:cNvPr id="59" name="Text Placeholder 40">
            <a:extLst>
              <a:ext uri="{FF2B5EF4-FFF2-40B4-BE49-F238E27FC236}">
                <a16:creationId xmlns:a16="http://schemas.microsoft.com/office/drawing/2014/main" id="{86C5AEAC-27E6-41DC-9BC7-F14A0AFD11A4}"/>
              </a:ext>
            </a:extLst>
          </p:cNvPr>
          <p:cNvSpPr>
            <a:spLocks noGrp="1"/>
          </p:cNvSpPr>
          <p:nvPr>
            <p:ph type="body" sz="quarter" idx="13" hasCustomPrompt="1"/>
          </p:nvPr>
        </p:nvSpPr>
        <p:spPr>
          <a:xfrm>
            <a:off x="7823679" y="2108001"/>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RBM Name</a:t>
            </a:r>
          </a:p>
        </p:txBody>
      </p:sp>
      <p:sp>
        <p:nvSpPr>
          <p:cNvPr id="72" name="Rectangle 71">
            <a:extLst>
              <a:ext uri="{FF2B5EF4-FFF2-40B4-BE49-F238E27FC236}">
                <a16:creationId xmlns:a16="http://schemas.microsoft.com/office/drawing/2014/main" id="{C302F480-DBAE-4761-96E9-8DDF237BF5D8}"/>
              </a:ext>
            </a:extLst>
          </p:cNvPr>
          <p:cNvSpPr/>
          <p:nvPr userDrawn="1"/>
        </p:nvSpPr>
        <p:spPr>
          <a:xfrm>
            <a:off x="8035126" y="3417337"/>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Recruiting Consultant</a:t>
            </a:r>
          </a:p>
        </p:txBody>
      </p:sp>
      <p:sp>
        <p:nvSpPr>
          <p:cNvPr id="73" name="Text Placeholder 40">
            <a:extLst>
              <a:ext uri="{FF2B5EF4-FFF2-40B4-BE49-F238E27FC236}">
                <a16:creationId xmlns:a16="http://schemas.microsoft.com/office/drawing/2014/main" id="{23E42D41-7F04-44CE-9FCA-8311A13AFF9A}"/>
              </a:ext>
            </a:extLst>
          </p:cNvPr>
          <p:cNvSpPr>
            <a:spLocks noGrp="1"/>
          </p:cNvSpPr>
          <p:nvPr>
            <p:ph type="body" sz="quarter" idx="15" hasCustomPrompt="1"/>
          </p:nvPr>
        </p:nvSpPr>
        <p:spPr>
          <a:xfrm>
            <a:off x="7823679" y="3105063"/>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RC Name</a:t>
            </a:r>
          </a:p>
        </p:txBody>
      </p:sp>
      <p:pic>
        <p:nvPicPr>
          <p:cNvPr id="28" name="Picture 27" descr="Text&#10;&#10;Description automatically generated">
            <a:extLst>
              <a:ext uri="{FF2B5EF4-FFF2-40B4-BE49-F238E27FC236}">
                <a16:creationId xmlns:a16="http://schemas.microsoft.com/office/drawing/2014/main" id="{EE84F049-C767-4ACF-BB31-29A74D2D19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32" name="TextBox 31">
            <a:extLst>
              <a:ext uri="{FF2B5EF4-FFF2-40B4-BE49-F238E27FC236}">
                <a16:creationId xmlns:a16="http://schemas.microsoft.com/office/drawing/2014/main" id="{B59AD584-7A6F-46B3-9F83-38F2EBFA28D2}"/>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29" name="Picture 28">
            <a:extLst>
              <a:ext uri="{FF2B5EF4-FFF2-40B4-BE49-F238E27FC236}">
                <a16:creationId xmlns:a16="http://schemas.microsoft.com/office/drawing/2014/main" id="{A8E4C4C0-2942-444A-A749-B19FBD7871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sp>
        <p:nvSpPr>
          <p:cNvPr id="37" name="Freeform: Shape 36">
            <a:extLst>
              <a:ext uri="{FF2B5EF4-FFF2-40B4-BE49-F238E27FC236}">
                <a16:creationId xmlns:a16="http://schemas.microsoft.com/office/drawing/2014/main" id="{39387E6C-0DEA-4943-9A58-D073C4C18784}"/>
              </a:ext>
            </a:extLst>
          </p:cNvPr>
          <p:cNvSpPr/>
          <p:nvPr userDrawn="1"/>
        </p:nvSpPr>
        <p:spPr>
          <a:xfrm flipH="1">
            <a:off x="7248086" y="3112538"/>
            <a:ext cx="3430538" cy="265176"/>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890AD5B-BBE3-42E7-A50C-2034117C81E6}"/>
              </a:ext>
            </a:extLst>
          </p:cNvPr>
          <p:cNvSpPr/>
          <p:nvPr userDrawn="1"/>
        </p:nvSpPr>
        <p:spPr>
          <a:xfrm flipH="1" flipV="1">
            <a:off x="7241736" y="2361678"/>
            <a:ext cx="3430538" cy="261752"/>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AA414022-16D5-4C0E-A358-465A1C77B34B}"/>
              </a:ext>
            </a:extLst>
          </p:cNvPr>
          <p:cNvSpPr/>
          <p:nvPr userDrawn="1"/>
        </p:nvSpPr>
        <p:spPr>
          <a:xfrm>
            <a:off x="1294665" y="2411808"/>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Territory Office Manager</a:t>
            </a:r>
          </a:p>
        </p:txBody>
      </p:sp>
      <p:sp>
        <p:nvSpPr>
          <p:cNvPr id="65" name="Text Placeholder 40">
            <a:extLst>
              <a:ext uri="{FF2B5EF4-FFF2-40B4-BE49-F238E27FC236}">
                <a16:creationId xmlns:a16="http://schemas.microsoft.com/office/drawing/2014/main" id="{77BD7B72-EAB7-4AFF-9323-69F390B089EE}"/>
              </a:ext>
            </a:extLst>
          </p:cNvPr>
          <p:cNvSpPr>
            <a:spLocks noGrp="1"/>
          </p:cNvSpPr>
          <p:nvPr>
            <p:ph type="body" sz="quarter" idx="17" hasCustomPrompt="1"/>
          </p:nvPr>
        </p:nvSpPr>
        <p:spPr>
          <a:xfrm>
            <a:off x="1083218" y="2108001"/>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TOM Name</a:t>
            </a:r>
          </a:p>
        </p:txBody>
      </p:sp>
      <p:sp>
        <p:nvSpPr>
          <p:cNvPr id="66" name="Rectangle 65">
            <a:extLst>
              <a:ext uri="{FF2B5EF4-FFF2-40B4-BE49-F238E27FC236}">
                <a16:creationId xmlns:a16="http://schemas.microsoft.com/office/drawing/2014/main" id="{77DCEFA0-C7D5-4584-BE14-1649F6FF07A0}"/>
              </a:ext>
            </a:extLst>
          </p:cNvPr>
          <p:cNvSpPr/>
          <p:nvPr userDrawn="1"/>
        </p:nvSpPr>
        <p:spPr>
          <a:xfrm>
            <a:off x="1294665" y="3417337"/>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Territory Sales Trainer</a:t>
            </a:r>
          </a:p>
        </p:txBody>
      </p:sp>
      <p:sp>
        <p:nvSpPr>
          <p:cNvPr id="67" name="Text Placeholder 40">
            <a:extLst>
              <a:ext uri="{FF2B5EF4-FFF2-40B4-BE49-F238E27FC236}">
                <a16:creationId xmlns:a16="http://schemas.microsoft.com/office/drawing/2014/main" id="{DA1C602B-858A-415D-BF4B-558987736DF1}"/>
              </a:ext>
            </a:extLst>
          </p:cNvPr>
          <p:cNvSpPr>
            <a:spLocks noGrp="1"/>
          </p:cNvSpPr>
          <p:nvPr>
            <p:ph type="body" sz="quarter" idx="18" hasCustomPrompt="1"/>
          </p:nvPr>
        </p:nvSpPr>
        <p:spPr>
          <a:xfrm>
            <a:off x="1083218" y="3105063"/>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TST Name</a:t>
            </a:r>
          </a:p>
        </p:txBody>
      </p:sp>
      <p:sp>
        <p:nvSpPr>
          <p:cNvPr id="68" name="Freeform: Shape 67">
            <a:extLst>
              <a:ext uri="{FF2B5EF4-FFF2-40B4-BE49-F238E27FC236}">
                <a16:creationId xmlns:a16="http://schemas.microsoft.com/office/drawing/2014/main" id="{88BE3ED7-771E-4689-9456-E7F2B7BD9EA4}"/>
              </a:ext>
            </a:extLst>
          </p:cNvPr>
          <p:cNvSpPr/>
          <p:nvPr userDrawn="1"/>
        </p:nvSpPr>
        <p:spPr>
          <a:xfrm>
            <a:off x="1031165" y="3112538"/>
            <a:ext cx="3430538" cy="265176"/>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C477EBBB-E632-4D22-A018-97F5D0D5AFA2}"/>
              </a:ext>
            </a:extLst>
          </p:cNvPr>
          <p:cNvSpPr/>
          <p:nvPr userDrawn="1"/>
        </p:nvSpPr>
        <p:spPr>
          <a:xfrm flipV="1">
            <a:off x="1024815" y="2361678"/>
            <a:ext cx="3430538" cy="261752"/>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663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rritory Hierarchy - New DG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50277-B4D9-4497-92A6-2AC4E73D90E1}"/>
              </a:ext>
            </a:extLst>
          </p:cNvPr>
          <p:cNvSpPr/>
          <p:nvPr userDrawn="1"/>
        </p:nvSpPr>
        <p:spPr>
          <a:xfrm>
            <a:off x="4455353" y="1281718"/>
            <a:ext cx="3115332" cy="488848"/>
          </a:xfrm>
          <a:prstGeom prst="rect">
            <a:avLst/>
          </a:prstGeom>
          <a:solidFill>
            <a:srgbClr val="63D1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Text&#10;&#10;Description automatically generated">
            <a:extLst>
              <a:ext uri="{FF2B5EF4-FFF2-40B4-BE49-F238E27FC236}">
                <a16:creationId xmlns:a16="http://schemas.microsoft.com/office/drawing/2014/main" id="{58016778-3773-405B-AD7C-0575E1E0F6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31" name="TextBox 30">
            <a:extLst>
              <a:ext uri="{FF2B5EF4-FFF2-40B4-BE49-F238E27FC236}">
                <a16:creationId xmlns:a16="http://schemas.microsoft.com/office/drawing/2014/main" id="{F9CE624E-EDCC-4107-9111-B867EF9C5D0D}"/>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27" name="Picture 26">
            <a:extLst>
              <a:ext uri="{FF2B5EF4-FFF2-40B4-BE49-F238E27FC236}">
                <a16:creationId xmlns:a16="http://schemas.microsoft.com/office/drawing/2014/main" id="{9E70855D-DE96-4450-AF30-FEF1BD129C98}"/>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sp>
        <p:nvSpPr>
          <p:cNvPr id="25" name="Rectangle 24">
            <a:extLst>
              <a:ext uri="{FF2B5EF4-FFF2-40B4-BE49-F238E27FC236}">
                <a16:creationId xmlns:a16="http://schemas.microsoft.com/office/drawing/2014/main" id="{F02A9E58-372C-4D06-8277-D33C8DF7075A}"/>
              </a:ext>
            </a:extLst>
          </p:cNvPr>
          <p:cNvSpPr/>
          <p:nvPr userDrawn="1"/>
        </p:nvSpPr>
        <p:spPr>
          <a:xfrm>
            <a:off x="363228" y="625843"/>
            <a:ext cx="3430539" cy="1033201"/>
          </a:xfrm>
          <a:prstGeom prst="rect">
            <a:avLst/>
          </a:prstGeom>
          <a:solidFill>
            <a:srgbClr val="63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D19E3246-27A3-4D67-B741-6F2025F41C92}"/>
              </a:ext>
            </a:extLst>
          </p:cNvPr>
          <p:cNvCxnSpPr>
            <a:cxnSpLocks/>
          </p:cNvCxnSpPr>
          <p:nvPr userDrawn="1"/>
        </p:nvCxnSpPr>
        <p:spPr>
          <a:xfrm>
            <a:off x="5824711" y="1771500"/>
            <a:ext cx="0" cy="2539430"/>
          </a:xfrm>
          <a:prstGeom prst="line">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15FFFC4D-7BBB-4E19-98BB-CF46FD93DE93}"/>
              </a:ext>
            </a:extLst>
          </p:cNvPr>
          <p:cNvSpPr txBox="1">
            <a:spLocks/>
          </p:cNvSpPr>
          <p:nvPr userDrawn="1"/>
        </p:nvSpPr>
        <p:spPr>
          <a:xfrm>
            <a:off x="714165" y="574451"/>
            <a:ext cx="3217648" cy="884585"/>
          </a:xfrm>
          <a:prstGeom prst="rect">
            <a:avLst/>
          </a:prstGeom>
        </p:spPr>
        <p:txBody>
          <a:bodyPr lIns="0" tIns="0" rIns="0" bIns="0" anchor="ctr"/>
          <a:lstStyle>
            <a:lvl1pPr algn="l" defTabSz="914400" rtl="0" eaLnBrk="1" latinLnBrk="0" hangingPunct="1">
              <a:lnSpc>
                <a:spcPct val="90000"/>
              </a:lnSpc>
              <a:spcBef>
                <a:spcPct val="0"/>
              </a:spcBef>
              <a:buNone/>
              <a:defRPr sz="2800" b="1" kern="1200" cap="all" baseline="0">
                <a:solidFill>
                  <a:srgbClr val="002060"/>
                </a:solidFill>
                <a:latin typeface="Barlow" panose="00000500000000000000" pitchFamily="2" charset="0"/>
                <a:ea typeface="+mj-ea"/>
                <a:cs typeface="+mj-cs"/>
              </a:defRPr>
            </a:lvl1pPr>
          </a:lstStyle>
          <a:p>
            <a:r>
              <a:rPr lang="en-US" dirty="0"/>
              <a:t>Your territory hierarchy</a:t>
            </a:r>
          </a:p>
        </p:txBody>
      </p:sp>
      <p:sp>
        <p:nvSpPr>
          <p:cNvPr id="33" name="Rectangle 32">
            <a:extLst>
              <a:ext uri="{FF2B5EF4-FFF2-40B4-BE49-F238E27FC236}">
                <a16:creationId xmlns:a16="http://schemas.microsoft.com/office/drawing/2014/main" id="{BBA7143E-F8B1-44DF-A46C-87E342BD0F50}"/>
              </a:ext>
            </a:extLst>
          </p:cNvPr>
          <p:cNvSpPr/>
          <p:nvPr userDrawn="1"/>
        </p:nvSpPr>
        <p:spPr>
          <a:xfrm>
            <a:off x="490228" y="501442"/>
            <a:ext cx="3441585" cy="10306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B479723-0CD8-406C-A039-BA7075103676}"/>
              </a:ext>
            </a:extLst>
          </p:cNvPr>
          <p:cNvSpPr/>
          <p:nvPr userDrawn="1"/>
        </p:nvSpPr>
        <p:spPr>
          <a:xfrm>
            <a:off x="4427595" y="1396458"/>
            <a:ext cx="3025468" cy="26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092C48"/>
                </a:solidFill>
                <a:latin typeface="Barlow SemiBold" panose="00000700000000000000" pitchFamily="2" charset="0"/>
              </a:rPr>
              <a:t>District General Agent</a:t>
            </a:r>
          </a:p>
        </p:txBody>
      </p:sp>
      <p:sp>
        <p:nvSpPr>
          <p:cNvPr id="36" name="Freeform: Shape 35">
            <a:extLst>
              <a:ext uri="{FF2B5EF4-FFF2-40B4-BE49-F238E27FC236}">
                <a16:creationId xmlns:a16="http://schemas.microsoft.com/office/drawing/2014/main" id="{D6420D45-7A74-4D33-834A-285D552E2987}"/>
              </a:ext>
            </a:extLst>
          </p:cNvPr>
          <p:cNvSpPr/>
          <p:nvPr userDrawn="1"/>
        </p:nvSpPr>
        <p:spPr>
          <a:xfrm>
            <a:off x="4562779" y="3106806"/>
            <a:ext cx="2538413"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3853ABB-5746-4493-9C44-CDAF66C7B7C9}"/>
              </a:ext>
            </a:extLst>
          </p:cNvPr>
          <p:cNvSpPr/>
          <p:nvPr userDrawn="1"/>
        </p:nvSpPr>
        <p:spPr>
          <a:xfrm>
            <a:off x="4619341" y="3105480"/>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Territory Manager</a:t>
            </a:r>
          </a:p>
        </p:txBody>
      </p:sp>
      <p:sp>
        <p:nvSpPr>
          <p:cNvPr id="38" name="Text Placeholder 40">
            <a:extLst>
              <a:ext uri="{FF2B5EF4-FFF2-40B4-BE49-F238E27FC236}">
                <a16:creationId xmlns:a16="http://schemas.microsoft.com/office/drawing/2014/main" id="{0F774593-5081-4267-93AF-3C89E815504F}"/>
              </a:ext>
            </a:extLst>
          </p:cNvPr>
          <p:cNvSpPr>
            <a:spLocks noGrp="1"/>
          </p:cNvSpPr>
          <p:nvPr>
            <p:ph type="body" sz="quarter" idx="11" hasCustomPrompt="1"/>
          </p:nvPr>
        </p:nvSpPr>
        <p:spPr>
          <a:xfrm>
            <a:off x="4407687" y="2617789"/>
            <a:ext cx="2848595" cy="487692"/>
          </a:xfrm>
          <a:prstGeom prst="rect">
            <a:avLst/>
          </a:prstGeom>
          <a:solidFill>
            <a:srgbClr val="FFFFFF"/>
          </a:solidFill>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TSM Name</a:t>
            </a:r>
          </a:p>
        </p:txBody>
      </p:sp>
      <p:sp>
        <p:nvSpPr>
          <p:cNvPr id="40" name="Freeform: Shape 39">
            <a:extLst>
              <a:ext uri="{FF2B5EF4-FFF2-40B4-BE49-F238E27FC236}">
                <a16:creationId xmlns:a16="http://schemas.microsoft.com/office/drawing/2014/main" id="{199DD1B7-DAEC-4E9E-B674-8ED912EEC275}"/>
              </a:ext>
            </a:extLst>
          </p:cNvPr>
          <p:cNvSpPr/>
          <p:nvPr userDrawn="1"/>
        </p:nvSpPr>
        <p:spPr>
          <a:xfrm>
            <a:off x="4562779" y="4776722"/>
            <a:ext cx="2538413"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00FBCB4-8CA3-4FF4-90FE-B733E3A1292A}"/>
              </a:ext>
            </a:extLst>
          </p:cNvPr>
          <p:cNvSpPr/>
          <p:nvPr userDrawn="1"/>
        </p:nvSpPr>
        <p:spPr>
          <a:xfrm>
            <a:off x="4619341" y="4775396"/>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Vice President, Sales</a:t>
            </a:r>
          </a:p>
        </p:txBody>
      </p:sp>
      <p:sp>
        <p:nvSpPr>
          <p:cNvPr id="43" name="Text Placeholder 40">
            <a:extLst>
              <a:ext uri="{FF2B5EF4-FFF2-40B4-BE49-F238E27FC236}">
                <a16:creationId xmlns:a16="http://schemas.microsoft.com/office/drawing/2014/main" id="{36875D06-7A47-41FF-AE56-A1D6200836BF}"/>
              </a:ext>
            </a:extLst>
          </p:cNvPr>
          <p:cNvSpPr>
            <a:spLocks noGrp="1"/>
          </p:cNvSpPr>
          <p:nvPr>
            <p:ph type="body" sz="quarter" idx="12" hasCustomPrompt="1"/>
          </p:nvPr>
        </p:nvSpPr>
        <p:spPr>
          <a:xfrm>
            <a:off x="4407687" y="4287705"/>
            <a:ext cx="2848595" cy="487692"/>
          </a:xfrm>
          <a:prstGeom prst="rect">
            <a:avLst/>
          </a:prstGeom>
          <a:solidFill>
            <a:srgbClr val="FFFFFF"/>
          </a:solidFill>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a:t>
            </a:r>
            <a:r>
              <a:rPr lang="en-US" err="1"/>
              <a:t>vps</a:t>
            </a:r>
            <a:r>
              <a:rPr lang="en-US"/>
              <a:t> Name</a:t>
            </a:r>
          </a:p>
        </p:txBody>
      </p:sp>
      <p:sp>
        <p:nvSpPr>
          <p:cNvPr id="47" name="Rectangle 46">
            <a:extLst>
              <a:ext uri="{FF2B5EF4-FFF2-40B4-BE49-F238E27FC236}">
                <a16:creationId xmlns:a16="http://schemas.microsoft.com/office/drawing/2014/main" id="{57D50920-21F3-4814-832C-55D9BC466A07}"/>
              </a:ext>
            </a:extLst>
          </p:cNvPr>
          <p:cNvSpPr/>
          <p:nvPr userDrawn="1"/>
        </p:nvSpPr>
        <p:spPr>
          <a:xfrm>
            <a:off x="8035126" y="2411808"/>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Regional Broker Manager</a:t>
            </a:r>
          </a:p>
        </p:txBody>
      </p:sp>
      <p:sp>
        <p:nvSpPr>
          <p:cNvPr id="48" name="Text Placeholder 40">
            <a:extLst>
              <a:ext uri="{FF2B5EF4-FFF2-40B4-BE49-F238E27FC236}">
                <a16:creationId xmlns:a16="http://schemas.microsoft.com/office/drawing/2014/main" id="{D9F55FD7-54E1-4C87-A9EB-EB48DC2EBB2A}"/>
              </a:ext>
            </a:extLst>
          </p:cNvPr>
          <p:cNvSpPr>
            <a:spLocks noGrp="1"/>
          </p:cNvSpPr>
          <p:nvPr>
            <p:ph type="body" sz="quarter" idx="13" hasCustomPrompt="1"/>
          </p:nvPr>
        </p:nvSpPr>
        <p:spPr>
          <a:xfrm>
            <a:off x="7823679" y="2108001"/>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RBM Name</a:t>
            </a:r>
          </a:p>
        </p:txBody>
      </p:sp>
      <p:sp>
        <p:nvSpPr>
          <p:cNvPr id="49" name="Rectangle 48">
            <a:extLst>
              <a:ext uri="{FF2B5EF4-FFF2-40B4-BE49-F238E27FC236}">
                <a16:creationId xmlns:a16="http://schemas.microsoft.com/office/drawing/2014/main" id="{A9C65339-E8A3-4E33-B832-02E6BC1D2A1F}"/>
              </a:ext>
            </a:extLst>
          </p:cNvPr>
          <p:cNvSpPr/>
          <p:nvPr userDrawn="1"/>
        </p:nvSpPr>
        <p:spPr>
          <a:xfrm>
            <a:off x="8035126" y="3417337"/>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Recruiting Consultant</a:t>
            </a:r>
          </a:p>
        </p:txBody>
      </p:sp>
      <p:sp>
        <p:nvSpPr>
          <p:cNvPr id="50" name="Text Placeholder 40">
            <a:extLst>
              <a:ext uri="{FF2B5EF4-FFF2-40B4-BE49-F238E27FC236}">
                <a16:creationId xmlns:a16="http://schemas.microsoft.com/office/drawing/2014/main" id="{2D9CC52C-1A2A-4320-B3D8-DC64F42175B7}"/>
              </a:ext>
            </a:extLst>
          </p:cNvPr>
          <p:cNvSpPr>
            <a:spLocks noGrp="1"/>
          </p:cNvSpPr>
          <p:nvPr>
            <p:ph type="body" sz="quarter" idx="15" hasCustomPrompt="1"/>
          </p:nvPr>
        </p:nvSpPr>
        <p:spPr>
          <a:xfrm>
            <a:off x="7823679" y="3105063"/>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RC Name</a:t>
            </a:r>
          </a:p>
        </p:txBody>
      </p:sp>
      <p:sp>
        <p:nvSpPr>
          <p:cNvPr id="51" name="Freeform: Shape 50">
            <a:extLst>
              <a:ext uri="{FF2B5EF4-FFF2-40B4-BE49-F238E27FC236}">
                <a16:creationId xmlns:a16="http://schemas.microsoft.com/office/drawing/2014/main" id="{29B54047-2BD4-4356-9A12-7779E7E7B656}"/>
              </a:ext>
            </a:extLst>
          </p:cNvPr>
          <p:cNvSpPr/>
          <p:nvPr userDrawn="1"/>
        </p:nvSpPr>
        <p:spPr>
          <a:xfrm flipH="1">
            <a:off x="7248086" y="3112538"/>
            <a:ext cx="3430538" cy="265176"/>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F65BE33-D581-478E-861E-7BEA50D91C1B}"/>
              </a:ext>
            </a:extLst>
          </p:cNvPr>
          <p:cNvSpPr/>
          <p:nvPr userDrawn="1"/>
        </p:nvSpPr>
        <p:spPr>
          <a:xfrm flipH="1" flipV="1">
            <a:off x="7241736" y="2361678"/>
            <a:ext cx="3430538" cy="261752"/>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33FA621E-0E02-46FF-BE4C-5707B4625BF2}"/>
              </a:ext>
            </a:extLst>
          </p:cNvPr>
          <p:cNvSpPr/>
          <p:nvPr userDrawn="1"/>
        </p:nvSpPr>
        <p:spPr>
          <a:xfrm>
            <a:off x="1294665" y="2411808"/>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Territory Office Manager</a:t>
            </a:r>
          </a:p>
        </p:txBody>
      </p:sp>
      <p:sp>
        <p:nvSpPr>
          <p:cNvPr id="54" name="Text Placeholder 40">
            <a:extLst>
              <a:ext uri="{FF2B5EF4-FFF2-40B4-BE49-F238E27FC236}">
                <a16:creationId xmlns:a16="http://schemas.microsoft.com/office/drawing/2014/main" id="{21A5CDF4-D903-43C7-8A04-6AF3FF68F102}"/>
              </a:ext>
            </a:extLst>
          </p:cNvPr>
          <p:cNvSpPr>
            <a:spLocks noGrp="1"/>
          </p:cNvSpPr>
          <p:nvPr>
            <p:ph type="body" sz="quarter" idx="17" hasCustomPrompt="1"/>
          </p:nvPr>
        </p:nvSpPr>
        <p:spPr>
          <a:xfrm>
            <a:off x="1083218" y="2108001"/>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TOM Name</a:t>
            </a:r>
          </a:p>
        </p:txBody>
      </p:sp>
      <p:sp>
        <p:nvSpPr>
          <p:cNvPr id="55" name="Rectangle 54">
            <a:extLst>
              <a:ext uri="{FF2B5EF4-FFF2-40B4-BE49-F238E27FC236}">
                <a16:creationId xmlns:a16="http://schemas.microsoft.com/office/drawing/2014/main" id="{1D9E409E-10F8-4387-8E1C-3118BF18CF6A}"/>
              </a:ext>
            </a:extLst>
          </p:cNvPr>
          <p:cNvSpPr/>
          <p:nvPr userDrawn="1"/>
        </p:nvSpPr>
        <p:spPr>
          <a:xfrm>
            <a:off x="1294665" y="3417337"/>
            <a:ext cx="2425699" cy="16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en-US" sz="1400" dirty="0">
                <a:solidFill>
                  <a:srgbClr val="19557F"/>
                </a:solidFill>
                <a:latin typeface="Barlow SemiBold" panose="00000700000000000000" pitchFamily="2" charset="0"/>
              </a:rPr>
              <a:t>Territory Sales Trainer</a:t>
            </a:r>
          </a:p>
        </p:txBody>
      </p:sp>
      <p:sp>
        <p:nvSpPr>
          <p:cNvPr id="56" name="Text Placeholder 40">
            <a:extLst>
              <a:ext uri="{FF2B5EF4-FFF2-40B4-BE49-F238E27FC236}">
                <a16:creationId xmlns:a16="http://schemas.microsoft.com/office/drawing/2014/main" id="{84FB2849-1FA1-4C2D-9411-0E68A006C50A}"/>
              </a:ext>
            </a:extLst>
          </p:cNvPr>
          <p:cNvSpPr>
            <a:spLocks noGrp="1"/>
          </p:cNvSpPr>
          <p:nvPr>
            <p:ph type="body" sz="quarter" idx="18" hasCustomPrompt="1"/>
          </p:nvPr>
        </p:nvSpPr>
        <p:spPr>
          <a:xfrm>
            <a:off x="1083218" y="3105063"/>
            <a:ext cx="2848595" cy="208009"/>
          </a:xfrm>
          <a:prstGeom prst="rect">
            <a:avLst/>
          </a:prstGeom>
        </p:spPr>
        <p:txBody>
          <a:bodyPr lIns="0" tIns="0" rIns="0" bIns="0" anchor="ctr"/>
          <a:lstStyle>
            <a:lvl1pPr marL="0" indent="0" algn="ctr">
              <a:lnSpc>
                <a:spcPct val="100000"/>
              </a:lnSpc>
              <a:buFontTx/>
              <a:buNone/>
              <a:defRPr sz="1600" cap="all" baseline="0">
                <a:solidFill>
                  <a:srgbClr val="19557F"/>
                </a:solidFill>
                <a:latin typeface="Barlow SemiBold" panose="00000700000000000000" pitchFamily="2" charset="0"/>
              </a:defRPr>
            </a:lvl1pPr>
          </a:lstStyle>
          <a:p>
            <a:pPr lvl="0"/>
            <a:r>
              <a:rPr lang="en-US"/>
              <a:t>Click to enter TST Name</a:t>
            </a:r>
          </a:p>
        </p:txBody>
      </p:sp>
      <p:sp>
        <p:nvSpPr>
          <p:cNvPr id="57" name="Freeform: Shape 56">
            <a:extLst>
              <a:ext uri="{FF2B5EF4-FFF2-40B4-BE49-F238E27FC236}">
                <a16:creationId xmlns:a16="http://schemas.microsoft.com/office/drawing/2014/main" id="{CD9508D3-5B2A-475C-A965-9018670CBB8E}"/>
              </a:ext>
            </a:extLst>
          </p:cNvPr>
          <p:cNvSpPr/>
          <p:nvPr userDrawn="1"/>
        </p:nvSpPr>
        <p:spPr>
          <a:xfrm>
            <a:off x="1031165" y="3112538"/>
            <a:ext cx="3430538" cy="265176"/>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3E9F9FBD-AE24-41DA-959E-9166B2F2EA7D}"/>
              </a:ext>
            </a:extLst>
          </p:cNvPr>
          <p:cNvSpPr/>
          <p:nvPr userDrawn="1"/>
        </p:nvSpPr>
        <p:spPr>
          <a:xfrm flipV="1">
            <a:off x="1024815" y="2361678"/>
            <a:ext cx="3430538" cy="261752"/>
          </a:xfrm>
          <a:custGeom>
            <a:avLst/>
            <a:gdLst>
              <a:gd name="connsiteX0" fmla="*/ 0 w 2598821"/>
              <a:gd name="connsiteY0" fmla="*/ 904774 h 904774"/>
              <a:gd name="connsiteX1" fmla="*/ 2598821 w 2598821"/>
              <a:gd name="connsiteY1" fmla="*/ 904774 h 904774"/>
              <a:gd name="connsiteX2" fmla="*/ 2598821 w 2598821"/>
              <a:gd name="connsiteY2" fmla="*/ 0 h 904774"/>
            </a:gdLst>
            <a:ahLst/>
            <a:cxnLst>
              <a:cxn ang="0">
                <a:pos x="connsiteX0" y="connsiteY0"/>
              </a:cxn>
              <a:cxn ang="0">
                <a:pos x="connsiteX1" y="connsiteY1"/>
              </a:cxn>
              <a:cxn ang="0">
                <a:pos x="connsiteX2" y="connsiteY2"/>
              </a:cxn>
            </a:cxnLst>
            <a:rect l="l" t="t" r="r" b="b"/>
            <a:pathLst>
              <a:path w="2598821" h="904774">
                <a:moveTo>
                  <a:pt x="0" y="904774"/>
                </a:moveTo>
                <a:lnTo>
                  <a:pt x="2598821" y="904774"/>
                </a:lnTo>
                <a:lnTo>
                  <a:pt x="2598821" y="0"/>
                </a:lnTo>
              </a:path>
            </a:pathLst>
          </a:custGeom>
          <a:no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10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rritory Hierarchy - No Names">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7AD866E1-9681-4DDD-830D-700E06DBE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20" name="TextBox 19">
            <a:extLst>
              <a:ext uri="{FF2B5EF4-FFF2-40B4-BE49-F238E27FC236}">
                <a16:creationId xmlns:a16="http://schemas.microsoft.com/office/drawing/2014/main" id="{A4F0B2D4-B8E4-41B7-84D6-BF60530D0B7B}"/>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21" name="Picture 20">
            <a:extLst>
              <a:ext uri="{FF2B5EF4-FFF2-40B4-BE49-F238E27FC236}">
                <a16:creationId xmlns:a16="http://schemas.microsoft.com/office/drawing/2014/main" id="{2E94309B-3A42-46B5-A27E-A243A22EED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cxnSp>
        <p:nvCxnSpPr>
          <p:cNvPr id="24" name="Straight Connector 23">
            <a:extLst>
              <a:ext uri="{FF2B5EF4-FFF2-40B4-BE49-F238E27FC236}">
                <a16:creationId xmlns:a16="http://schemas.microsoft.com/office/drawing/2014/main" id="{ED2359DC-C097-4325-8A39-D5903E6F1E08}"/>
              </a:ext>
            </a:extLst>
          </p:cNvPr>
          <p:cNvCxnSpPr>
            <a:cxnSpLocks/>
          </p:cNvCxnSpPr>
          <p:nvPr userDrawn="1"/>
        </p:nvCxnSpPr>
        <p:spPr>
          <a:xfrm>
            <a:off x="6896661" y="1698171"/>
            <a:ext cx="0" cy="3482448"/>
          </a:xfrm>
          <a:prstGeom prst="line">
            <a:avLst/>
          </a:prstGeom>
          <a:ln w="19050">
            <a:solidFill>
              <a:srgbClr val="19557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06F7EAC-14F0-482C-B1C1-29AA51E2D3BE}"/>
              </a:ext>
            </a:extLst>
          </p:cNvPr>
          <p:cNvSpPr/>
          <p:nvPr userDrawn="1"/>
        </p:nvSpPr>
        <p:spPr>
          <a:xfrm>
            <a:off x="5848233" y="1149482"/>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SemiBold" panose="00000700000000000000" pitchFamily="2" charset="0"/>
              </a:rPr>
              <a:t>DGA</a:t>
            </a:r>
          </a:p>
        </p:txBody>
      </p:sp>
      <p:sp>
        <p:nvSpPr>
          <p:cNvPr id="26" name="Rectangle 25">
            <a:extLst>
              <a:ext uri="{FF2B5EF4-FFF2-40B4-BE49-F238E27FC236}">
                <a16:creationId xmlns:a16="http://schemas.microsoft.com/office/drawing/2014/main" id="{378091E6-5925-452E-936D-90FECE4D12BC}"/>
              </a:ext>
            </a:extLst>
          </p:cNvPr>
          <p:cNvSpPr/>
          <p:nvPr userDrawn="1"/>
        </p:nvSpPr>
        <p:spPr>
          <a:xfrm>
            <a:off x="5848233" y="3120761"/>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SemiBold" panose="00000700000000000000" pitchFamily="2" charset="0"/>
              </a:rPr>
              <a:t>Territory Manager</a:t>
            </a:r>
          </a:p>
        </p:txBody>
      </p:sp>
      <p:sp>
        <p:nvSpPr>
          <p:cNvPr id="27" name="Rectangle 26">
            <a:extLst>
              <a:ext uri="{FF2B5EF4-FFF2-40B4-BE49-F238E27FC236}">
                <a16:creationId xmlns:a16="http://schemas.microsoft.com/office/drawing/2014/main" id="{A823C7C7-E8B2-46FA-A7B3-0EF251D95E78}"/>
              </a:ext>
            </a:extLst>
          </p:cNvPr>
          <p:cNvSpPr/>
          <p:nvPr userDrawn="1"/>
        </p:nvSpPr>
        <p:spPr>
          <a:xfrm>
            <a:off x="5874925" y="5092040"/>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SemiBold" panose="00000700000000000000" pitchFamily="2" charset="0"/>
              </a:rPr>
              <a:t>Vice President, Sales</a:t>
            </a:r>
          </a:p>
        </p:txBody>
      </p:sp>
      <p:sp>
        <p:nvSpPr>
          <p:cNvPr id="28" name="Rectangle 27">
            <a:extLst>
              <a:ext uri="{FF2B5EF4-FFF2-40B4-BE49-F238E27FC236}">
                <a16:creationId xmlns:a16="http://schemas.microsoft.com/office/drawing/2014/main" id="{A18FAEA5-F254-4063-9ADD-EB0DBDA3B1CA}"/>
              </a:ext>
            </a:extLst>
          </p:cNvPr>
          <p:cNvSpPr/>
          <p:nvPr userDrawn="1"/>
        </p:nvSpPr>
        <p:spPr>
          <a:xfrm>
            <a:off x="8752376" y="2315003"/>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Barlow SemiBold" panose="00000700000000000000" pitchFamily="2" charset="0"/>
              </a:rPr>
              <a:t>Recruiting Consultant</a:t>
            </a:r>
          </a:p>
        </p:txBody>
      </p:sp>
      <p:sp>
        <p:nvSpPr>
          <p:cNvPr id="30" name="Rectangle 29">
            <a:extLst>
              <a:ext uri="{FF2B5EF4-FFF2-40B4-BE49-F238E27FC236}">
                <a16:creationId xmlns:a16="http://schemas.microsoft.com/office/drawing/2014/main" id="{84AA3704-C1C9-45E1-B0C6-C697223B894C}"/>
              </a:ext>
            </a:extLst>
          </p:cNvPr>
          <p:cNvSpPr/>
          <p:nvPr userDrawn="1"/>
        </p:nvSpPr>
        <p:spPr>
          <a:xfrm>
            <a:off x="8730233" y="4081115"/>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SemiBold" panose="00000700000000000000" pitchFamily="2" charset="0"/>
              </a:rPr>
              <a:t>Regional Broker Manager</a:t>
            </a:r>
          </a:p>
        </p:txBody>
      </p:sp>
      <p:sp>
        <p:nvSpPr>
          <p:cNvPr id="17" name="Freeform: Shape 16">
            <a:extLst>
              <a:ext uri="{FF2B5EF4-FFF2-40B4-BE49-F238E27FC236}">
                <a16:creationId xmlns:a16="http://schemas.microsoft.com/office/drawing/2014/main" id="{91B23A15-279D-4809-A5D7-559A5451060C}"/>
              </a:ext>
            </a:extLst>
          </p:cNvPr>
          <p:cNvSpPr/>
          <p:nvPr userDrawn="1"/>
        </p:nvSpPr>
        <p:spPr>
          <a:xfrm>
            <a:off x="7878725" y="3052372"/>
            <a:ext cx="1899606" cy="463461"/>
          </a:xfrm>
          <a:custGeom>
            <a:avLst/>
            <a:gdLst>
              <a:gd name="connsiteX0" fmla="*/ 2211572 w 2211572"/>
              <a:gd name="connsiteY0" fmla="*/ 0 h 414670"/>
              <a:gd name="connsiteX1" fmla="*/ 2211572 w 2211572"/>
              <a:gd name="connsiteY1" fmla="*/ 414670 h 414670"/>
              <a:gd name="connsiteX2" fmla="*/ 0 w 2211572"/>
              <a:gd name="connsiteY2" fmla="*/ 414670 h 414670"/>
            </a:gdLst>
            <a:ahLst/>
            <a:cxnLst>
              <a:cxn ang="0">
                <a:pos x="connsiteX0" y="connsiteY0"/>
              </a:cxn>
              <a:cxn ang="0">
                <a:pos x="connsiteX1" y="connsiteY1"/>
              </a:cxn>
              <a:cxn ang="0">
                <a:pos x="connsiteX2" y="connsiteY2"/>
              </a:cxn>
            </a:cxnLst>
            <a:rect l="l" t="t" r="r" b="b"/>
            <a:pathLst>
              <a:path w="2211572" h="414670">
                <a:moveTo>
                  <a:pt x="2211572" y="0"/>
                </a:moveTo>
                <a:lnTo>
                  <a:pt x="2211572" y="414670"/>
                </a:lnTo>
                <a:lnTo>
                  <a:pt x="0" y="41467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0F20B0E0-C651-4CFC-8F97-DB05E9FC6B19}"/>
              </a:ext>
            </a:extLst>
          </p:cNvPr>
          <p:cNvSpPr/>
          <p:nvPr userDrawn="1"/>
        </p:nvSpPr>
        <p:spPr>
          <a:xfrm flipV="1">
            <a:off x="7875913" y="3647972"/>
            <a:ext cx="1899606" cy="463461"/>
          </a:xfrm>
          <a:custGeom>
            <a:avLst/>
            <a:gdLst>
              <a:gd name="connsiteX0" fmla="*/ 2211572 w 2211572"/>
              <a:gd name="connsiteY0" fmla="*/ 0 h 414670"/>
              <a:gd name="connsiteX1" fmla="*/ 2211572 w 2211572"/>
              <a:gd name="connsiteY1" fmla="*/ 414670 h 414670"/>
              <a:gd name="connsiteX2" fmla="*/ 0 w 2211572"/>
              <a:gd name="connsiteY2" fmla="*/ 414670 h 414670"/>
            </a:gdLst>
            <a:ahLst/>
            <a:cxnLst>
              <a:cxn ang="0">
                <a:pos x="connsiteX0" y="connsiteY0"/>
              </a:cxn>
              <a:cxn ang="0">
                <a:pos x="connsiteX1" y="connsiteY1"/>
              </a:cxn>
              <a:cxn ang="0">
                <a:pos x="connsiteX2" y="connsiteY2"/>
              </a:cxn>
            </a:cxnLst>
            <a:rect l="l" t="t" r="r" b="b"/>
            <a:pathLst>
              <a:path w="2211572" h="414670">
                <a:moveTo>
                  <a:pt x="2211572" y="0"/>
                </a:moveTo>
                <a:lnTo>
                  <a:pt x="2211572" y="414670"/>
                </a:lnTo>
                <a:lnTo>
                  <a:pt x="0" y="41467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9DF2FEA-4AB7-4E25-9BC6-C11E954CCAF4}"/>
              </a:ext>
            </a:extLst>
          </p:cNvPr>
          <p:cNvSpPr/>
          <p:nvPr userDrawn="1"/>
        </p:nvSpPr>
        <p:spPr>
          <a:xfrm>
            <a:off x="3087836" y="2315003"/>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SemiBold" panose="00000700000000000000" pitchFamily="2" charset="0"/>
              </a:rPr>
              <a:t>Territory Office Manager</a:t>
            </a:r>
          </a:p>
        </p:txBody>
      </p:sp>
      <p:sp>
        <p:nvSpPr>
          <p:cNvPr id="34" name="Rectangle 33">
            <a:extLst>
              <a:ext uri="{FF2B5EF4-FFF2-40B4-BE49-F238E27FC236}">
                <a16:creationId xmlns:a16="http://schemas.microsoft.com/office/drawing/2014/main" id="{2329CE06-C794-4AE6-AE52-A11540B491D0}"/>
              </a:ext>
            </a:extLst>
          </p:cNvPr>
          <p:cNvSpPr/>
          <p:nvPr userDrawn="1"/>
        </p:nvSpPr>
        <p:spPr>
          <a:xfrm>
            <a:off x="3065693" y="4081115"/>
            <a:ext cx="2093719" cy="790143"/>
          </a:xfrm>
          <a:prstGeom prst="rect">
            <a:avLst/>
          </a:prstGeom>
          <a:solidFill>
            <a:srgbClr val="19557F"/>
          </a:solidFill>
          <a:ln>
            <a:solidFill>
              <a:srgbClr val="092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SemiBold" panose="00000700000000000000" pitchFamily="2" charset="0"/>
              </a:rPr>
              <a:t>Territory Sales Trainer</a:t>
            </a:r>
          </a:p>
        </p:txBody>
      </p:sp>
      <p:sp>
        <p:nvSpPr>
          <p:cNvPr id="35" name="Freeform: Shape 34">
            <a:extLst>
              <a:ext uri="{FF2B5EF4-FFF2-40B4-BE49-F238E27FC236}">
                <a16:creationId xmlns:a16="http://schemas.microsoft.com/office/drawing/2014/main" id="{AB47B649-7791-4132-8813-648377720455}"/>
              </a:ext>
            </a:extLst>
          </p:cNvPr>
          <p:cNvSpPr/>
          <p:nvPr userDrawn="1"/>
        </p:nvSpPr>
        <p:spPr>
          <a:xfrm flipH="1">
            <a:off x="4113291" y="3052372"/>
            <a:ext cx="1899606" cy="463461"/>
          </a:xfrm>
          <a:custGeom>
            <a:avLst/>
            <a:gdLst>
              <a:gd name="connsiteX0" fmla="*/ 2211572 w 2211572"/>
              <a:gd name="connsiteY0" fmla="*/ 0 h 414670"/>
              <a:gd name="connsiteX1" fmla="*/ 2211572 w 2211572"/>
              <a:gd name="connsiteY1" fmla="*/ 414670 h 414670"/>
              <a:gd name="connsiteX2" fmla="*/ 0 w 2211572"/>
              <a:gd name="connsiteY2" fmla="*/ 414670 h 414670"/>
            </a:gdLst>
            <a:ahLst/>
            <a:cxnLst>
              <a:cxn ang="0">
                <a:pos x="connsiteX0" y="connsiteY0"/>
              </a:cxn>
              <a:cxn ang="0">
                <a:pos x="connsiteX1" y="connsiteY1"/>
              </a:cxn>
              <a:cxn ang="0">
                <a:pos x="connsiteX2" y="connsiteY2"/>
              </a:cxn>
            </a:cxnLst>
            <a:rect l="l" t="t" r="r" b="b"/>
            <a:pathLst>
              <a:path w="2211572" h="414670">
                <a:moveTo>
                  <a:pt x="2211572" y="0"/>
                </a:moveTo>
                <a:lnTo>
                  <a:pt x="2211572" y="414670"/>
                </a:lnTo>
                <a:lnTo>
                  <a:pt x="0" y="41467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7B02F38-7096-4146-AADB-7CEFCDCC10AE}"/>
              </a:ext>
            </a:extLst>
          </p:cNvPr>
          <p:cNvSpPr/>
          <p:nvPr userDrawn="1"/>
        </p:nvSpPr>
        <p:spPr>
          <a:xfrm flipH="1" flipV="1">
            <a:off x="4110479" y="3647972"/>
            <a:ext cx="1899606" cy="463461"/>
          </a:xfrm>
          <a:custGeom>
            <a:avLst/>
            <a:gdLst>
              <a:gd name="connsiteX0" fmla="*/ 2211572 w 2211572"/>
              <a:gd name="connsiteY0" fmla="*/ 0 h 414670"/>
              <a:gd name="connsiteX1" fmla="*/ 2211572 w 2211572"/>
              <a:gd name="connsiteY1" fmla="*/ 414670 h 414670"/>
              <a:gd name="connsiteX2" fmla="*/ 0 w 2211572"/>
              <a:gd name="connsiteY2" fmla="*/ 414670 h 414670"/>
            </a:gdLst>
            <a:ahLst/>
            <a:cxnLst>
              <a:cxn ang="0">
                <a:pos x="connsiteX0" y="connsiteY0"/>
              </a:cxn>
              <a:cxn ang="0">
                <a:pos x="connsiteX1" y="connsiteY1"/>
              </a:cxn>
              <a:cxn ang="0">
                <a:pos x="connsiteX2" y="connsiteY2"/>
              </a:cxn>
            </a:cxnLst>
            <a:rect l="l" t="t" r="r" b="b"/>
            <a:pathLst>
              <a:path w="2211572" h="414670">
                <a:moveTo>
                  <a:pt x="2211572" y="0"/>
                </a:moveTo>
                <a:lnTo>
                  <a:pt x="2211572" y="414670"/>
                </a:lnTo>
                <a:lnTo>
                  <a:pt x="0" y="41467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5610EF5-E701-4954-82D4-B72A91D38726}"/>
              </a:ext>
            </a:extLst>
          </p:cNvPr>
          <p:cNvSpPr/>
          <p:nvPr userDrawn="1"/>
        </p:nvSpPr>
        <p:spPr>
          <a:xfrm>
            <a:off x="434535" y="539427"/>
            <a:ext cx="3430539" cy="1033201"/>
          </a:xfrm>
          <a:prstGeom prst="rect">
            <a:avLst/>
          </a:prstGeom>
          <a:solidFill>
            <a:srgbClr val="63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22A7C217-32B9-4A84-B0CB-98ABC163D158}"/>
              </a:ext>
            </a:extLst>
          </p:cNvPr>
          <p:cNvSpPr txBox="1">
            <a:spLocks/>
          </p:cNvSpPr>
          <p:nvPr userDrawn="1"/>
        </p:nvSpPr>
        <p:spPr>
          <a:xfrm>
            <a:off x="785472" y="488035"/>
            <a:ext cx="3217648" cy="884585"/>
          </a:xfrm>
          <a:prstGeom prst="rect">
            <a:avLst/>
          </a:prstGeom>
        </p:spPr>
        <p:txBody>
          <a:bodyPr lIns="0" tIns="0" rIns="0" bIns="0" anchor="ctr"/>
          <a:lstStyle>
            <a:lvl1pPr algn="l" defTabSz="914400" rtl="0" eaLnBrk="1" latinLnBrk="0" hangingPunct="1">
              <a:lnSpc>
                <a:spcPct val="90000"/>
              </a:lnSpc>
              <a:spcBef>
                <a:spcPct val="0"/>
              </a:spcBef>
              <a:buNone/>
              <a:defRPr sz="2800" b="1" kern="1200" cap="all" baseline="0">
                <a:solidFill>
                  <a:srgbClr val="002060"/>
                </a:solidFill>
                <a:latin typeface="Barlow" panose="00000500000000000000" pitchFamily="2" charset="0"/>
                <a:ea typeface="+mj-ea"/>
                <a:cs typeface="+mj-cs"/>
              </a:defRPr>
            </a:lvl1pPr>
          </a:lstStyle>
          <a:p>
            <a:r>
              <a:rPr lang="en-US" dirty="0"/>
              <a:t>Your territory hierarchy</a:t>
            </a:r>
          </a:p>
        </p:txBody>
      </p:sp>
      <p:sp>
        <p:nvSpPr>
          <p:cNvPr id="39" name="Rectangle 38">
            <a:extLst>
              <a:ext uri="{FF2B5EF4-FFF2-40B4-BE49-F238E27FC236}">
                <a16:creationId xmlns:a16="http://schemas.microsoft.com/office/drawing/2014/main" id="{EC2AE413-1E26-4D68-99FA-7307A2289F95}"/>
              </a:ext>
            </a:extLst>
          </p:cNvPr>
          <p:cNvSpPr/>
          <p:nvPr userDrawn="1"/>
        </p:nvSpPr>
        <p:spPr>
          <a:xfrm>
            <a:off x="561535" y="415026"/>
            <a:ext cx="3441585" cy="10306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6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strict Hierarch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8D0540A-C109-4274-BD4A-2A3BCD005853}"/>
              </a:ext>
            </a:extLst>
          </p:cNvPr>
          <p:cNvSpPr/>
          <p:nvPr userDrawn="1"/>
        </p:nvSpPr>
        <p:spPr>
          <a:xfrm>
            <a:off x="689444" y="4216217"/>
            <a:ext cx="3546330" cy="1582058"/>
          </a:xfrm>
          <a:prstGeom prst="rect">
            <a:avLst/>
          </a:prstGeom>
          <a:solidFill>
            <a:srgbClr val="F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Connector: Elbow 13">
            <a:extLst>
              <a:ext uri="{FF2B5EF4-FFF2-40B4-BE49-F238E27FC236}">
                <a16:creationId xmlns:a16="http://schemas.microsoft.com/office/drawing/2014/main" id="{3D0E69B5-12D1-4D60-8C82-B14940A11DAC}"/>
              </a:ext>
            </a:extLst>
          </p:cNvPr>
          <p:cNvCxnSpPr>
            <a:cxnSpLocks/>
          </p:cNvCxnSpPr>
          <p:nvPr userDrawn="1"/>
        </p:nvCxnSpPr>
        <p:spPr>
          <a:xfrm rot="16200000" flipH="1">
            <a:off x="4822592" y="2267344"/>
            <a:ext cx="642758" cy="539146"/>
          </a:xfrm>
          <a:prstGeom prst="bentConnector2">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A332A15-3B77-4815-A76B-891EB862CBB5}"/>
              </a:ext>
            </a:extLst>
          </p:cNvPr>
          <p:cNvCxnSpPr>
            <a:cxnSpLocks/>
          </p:cNvCxnSpPr>
          <p:nvPr userDrawn="1"/>
        </p:nvCxnSpPr>
        <p:spPr>
          <a:xfrm rot="5400000">
            <a:off x="7959118" y="2266755"/>
            <a:ext cx="642758" cy="539146"/>
          </a:xfrm>
          <a:prstGeom prst="bentConnector2">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BDA77572-B0E5-4DE4-835F-D613ED79033C}"/>
              </a:ext>
            </a:extLst>
          </p:cNvPr>
          <p:cNvSpPr/>
          <p:nvPr userDrawn="1"/>
        </p:nvSpPr>
        <p:spPr>
          <a:xfrm>
            <a:off x="5301646" y="4889276"/>
            <a:ext cx="2848592"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C7A33C32-5E47-46A2-BB7C-9FEB5F7C0630}"/>
              </a:ext>
            </a:extLst>
          </p:cNvPr>
          <p:cNvCxnSpPr>
            <a:cxnSpLocks/>
          </p:cNvCxnSpPr>
          <p:nvPr userDrawn="1"/>
        </p:nvCxnSpPr>
        <p:spPr>
          <a:xfrm>
            <a:off x="6718670" y="1693499"/>
            <a:ext cx="0" cy="2693444"/>
          </a:xfrm>
          <a:prstGeom prst="line">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7FB4576-0CDC-40F4-B0DA-DF316240D06B}"/>
              </a:ext>
            </a:extLst>
          </p:cNvPr>
          <p:cNvSpPr/>
          <p:nvPr userDrawn="1"/>
        </p:nvSpPr>
        <p:spPr>
          <a:xfrm>
            <a:off x="5513300" y="4887950"/>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District General Agent</a:t>
            </a:r>
          </a:p>
        </p:txBody>
      </p:sp>
      <p:sp>
        <p:nvSpPr>
          <p:cNvPr id="41" name="Text Placeholder 40">
            <a:extLst>
              <a:ext uri="{FF2B5EF4-FFF2-40B4-BE49-F238E27FC236}">
                <a16:creationId xmlns:a16="http://schemas.microsoft.com/office/drawing/2014/main" id="{D0487E77-22F7-49EF-8D58-6CE1DA92E409}"/>
              </a:ext>
            </a:extLst>
          </p:cNvPr>
          <p:cNvSpPr>
            <a:spLocks noGrp="1"/>
          </p:cNvSpPr>
          <p:nvPr>
            <p:ph type="body" sz="quarter" idx="10" hasCustomPrompt="1"/>
          </p:nvPr>
        </p:nvSpPr>
        <p:spPr>
          <a:xfrm>
            <a:off x="5301646" y="4400259"/>
            <a:ext cx="2848595" cy="487692"/>
          </a:xfrm>
          <a:prstGeom prst="rect">
            <a:avLst/>
          </a:prstGeom>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DGA Name</a:t>
            </a:r>
          </a:p>
        </p:txBody>
      </p:sp>
      <p:sp>
        <p:nvSpPr>
          <p:cNvPr id="44" name="Freeform: Shape 43">
            <a:extLst>
              <a:ext uri="{FF2B5EF4-FFF2-40B4-BE49-F238E27FC236}">
                <a16:creationId xmlns:a16="http://schemas.microsoft.com/office/drawing/2014/main" id="{BC2B03DE-55FD-4C23-8489-014A16F2B18B}"/>
              </a:ext>
            </a:extLst>
          </p:cNvPr>
          <p:cNvSpPr/>
          <p:nvPr userDrawn="1"/>
        </p:nvSpPr>
        <p:spPr>
          <a:xfrm>
            <a:off x="5301646" y="3028805"/>
            <a:ext cx="2848595"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1BA129E-48B9-4246-85C8-9B7792F4E6AE}"/>
              </a:ext>
            </a:extLst>
          </p:cNvPr>
          <p:cNvSpPr/>
          <p:nvPr userDrawn="1"/>
        </p:nvSpPr>
        <p:spPr>
          <a:xfrm>
            <a:off x="5301646" y="3048452"/>
            <a:ext cx="2848595"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Agency Development Manager</a:t>
            </a:r>
          </a:p>
        </p:txBody>
      </p:sp>
      <p:sp>
        <p:nvSpPr>
          <p:cNvPr id="46" name="Text Placeholder 40">
            <a:extLst>
              <a:ext uri="{FF2B5EF4-FFF2-40B4-BE49-F238E27FC236}">
                <a16:creationId xmlns:a16="http://schemas.microsoft.com/office/drawing/2014/main" id="{17B7085A-02D2-4D83-9B3E-850D95AAE10B}"/>
              </a:ext>
            </a:extLst>
          </p:cNvPr>
          <p:cNvSpPr>
            <a:spLocks noGrp="1"/>
          </p:cNvSpPr>
          <p:nvPr>
            <p:ph type="body" sz="quarter" idx="11" hasCustomPrompt="1"/>
          </p:nvPr>
        </p:nvSpPr>
        <p:spPr>
          <a:xfrm>
            <a:off x="5113436" y="2539788"/>
            <a:ext cx="3225013" cy="487692"/>
          </a:xfrm>
          <a:prstGeom prst="rect">
            <a:avLst/>
          </a:prstGeom>
          <a:solidFill>
            <a:srgbClr val="FFFFFF"/>
          </a:solidFill>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ADM Name</a:t>
            </a:r>
          </a:p>
        </p:txBody>
      </p:sp>
      <p:sp>
        <p:nvSpPr>
          <p:cNvPr id="2" name="Rectangle 1">
            <a:extLst>
              <a:ext uri="{FF2B5EF4-FFF2-40B4-BE49-F238E27FC236}">
                <a16:creationId xmlns:a16="http://schemas.microsoft.com/office/drawing/2014/main" id="{C897DF44-1556-4542-8DC9-BA0FD2C67149}"/>
              </a:ext>
            </a:extLst>
          </p:cNvPr>
          <p:cNvSpPr/>
          <p:nvPr userDrawn="1"/>
        </p:nvSpPr>
        <p:spPr>
          <a:xfrm>
            <a:off x="4179375" y="1592033"/>
            <a:ext cx="1390046" cy="609600"/>
          </a:xfrm>
          <a:prstGeom prst="rect">
            <a:avLst/>
          </a:prstGeom>
          <a:solidFill>
            <a:srgbClr val="FB8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92C48"/>
                </a:solidFill>
                <a:latin typeface="Barlow SemiBold" panose="00000700000000000000" pitchFamily="2" charset="0"/>
              </a:rPr>
              <a:t>ASRs</a:t>
            </a:r>
          </a:p>
        </p:txBody>
      </p:sp>
      <p:sp>
        <p:nvSpPr>
          <p:cNvPr id="30" name="Rectangle 29">
            <a:extLst>
              <a:ext uri="{FF2B5EF4-FFF2-40B4-BE49-F238E27FC236}">
                <a16:creationId xmlns:a16="http://schemas.microsoft.com/office/drawing/2014/main" id="{C28A18AD-06E8-4FCD-9C9D-37F23BF69513}"/>
              </a:ext>
            </a:extLst>
          </p:cNvPr>
          <p:cNvSpPr/>
          <p:nvPr userDrawn="1"/>
        </p:nvSpPr>
        <p:spPr>
          <a:xfrm>
            <a:off x="6023647" y="1592033"/>
            <a:ext cx="1390046" cy="609600"/>
          </a:xfrm>
          <a:prstGeom prst="rect">
            <a:avLst/>
          </a:prstGeom>
          <a:solidFill>
            <a:srgbClr val="FB8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92C48"/>
                </a:solidFill>
                <a:latin typeface="Barlow SemiBold" panose="00000700000000000000" pitchFamily="2" charset="0"/>
              </a:rPr>
              <a:t>ASRs</a:t>
            </a:r>
          </a:p>
        </p:txBody>
      </p:sp>
      <p:sp>
        <p:nvSpPr>
          <p:cNvPr id="31" name="Rectangle 30">
            <a:extLst>
              <a:ext uri="{FF2B5EF4-FFF2-40B4-BE49-F238E27FC236}">
                <a16:creationId xmlns:a16="http://schemas.microsoft.com/office/drawing/2014/main" id="{B58557F6-5089-4BDE-99B8-121A75FBE3F4}"/>
              </a:ext>
            </a:extLst>
          </p:cNvPr>
          <p:cNvSpPr/>
          <p:nvPr userDrawn="1"/>
        </p:nvSpPr>
        <p:spPr>
          <a:xfrm>
            <a:off x="7901457" y="1592033"/>
            <a:ext cx="1390046" cy="609600"/>
          </a:xfrm>
          <a:prstGeom prst="rect">
            <a:avLst/>
          </a:prstGeom>
          <a:solidFill>
            <a:srgbClr val="FB8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92C48"/>
                </a:solidFill>
                <a:latin typeface="Barlow SemiBold" panose="00000700000000000000" pitchFamily="2" charset="0"/>
              </a:rPr>
              <a:t>ASRs</a:t>
            </a:r>
          </a:p>
        </p:txBody>
      </p:sp>
      <p:pic>
        <p:nvPicPr>
          <p:cNvPr id="24" name="Picture 23" descr="Text&#10;&#10;Description automatically generated">
            <a:extLst>
              <a:ext uri="{FF2B5EF4-FFF2-40B4-BE49-F238E27FC236}">
                <a16:creationId xmlns:a16="http://schemas.microsoft.com/office/drawing/2014/main" id="{95340D83-8989-4E35-B7A4-C2D643536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28" name="TextBox 27">
            <a:extLst>
              <a:ext uri="{FF2B5EF4-FFF2-40B4-BE49-F238E27FC236}">
                <a16:creationId xmlns:a16="http://schemas.microsoft.com/office/drawing/2014/main" id="{545824EE-31FA-4DA5-A304-780E46C22E23}"/>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25" name="Picture 24">
            <a:extLst>
              <a:ext uri="{FF2B5EF4-FFF2-40B4-BE49-F238E27FC236}">
                <a16:creationId xmlns:a16="http://schemas.microsoft.com/office/drawing/2014/main" id="{41EEA7E4-6421-4B04-A8BB-D73D1CAD73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sp>
        <p:nvSpPr>
          <p:cNvPr id="29" name="Rectangle 28">
            <a:extLst>
              <a:ext uri="{FF2B5EF4-FFF2-40B4-BE49-F238E27FC236}">
                <a16:creationId xmlns:a16="http://schemas.microsoft.com/office/drawing/2014/main" id="{A4EDE84B-F6EA-42B3-89F0-FE16E275B000}"/>
              </a:ext>
            </a:extLst>
          </p:cNvPr>
          <p:cNvSpPr/>
          <p:nvPr userDrawn="1"/>
        </p:nvSpPr>
        <p:spPr>
          <a:xfrm>
            <a:off x="363228" y="625843"/>
            <a:ext cx="3430539" cy="1033201"/>
          </a:xfrm>
          <a:prstGeom prst="rect">
            <a:avLst/>
          </a:prstGeom>
          <a:solidFill>
            <a:srgbClr val="FB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08B955EF-2CF1-4CD7-B87C-9E7516C72827}"/>
              </a:ext>
            </a:extLst>
          </p:cNvPr>
          <p:cNvSpPr txBox="1">
            <a:spLocks/>
          </p:cNvSpPr>
          <p:nvPr userDrawn="1"/>
        </p:nvSpPr>
        <p:spPr>
          <a:xfrm>
            <a:off x="714165" y="574451"/>
            <a:ext cx="3217648" cy="884585"/>
          </a:xfrm>
          <a:prstGeom prst="rect">
            <a:avLst/>
          </a:prstGeom>
        </p:spPr>
        <p:txBody>
          <a:bodyPr lIns="0" tIns="0" rIns="0" bIns="0" anchor="ctr"/>
          <a:lstStyle>
            <a:lvl1pPr algn="l" defTabSz="914400" rtl="0" eaLnBrk="1" latinLnBrk="0" hangingPunct="1">
              <a:lnSpc>
                <a:spcPct val="90000"/>
              </a:lnSpc>
              <a:spcBef>
                <a:spcPct val="0"/>
              </a:spcBef>
              <a:buNone/>
              <a:defRPr sz="2800" b="1" kern="1200" cap="all" baseline="0">
                <a:solidFill>
                  <a:srgbClr val="002060"/>
                </a:solidFill>
                <a:latin typeface="Barlow" panose="00000500000000000000" pitchFamily="2" charset="0"/>
                <a:ea typeface="+mj-ea"/>
                <a:cs typeface="+mj-cs"/>
              </a:defRPr>
            </a:lvl1pPr>
          </a:lstStyle>
          <a:p>
            <a:r>
              <a:rPr lang="en-US" dirty="0"/>
              <a:t>Your DISTRICT hierarchy</a:t>
            </a:r>
          </a:p>
        </p:txBody>
      </p:sp>
      <p:sp>
        <p:nvSpPr>
          <p:cNvPr id="33" name="Rectangle 32">
            <a:extLst>
              <a:ext uri="{FF2B5EF4-FFF2-40B4-BE49-F238E27FC236}">
                <a16:creationId xmlns:a16="http://schemas.microsoft.com/office/drawing/2014/main" id="{D2A021A6-1D6C-4836-A8FE-5A833FB67994}"/>
              </a:ext>
            </a:extLst>
          </p:cNvPr>
          <p:cNvSpPr/>
          <p:nvPr userDrawn="1"/>
        </p:nvSpPr>
        <p:spPr>
          <a:xfrm>
            <a:off x="490228" y="501442"/>
            <a:ext cx="3441585" cy="10306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5D371A1-729C-4EEB-BAF9-8DBBA070C2C0}"/>
              </a:ext>
            </a:extLst>
          </p:cNvPr>
          <p:cNvSpPr txBox="1"/>
          <p:nvPr userDrawn="1"/>
        </p:nvSpPr>
        <p:spPr>
          <a:xfrm>
            <a:off x="1253471" y="4232747"/>
            <a:ext cx="2117567" cy="1231106"/>
          </a:xfrm>
          <a:prstGeom prst="rect">
            <a:avLst/>
          </a:prstGeom>
          <a:noFill/>
          <a:ln>
            <a:noFill/>
          </a:ln>
        </p:spPr>
        <p:txBody>
          <a:bodyPr wrap="none" lIns="0" tIns="0" rIns="0" bIns="0" rtlCol="0" anchor="ctr" anchorCtr="0">
            <a:spAutoFit/>
          </a:bodyPr>
          <a:lstStyle/>
          <a:p>
            <a:pPr algn="l"/>
            <a:r>
              <a:rPr lang="en-US" sz="2000" b="1" dirty="0">
                <a:solidFill>
                  <a:srgbClr val="092C48"/>
                </a:solidFill>
                <a:latin typeface="Barlow" panose="00000500000000000000" pitchFamily="2" charset="0"/>
              </a:rPr>
              <a:t>ASRs</a:t>
            </a:r>
          </a:p>
          <a:p>
            <a:pPr algn="l"/>
            <a:r>
              <a:rPr lang="en-US" sz="2000" dirty="0">
                <a:solidFill>
                  <a:srgbClr val="092C48"/>
                </a:solidFill>
                <a:latin typeface="Barlow" panose="00000500000000000000" pitchFamily="2" charset="0"/>
              </a:rPr>
              <a:t>Opener</a:t>
            </a:r>
          </a:p>
          <a:p>
            <a:pPr algn="l"/>
            <a:r>
              <a:rPr lang="en-US" sz="2000" dirty="0">
                <a:solidFill>
                  <a:srgbClr val="092C48"/>
                </a:solidFill>
                <a:latin typeface="Barlow" panose="00000500000000000000" pitchFamily="2" charset="0"/>
              </a:rPr>
              <a:t>Benefits Counselor</a:t>
            </a:r>
          </a:p>
          <a:p>
            <a:pPr algn="l"/>
            <a:r>
              <a:rPr lang="en-US" sz="2000" dirty="0">
                <a:solidFill>
                  <a:srgbClr val="092C48"/>
                </a:solidFill>
                <a:latin typeface="Barlow" panose="00000500000000000000" pitchFamily="2" charset="0"/>
              </a:rPr>
              <a:t>Coordinator</a:t>
            </a:r>
          </a:p>
        </p:txBody>
      </p:sp>
      <p:sp>
        <p:nvSpPr>
          <p:cNvPr id="7" name="Rectangle 6">
            <a:extLst>
              <a:ext uri="{FF2B5EF4-FFF2-40B4-BE49-F238E27FC236}">
                <a16:creationId xmlns:a16="http://schemas.microsoft.com/office/drawing/2014/main" id="{F84BC5C1-42B9-45D6-B134-47FBC63DEB2B}"/>
              </a:ext>
            </a:extLst>
          </p:cNvPr>
          <p:cNvSpPr/>
          <p:nvPr userDrawn="1"/>
        </p:nvSpPr>
        <p:spPr>
          <a:xfrm>
            <a:off x="866875" y="4604455"/>
            <a:ext cx="272143" cy="20412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ACDBCF6-2AFD-4DC0-B3E5-3FA400F588AA}"/>
              </a:ext>
            </a:extLst>
          </p:cNvPr>
          <p:cNvSpPr/>
          <p:nvPr userDrawn="1"/>
        </p:nvSpPr>
        <p:spPr>
          <a:xfrm>
            <a:off x="503672" y="4096921"/>
            <a:ext cx="3546330" cy="1582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243D2F-BF3E-4F6D-8D95-05904AD24EFD}"/>
              </a:ext>
            </a:extLst>
          </p:cNvPr>
          <p:cNvSpPr/>
          <p:nvPr userDrawn="1"/>
        </p:nvSpPr>
        <p:spPr>
          <a:xfrm>
            <a:off x="866875" y="4926160"/>
            <a:ext cx="272143" cy="20412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A5C3063-3A56-4D7A-BB2D-5D688042DFA4}"/>
              </a:ext>
            </a:extLst>
          </p:cNvPr>
          <p:cNvSpPr/>
          <p:nvPr userDrawn="1"/>
        </p:nvSpPr>
        <p:spPr>
          <a:xfrm>
            <a:off x="866875" y="5226317"/>
            <a:ext cx="272143" cy="20412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912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strict Hierarchy - NO ADM">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7A33C32-5E47-46A2-BB7C-9FEB5F7C0630}"/>
              </a:ext>
            </a:extLst>
          </p:cNvPr>
          <p:cNvCxnSpPr>
            <a:cxnSpLocks/>
          </p:cNvCxnSpPr>
          <p:nvPr userDrawn="1"/>
        </p:nvCxnSpPr>
        <p:spPr>
          <a:xfrm>
            <a:off x="7077044" y="2200232"/>
            <a:ext cx="0" cy="767994"/>
          </a:xfrm>
          <a:prstGeom prst="line">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3D0E69B5-12D1-4D60-8C82-B14940A11DAC}"/>
              </a:ext>
            </a:extLst>
          </p:cNvPr>
          <p:cNvCxnSpPr>
            <a:cxnSpLocks/>
          </p:cNvCxnSpPr>
          <p:nvPr userDrawn="1"/>
        </p:nvCxnSpPr>
        <p:spPr>
          <a:xfrm rot="16200000" flipH="1">
            <a:off x="5043877" y="2698359"/>
            <a:ext cx="642758" cy="539146"/>
          </a:xfrm>
          <a:prstGeom prst="bentConnector2">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A332A15-3B77-4815-A76B-891EB862CBB5}"/>
              </a:ext>
            </a:extLst>
          </p:cNvPr>
          <p:cNvCxnSpPr>
            <a:cxnSpLocks/>
          </p:cNvCxnSpPr>
          <p:nvPr userDrawn="1"/>
        </p:nvCxnSpPr>
        <p:spPr>
          <a:xfrm rot="5400000">
            <a:off x="8355034" y="2697770"/>
            <a:ext cx="642758" cy="539146"/>
          </a:xfrm>
          <a:prstGeom prst="bentConnector2">
            <a:avLst/>
          </a:prstGeom>
          <a:ln w="19050">
            <a:solidFill>
              <a:srgbClr val="092C48"/>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BDA77572-B0E5-4DE4-835F-D613ED79033C}"/>
              </a:ext>
            </a:extLst>
          </p:cNvPr>
          <p:cNvSpPr/>
          <p:nvPr userDrawn="1"/>
        </p:nvSpPr>
        <p:spPr>
          <a:xfrm>
            <a:off x="5660020" y="3300011"/>
            <a:ext cx="2848592" cy="357188"/>
          </a:xfrm>
          <a:custGeom>
            <a:avLst/>
            <a:gdLst>
              <a:gd name="connsiteX0" fmla="*/ 0 w 2538413"/>
              <a:gd name="connsiteY0" fmla="*/ 4762 h 357188"/>
              <a:gd name="connsiteX1" fmla="*/ 0 w 2538413"/>
              <a:gd name="connsiteY1" fmla="*/ 357188 h 357188"/>
              <a:gd name="connsiteX2" fmla="*/ 2538413 w 2538413"/>
              <a:gd name="connsiteY2" fmla="*/ 357188 h 357188"/>
              <a:gd name="connsiteX3" fmla="*/ 2538413 w 2538413"/>
              <a:gd name="connsiteY3" fmla="*/ 0 h 357188"/>
            </a:gdLst>
            <a:ahLst/>
            <a:cxnLst>
              <a:cxn ang="0">
                <a:pos x="connsiteX0" y="connsiteY0"/>
              </a:cxn>
              <a:cxn ang="0">
                <a:pos x="connsiteX1" y="connsiteY1"/>
              </a:cxn>
              <a:cxn ang="0">
                <a:pos x="connsiteX2" y="connsiteY2"/>
              </a:cxn>
              <a:cxn ang="0">
                <a:pos x="connsiteX3" y="connsiteY3"/>
              </a:cxn>
            </a:cxnLst>
            <a:rect l="l" t="t" r="r" b="b"/>
            <a:pathLst>
              <a:path w="2538413" h="357188">
                <a:moveTo>
                  <a:pt x="0" y="4762"/>
                </a:moveTo>
                <a:lnTo>
                  <a:pt x="0" y="357188"/>
                </a:lnTo>
                <a:lnTo>
                  <a:pt x="2538413" y="357188"/>
                </a:lnTo>
                <a:lnTo>
                  <a:pt x="2538413" y="0"/>
                </a:lnTo>
              </a:path>
            </a:pathLst>
          </a:custGeom>
          <a:solidFill>
            <a:srgbClr val="FFFFFF"/>
          </a:solidFill>
          <a:ln w="19050">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FB4576-0CDC-40F4-B0DA-DF316240D06B}"/>
              </a:ext>
            </a:extLst>
          </p:cNvPr>
          <p:cNvSpPr/>
          <p:nvPr userDrawn="1"/>
        </p:nvSpPr>
        <p:spPr>
          <a:xfrm>
            <a:off x="5871674" y="3298685"/>
            <a:ext cx="2425699" cy="31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a:solidFill>
                  <a:srgbClr val="19557F"/>
                </a:solidFill>
                <a:latin typeface="Barlow SemiBold" panose="00000700000000000000" pitchFamily="2" charset="0"/>
              </a:rPr>
              <a:t>District General Agent</a:t>
            </a:r>
          </a:p>
        </p:txBody>
      </p:sp>
      <p:sp>
        <p:nvSpPr>
          <p:cNvPr id="41" name="Text Placeholder 40">
            <a:extLst>
              <a:ext uri="{FF2B5EF4-FFF2-40B4-BE49-F238E27FC236}">
                <a16:creationId xmlns:a16="http://schemas.microsoft.com/office/drawing/2014/main" id="{D0487E77-22F7-49EF-8D58-6CE1DA92E409}"/>
              </a:ext>
            </a:extLst>
          </p:cNvPr>
          <p:cNvSpPr>
            <a:spLocks noGrp="1"/>
          </p:cNvSpPr>
          <p:nvPr>
            <p:ph type="body" sz="quarter" idx="10" hasCustomPrompt="1"/>
          </p:nvPr>
        </p:nvSpPr>
        <p:spPr>
          <a:xfrm>
            <a:off x="5660020" y="2810994"/>
            <a:ext cx="2848595" cy="487692"/>
          </a:xfrm>
          <a:prstGeom prst="rect">
            <a:avLst/>
          </a:prstGeom>
          <a:solidFill>
            <a:schemeClr val="bg1"/>
          </a:solidFill>
        </p:spPr>
        <p:txBody>
          <a:bodyPr lIns="0" tIns="0" rIns="0" bIns="0" anchor="ctr"/>
          <a:lstStyle>
            <a:lvl1pPr marL="0" indent="0" algn="ctr">
              <a:buFontTx/>
              <a:buNone/>
              <a:defRPr sz="1800" cap="all" baseline="0">
                <a:solidFill>
                  <a:srgbClr val="19557F"/>
                </a:solidFill>
                <a:latin typeface="Barlow SemiBold" panose="00000700000000000000" pitchFamily="2" charset="0"/>
              </a:defRPr>
            </a:lvl1pPr>
          </a:lstStyle>
          <a:p>
            <a:pPr lvl="0"/>
            <a:r>
              <a:rPr lang="en-US"/>
              <a:t>Click to enter DGA Name</a:t>
            </a:r>
          </a:p>
        </p:txBody>
      </p:sp>
      <p:sp>
        <p:nvSpPr>
          <p:cNvPr id="2" name="Rectangle 1">
            <a:extLst>
              <a:ext uri="{FF2B5EF4-FFF2-40B4-BE49-F238E27FC236}">
                <a16:creationId xmlns:a16="http://schemas.microsoft.com/office/drawing/2014/main" id="{C897DF44-1556-4542-8DC9-BA0FD2C67149}"/>
              </a:ext>
            </a:extLst>
          </p:cNvPr>
          <p:cNvSpPr/>
          <p:nvPr userDrawn="1"/>
        </p:nvSpPr>
        <p:spPr>
          <a:xfrm>
            <a:off x="4400660" y="2008938"/>
            <a:ext cx="1390046" cy="609600"/>
          </a:xfrm>
          <a:prstGeom prst="rect">
            <a:avLst/>
          </a:prstGeom>
          <a:solidFill>
            <a:srgbClr val="FB8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92C48"/>
                </a:solidFill>
                <a:latin typeface="Barlow SemiBold" panose="00000700000000000000" pitchFamily="2" charset="0"/>
              </a:rPr>
              <a:t>ASRs</a:t>
            </a:r>
          </a:p>
        </p:txBody>
      </p:sp>
      <p:sp>
        <p:nvSpPr>
          <p:cNvPr id="30" name="Rectangle 29">
            <a:extLst>
              <a:ext uri="{FF2B5EF4-FFF2-40B4-BE49-F238E27FC236}">
                <a16:creationId xmlns:a16="http://schemas.microsoft.com/office/drawing/2014/main" id="{C28A18AD-06E8-4FCD-9C9D-37F23BF69513}"/>
              </a:ext>
            </a:extLst>
          </p:cNvPr>
          <p:cNvSpPr/>
          <p:nvPr userDrawn="1"/>
        </p:nvSpPr>
        <p:spPr>
          <a:xfrm>
            <a:off x="6382021" y="2008938"/>
            <a:ext cx="1390046" cy="609600"/>
          </a:xfrm>
          <a:prstGeom prst="rect">
            <a:avLst/>
          </a:prstGeom>
          <a:solidFill>
            <a:srgbClr val="FB8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92C48"/>
                </a:solidFill>
                <a:latin typeface="Barlow SemiBold" panose="00000700000000000000" pitchFamily="2" charset="0"/>
              </a:rPr>
              <a:t>ASRs</a:t>
            </a:r>
          </a:p>
        </p:txBody>
      </p:sp>
      <p:sp>
        <p:nvSpPr>
          <p:cNvPr id="31" name="Rectangle 30">
            <a:extLst>
              <a:ext uri="{FF2B5EF4-FFF2-40B4-BE49-F238E27FC236}">
                <a16:creationId xmlns:a16="http://schemas.microsoft.com/office/drawing/2014/main" id="{B58557F6-5089-4BDE-99B8-121A75FBE3F4}"/>
              </a:ext>
            </a:extLst>
          </p:cNvPr>
          <p:cNvSpPr/>
          <p:nvPr userDrawn="1"/>
        </p:nvSpPr>
        <p:spPr>
          <a:xfrm>
            <a:off x="8297373" y="2008938"/>
            <a:ext cx="1390046" cy="609600"/>
          </a:xfrm>
          <a:prstGeom prst="rect">
            <a:avLst/>
          </a:prstGeom>
          <a:solidFill>
            <a:srgbClr val="FB8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92C48"/>
                </a:solidFill>
                <a:latin typeface="Barlow SemiBold" panose="00000700000000000000" pitchFamily="2" charset="0"/>
              </a:rPr>
              <a:t>ASRs</a:t>
            </a:r>
          </a:p>
        </p:txBody>
      </p:sp>
      <p:pic>
        <p:nvPicPr>
          <p:cNvPr id="18" name="Picture 17" descr="Text&#10;&#10;Description automatically generated">
            <a:extLst>
              <a:ext uri="{FF2B5EF4-FFF2-40B4-BE49-F238E27FC236}">
                <a16:creationId xmlns:a16="http://schemas.microsoft.com/office/drawing/2014/main" id="{67DD1C4E-1920-4FA9-946D-A0BAB8C2B0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19" name="TextBox 18">
            <a:extLst>
              <a:ext uri="{FF2B5EF4-FFF2-40B4-BE49-F238E27FC236}">
                <a16:creationId xmlns:a16="http://schemas.microsoft.com/office/drawing/2014/main" id="{D630547D-B73B-4D30-9F36-CFF33BA79026}"/>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20" name="Picture 19">
            <a:extLst>
              <a:ext uri="{FF2B5EF4-FFF2-40B4-BE49-F238E27FC236}">
                <a16:creationId xmlns:a16="http://schemas.microsoft.com/office/drawing/2014/main" id="{96EA4FDA-5B46-4B5C-A724-A55BFD2C0638}"/>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sp>
        <p:nvSpPr>
          <p:cNvPr id="21" name="Rectangle 20">
            <a:extLst>
              <a:ext uri="{FF2B5EF4-FFF2-40B4-BE49-F238E27FC236}">
                <a16:creationId xmlns:a16="http://schemas.microsoft.com/office/drawing/2014/main" id="{A0BBA9DF-2824-4A58-9D37-AC96F2226AB3}"/>
              </a:ext>
            </a:extLst>
          </p:cNvPr>
          <p:cNvSpPr/>
          <p:nvPr userDrawn="1"/>
        </p:nvSpPr>
        <p:spPr>
          <a:xfrm>
            <a:off x="363228" y="625843"/>
            <a:ext cx="3430539" cy="1033201"/>
          </a:xfrm>
          <a:prstGeom prst="rect">
            <a:avLst/>
          </a:prstGeom>
          <a:solidFill>
            <a:srgbClr val="FB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3B58F6E9-5624-413F-8707-C9AB3796CFF2}"/>
              </a:ext>
            </a:extLst>
          </p:cNvPr>
          <p:cNvSpPr txBox="1">
            <a:spLocks/>
          </p:cNvSpPr>
          <p:nvPr userDrawn="1"/>
        </p:nvSpPr>
        <p:spPr>
          <a:xfrm>
            <a:off x="714165" y="574451"/>
            <a:ext cx="3217648" cy="884585"/>
          </a:xfrm>
          <a:prstGeom prst="rect">
            <a:avLst/>
          </a:prstGeom>
        </p:spPr>
        <p:txBody>
          <a:bodyPr lIns="0" tIns="0" rIns="0" bIns="0" anchor="ctr"/>
          <a:lstStyle>
            <a:lvl1pPr algn="l" defTabSz="914400" rtl="0" eaLnBrk="1" latinLnBrk="0" hangingPunct="1">
              <a:lnSpc>
                <a:spcPct val="90000"/>
              </a:lnSpc>
              <a:spcBef>
                <a:spcPct val="0"/>
              </a:spcBef>
              <a:buNone/>
              <a:defRPr sz="2800" b="1" kern="1200" cap="all" baseline="0">
                <a:solidFill>
                  <a:srgbClr val="002060"/>
                </a:solidFill>
                <a:latin typeface="Barlow" panose="00000500000000000000" pitchFamily="2" charset="0"/>
                <a:ea typeface="+mj-ea"/>
                <a:cs typeface="+mj-cs"/>
              </a:defRPr>
            </a:lvl1pPr>
          </a:lstStyle>
          <a:p>
            <a:r>
              <a:rPr lang="en-US" dirty="0"/>
              <a:t>Your DISTRICT hierarchy</a:t>
            </a:r>
          </a:p>
        </p:txBody>
      </p:sp>
      <p:sp>
        <p:nvSpPr>
          <p:cNvPr id="23" name="Rectangle 22">
            <a:extLst>
              <a:ext uri="{FF2B5EF4-FFF2-40B4-BE49-F238E27FC236}">
                <a16:creationId xmlns:a16="http://schemas.microsoft.com/office/drawing/2014/main" id="{EFFDE9C5-8582-47CC-A31D-39F36787CA8F}"/>
              </a:ext>
            </a:extLst>
          </p:cNvPr>
          <p:cNvSpPr/>
          <p:nvPr userDrawn="1"/>
        </p:nvSpPr>
        <p:spPr>
          <a:xfrm>
            <a:off x="490228" y="501442"/>
            <a:ext cx="3441585" cy="10306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8B1F977-F1A5-4898-80CA-73220DFDD984}"/>
              </a:ext>
            </a:extLst>
          </p:cNvPr>
          <p:cNvSpPr/>
          <p:nvPr userDrawn="1"/>
        </p:nvSpPr>
        <p:spPr>
          <a:xfrm>
            <a:off x="689444" y="4216217"/>
            <a:ext cx="3546330" cy="1582058"/>
          </a:xfrm>
          <a:prstGeom prst="rect">
            <a:avLst/>
          </a:prstGeom>
          <a:solidFill>
            <a:srgbClr val="F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D93FA00-FC25-450B-9A07-B6F3759DAF4C}"/>
              </a:ext>
            </a:extLst>
          </p:cNvPr>
          <p:cNvSpPr txBox="1"/>
          <p:nvPr userDrawn="1"/>
        </p:nvSpPr>
        <p:spPr>
          <a:xfrm>
            <a:off x="1253471" y="4232747"/>
            <a:ext cx="2117567" cy="1231106"/>
          </a:xfrm>
          <a:prstGeom prst="rect">
            <a:avLst/>
          </a:prstGeom>
          <a:noFill/>
          <a:ln>
            <a:noFill/>
          </a:ln>
        </p:spPr>
        <p:txBody>
          <a:bodyPr wrap="none" lIns="0" tIns="0" rIns="0" bIns="0" rtlCol="0" anchor="ctr" anchorCtr="0">
            <a:spAutoFit/>
          </a:bodyPr>
          <a:lstStyle/>
          <a:p>
            <a:pPr algn="l"/>
            <a:r>
              <a:rPr lang="en-US" sz="2000" b="1" dirty="0">
                <a:solidFill>
                  <a:srgbClr val="092C48"/>
                </a:solidFill>
                <a:latin typeface="Barlow" panose="00000500000000000000" pitchFamily="2" charset="0"/>
              </a:rPr>
              <a:t>ASRs</a:t>
            </a:r>
          </a:p>
          <a:p>
            <a:pPr algn="l"/>
            <a:r>
              <a:rPr lang="en-US" sz="2000" dirty="0">
                <a:solidFill>
                  <a:srgbClr val="092C48"/>
                </a:solidFill>
                <a:latin typeface="Barlow" panose="00000500000000000000" pitchFamily="2" charset="0"/>
              </a:rPr>
              <a:t>Opener</a:t>
            </a:r>
          </a:p>
          <a:p>
            <a:pPr algn="l"/>
            <a:r>
              <a:rPr lang="en-US" sz="2000" dirty="0">
                <a:solidFill>
                  <a:srgbClr val="092C48"/>
                </a:solidFill>
                <a:latin typeface="Barlow" panose="00000500000000000000" pitchFamily="2" charset="0"/>
              </a:rPr>
              <a:t>Benefits Counselor</a:t>
            </a:r>
          </a:p>
          <a:p>
            <a:pPr algn="l"/>
            <a:r>
              <a:rPr lang="en-US" sz="2000" dirty="0">
                <a:solidFill>
                  <a:srgbClr val="092C48"/>
                </a:solidFill>
                <a:latin typeface="Barlow" panose="00000500000000000000" pitchFamily="2" charset="0"/>
              </a:rPr>
              <a:t>Coordinator</a:t>
            </a:r>
          </a:p>
        </p:txBody>
      </p:sp>
      <p:sp>
        <p:nvSpPr>
          <p:cNvPr id="28" name="Rectangle 27">
            <a:extLst>
              <a:ext uri="{FF2B5EF4-FFF2-40B4-BE49-F238E27FC236}">
                <a16:creationId xmlns:a16="http://schemas.microsoft.com/office/drawing/2014/main" id="{8ACFAF0A-0D3D-4357-BE32-0D4A9F36413B}"/>
              </a:ext>
            </a:extLst>
          </p:cNvPr>
          <p:cNvSpPr/>
          <p:nvPr userDrawn="1"/>
        </p:nvSpPr>
        <p:spPr>
          <a:xfrm>
            <a:off x="866875" y="4604455"/>
            <a:ext cx="272143" cy="20412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EEBD08F-BB9B-4E46-9E3D-8336790680DB}"/>
              </a:ext>
            </a:extLst>
          </p:cNvPr>
          <p:cNvSpPr/>
          <p:nvPr userDrawn="1"/>
        </p:nvSpPr>
        <p:spPr>
          <a:xfrm>
            <a:off x="503672" y="4096921"/>
            <a:ext cx="3546330" cy="1582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814FC52-55C2-458B-A312-8118F2E0B491}"/>
              </a:ext>
            </a:extLst>
          </p:cNvPr>
          <p:cNvSpPr/>
          <p:nvPr userDrawn="1"/>
        </p:nvSpPr>
        <p:spPr>
          <a:xfrm>
            <a:off x="866875" y="4926160"/>
            <a:ext cx="272143" cy="20412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2333A9C-2DE6-47DA-B73D-CECF18751C70}"/>
              </a:ext>
            </a:extLst>
          </p:cNvPr>
          <p:cNvSpPr/>
          <p:nvPr userDrawn="1"/>
        </p:nvSpPr>
        <p:spPr>
          <a:xfrm>
            <a:off x="866875" y="5226317"/>
            <a:ext cx="272143" cy="20412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80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1011924-F348-463F-A26C-22F4FD64E2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27" t="5746" r="17287" b="4965"/>
          <a:stretch/>
        </p:blipFill>
        <p:spPr>
          <a:xfrm>
            <a:off x="1209278" y="1791912"/>
            <a:ext cx="2859298" cy="3158489"/>
          </a:xfrm>
          <a:prstGeom prst="rect">
            <a:avLst/>
          </a:prstGeom>
        </p:spPr>
      </p:pic>
      <p:sp>
        <p:nvSpPr>
          <p:cNvPr id="25" name="Rectangle 24">
            <a:extLst>
              <a:ext uri="{FF2B5EF4-FFF2-40B4-BE49-F238E27FC236}">
                <a16:creationId xmlns:a16="http://schemas.microsoft.com/office/drawing/2014/main" id="{940017EC-2113-47F3-AAD7-44DAF3F8172E}"/>
              </a:ext>
            </a:extLst>
          </p:cNvPr>
          <p:cNvSpPr/>
          <p:nvPr userDrawn="1"/>
        </p:nvSpPr>
        <p:spPr>
          <a:xfrm>
            <a:off x="5207000" y="0"/>
            <a:ext cx="6985000" cy="68580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7747589-94FC-4A85-8EFC-8D4F1D89959F}"/>
              </a:ext>
            </a:extLst>
          </p:cNvPr>
          <p:cNvGrpSpPr/>
          <p:nvPr userDrawn="1"/>
        </p:nvGrpSpPr>
        <p:grpSpPr>
          <a:xfrm>
            <a:off x="6794491" y="2542135"/>
            <a:ext cx="3815098" cy="1458562"/>
            <a:chOff x="6898622" y="2542135"/>
            <a:chExt cx="3815098" cy="1458562"/>
          </a:xfrm>
        </p:grpSpPr>
        <p:sp>
          <p:nvSpPr>
            <p:cNvPr id="8" name="Text Placeholder 3">
              <a:extLst>
                <a:ext uri="{FF2B5EF4-FFF2-40B4-BE49-F238E27FC236}">
                  <a16:creationId xmlns:a16="http://schemas.microsoft.com/office/drawing/2014/main" id="{689607E5-8DD7-4C0D-8190-90783ADC050B}"/>
                </a:ext>
              </a:extLst>
            </p:cNvPr>
            <p:cNvSpPr txBox="1">
              <a:spLocks/>
            </p:cNvSpPr>
            <p:nvPr/>
          </p:nvSpPr>
          <p:spPr>
            <a:xfrm>
              <a:off x="6898622" y="2542135"/>
              <a:ext cx="3815098" cy="729281"/>
            </a:xfrm>
            <a:prstGeom prst="rect">
              <a:avLst/>
            </a:prstGeom>
          </p:spPr>
          <p:txBody>
            <a:bodyPr anchor="ctr" anchorCtr="0"/>
            <a:lstStyle>
              <a:lvl1pPr marL="0" indent="0" algn="ctr" defTabSz="914400" rtl="0" eaLnBrk="1" latinLnBrk="0" hangingPunct="1">
                <a:lnSpc>
                  <a:spcPts val="3600"/>
                </a:lnSpc>
                <a:spcBef>
                  <a:spcPts val="500"/>
                </a:spcBef>
                <a:buFont typeface="Arial" panose="020B0604020202020204" pitchFamily="34" charset="0"/>
                <a:buNone/>
                <a:defRPr sz="3600" kern="1200" baseline="0">
                  <a:solidFill>
                    <a:srgbClr val="19557F"/>
                  </a:solidFill>
                  <a:latin typeface="Barlow SemiBold" panose="00000700000000000000" pitchFamily="2" charset="0"/>
                  <a:ea typeface="+mn-ea"/>
                  <a:cs typeface="+mn-cs"/>
                </a:defRPr>
              </a:lvl1pPr>
              <a:lvl2pPr marL="54864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2pPr>
              <a:lvl3pPr marL="91440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3pPr>
              <a:lvl4pPr marL="128016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4pPr>
              <a:lvl5pPr marL="164592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600"/>
                </a:lnSpc>
                <a:spcBef>
                  <a:spcPts val="5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FFFF"/>
                  </a:solidFill>
                  <a:effectLst/>
                  <a:uLnTx/>
                  <a:uFillTx/>
                  <a:latin typeface="Barlow SemiBold" panose="00000700000000000000" pitchFamily="2" charset="0"/>
                  <a:ea typeface="+mn-ea"/>
                  <a:cs typeface="+mn-cs"/>
                </a:rPr>
                <a:t>Break</a:t>
              </a:r>
            </a:p>
          </p:txBody>
        </p:sp>
        <p:sp>
          <p:nvSpPr>
            <p:cNvPr id="9" name="Text Placeholder 3">
              <a:extLst>
                <a:ext uri="{FF2B5EF4-FFF2-40B4-BE49-F238E27FC236}">
                  <a16:creationId xmlns:a16="http://schemas.microsoft.com/office/drawing/2014/main" id="{A71388EE-89A9-417D-9BEB-9054A6F02958}"/>
                </a:ext>
              </a:extLst>
            </p:cNvPr>
            <p:cNvSpPr txBox="1">
              <a:spLocks/>
            </p:cNvSpPr>
            <p:nvPr/>
          </p:nvSpPr>
          <p:spPr>
            <a:xfrm>
              <a:off x="6898622" y="3271416"/>
              <a:ext cx="3815098" cy="729281"/>
            </a:xfrm>
            <a:prstGeom prst="rect">
              <a:avLst/>
            </a:prstGeom>
          </p:spPr>
          <p:txBody>
            <a:bodyPr anchor="ctr" anchorCtr="0"/>
            <a:lstStyle>
              <a:lvl1pPr marL="0" indent="0" algn="ctr" defTabSz="914400" rtl="0" eaLnBrk="1" latinLnBrk="0" hangingPunct="1">
                <a:lnSpc>
                  <a:spcPts val="3600"/>
                </a:lnSpc>
                <a:spcBef>
                  <a:spcPts val="500"/>
                </a:spcBef>
                <a:buFont typeface="Arial" panose="020B0604020202020204" pitchFamily="34" charset="0"/>
                <a:buNone/>
                <a:defRPr sz="3600" kern="1200" baseline="0">
                  <a:solidFill>
                    <a:srgbClr val="19557F"/>
                  </a:solidFill>
                  <a:latin typeface="Barlow SemiBold" panose="00000700000000000000" pitchFamily="2" charset="0"/>
                  <a:ea typeface="+mn-ea"/>
                  <a:cs typeface="+mn-cs"/>
                </a:defRPr>
              </a:lvl1pPr>
              <a:lvl2pPr marL="54864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2pPr>
              <a:lvl3pPr marL="91440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3pPr>
              <a:lvl4pPr marL="128016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4pPr>
              <a:lvl5pPr marL="164592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FFFFFF"/>
                  </a:solidFill>
                  <a:latin typeface="Barlow"/>
                </a:rPr>
                <a:t>Be back in 15 minutes.</a:t>
              </a:r>
              <a:endParaRPr lang="en-US" dirty="0">
                <a:solidFill>
                  <a:srgbClr val="FFFFFF"/>
                </a:solidFill>
                <a:latin typeface="Barlow"/>
              </a:endParaRPr>
            </a:p>
          </p:txBody>
        </p:sp>
      </p:grpSp>
      <p:grpSp>
        <p:nvGrpSpPr>
          <p:cNvPr id="10" name="Group 9">
            <a:extLst>
              <a:ext uri="{FF2B5EF4-FFF2-40B4-BE49-F238E27FC236}">
                <a16:creationId xmlns:a16="http://schemas.microsoft.com/office/drawing/2014/main" id="{5A7D7608-666A-4332-BC2B-E298AF832A62}"/>
              </a:ext>
            </a:extLst>
          </p:cNvPr>
          <p:cNvGrpSpPr/>
          <p:nvPr userDrawn="1"/>
        </p:nvGrpSpPr>
        <p:grpSpPr>
          <a:xfrm>
            <a:off x="6276340" y="848256"/>
            <a:ext cx="4846320" cy="4846320"/>
            <a:chOff x="6096000" y="685800"/>
            <a:chExt cx="5212080" cy="5212080"/>
          </a:xfrm>
        </p:grpSpPr>
        <p:sp>
          <p:nvSpPr>
            <p:cNvPr id="11" name="Oval 10">
              <a:extLst>
                <a:ext uri="{FF2B5EF4-FFF2-40B4-BE49-F238E27FC236}">
                  <a16:creationId xmlns:a16="http://schemas.microsoft.com/office/drawing/2014/main" id="{5B7203F3-0B1E-40D3-BC05-B851A8B53E5D}"/>
                </a:ext>
              </a:extLst>
            </p:cNvPr>
            <p:cNvSpPr>
              <a:spLocks noChangeAspect="1"/>
            </p:cNvSpPr>
            <p:nvPr/>
          </p:nvSpPr>
          <p:spPr>
            <a:xfrm>
              <a:off x="6096000" y="685800"/>
              <a:ext cx="5212080" cy="5212080"/>
            </a:xfrm>
            <a:prstGeom prst="ellipse">
              <a:avLst/>
            </a:prstGeom>
            <a:noFill/>
            <a:ln w="38100">
              <a:solidFill>
                <a:srgbClr val="F05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89AE634-AF89-4294-A27B-013F749D8BEE}"/>
                </a:ext>
              </a:extLst>
            </p:cNvPr>
            <p:cNvSpPr>
              <a:spLocks noChangeAspect="1"/>
            </p:cNvSpPr>
            <p:nvPr/>
          </p:nvSpPr>
          <p:spPr>
            <a:xfrm>
              <a:off x="6324600" y="914400"/>
              <a:ext cx="4754880" cy="4754880"/>
            </a:xfrm>
            <a:prstGeom prst="ellipse">
              <a:avLst/>
            </a:prstGeom>
            <a:noFill/>
            <a:ln w="38100">
              <a:solidFill>
                <a:srgbClr val="19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3090FE7-F741-4FD8-B978-970A2E2439C5}"/>
                </a:ext>
              </a:extLst>
            </p:cNvPr>
            <p:cNvSpPr>
              <a:spLocks noChangeAspect="1"/>
            </p:cNvSpPr>
            <p:nvPr/>
          </p:nvSpPr>
          <p:spPr>
            <a:xfrm>
              <a:off x="6690360" y="1280160"/>
              <a:ext cx="4023360" cy="4023360"/>
            </a:xfrm>
            <a:prstGeom prst="ellipse">
              <a:avLst/>
            </a:prstGeom>
            <a:noFill/>
            <a:ln w="38100">
              <a:solidFill>
                <a:srgbClr val="18C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808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unchtim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1011924-F348-463F-A26C-22F4FD64E2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27" t="5746" r="17287" b="4965"/>
          <a:stretch/>
        </p:blipFill>
        <p:spPr>
          <a:xfrm>
            <a:off x="1209278" y="1663576"/>
            <a:ext cx="2859298" cy="3158489"/>
          </a:xfrm>
          <a:prstGeom prst="rect">
            <a:avLst/>
          </a:prstGeom>
        </p:spPr>
      </p:pic>
      <p:sp>
        <p:nvSpPr>
          <p:cNvPr id="25" name="Rectangle 24">
            <a:extLst>
              <a:ext uri="{FF2B5EF4-FFF2-40B4-BE49-F238E27FC236}">
                <a16:creationId xmlns:a16="http://schemas.microsoft.com/office/drawing/2014/main" id="{940017EC-2113-47F3-AAD7-44DAF3F8172E}"/>
              </a:ext>
            </a:extLst>
          </p:cNvPr>
          <p:cNvSpPr/>
          <p:nvPr userDrawn="1"/>
        </p:nvSpPr>
        <p:spPr>
          <a:xfrm>
            <a:off x="5207000" y="0"/>
            <a:ext cx="6985000" cy="68580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689607E5-8DD7-4C0D-8190-90783ADC050B}"/>
              </a:ext>
            </a:extLst>
          </p:cNvPr>
          <p:cNvSpPr txBox="1">
            <a:spLocks/>
          </p:cNvSpPr>
          <p:nvPr/>
        </p:nvSpPr>
        <p:spPr>
          <a:xfrm>
            <a:off x="6794491" y="2906775"/>
            <a:ext cx="3815098" cy="729281"/>
          </a:xfrm>
          <a:prstGeom prst="rect">
            <a:avLst/>
          </a:prstGeom>
        </p:spPr>
        <p:txBody>
          <a:bodyPr anchor="ctr" anchorCtr="0"/>
          <a:lstStyle>
            <a:lvl1pPr marL="0" indent="0" algn="ctr" defTabSz="914400" rtl="0" eaLnBrk="1" latinLnBrk="0" hangingPunct="1">
              <a:lnSpc>
                <a:spcPts val="3600"/>
              </a:lnSpc>
              <a:spcBef>
                <a:spcPts val="500"/>
              </a:spcBef>
              <a:buFont typeface="Arial" panose="020B0604020202020204" pitchFamily="34" charset="0"/>
              <a:buNone/>
              <a:defRPr sz="3600" kern="1200" baseline="0">
                <a:solidFill>
                  <a:srgbClr val="19557F"/>
                </a:solidFill>
                <a:latin typeface="Barlow SemiBold" panose="00000700000000000000" pitchFamily="2" charset="0"/>
                <a:ea typeface="+mn-ea"/>
                <a:cs typeface="+mn-cs"/>
              </a:defRPr>
            </a:lvl1pPr>
            <a:lvl2pPr marL="54864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2pPr>
            <a:lvl3pPr marL="91440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3pPr>
            <a:lvl4pPr marL="128016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4pPr>
            <a:lvl5pPr marL="164592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600"/>
              </a:lnSpc>
              <a:spcBef>
                <a:spcPts val="5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FFFF"/>
                </a:solidFill>
                <a:effectLst/>
                <a:uLnTx/>
                <a:uFillTx/>
                <a:latin typeface="Barlow SemiBold" panose="00000700000000000000" pitchFamily="2" charset="0"/>
                <a:ea typeface="+mn-ea"/>
                <a:cs typeface="+mn-cs"/>
              </a:rPr>
              <a:t>Lunchtime!</a:t>
            </a:r>
          </a:p>
        </p:txBody>
      </p:sp>
      <p:grpSp>
        <p:nvGrpSpPr>
          <p:cNvPr id="10" name="Group 9">
            <a:extLst>
              <a:ext uri="{FF2B5EF4-FFF2-40B4-BE49-F238E27FC236}">
                <a16:creationId xmlns:a16="http://schemas.microsoft.com/office/drawing/2014/main" id="{5A7D7608-666A-4332-BC2B-E298AF832A62}"/>
              </a:ext>
            </a:extLst>
          </p:cNvPr>
          <p:cNvGrpSpPr/>
          <p:nvPr userDrawn="1"/>
        </p:nvGrpSpPr>
        <p:grpSpPr>
          <a:xfrm>
            <a:off x="6276340" y="848256"/>
            <a:ext cx="4846320" cy="4846320"/>
            <a:chOff x="6096000" y="685800"/>
            <a:chExt cx="5212080" cy="5212080"/>
          </a:xfrm>
        </p:grpSpPr>
        <p:sp>
          <p:nvSpPr>
            <p:cNvPr id="11" name="Oval 10">
              <a:extLst>
                <a:ext uri="{FF2B5EF4-FFF2-40B4-BE49-F238E27FC236}">
                  <a16:creationId xmlns:a16="http://schemas.microsoft.com/office/drawing/2014/main" id="{5B7203F3-0B1E-40D3-BC05-B851A8B53E5D}"/>
                </a:ext>
              </a:extLst>
            </p:cNvPr>
            <p:cNvSpPr>
              <a:spLocks noChangeAspect="1"/>
            </p:cNvSpPr>
            <p:nvPr/>
          </p:nvSpPr>
          <p:spPr>
            <a:xfrm>
              <a:off x="6096000" y="685800"/>
              <a:ext cx="5212080" cy="5212080"/>
            </a:xfrm>
            <a:prstGeom prst="ellipse">
              <a:avLst/>
            </a:prstGeom>
            <a:noFill/>
            <a:ln w="38100">
              <a:solidFill>
                <a:srgbClr val="F05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89AE634-AF89-4294-A27B-013F749D8BEE}"/>
                </a:ext>
              </a:extLst>
            </p:cNvPr>
            <p:cNvSpPr>
              <a:spLocks noChangeAspect="1"/>
            </p:cNvSpPr>
            <p:nvPr/>
          </p:nvSpPr>
          <p:spPr>
            <a:xfrm>
              <a:off x="6324600" y="914400"/>
              <a:ext cx="4754880" cy="4754880"/>
            </a:xfrm>
            <a:prstGeom prst="ellipse">
              <a:avLst/>
            </a:prstGeom>
            <a:noFill/>
            <a:ln w="38100">
              <a:solidFill>
                <a:srgbClr val="19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3090FE7-F741-4FD8-B978-970A2E2439C5}"/>
                </a:ext>
              </a:extLst>
            </p:cNvPr>
            <p:cNvSpPr>
              <a:spLocks noChangeAspect="1"/>
            </p:cNvSpPr>
            <p:nvPr/>
          </p:nvSpPr>
          <p:spPr>
            <a:xfrm>
              <a:off x="6690360" y="1280160"/>
              <a:ext cx="4023360" cy="4023360"/>
            </a:xfrm>
            <a:prstGeom prst="ellipse">
              <a:avLst/>
            </a:prstGeom>
            <a:noFill/>
            <a:ln w="38100">
              <a:solidFill>
                <a:srgbClr val="18C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6825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e you tomorro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40017EC-2113-47F3-AAD7-44DAF3F8172E}"/>
              </a:ext>
            </a:extLst>
          </p:cNvPr>
          <p:cNvSpPr/>
          <p:nvPr userDrawn="1"/>
        </p:nvSpPr>
        <p:spPr>
          <a:xfrm>
            <a:off x="5207000" y="0"/>
            <a:ext cx="6985000" cy="68580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689607E5-8DD7-4C0D-8190-90783ADC050B}"/>
              </a:ext>
            </a:extLst>
          </p:cNvPr>
          <p:cNvSpPr txBox="1">
            <a:spLocks/>
          </p:cNvSpPr>
          <p:nvPr/>
        </p:nvSpPr>
        <p:spPr>
          <a:xfrm>
            <a:off x="6794491" y="2906775"/>
            <a:ext cx="3815098" cy="729281"/>
          </a:xfrm>
          <a:prstGeom prst="rect">
            <a:avLst/>
          </a:prstGeom>
        </p:spPr>
        <p:txBody>
          <a:bodyPr anchor="ctr" anchorCtr="0"/>
          <a:lstStyle>
            <a:lvl1pPr marL="0" indent="0" algn="ctr" defTabSz="914400" rtl="0" eaLnBrk="1" latinLnBrk="0" hangingPunct="1">
              <a:lnSpc>
                <a:spcPts val="3600"/>
              </a:lnSpc>
              <a:spcBef>
                <a:spcPts val="500"/>
              </a:spcBef>
              <a:buFont typeface="Arial" panose="020B0604020202020204" pitchFamily="34" charset="0"/>
              <a:buNone/>
              <a:defRPr sz="3600" kern="1200" baseline="0">
                <a:solidFill>
                  <a:srgbClr val="19557F"/>
                </a:solidFill>
                <a:latin typeface="Barlow SemiBold" panose="00000700000000000000" pitchFamily="2" charset="0"/>
                <a:ea typeface="+mn-ea"/>
                <a:cs typeface="+mn-cs"/>
              </a:defRPr>
            </a:lvl1pPr>
            <a:lvl2pPr marL="54864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2pPr>
            <a:lvl3pPr marL="91440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3pPr>
            <a:lvl4pPr marL="128016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4pPr>
            <a:lvl5pPr marL="164592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600"/>
              </a:lnSpc>
              <a:spcBef>
                <a:spcPts val="5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FFFF"/>
                </a:solidFill>
                <a:effectLst/>
                <a:uLnTx/>
                <a:uFillTx/>
                <a:latin typeface="Barlow SemiBold" panose="00000700000000000000" pitchFamily="2" charset="0"/>
                <a:ea typeface="+mn-ea"/>
                <a:cs typeface="+mn-cs"/>
              </a:rPr>
              <a:t>See you tomorrow!</a:t>
            </a:r>
          </a:p>
        </p:txBody>
      </p:sp>
      <p:grpSp>
        <p:nvGrpSpPr>
          <p:cNvPr id="10" name="Group 9">
            <a:extLst>
              <a:ext uri="{FF2B5EF4-FFF2-40B4-BE49-F238E27FC236}">
                <a16:creationId xmlns:a16="http://schemas.microsoft.com/office/drawing/2014/main" id="{5A7D7608-666A-4332-BC2B-E298AF832A62}"/>
              </a:ext>
            </a:extLst>
          </p:cNvPr>
          <p:cNvGrpSpPr/>
          <p:nvPr userDrawn="1"/>
        </p:nvGrpSpPr>
        <p:grpSpPr>
          <a:xfrm>
            <a:off x="6276340" y="848256"/>
            <a:ext cx="4846320" cy="4846320"/>
            <a:chOff x="6096000" y="685800"/>
            <a:chExt cx="5212080" cy="5212080"/>
          </a:xfrm>
        </p:grpSpPr>
        <p:sp>
          <p:nvSpPr>
            <p:cNvPr id="11" name="Oval 10">
              <a:extLst>
                <a:ext uri="{FF2B5EF4-FFF2-40B4-BE49-F238E27FC236}">
                  <a16:creationId xmlns:a16="http://schemas.microsoft.com/office/drawing/2014/main" id="{5B7203F3-0B1E-40D3-BC05-B851A8B53E5D}"/>
                </a:ext>
              </a:extLst>
            </p:cNvPr>
            <p:cNvSpPr>
              <a:spLocks noChangeAspect="1"/>
            </p:cNvSpPr>
            <p:nvPr/>
          </p:nvSpPr>
          <p:spPr>
            <a:xfrm>
              <a:off x="6096000" y="685800"/>
              <a:ext cx="5212080" cy="5212080"/>
            </a:xfrm>
            <a:prstGeom prst="ellipse">
              <a:avLst/>
            </a:prstGeom>
            <a:noFill/>
            <a:ln w="38100">
              <a:solidFill>
                <a:srgbClr val="F05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89AE634-AF89-4294-A27B-013F749D8BEE}"/>
                </a:ext>
              </a:extLst>
            </p:cNvPr>
            <p:cNvSpPr>
              <a:spLocks noChangeAspect="1"/>
            </p:cNvSpPr>
            <p:nvPr/>
          </p:nvSpPr>
          <p:spPr>
            <a:xfrm>
              <a:off x="6324600" y="914400"/>
              <a:ext cx="4754880" cy="4754880"/>
            </a:xfrm>
            <a:prstGeom prst="ellipse">
              <a:avLst/>
            </a:prstGeom>
            <a:noFill/>
            <a:ln w="38100">
              <a:solidFill>
                <a:srgbClr val="19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3090FE7-F741-4FD8-B978-970A2E2439C5}"/>
                </a:ext>
              </a:extLst>
            </p:cNvPr>
            <p:cNvSpPr>
              <a:spLocks noChangeAspect="1"/>
            </p:cNvSpPr>
            <p:nvPr/>
          </p:nvSpPr>
          <p:spPr>
            <a:xfrm>
              <a:off x="6690360" y="1280160"/>
              <a:ext cx="4023360" cy="4023360"/>
            </a:xfrm>
            <a:prstGeom prst="ellipse">
              <a:avLst/>
            </a:prstGeom>
            <a:noFill/>
            <a:ln w="38100">
              <a:solidFill>
                <a:srgbClr val="18C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Logo&#10;&#10;Description automatically generated">
            <a:extLst>
              <a:ext uri="{FF2B5EF4-FFF2-40B4-BE49-F238E27FC236}">
                <a16:creationId xmlns:a16="http://schemas.microsoft.com/office/drawing/2014/main" id="{D1EC53C3-A3AF-40E0-8624-4D2F6869D1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27" t="5746" r="17287" b="4965"/>
          <a:stretch/>
        </p:blipFill>
        <p:spPr>
          <a:xfrm>
            <a:off x="1209278" y="1631492"/>
            <a:ext cx="2859298" cy="3158489"/>
          </a:xfrm>
          <a:prstGeom prst="rect">
            <a:avLst/>
          </a:prstGeom>
        </p:spPr>
      </p:pic>
    </p:spTree>
    <p:extLst>
      <p:ext uri="{BB962C8B-B14F-4D97-AF65-F5344CB8AC3E}">
        <p14:creationId xmlns:p14="http://schemas.microsoft.com/office/powerpoint/2010/main" val="2368508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 bar with 3 column">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02D9C4C-63C5-450D-A81A-DB6466146DD6}"/>
              </a:ext>
            </a:extLst>
          </p:cNvPr>
          <p:cNvSpPr/>
          <p:nvPr userDrawn="1"/>
        </p:nvSpPr>
        <p:spPr>
          <a:xfrm>
            <a:off x="0" y="0"/>
            <a:ext cx="3084432" cy="68580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F806A-7F43-4F9E-A77C-B73634468F14}"/>
              </a:ext>
            </a:extLst>
          </p:cNvPr>
          <p:cNvSpPr>
            <a:spLocks noGrp="1"/>
          </p:cNvSpPr>
          <p:nvPr>
            <p:ph type="title" hasCustomPrompt="1"/>
          </p:nvPr>
        </p:nvSpPr>
        <p:spPr>
          <a:xfrm>
            <a:off x="275844" y="1552009"/>
            <a:ext cx="2569464" cy="3099816"/>
          </a:xfrm>
          <a:prstGeom prst="rect">
            <a:avLst/>
          </a:prstGeom>
        </p:spPr>
        <p:txBody>
          <a:bodyPr lIns="0" tIns="0" rIns="0" bIns="0" anchor="t" anchorCtr="0"/>
          <a:lstStyle>
            <a:lvl1pPr>
              <a:defRPr sz="3600">
                <a:solidFill>
                  <a:schemeClr val="bg1"/>
                </a:solidFill>
                <a:latin typeface="Barlow" panose="00000500000000000000" pitchFamily="2" charset="0"/>
              </a:defRPr>
            </a:lvl1pPr>
          </a:lstStyle>
          <a:p>
            <a:r>
              <a:rPr lang="en-US"/>
              <a:t>Click to add heading</a:t>
            </a:r>
          </a:p>
        </p:txBody>
      </p:sp>
      <p:sp>
        <p:nvSpPr>
          <p:cNvPr id="3" name="Content Placeholder 2">
            <a:extLst>
              <a:ext uri="{FF2B5EF4-FFF2-40B4-BE49-F238E27FC236}">
                <a16:creationId xmlns:a16="http://schemas.microsoft.com/office/drawing/2014/main" id="{57834183-0E25-4CE8-96BD-9E4E88E23481}"/>
              </a:ext>
            </a:extLst>
          </p:cNvPr>
          <p:cNvSpPr>
            <a:spLocks noGrp="1"/>
          </p:cNvSpPr>
          <p:nvPr>
            <p:ph sz="half" idx="1" hasCustomPrompt="1"/>
          </p:nvPr>
        </p:nvSpPr>
        <p:spPr>
          <a:xfrm>
            <a:off x="4248150" y="3808597"/>
            <a:ext cx="2133600" cy="2167188"/>
          </a:xfrm>
          <a:prstGeom prst="rect">
            <a:avLst/>
          </a:prstGeom>
        </p:spPr>
        <p:txBody>
          <a:bodyPr lIns="0" tIns="0" rIns="0" bIns="0">
            <a:normAutofit/>
          </a:bodyPr>
          <a:lstStyle>
            <a:lvl1pPr marL="228600" indent="-228600">
              <a:lnSpc>
                <a:spcPct val="100000"/>
              </a:lnSpc>
              <a:spcBef>
                <a:spcPts val="0"/>
              </a:spcBef>
              <a:buClr>
                <a:srgbClr val="F05660"/>
              </a:buClr>
              <a:buFont typeface="Wingdings" panose="05000000000000000000" pitchFamily="2" charset="2"/>
              <a:buChar char="§"/>
              <a:defRPr sz="1200">
                <a:solidFill>
                  <a:srgbClr val="082C48"/>
                </a:solidFill>
                <a:latin typeface="Barlow" panose="00000500000000000000" pitchFamily="2" charset="0"/>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4248150" y="2872942"/>
            <a:ext cx="2133600" cy="294804"/>
          </a:xfrm>
          <a:prstGeom prst="rect">
            <a:avLst/>
          </a:prstGeom>
        </p:spPr>
        <p:txBody>
          <a:bodyPr lIns="0" tIns="0" rIns="0" bIns="0"/>
          <a:lstStyle>
            <a:lvl1pPr marL="0" indent="0">
              <a:buFontTx/>
              <a:buNone/>
              <a:defRPr sz="1600" b="1" cap="all" baseline="0">
                <a:solidFill>
                  <a:srgbClr val="092C48"/>
                </a:solidFill>
                <a:latin typeface="Barlow" panose="00000500000000000000" pitchFamily="2" charset="0"/>
              </a:defRPr>
            </a:lvl1pPr>
          </a:lstStyle>
          <a:p>
            <a:pPr lvl="0"/>
            <a:r>
              <a:rPr lang="en-US"/>
              <a:t>Subhead</a:t>
            </a:r>
          </a:p>
        </p:txBody>
      </p:sp>
      <p:sp>
        <p:nvSpPr>
          <p:cNvPr id="8" name="Picture Placeholder 7">
            <a:extLst>
              <a:ext uri="{FF2B5EF4-FFF2-40B4-BE49-F238E27FC236}">
                <a16:creationId xmlns:a16="http://schemas.microsoft.com/office/drawing/2014/main" id="{AA278BA2-CA06-42FA-8264-AD5B33FB5514}"/>
              </a:ext>
            </a:extLst>
          </p:cNvPr>
          <p:cNvSpPr>
            <a:spLocks noGrp="1"/>
          </p:cNvSpPr>
          <p:nvPr>
            <p:ph type="pic" sz="quarter" idx="13" hasCustomPrompt="1"/>
          </p:nvPr>
        </p:nvSpPr>
        <p:spPr>
          <a:xfrm>
            <a:off x="4248150"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5" name="Text Placeholder 14">
            <a:extLst>
              <a:ext uri="{FF2B5EF4-FFF2-40B4-BE49-F238E27FC236}">
                <a16:creationId xmlns:a16="http://schemas.microsoft.com/office/drawing/2014/main" id="{FBA61B44-D41E-499A-AFCE-1338BAA91E38}"/>
              </a:ext>
            </a:extLst>
          </p:cNvPr>
          <p:cNvSpPr>
            <a:spLocks noGrp="1"/>
          </p:cNvSpPr>
          <p:nvPr>
            <p:ph type="body" sz="quarter" idx="14" hasCustomPrompt="1"/>
          </p:nvPr>
        </p:nvSpPr>
        <p:spPr>
          <a:xfrm>
            <a:off x="4248150"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7" name="Text Placeholder 8">
            <a:extLst>
              <a:ext uri="{FF2B5EF4-FFF2-40B4-BE49-F238E27FC236}">
                <a16:creationId xmlns:a16="http://schemas.microsoft.com/office/drawing/2014/main" id="{BC0757B4-39CD-4922-AE7A-036A5C429404}"/>
              </a:ext>
            </a:extLst>
          </p:cNvPr>
          <p:cNvSpPr>
            <a:spLocks noGrp="1"/>
          </p:cNvSpPr>
          <p:nvPr>
            <p:ph type="body" sz="quarter" idx="16" hasCustomPrompt="1"/>
          </p:nvPr>
        </p:nvSpPr>
        <p:spPr>
          <a:xfrm>
            <a:off x="6845427" y="2872942"/>
            <a:ext cx="2133600" cy="294804"/>
          </a:xfrm>
          <a:prstGeom prst="rect">
            <a:avLst/>
          </a:prstGeom>
        </p:spPr>
        <p:txBody>
          <a:bodyPr lIns="0" tIns="0" rIns="0" bIns="0"/>
          <a:lstStyle>
            <a:lvl1pPr marL="0" indent="0">
              <a:buFontTx/>
              <a:buNone/>
              <a:defRPr sz="1600" b="1" cap="all" baseline="0">
                <a:solidFill>
                  <a:srgbClr val="092C48"/>
                </a:solidFill>
                <a:latin typeface="Barlow" panose="00000500000000000000" pitchFamily="2" charset="0"/>
              </a:defRPr>
            </a:lvl1pPr>
          </a:lstStyle>
          <a:p>
            <a:pPr lvl="0"/>
            <a:r>
              <a:rPr lang="en-US"/>
              <a:t>Subhead</a:t>
            </a:r>
          </a:p>
        </p:txBody>
      </p:sp>
      <p:sp>
        <p:nvSpPr>
          <p:cNvPr id="18" name="Picture Placeholder 7">
            <a:extLst>
              <a:ext uri="{FF2B5EF4-FFF2-40B4-BE49-F238E27FC236}">
                <a16:creationId xmlns:a16="http://schemas.microsoft.com/office/drawing/2014/main" id="{86659317-0619-4899-826E-BE5C4B730AC6}"/>
              </a:ext>
            </a:extLst>
          </p:cNvPr>
          <p:cNvSpPr>
            <a:spLocks noGrp="1"/>
          </p:cNvSpPr>
          <p:nvPr>
            <p:ph type="pic" sz="quarter" idx="17" hasCustomPrompt="1"/>
          </p:nvPr>
        </p:nvSpPr>
        <p:spPr>
          <a:xfrm>
            <a:off x="6845427"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9" name="Text Placeholder 14">
            <a:extLst>
              <a:ext uri="{FF2B5EF4-FFF2-40B4-BE49-F238E27FC236}">
                <a16:creationId xmlns:a16="http://schemas.microsoft.com/office/drawing/2014/main" id="{22142F6A-5BF3-4AD1-A9A2-C6707D3687AB}"/>
              </a:ext>
            </a:extLst>
          </p:cNvPr>
          <p:cNvSpPr>
            <a:spLocks noGrp="1"/>
          </p:cNvSpPr>
          <p:nvPr>
            <p:ph type="body" sz="quarter" idx="18" hasCustomPrompt="1"/>
          </p:nvPr>
        </p:nvSpPr>
        <p:spPr>
          <a:xfrm>
            <a:off x="6845427"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1" name="Text Placeholder 8">
            <a:extLst>
              <a:ext uri="{FF2B5EF4-FFF2-40B4-BE49-F238E27FC236}">
                <a16:creationId xmlns:a16="http://schemas.microsoft.com/office/drawing/2014/main" id="{E337B8BF-AF8D-4B30-AEF7-133872D2B026}"/>
              </a:ext>
            </a:extLst>
          </p:cNvPr>
          <p:cNvSpPr>
            <a:spLocks noGrp="1"/>
          </p:cNvSpPr>
          <p:nvPr>
            <p:ph type="body" sz="quarter" idx="20" hasCustomPrompt="1"/>
          </p:nvPr>
        </p:nvSpPr>
        <p:spPr>
          <a:xfrm>
            <a:off x="9442704" y="2872942"/>
            <a:ext cx="2133600" cy="294804"/>
          </a:xfrm>
          <a:prstGeom prst="rect">
            <a:avLst/>
          </a:prstGeom>
        </p:spPr>
        <p:txBody>
          <a:bodyPr lIns="0" tIns="0" rIns="0" bIns="0"/>
          <a:lstStyle>
            <a:lvl1pPr marL="0" indent="0">
              <a:buFontTx/>
              <a:buNone/>
              <a:defRPr sz="1600" b="1" cap="all" baseline="0">
                <a:solidFill>
                  <a:srgbClr val="092C48"/>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66D77B1E-357E-41B7-B8BE-74F3F350396C}"/>
              </a:ext>
            </a:extLst>
          </p:cNvPr>
          <p:cNvSpPr>
            <a:spLocks noGrp="1"/>
          </p:cNvSpPr>
          <p:nvPr>
            <p:ph type="pic" sz="quarter" idx="21" hasCustomPrompt="1"/>
          </p:nvPr>
        </p:nvSpPr>
        <p:spPr>
          <a:xfrm>
            <a:off x="9442704"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23" name="Text Placeholder 14">
            <a:extLst>
              <a:ext uri="{FF2B5EF4-FFF2-40B4-BE49-F238E27FC236}">
                <a16:creationId xmlns:a16="http://schemas.microsoft.com/office/drawing/2014/main" id="{E72D4CCB-F2B1-43C5-8183-2DF7435F9E3B}"/>
              </a:ext>
            </a:extLst>
          </p:cNvPr>
          <p:cNvSpPr>
            <a:spLocks noGrp="1"/>
          </p:cNvSpPr>
          <p:nvPr>
            <p:ph type="body" sz="quarter" idx="22" hasCustomPrompt="1"/>
          </p:nvPr>
        </p:nvSpPr>
        <p:spPr>
          <a:xfrm>
            <a:off x="9442704"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pic>
        <p:nvPicPr>
          <p:cNvPr id="24" name="Picture 23">
            <a:extLst>
              <a:ext uri="{FF2B5EF4-FFF2-40B4-BE49-F238E27FC236}">
                <a16:creationId xmlns:a16="http://schemas.microsoft.com/office/drawing/2014/main" id="{EB112053-B644-4EEE-8FC5-CDF6F15126A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48624" y="381050"/>
            <a:ext cx="871616" cy="808235"/>
          </a:xfrm>
          <a:prstGeom prst="rect">
            <a:avLst/>
          </a:prstGeom>
        </p:spPr>
      </p:pic>
      <p:sp>
        <p:nvSpPr>
          <p:cNvPr id="36" name="Content Placeholder 2">
            <a:extLst>
              <a:ext uri="{FF2B5EF4-FFF2-40B4-BE49-F238E27FC236}">
                <a16:creationId xmlns:a16="http://schemas.microsoft.com/office/drawing/2014/main" id="{1F2F3B63-F7A4-4D6C-BAC5-26E262622634}"/>
              </a:ext>
            </a:extLst>
          </p:cNvPr>
          <p:cNvSpPr>
            <a:spLocks noGrp="1"/>
          </p:cNvSpPr>
          <p:nvPr>
            <p:ph sz="half" idx="23" hasCustomPrompt="1"/>
          </p:nvPr>
        </p:nvSpPr>
        <p:spPr>
          <a:xfrm>
            <a:off x="6845427" y="3808597"/>
            <a:ext cx="2133600" cy="2167188"/>
          </a:xfrm>
          <a:prstGeom prst="rect">
            <a:avLst/>
          </a:prstGeom>
        </p:spPr>
        <p:txBody>
          <a:bodyPr lIns="0" tIns="0" rIns="0" bIns="0">
            <a:normAutofit/>
          </a:bodyPr>
          <a:lstStyle>
            <a:lvl1pPr marL="228600" indent="-228600">
              <a:lnSpc>
                <a:spcPct val="100000"/>
              </a:lnSpc>
              <a:spcBef>
                <a:spcPts val="0"/>
              </a:spcBef>
              <a:buClr>
                <a:srgbClr val="F05660"/>
              </a:buClr>
              <a:buFont typeface="Wingdings" panose="05000000000000000000" pitchFamily="2" charset="2"/>
              <a:buChar char="§"/>
              <a:defRPr sz="1200">
                <a:solidFill>
                  <a:srgbClr val="082C48"/>
                </a:solidFill>
                <a:latin typeface="Barlow" panose="00000500000000000000" pitchFamily="2" charset="0"/>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37" name="Content Placeholder 2">
            <a:extLst>
              <a:ext uri="{FF2B5EF4-FFF2-40B4-BE49-F238E27FC236}">
                <a16:creationId xmlns:a16="http://schemas.microsoft.com/office/drawing/2014/main" id="{33421570-FF62-4AA8-8259-617BBF3F913B}"/>
              </a:ext>
            </a:extLst>
          </p:cNvPr>
          <p:cNvSpPr>
            <a:spLocks noGrp="1"/>
          </p:cNvSpPr>
          <p:nvPr>
            <p:ph sz="half" idx="24" hasCustomPrompt="1"/>
          </p:nvPr>
        </p:nvSpPr>
        <p:spPr>
          <a:xfrm>
            <a:off x="9442704" y="3808597"/>
            <a:ext cx="2133600" cy="2167188"/>
          </a:xfrm>
          <a:prstGeom prst="rect">
            <a:avLst/>
          </a:prstGeom>
        </p:spPr>
        <p:txBody>
          <a:bodyPr lIns="0" tIns="0" rIns="0" bIns="0">
            <a:normAutofit/>
          </a:bodyPr>
          <a:lstStyle>
            <a:lvl1pPr marL="228600" indent="-228600">
              <a:lnSpc>
                <a:spcPct val="100000"/>
              </a:lnSpc>
              <a:spcBef>
                <a:spcPts val="0"/>
              </a:spcBef>
              <a:buClr>
                <a:srgbClr val="F05660"/>
              </a:buClr>
              <a:buFont typeface="Wingdings" panose="05000000000000000000" pitchFamily="2" charset="2"/>
              <a:buChar char="§"/>
              <a:defRPr sz="1200">
                <a:solidFill>
                  <a:srgbClr val="082C48"/>
                </a:solidFill>
                <a:latin typeface="Barlow" panose="00000500000000000000" pitchFamily="2" charset="0"/>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pic>
        <p:nvPicPr>
          <p:cNvPr id="28" name="Picture 27" descr="Text&#10;&#10;Description automatically generated">
            <a:extLst>
              <a:ext uri="{FF2B5EF4-FFF2-40B4-BE49-F238E27FC236}">
                <a16:creationId xmlns:a16="http://schemas.microsoft.com/office/drawing/2014/main" id="{F504C88B-B613-491E-A116-C3113B9C70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29" name="TextBox 28">
            <a:extLst>
              <a:ext uri="{FF2B5EF4-FFF2-40B4-BE49-F238E27FC236}">
                <a16:creationId xmlns:a16="http://schemas.microsoft.com/office/drawing/2014/main" id="{C90078B2-F899-46CB-85A0-018E84F60379}"/>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252705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ACE9-97DB-4A5C-A155-97A7F5430762}"/>
              </a:ext>
            </a:extLst>
          </p:cNvPr>
          <p:cNvSpPr>
            <a:spLocks noGrp="1"/>
          </p:cNvSpPr>
          <p:nvPr>
            <p:ph type="title"/>
          </p:nvPr>
        </p:nvSpPr>
        <p:spPr>
          <a:xfrm>
            <a:off x="838200" y="1157588"/>
            <a:ext cx="10310797"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B6F521F-BF89-4A94-9592-BE4646D7AAE5}"/>
              </a:ext>
            </a:extLst>
          </p:cNvPr>
          <p:cNvSpPr>
            <a:spLocks noGrp="1"/>
          </p:cNvSpPr>
          <p:nvPr>
            <p:ph idx="1"/>
          </p:nvPr>
        </p:nvSpPr>
        <p:spPr>
          <a:xfrm>
            <a:off x="838200" y="1776412"/>
            <a:ext cx="10515600" cy="4351338"/>
          </a:xfrm>
          <a:prstGeom prst="rect">
            <a:avLst/>
          </a:prstGeom>
          <a:ln>
            <a:noFill/>
          </a:ln>
        </p:spPr>
        <p:txBody>
          <a:bodyPr/>
          <a:lstStyle>
            <a:lvl1pPr marL="457200" indent="-457200">
              <a:buClr>
                <a:srgbClr val="F05660"/>
              </a:buClr>
              <a:buSzPct val="105000"/>
              <a:buFont typeface="Wingdings" panose="05000000000000000000" pitchFamily="2" charset="2"/>
              <a:buChar char="n"/>
              <a:defRPr sz="2400">
                <a:solidFill>
                  <a:srgbClr val="092C48"/>
                </a:solidFill>
                <a:latin typeface="Barlow" panose="00000500000000000000" pitchFamily="2" charset="0"/>
              </a:defRPr>
            </a:lvl1pPr>
            <a:lvl2pPr marL="800100" indent="-342900">
              <a:buClr>
                <a:srgbClr val="18C2CC"/>
              </a:buClr>
              <a:buSzPct val="75000"/>
              <a:buFont typeface="Work Sans ExtraBold" pitchFamily="2" charset="0"/>
              <a:buChar char="►"/>
              <a:defRPr sz="2000">
                <a:solidFill>
                  <a:srgbClr val="092C48"/>
                </a:solidFill>
                <a:latin typeface="Barlow" panose="00000500000000000000" pitchFamily="2" charset="0"/>
              </a:defRPr>
            </a:lvl2pPr>
            <a:lvl3pPr marL="971550" indent="-171450">
              <a:buClr>
                <a:srgbClr val="646464"/>
              </a:buClr>
              <a:buFont typeface="Wingdings 2" panose="05020102010507070707" pitchFamily="18" charset="2"/>
              <a:buChar char=""/>
              <a:defRPr sz="1600" i="1">
                <a:solidFill>
                  <a:srgbClr val="646464"/>
                </a:solidFill>
                <a:latin typeface="Barlow" panose="00000500000000000000" pitchFamily="2" charset="0"/>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lvl="0"/>
            <a:r>
              <a:rPr lang="en-US"/>
              <a:t>Click to edit Master text styles</a:t>
            </a:r>
          </a:p>
          <a:p>
            <a:pPr lvl="1"/>
            <a:r>
              <a:rPr lang="en-US"/>
              <a:t>Second level</a:t>
            </a:r>
          </a:p>
          <a:p>
            <a:pPr lvl="2"/>
            <a:r>
              <a:rPr lang="en-US"/>
              <a:t>Third level</a:t>
            </a:r>
          </a:p>
        </p:txBody>
      </p:sp>
      <p:cxnSp>
        <p:nvCxnSpPr>
          <p:cNvPr id="8" name="Straight Connector 7">
            <a:extLst>
              <a:ext uri="{FF2B5EF4-FFF2-40B4-BE49-F238E27FC236}">
                <a16:creationId xmlns:a16="http://schemas.microsoft.com/office/drawing/2014/main" id="{C8E47906-F29E-4D2A-A18D-6D0A98056388}"/>
              </a:ext>
            </a:extLst>
          </p:cNvPr>
          <p:cNvCxnSpPr/>
          <p:nvPr userDrawn="1"/>
        </p:nvCxnSpPr>
        <p:spPr>
          <a:xfrm>
            <a:off x="0" y="1547812"/>
            <a:ext cx="11668125"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02479CD-E240-4644-AFFC-51473F16E0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10" b="510"/>
          <a:stretch/>
        </p:blipFill>
        <p:spPr>
          <a:xfrm>
            <a:off x="11148997" y="997377"/>
            <a:ext cx="519128" cy="481379"/>
          </a:xfrm>
          <a:prstGeom prst="rect">
            <a:avLst/>
          </a:prstGeom>
        </p:spPr>
      </p:pic>
      <p:pic>
        <p:nvPicPr>
          <p:cNvPr id="10" name="Picture 9" descr="Text&#10;&#10;Description automatically generated">
            <a:extLst>
              <a:ext uri="{FF2B5EF4-FFF2-40B4-BE49-F238E27FC236}">
                <a16:creationId xmlns:a16="http://schemas.microsoft.com/office/drawing/2014/main" id="{CA5CE8E5-CC1C-447B-8BC8-1085419C38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11" name="TextBox 10">
            <a:extLst>
              <a:ext uri="{FF2B5EF4-FFF2-40B4-BE49-F238E27FC236}">
                <a16:creationId xmlns:a16="http://schemas.microsoft.com/office/drawing/2014/main" id="{7EF41711-04D2-471E-A2D1-9EA851DEF41B}"/>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427532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Steel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6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7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3D4C08-7B63-4EA3-B96C-296E9BE39919}"/>
              </a:ext>
            </a:extLst>
          </p:cNvPr>
          <p:cNvGraphicFramePr>
            <a:graphicFrameLocks noGrp="1"/>
          </p:cNvGraphicFramePr>
          <p:nvPr userDrawn="1">
            <p:extLst>
              <p:ext uri="{D42A27DB-BD31-4B8C-83A1-F6EECF244321}">
                <p14:modId xmlns:p14="http://schemas.microsoft.com/office/powerpoint/2010/main" val="2901757365"/>
              </p:ext>
            </p:extLst>
          </p:nvPr>
        </p:nvGraphicFramePr>
        <p:xfrm>
          <a:off x="2761488" y="91440"/>
          <a:ext cx="9290306" cy="6675121"/>
        </p:xfrm>
        <a:graphic>
          <a:graphicData uri="http://schemas.openxmlformats.org/drawingml/2006/table">
            <a:tbl>
              <a:tblPr/>
              <a:tblGrid>
                <a:gridCol w="717506">
                  <a:extLst>
                    <a:ext uri="{9D8B030D-6E8A-4147-A177-3AD203B41FA5}">
                      <a16:colId xmlns:a16="http://schemas.microsoft.com/office/drawing/2014/main" val="2624040997"/>
                    </a:ext>
                  </a:extLst>
                </a:gridCol>
                <a:gridCol w="1714560">
                  <a:extLst>
                    <a:ext uri="{9D8B030D-6E8A-4147-A177-3AD203B41FA5}">
                      <a16:colId xmlns:a16="http://schemas.microsoft.com/office/drawing/2014/main" val="3464791939"/>
                    </a:ext>
                  </a:extLst>
                </a:gridCol>
                <a:gridCol w="1714560">
                  <a:extLst>
                    <a:ext uri="{9D8B030D-6E8A-4147-A177-3AD203B41FA5}">
                      <a16:colId xmlns:a16="http://schemas.microsoft.com/office/drawing/2014/main" val="3197606242"/>
                    </a:ext>
                  </a:extLst>
                </a:gridCol>
                <a:gridCol w="1714560">
                  <a:extLst>
                    <a:ext uri="{9D8B030D-6E8A-4147-A177-3AD203B41FA5}">
                      <a16:colId xmlns:a16="http://schemas.microsoft.com/office/drawing/2014/main" val="350737"/>
                    </a:ext>
                  </a:extLst>
                </a:gridCol>
                <a:gridCol w="1714560">
                  <a:extLst>
                    <a:ext uri="{9D8B030D-6E8A-4147-A177-3AD203B41FA5}">
                      <a16:colId xmlns:a16="http://schemas.microsoft.com/office/drawing/2014/main" val="1627536390"/>
                    </a:ext>
                  </a:extLst>
                </a:gridCol>
                <a:gridCol w="1714560">
                  <a:extLst>
                    <a:ext uri="{9D8B030D-6E8A-4147-A177-3AD203B41FA5}">
                      <a16:colId xmlns:a16="http://schemas.microsoft.com/office/drawing/2014/main" val="1884994499"/>
                    </a:ext>
                  </a:extLst>
                </a:gridCol>
              </a:tblGrid>
              <a:tr h="252628">
                <a:tc>
                  <a:txBody>
                    <a:bodyPr/>
                    <a:lstStyle/>
                    <a:p>
                      <a:pPr algn="r" fontAlgn="ctr"/>
                      <a:endParaRPr lang="en-US" sz="1100" b="0" i="0" u="none" strike="noStrike" dirty="0">
                        <a:solidFill>
                          <a:srgbClr val="000000"/>
                        </a:solidFill>
                        <a:effectLst/>
                        <a:latin typeface="Barlow SemiBold" panose="00000700000000000000" pitchFamily="2" charset="0"/>
                      </a:endParaRPr>
                    </a:p>
                  </a:txBody>
                  <a:tcPr marL="3743" marR="89826" marT="3743" marB="0" anchor="ctr">
                    <a:lnL>
                      <a:noFill/>
                    </a:lnL>
                    <a:lnR>
                      <a:noFill/>
                    </a:lnR>
                    <a:lnT>
                      <a:noFill/>
                    </a:lnT>
                    <a:lnB>
                      <a:noFill/>
                    </a:lnB>
                  </a:tcPr>
                </a:tc>
                <a:tc>
                  <a:txBody>
                    <a:bodyPr/>
                    <a:lstStyle/>
                    <a:p>
                      <a:pPr algn="ctr" fontAlgn="ctr"/>
                      <a:r>
                        <a:rPr lang="en-US" sz="1100" b="1" i="0" u="none" strike="noStrike" dirty="0">
                          <a:solidFill>
                            <a:srgbClr val="000000"/>
                          </a:solidFill>
                          <a:effectLst/>
                          <a:latin typeface="Barlow" panose="00000500000000000000" pitchFamily="2" charset="0"/>
                        </a:rPr>
                        <a:t>MONDAY</a:t>
                      </a:r>
                    </a:p>
                  </a:txBody>
                  <a:tcPr marL="3743" marR="3743" marT="374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Barlow" panose="00000500000000000000" pitchFamily="2" charset="0"/>
                        </a:rPr>
                        <a:t>TUESDAY</a:t>
                      </a:r>
                    </a:p>
                  </a:txBody>
                  <a:tcPr marL="3743" marR="3743" marT="374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Barlow" panose="00000500000000000000" pitchFamily="2" charset="0"/>
                        </a:rPr>
                        <a:t>WEDNESDAY</a:t>
                      </a:r>
                    </a:p>
                  </a:txBody>
                  <a:tcPr marL="3743" marR="3743" marT="374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Barlow" panose="00000500000000000000" pitchFamily="2" charset="0"/>
                        </a:rPr>
                        <a:t>THURSDAY</a:t>
                      </a:r>
                    </a:p>
                  </a:txBody>
                  <a:tcPr marL="3743" marR="3743" marT="374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Barlow" panose="00000500000000000000" pitchFamily="2" charset="0"/>
                        </a:rPr>
                        <a:t>FRIDAY</a:t>
                      </a:r>
                    </a:p>
                  </a:txBody>
                  <a:tcPr marL="3743" marR="3743" marT="374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873704"/>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8:00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03236"/>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8:30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003087"/>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9:00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232195"/>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9:30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74728"/>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10:00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582791"/>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10:30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706532"/>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11:00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785322"/>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11:30 AM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399117"/>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12:00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1653816215"/>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12:30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61299609"/>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367145"/>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1:30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09806"/>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2:00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633097"/>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2:30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055857"/>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3:00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634341"/>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3:30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226579"/>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4:00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671307"/>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4:30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29628"/>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5:00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833067"/>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5:30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997562"/>
                  </a:ext>
                </a:extLst>
              </a:tr>
              <a:tr h="305833">
                <a:tc>
                  <a:txBody>
                    <a:bodyPr/>
                    <a:lstStyle/>
                    <a:p>
                      <a:pPr algn="r" fontAlgn="t"/>
                      <a:r>
                        <a:rPr lang="en-US" sz="1100" b="0" i="0" u="none" strike="noStrike" dirty="0">
                          <a:solidFill>
                            <a:srgbClr val="000000"/>
                          </a:solidFill>
                          <a:effectLst/>
                          <a:latin typeface="Barlow SemiBold" panose="00000700000000000000" pitchFamily="2" charset="0"/>
                        </a:rPr>
                        <a:t>6:00 PM</a:t>
                      </a:r>
                    </a:p>
                  </a:txBody>
                  <a:tcPr marL="3743" marR="89826" marT="374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49723"/>
                  </a:ext>
                </a:extLst>
              </a:tr>
            </a:tbl>
          </a:graphicData>
        </a:graphic>
      </p:graphicFrame>
    </p:spTree>
    <p:extLst>
      <p:ext uri="{BB962C8B-B14F-4D97-AF65-F5344CB8AC3E}">
        <p14:creationId xmlns:p14="http://schemas.microsoft.com/office/powerpoint/2010/main" val="14042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with Placehold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F8779E-9A0A-4D54-9E4F-BBACDC85D1B0}"/>
              </a:ext>
            </a:extLst>
          </p:cNvPr>
          <p:cNvSpPr>
            <a:spLocks noGrp="1"/>
          </p:cNvSpPr>
          <p:nvPr>
            <p:ph type="title"/>
          </p:nvPr>
        </p:nvSpPr>
        <p:spPr>
          <a:xfrm>
            <a:off x="838200" y="563863"/>
            <a:ext cx="10310797"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sp>
        <p:nvSpPr>
          <p:cNvPr id="6" name="Content Placeholder 2">
            <a:extLst>
              <a:ext uri="{FF2B5EF4-FFF2-40B4-BE49-F238E27FC236}">
                <a16:creationId xmlns:a16="http://schemas.microsoft.com/office/drawing/2014/main" id="{2FAAEFE1-FA66-42F3-8A5D-9A3829CFAE83}"/>
              </a:ext>
            </a:extLst>
          </p:cNvPr>
          <p:cNvSpPr>
            <a:spLocks noGrp="1"/>
          </p:cNvSpPr>
          <p:nvPr>
            <p:ph idx="1"/>
          </p:nvPr>
        </p:nvSpPr>
        <p:spPr>
          <a:xfrm>
            <a:off x="838200" y="1182687"/>
            <a:ext cx="10515600" cy="4351338"/>
          </a:xfrm>
          <a:prstGeom prst="rect">
            <a:avLst/>
          </a:prstGeom>
          <a:ln>
            <a:noFill/>
          </a:ln>
        </p:spPr>
        <p:txBody>
          <a:bodyPr/>
          <a:lstStyle>
            <a:lvl1pPr marL="457200" indent="-457200">
              <a:buClr>
                <a:srgbClr val="F05660"/>
              </a:buClr>
              <a:buSzPct val="105000"/>
              <a:buFont typeface="Wingdings" panose="05000000000000000000" pitchFamily="2" charset="2"/>
              <a:buChar char="n"/>
              <a:defRPr sz="1800">
                <a:solidFill>
                  <a:srgbClr val="092C48"/>
                </a:solidFill>
                <a:latin typeface="Barlow" panose="00000500000000000000" pitchFamily="2" charset="0"/>
              </a:defRPr>
            </a:lvl1pPr>
            <a:lvl2pPr marL="800100" indent="-342900">
              <a:buClr>
                <a:srgbClr val="18C2CC"/>
              </a:buClr>
              <a:buSzPct val="75000"/>
              <a:buFont typeface="Work Sans ExtraBold" pitchFamily="2" charset="0"/>
              <a:buChar char="►"/>
              <a:defRPr sz="1600">
                <a:solidFill>
                  <a:srgbClr val="5B7183"/>
                </a:solidFill>
                <a:latin typeface="Barlow" panose="00000500000000000000" pitchFamily="2" charset="0"/>
              </a:defRPr>
            </a:lvl2pPr>
            <a:lvl3pPr marL="971550" indent="-171450">
              <a:buClr>
                <a:srgbClr val="646464"/>
              </a:buClr>
              <a:buFont typeface="Wingdings 2" panose="05020102010507070707" pitchFamily="18" charset="2"/>
              <a:buChar char=""/>
              <a:defRPr sz="1200" i="1">
                <a:solidFill>
                  <a:srgbClr val="646464"/>
                </a:solidFill>
                <a:latin typeface="Barlow" panose="00000500000000000000" pitchFamily="2" charset="0"/>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8932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Right Triangle 12">
            <a:extLst>
              <a:ext uri="{FF2B5EF4-FFF2-40B4-BE49-F238E27FC236}">
                <a16:creationId xmlns:a16="http://schemas.microsoft.com/office/drawing/2014/main" id="{0FE23C5C-D99C-437C-8DD0-58D7A2D2E612}"/>
              </a:ext>
            </a:extLst>
          </p:cNvPr>
          <p:cNvSpPr/>
          <p:nvPr userDrawn="1"/>
        </p:nvSpPr>
        <p:spPr>
          <a:xfrm flipH="1">
            <a:off x="5740400" y="0"/>
            <a:ext cx="6451600" cy="6858000"/>
          </a:xfrm>
          <a:prstGeom prst="rtTriangle">
            <a:avLst/>
          </a:prstGeom>
          <a:solidFill>
            <a:srgbClr val="18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C48"/>
              </a:solidFill>
            </a:endParaRPr>
          </a:p>
        </p:txBody>
      </p:sp>
      <p:sp>
        <p:nvSpPr>
          <p:cNvPr id="3" name="Right Triangle 2">
            <a:extLst>
              <a:ext uri="{FF2B5EF4-FFF2-40B4-BE49-F238E27FC236}">
                <a16:creationId xmlns:a16="http://schemas.microsoft.com/office/drawing/2014/main" id="{FF8BCDB4-32D0-4AC7-BF9B-16873807FCE8}"/>
              </a:ext>
            </a:extLst>
          </p:cNvPr>
          <p:cNvSpPr/>
          <p:nvPr userDrawn="1"/>
        </p:nvSpPr>
        <p:spPr>
          <a:xfrm flipH="1">
            <a:off x="5956300" y="0"/>
            <a:ext cx="6235700" cy="6858000"/>
          </a:xfrm>
          <a:prstGeom prst="rtTriangle">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C48"/>
              </a:solidFill>
            </a:endParaRPr>
          </a:p>
        </p:txBody>
      </p:sp>
      <p:sp>
        <p:nvSpPr>
          <p:cNvPr id="2" name="TextBox 1">
            <a:extLst>
              <a:ext uri="{FF2B5EF4-FFF2-40B4-BE49-F238E27FC236}">
                <a16:creationId xmlns:a16="http://schemas.microsoft.com/office/drawing/2014/main" id="{3B41909E-44F4-4B42-94D9-B8DBD7BB94F3}"/>
              </a:ext>
            </a:extLst>
          </p:cNvPr>
          <p:cNvSpPr txBox="1"/>
          <p:nvPr userDrawn="1"/>
        </p:nvSpPr>
        <p:spPr>
          <a:xfrm>
            <a:off x="8820944" y="5979774"/>
            <a:ext cx="2576513" cy="461665"/>
          </a:xfrm>
          <a:prstGeom prst="rect">
            <a:avLst/>
          </a:prstGeom>
          <a:noFill/>
        </p:spPr>
        <p:txBody>
          <a:bodyPr wrap="square" rtlCol="0">
            <a:spAutoFit/>
          </a:bodyPr>
          <a:lstStyle/>
          <a:p>
            <a:pPr algn="ctr"/>
            <a:r>
              <a:rPr lang="en-US" sz="2400" dirty="0">
                <a:solidFill>
                  <a:schemeClr val="bg1"/>
                </a:solidFill>
                <a:latin typeface="Barlow SemiBold" panose="00000700000000000000" pitchFamily="2" charset="0"/>
              </a:rPr>
              <a:t>Colonial Life.com</a:t>
            </a:r>
          </a:p>
        </p:txBody>
      </p:sp>
      <p:pic>
        <p:nvPicPr>
          <p:cNvPr id="10" name="Picture 9">
            <a:extLst>
              <a:ext uri="{FF2B5EF4-FFF2-40B4-BE49-F238E27FC236}">
                <a16:creationId xmlns:a16="http://schemas.microsoft.com/office/drawing/2014/main" id="{DE4CD90B-68E6-44CC-B357-A40FF2795D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26120" y="4758477"/>
            <a:ext cx="3566160" cy="891540"/>
          </a:xfrm>
          <a:prstGeom prst="rect">
            <a:avLst/>
          </a:prstGeom>
        </p:spPr>
      </p:pic>
      <p:pic>
        <p:nvPicPr>
          <p:cNvPr id="9" name="Picture 8" descr="Logo&#10;&#10;Description automatically generated">
            <a:extLst>
              <a:ext uri="{FF2B5EF4-FFF2-40B4-BE49-F238E27FC236}">
                <a16:creationId xmlns:a16="http://schemas.microsoft.com/office/drawing/2014/main" id="{6F1F5DA2-6F58-4C03-9D18-8AA1AA4010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87956" y="1140461"/>
            <a:ext cx="3852444" cy="4255556"/>
          </a:xfrm>
          <a:prstGeom prst="rect">
            <a:avLst/>
          </a:prstGeom>
        </p:spPr>
      </p:pic>
    </p:spTree>
    <p:extLst>
      <p:ext uri="{BB962C8B-B14F-4D97-AF65-F5344CB8AC3E}">
        <p14:creationId xmlns:p14="http://schemas.microsoft.com/office/powerpoint/2010/main" val="3602459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lank with Header">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2955283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B6A0E-3443-43F9-B8DB-252CDAD78938}"/>
              </a:ext>
            </a:extLst>
          </p:cNvPr>
          <p:cNvSpPr>
            <a:spLocks noGrp="1"/>
          </p:cNvSpPr>
          <p:nvPr>
            <p:ph type="sldNum" sz="quarter" idx="10"/>
          </p:nvPr>
        </p:nvSpPr>
        <p:spPr/>
        <p:txBody>
          <a:bodyPr/>
          <a:lstStyle/>
          <a:p>
            <a:fld id="{406AAB76-5E90-4A9C-9FCF-401F619A091A}" type="slidenum">
              <a:rPr lang="en-US" smtClean="0"/>
              <a:pPr/>
              <a:t>‹#›</a:t>
            </a:fld>
            <a:endParaRPr lang="en-US" dirty="0"/>
          </a:p>
        </p:txBody>
      </p:sp>
      <p:grpSp>
        <p:nvGrpSpPr>
          <p:cNvPr id="8" name="Group 7">
            <a:extLst>
              <a:ext uri="{FF2B5EF4-FFF2-40B4-BE49-F238E27FC236}">
                <a16:creationId xmlns:a16="http://schemas.microsoft.com/office/drawing/2014/main" id="{68C4DECA-3438-4B69-8A52-15816ADAA7C3}"/>
              </a:ext>
            </a:extLst>
          </p:cNvPr>
          <p:cNvGrpSpPr/>
          <p:nvPr userDrawn="1"/>
        </p:nvGrpSpPr>
        <p:grpSpPr>
          <a:xfrm>
            <a:off x="3878580" y="1211580"/>
            <a:ext cx="4434840" cy="4434840"/>
            <a:chOff x="7495268" y="1357448"/>
            <a:chExt cx="4434840" cy="4434840"/>
          </a:xfrm>
        </p:grpSpPr>
        <p:sp>
          <p:nvSpPr>
            <p:cNvPr id="9" name="Oval 8">
              <a:extLst>
                <a:ext uri="{FF2B5EF4-FFF2-40B4-BE49-F238E27FC236}">
                  <a16:creationId xmlns:a16="http://schemas.microsoft.com/office/drawing/2014/main" id="{044C2E73-0E16-45C3-B8E7-C9D72AE42053}"/>
                </a:ext>
              </a:extLst>
            </p:cNvPr>
            <p:cNvSpPr/>
            <p:nvPr/>
          </p:nvSpPr>
          <p:spPr>
            <a:xfrm>
              <a:off x="7805139" y="1668344"/>
              <a:ext cx="3815098" cy="3813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57F"/>
                </a:solidFill>
              </a:endParaRPr>
            </a:p>
          </p:txBody>
        </p:sp>
        <p:sp>
          <p:nvSpPr>
            <p:cNvPr id="10" name="Oval 9">
              <a:extLst>
                <a:ext uri="{FF2B5EF4-FFF2-40B4-BE49-F238E27FC236}">
                  <a16:creationId xmlns:a16="http://schemas.microsoft.com/office/drawing/2014/main" id="{26860422-118D-4825-ACBE-C469D4866D48}"/>
                </a:ext>
              </a:extLst>
            </p:cNvPr>
            <p:cNvSpPr/>
            <p:nvPr/>
          </p:nvSpPr>
          <p:spPr>
            <a:xfrm>
              <a:off x="7698300" y="1558743"/>
              <a:ext cx="4028776" cy="4032250"/>
            </a:xfrm>
            <a:prstGeom prst="ellipse">
              <a:avLst/>
            </a:prstGeom>
            <a:noFill/>
            <a:ln>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C28DD77-E277-43EE-B58E-FB9164D2A725}"/>
                </a:ext>
              </a:extLst>
            </p:cNvPr>
            <p:cNvSpPr/>
            <p:nvPr/>
          </p:nvSpPr>
          <p:spPr>
            <a:xfrm>
              <a:off x="7586708" y="1449895"/>
              <a:ext cx="4251960" cy="4249947"/>
            </a:xfrm>
            <a:prstGeom prst="ellipse">
              <a:avLst/>
            </a:prstGeom>
            <a:noFill/>
            <a:ln>
              <a:solidFill>
                <a:srgbClr val="F15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3CA93CA-D6FF-4601-99CC-3E1BFFFCC25A}"/>
                </a:ext>
              </a:extLst>
            </p:cNvPr>
            <p:cNvSpPr/>
            <p:nvPr/>
          </p:nvSpPr>
          <p:spPr>
            <a:xfrm>
              <a:off x="7495268" y="1357448"/>
              <a:ext cx="4434840" cy="4434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35">
            <a:extLst>
              <a:ext uri="{FF2B5EF4-FFF2-40B4-BE49-F238E27FC236}">
                <a16:creationId xmlns:a16="http://schemas.microsoft.com/office/drawing/2014/main" id="{A6E893F7-FDDC-45FD-AD15-1F9ABC1F58BB}"/>
              </a:ext>
            </a:extLst>
          </p:cNvPr>
          <p:cNvSpPr>
            <a:spLocks noGrp="1"/>
          </p:cNvSpPr>
          <p:nvPr>
            <p:ph type="body" sz="quarter" idx="11" hasCustomPrompt="1"/>
          </p:nvPr>
        </p:nvSpPr>
        <p:spPr>
          <a:xfrm>
            <a:off x="4188451" y="3075245"/>
            <a:ext cx="3815098" cy="729281"/>
          </a:xfrm>
          <a:prstGeom prst="rect">
            <a:avLst/>
          </a:prstGeom>
        </p:spPr>
        <p:txBody>
          <a:bodyPr anchor="ctr" anchorCtr="0"/>
          <a:lstStyle>
            <a:lvl1pPr marL="0" indent="0" algn="ctr">
              <a:lnSpc>
                <a:spcPts val="3600"/>
              </a:lnSpc>
              <a:spcBef>
                <a:spcPts val="500"/>
              </a:spcBef>
              <a:buNone/>
              <a:defRPr sz="3600" kern="1200" baseline="0">
                <a:solidFill>
                  <a:srgbClr val="19557F"/>
                </a:solidFill>
                <a:latin typeface="Barlow SemiBold" panose="00000700000000000000" pitchFamily="2" charset="0"/>
              </a:defRPr>
            </a:lvl1pPr>
          </a:lstStyle>
          <a:p>
            <a:pPr lvl="0"/>
            <a:r>
              <a:rPr lang="en-US"/>
              <a:t>Questions?/ Thank you</a:t>
            </a:r>
          </a:p>
        </p:txBody>
      </p:sp>
      <p:pic>
        <p:nvPicPr>
          <p:cNvPr id="14" name="Picture 13" descr="Text&#10;&#10;Description automatically generated">
            <a:extLst>
              <a:ext uri="{FF2B5EF4-FFF2-40B4-BE49-F238E27FC236}">
                <a16:creationId xmlns:a16="http://schemas.microsoft.com/office/drawing/2014/main" id="{1622C0B5-285E-4B67-953C-313491751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026816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lass Expectation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48D3FB-2952-467E-BA13-03FAD9031897}"/>
              </a:ext>
            </a:extLst>
          </p:cNvPr>
          <p:cNvSpPr/>
          <p:nvPr userDrawn="1"/>
        </p:nvSpPr>
        <p:spPr>
          <a:xfrm>
            <a:off x="0" y="0"/>
            <a:ext cx="12192000" cy="14859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a:extLst>
              <a:ext uri="{FF2B5EF4-FFF2-40B4-BE49-F238E27FC236}">
                <a16:creationId xmlns:a16="http://schemas.microsoft.com/office/drawing/2014/main" id="{E23DB247-F04E-43E4-8AC2-9D048FE041DB}"/>
              </a:ext>
            </a:extLst>
          </p:cNvPr>
          <p:cNvSpPr>
            <a:spLocks noGrp="1"/>
          </p:cNvSpPr>
          <p:nvPr>
            <p:ph type="title" hasCustomPrompt="1"/>
          </p:nvPr>
        </p:nvSpPr>
        <p:spPr>
          <a:xfrm>
            <a:off x="838200" y="365125"/>
            <a:ext cx="10515600" cy="701675"/>
          </a:xfrm>
        </p:spPr>
        <p:txBody>
          <a:bodyPr>
            <a:normAutofit/>
          </a:bodyPr>
          <a:lstStyle>
            <a:lvl1pPr>
              <a:defRPr sz="3200" b="1" cap="all" baseline="0">
                <a:solidFill>
                  <a:schemeClr val="bg1"/>
                </a:solidFill>
                <a:latin typeface="Barlow" panose="00000500000000000000" pitchFamily="2" charset="0"/>
              </a:defRPr>
            </a:lvl1pPr>
          </a:lstStyle>
          <a:p>
            <a:r>
              <a:rPr lang="en-US"/>
              <a:t>Title Goes here</a:t>
            </a:r>
          </a:p>
        </p:txBody>
      </p:sp>
      <p:cxnSp>
        <p:nvCxnSpPr>
          <p:cNvPr id="13" name="Straight Connector 12">
            <a:extLst>
              <a:ext uri="{FF2B5EF4-FFF2-40B4-BE49-F238E27FC236}">
                <a16:creationId xmlns:a16="http://schemas.microsoft.com/office/drawing/2014/main" id="{B3451390-D511-47A2-BC71-B4672906405E}"/>
              </a:ext>
            </a:extLst>
          </p:cNvPr>
          <p:cNvCxnSpPr>
            <a:cxnSpLocks/>
          </p:cNvCxnSpPr>
          <p:nvPr userDrawn="1"/>
        </p:nvCxnSpPr>
        <p:spPr>
          <a:xfrm>
            <a:off x="964050" y="1047750"/>
            <a:ext cx="685800" cy="0"/>
          </a:xfrm>
          <a:prstGeom prst="line">
            <a:avLst/>
          </a:prstGeom>
          <a:ln w="38100" cap="rnd">
            <a:solidFill>
              <a:srgbClr val="18C2CC"/>
            </a:solidFill>
          </a:ln>
        </p:spPr>
        <p:style>
          <a:lnRef idx="1">
            <a:schemeClr val="accent1"/>
          </a:lnRef>
          <a:fillRef idx="0">
            <a:schemeClr val="accent1"/>
          </a:fillRef>
          <a:effectRef idx="0">
            <a:schemeClr val="accent1"/>
          </a:effectRef>
          <a:fontRef idx="minor">
            <a:schemeClr val="tx1"/>
          </a:fontRef>
        </p:style>
      </p:cxnSp>
      <p:pic>
        <p:nvPicPr>
          <p:cNvPr id="101" name="Picture 100">
            <a:extLst>
              <a:ext uri="{FF2B5EF4-FFF2-40B4-BE49-F238E27FC236}">
                <a16:creationId xmlns:a16="http://schemas.microsoft.com/office/drawing/2014/main" id="{DEF60B8C-CC5F-4A83-840B-54D18F2B102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41761" y="6462966"/>
            <a:ext cx="1082378" cy="286146"/>
          </a:xfrm>
          <a:prstGeom prst="rect">
            <a:avLst/>
          </a:prstGeom>
        </p:spPr>
      </p:pic>
      <p:sp>
        <p:nvSpPr>
          <p:cNvPr id="102" name="Slide Number Placeholder 14">
            <a:extLst>
              <a:ext uri="{FF2B5EF4-FFF2-40B4-BE49-F238E27FC236}">
                <a16:creationId xmlns:a16="http://schemas.microsoft.com/office/drawing/2014/main" id="{01C19414-FF61-43F8-BA44-199832BB6DC2}"/>
              </a:ext>
            </a:extLst>
          </p:cNvPr>
          <p:cNvSpPr>
            <a:spLocks noGrp="1"/>
          </p:cNvSpPr>
          <p:nvPr>
            <p:ph type="sldNum" sz="quarter" idx="12"/>
          </p:nvPr>
        </p:nvSpPr>
        <p:spPr>
          <a:xfrm>
            <a:off x="11422741" y="6463847"/>
            <a:ext cx="468086" cy="365125"/>
          </a:xfrm>
        </p:spPr>
        <p:txBody>
          <a:bodyPr/>
          <a:lstStyle>
            <a:lvl1pPr>
              <a:defRPr sz="1100">
                <a:solidFill>
                  <a:srgbClr val="092C48"/>
                </a:solidFill>
                <a:latin typeface="Barlow" panose="00000500000000000000" pitchFamily="2" charset="0"/>
              </a:defRPr>
            </a:lvl1pPr>
          </a:lstStyle>
          <a:p>
            <a:fld id="{5B7228AB-82E5-44D6-9987-0D45EBB1DF57}" type="slidenum">
              <a:rPr lang="en-US" smtClean="0"/>
              <a:pPr/>
              <a:t>‹#›</a:t>
            </a:fld>
            <a:endParaRPr lang="en-US" dirty="0"/>
          </a:p>
        </p:txBody>
      </p:sp>
    </p:spTree>
    <p:extLst>
      <p:ext uri="{BB962C8B-B14F-4D97-AF65-F5344CB8AC3E}">
        <p14:creationId xmlns:p14="http://schemas.microsoft.com/office/powerpoint/2010/main" val="1602001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8" name="Text Placeholder 7">
            <a:extLst>
              <a:ext uri="{FF2B5EF4-FFF2-40B4-BE49-F238E27FC236}">
                <a16:creationId xmlns:a16="http://schemas.microsoft.com/office/drawing/2014/main" id="{75CC921B-0B76-4196-B5EC-4D5B02D7D231}"/>
              </a:ext>
            </a:extLst>
          </p:cNvPr>
          <p:cNvSpPr>
            <a:spLocks noGrp="1"/>
          </p:cNvSpPr>
          <p:nvPr>
            <p:ph type="body" sz="quarter" idx="14" hasCustomPrompt="1"/>
          </p:nvPr>
        </p:nvSpPr>
        <p:spPr>
          <a:xfrm>
            <a:off x="847725" y="2703838"/>
            <a:ext cx="7315200" cy="3365952"/>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848614" y="2118993"/>
            <a:ext cx="73152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524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Round pictur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5574591"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6" name="Picture Placeholder 2">
            <a:extLst>
              <a:ext uri="{FF2B5EF4-FFF2-40B4-BE49-F238E27FC236}">
                <a16:creationId xmlns:a16="http://schemas.microsoft.com/office/drawing/2014/main" id="{086D1CC9-2CDB-4BF0-83F7-9876896FBE5A}"/>
              </a:ext>
            </a:extLst>
          </p:cNvPr>
          <p:cNvSpPr>
            <a:spLocks noGrp="1"/>
          </p:cNvSpPr>
          <p:nvPr>
            <p:ph type="pic" sz="quarter" idx="36"/>
          </p:nvPr>
        </p:nvSpPr>
        <p:spPr>
          <a:xfrm>
            <a:off x="6957381" y="1356813"/>
            <a:ext cx="4434840" cy="4435475"/>
          </a:xfrm>
          <a:prstGeom prst="ellipse">
            <a:avLst/>
          </a:prstGeom>
        </p:spPr>
        <p:txBody>
          <a:bodyPr>
            <a:normAutofit/>
          </a:bodyPr>
          <a:lstStyle>
            <a:lvl1pPr marL="0" indent="0">
              <a:buNone/>
              <a:defRPr sz="1600"/>
            </a:lvl1pPr>
          </a:lstStyle>
          <a:p>
            <a:endParaRPr lang="en-US" dirty="0"/>
          </a:p>
        </p:txBody>
      </p:sp>
      <p:sp>
        <p:nvSpPr>
          <p:cNvPr id="9" name="Title 1">
            <a:extLst>
              <a:ext uri="{FF2B5EF4-FFF2-40B4-BE49-F238E27FC236}">
                <a16:creationId xmlns:a16="http://schemas.microsoft.com/office/drawing/2014/main" id="{7465BD8E-6C58-4EF7-ABE8-0DF0723E469A}"/>
              </a:ext>
            </a:extLst>
          </p:cNvPr>
          <p:cNvSpPr>
            <a:spLocks noGrp="1"/>
          </p:cNvSpPr>
          <p:nvPr>
            <p:ph type="title"/>
          </p:nvPr>
        </p:nvSpPr>
        <p:spPr>
          <a:xfrm>
            <a:off x="848360" y="1047496"/>
            <a:ext cx="5573957" cy="1057795"/>
          </a:xfrm>
          <a:prstGeom prst="rect">
            <a:avLst/>
          </a:prstGeom>
        </p:spPr>
        <p:txBody>
          <a:bodyPr lIns="0" tIns="0" rIns="0" bIns="0" anchor="t" anchorCtr="0"/>
          <a:lstStyle/>
          <a:p>
            <a:r>
              <a:rPr lang="en-US"/>
              <a:t>Click to edit Master title style</a:t>
            </a:r>
          </a:p>
        </p:txBody>
      </p:sp>
      <p:sp>
        <p:nvSpPr>
          <p:cNvPr id="10" name="Text Placeholder 7">
            <a:extLst>
              <a:ext uri="{FF2B5EF4-FFF2-40B4-BE49-F238E27FC236}">
                <a16:creationId xmlns:a16="http://schemas.microsoft.com/office/drawing/2014/main" id="{35BF6F01-1AE2-4C7E-859D-27FEAF267C4A}"/>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1" name="Text Placeholder 8">
            <a:extLst>
              <a:ext uri="{FF2B5EF4-FFF2-40B4-BE49-F238E27FC236}">
                <a16:creationId xmlns:a16="http://schemas.microsoft.com/office/drawing/2014/main" id="{12B7DD55-3D39-4F53-8C66-22D2D93C55A3}"/>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tx1"/>
                </a:solidFill>
                <a:latin typeface="Barlow" panose="00000500000000000000" pitchFamily="2" charset="0"/>
              </a:defRPr>
            </a:lvl1pPr>
          </a:lstStyle>
          <a:p>
            <a:pPr lvl="0"/>
            <a:r>
              <a:rPr lang="en-US"/>
              <a:t>Subhead</a:t>
            </a:r>
          </a:p>
        </p:txBody>
      </p:sp>
    </p:spTree>
    <p:extLst>
      <p:ext uri="{BB962C8B-B14F-4D97-AF65-F5344CB8AC3E}">
        <p14:creationId xmlns:p14="http://schemas.microsoft.com/office/powerpoint/2010/main" val="326647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EA275-626C-4B2F-A652-F1BD110F23F9}"/>
              </a:ext>
            </a:extLst>
          </p:cNvPr>
          <p:cNvSpPr>
            <a:spLocks noGrp="1"/>
          </p:cNvSpPr>
          <p:nvPr>
            <p:ph type="body" sz="quarter" idx="10"/>
          </p:nvPr>
        </p:nvSpPr>
        <p:spPr>
          <a:xfrm>
            <a:off x="838200" y="1633711"/>
            <a:ext cx="10310813" cy="328612"/>
          </a:xfrm>
          <a:prstGeom prst="rect">
            <a:avLst/>
          </a:prstGeom>
        </p:spPr>
        <p:txBody>
          <a:bodyPr lIns="0" tIns="0" rIns="0" bIns="0" anchor="ctr" anchorCtr="0"/>
          <a:lstStyle>
            <a:lvl1pPr marL="0" indent="0">
              <a:buNone/>
              <a:defRPr sz="2400">
                <a:solidFill>
                  <a:srgbClr val="18C2CC"/>
                </a:solidFill>
                <a:latin typeface="Barlow SemiBold" panose="00000700000000000000" pitchFamily="2" charset="0"/>
              </a:defRPr>
            </a:lvl1pPr>
          </a:lstStyle>
          <a:p>
            <a:pPr lvl="0"/>
            <a:r>
              <a:rPr lang="en-US"/>
              <a:t>Click to edit Master text styles</a:t>
            </a:r>
          </a:p>
        </p:txBody>
      </p:sp>
      <p:sp>
        <p:nvSpPr>
          <p:cNvPr id="13" name="Title 1">
            <a:extLst>
              <a:ext uri="{FF2B5EF4-FFF2-40B4-BE49-F238E27FC236}">
                <a16:creationId xmlns:a16="http://schemas.microsoft.com/office/drawing/2014/main" id="{16630F3B-2F69-4944-8C2E-C397573A4269}"/>
              </a:ext>
            </a:extLst>
          </p:cNvPr>
          <p:cNvSpPr>
            <a:spLocks noGrp="1"/>
          </p:cNvSpPr>
          <p:nvPr>
            <p:ph type="title"/>
          </p:nvPr>
        </p:nvSpPr>
        <p:spPr>
          <a:xfrm>
            <a:off x="838200" y="1157588"/>
            <a:ext cx="10310797"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sp>
        <p:nvSpPr>
          <p:cNvPr id="17" name="Content Placeholder 2">
            <a:extLst>
              <a:ext uri="{FF2B5EF4-FFF2-40B4-BE49-F238E27FC236}">
                <a16:creationId xmlns:a16="http://schemas.microsoft.com/office/drawing/2014/main" id="{3C3F5063-CD06-47FD-8B6B-E016319B4F69}"/>
              </a:ext>
            </a:extLst>
          </p:cNvPr>
          <p:cNvSpPr>
            <a:spLocks noGrp="1"/>
          </p:cNvSpPr>
          <p:nvPr>
            <p:ph idx="1"/>
          </p:nvPr>
        </p:nvSpPr>
        <p:spPr>
          <a:xfrm>
            <a:off x="838200" y="2048222"/>
            <a:ext cx="10515600" cy="4079528"/>
          </a:xfrm>
          <a:prstGeom prst="rect">
            <a:avLst/>
          </a:prstGeom>
          <a:ln>
            <a:noFill/>
          </a:ln>
        </p:spPr>
        <p:txBody>
          <a:bodyPr/>
          <a:lstStyle>
            <a:lvl1pPr marL="457200" indent="-457200">
              <a:buClr>
                <a:srgbClr val="F05660"/>
              </a:buClr>
              <a:buSzPct val="105000"/>
              <a:buFont typeface="Wingdings" panose="05000000000000000000" pitchFamily="2" charset="2"/>
              <a:buChar char="n"/>
              <a:defRPr sz="2400">
                <a:solidFill>
                  <a:srgbClr val="092C48"/>
                </a:solidFill>
                <a:latin typeface="Barlow" panose="00000500000000000000" pitchFamily="2" charset="0"/>
              </a:defRPr>
            </a:lvl1pPr>
            <a:lvl2pPr marL="800100" indent="-342900">
              <a:buClr>
                <a:srgbClr val="18C2CC"/>
              </a:buClr>
              <a:buSzPct val="75000"/>
              <a:buFont typeface="Work Sans ExtraBold" pitchFamily="2" charset="0"/>
              <a:buChar char="►"/>
              <a:defRPr sz="2000">
                <a:solidFill>
                  <a:srgbClr val="092C48"/>
                </a:solidFill>
                <a:latin typeface="Barlow" panose="00000500000000000000" pitchFamily="2" charset="0"/>
              </a:defRPr>
            </a:lvl2pPr>
            <a:lvl3pPr marL="971550" indent="-171450">
              <a:buClr>
                <a:srgbClr val="646464"/>
              </a:buClr>
              <a:buFont typeface="Wingdings 2" panose="05020102010507070707" pitchFamily="18" charset="2"/>
              <a:buChar char=""/>
              <a:defRPr sz="1600" i="1">
                <a:solidFill>
                  <a:srgbClr val="646464"/>
                </a:solidFill>
                <a:latin typeface="Barlow" panose="00000500000000000000" pitchFamily="2" charset="0"/>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lvl="0"/>
            <a:r>
              <a:rPr lang="en-US"/>
              <a:t>Click to edit Master text styles</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71134A63-3B88-40FC-A8F1-308F8B24059E}"/>
              </a:ext>
            </a:extLst>
          </p:cNvPr>
          <p:cNvCxnSpPr/>
          <p:nvPr userDrawn="1"/>
        </p:nvCxnSpPr>
        <p:spPr>
          <a:xfrm>
            <a:off x="0" y="1547812"/>
            <a:ext cx="11668125"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9316C21-D053-440E-B6BB-696A9CC47D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10" b="510"/>
          <a:stretch/>
        </p:blipFill>
        <p:spPr>
          <a:xfrm>
            <a:off x="11148997" y="997377"/>
            <a:ext cx="519128" cy="481379"/>
          </a:xfrm>
          <a:prstGeom prst="rect">
            <a:avLst/>
          </a:prstGeom>
        </p:spPr>
      </p:pic>
      <p:pic>
        <p:nvPicPr>
          <p:cNvPr id="16" name="Picture 15" descr="Text&#10;&#10;Description automatically generated">
            <a:extLst>
              <a:ext uri="{FF2B5EF4-FFF2-40B4-BE49-F238E27FC236}">
                <a16:creationId xmlns:a16="http://schemas.microsoft.com/office/drawing/2014/main" id="{D3250D0E-4449-4DC1-9DBC-3421CBCAF7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22" name="TextBox 21">
            <a:extLst>
              <a:ext uri="{FF2B5EF4-FFF2-40B4-BE49-F238E27FC236}">
                <a16:creationId xmlns:a16="http://schemas.microsoft.com/office/drawing/2014/main" id="{E939B4A9-1025-42CA-B799-E54AB0547EAE}"/>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3544388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asic_whit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848614" y="2118993"/>
            <a:ext cx="73152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847727" y="2634930"/>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8459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6BD465-FC0B-4B65-99BC-5DB2A52878A9}"/>
              </a:ext>
            </a:extLst>
          </p:cNvPr>
          <p:cNvSpPr>
            <a:spLocks noGrp="1"/>
          </p:cNvSpPr>
          <p:nvPr>
            <p:ph type="sldNum" sz="quarter" idx="10"/>
          </p:nvPr>
        </p:nvSpPr>
        <p:spPr/>
        <p:txBody>
          <a:bodyPr/>
          <a:lstStyle/>
          <a:p>
            <a:fld id="{406AAB76-5E90-4A9C-9FCF-401F619A091A}"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CFD79D58-0CFD-4F23-A077-358CD61518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96809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7249-BD7B-4008-821A-2B7F4A5EAF1F}"/>
              </a:ext>
            </a:extLst>
          </p:cNvPr>
          <p:cNvSpPr>
            <a:spLocks noGrp="1"/>
          </p:cNvSpPr>
          <p:nvPr>
            <p:ph type="ctrTitle" hasCustomPrompt="1"/>
          </p:nvPr>
        </p:nvSpPr>
        <p:spPr>
          <a:xfrm>
            <a:off x="6277956" y="3003462"/>
            <a:ext cx="5281782" cy="1078689"/>
          </a:xfrm>
          <a:prstGeom prst="rect">
            <a:avLst/>
          </a:prstGeom>
        </p:spPr>
        <p:txBody>
          <a:bodyPr lIns="0" tIns="0" rIns="0" bIns="0" anchor="t" anchorCtr="0"/>
          <a:lstStyle>
            <a:lvl1pPr algn="l">
              <a:lnSpc>
                <a:spcPts val="4000"/>
              </a:lnSpc>
              <a:spcBef>
                <a:spcPts val="600"/>
              </a:spcBef>
              <a:defRPr sz="4000"/>
            </a:lvl1pPr>
          </a:lstStyle>
          <a:p>
            <a:r>
              <a:rPr lang="en-US"/>
              <a:t>Click to add presentation title</a:t>
            </a:r>
          </a:p>
        </p:txBody>
      </p:sp>
      <p:sp>
        <p:nvSpPr>
          <p:cNvPr id="3" name="Subtitle 2">
            <a:extLst>
              <a:ext uri="{FF2B5EF4-FFF2-40B4-BE49-F238E27FC236}">
                <a16:creationId xmlns:a16="http://schemas.microsoft.com/office/drawing/2014/main" id="{F1385463-1EA7-495D-93A9-AB8374D4A417}"/>
              </a:ext>
            </a:extLst>
          </p:cNvPr>
          <p:cNvSpPr>
            <a:spLocks noGrp="1"/>
          </p:cNvSpPr>
          <p:nvPr>
            <p:ph type="subTitle" idx="1" hasCustomPrompt="1"/>
          </p:nvPr>
        </p:nvSpPr>
        <p:spPr>
          <a:xfrm>
            <a:off x="6277956" y="4162530"/>
            <a:ext cx="5281784" cy="823965"/>
          </a:xfrm>
          <a:prstGeom prst="rect">
            <a:avLst/>
          </a:prstGeom>
        </p:spPr>
        <p:txBody>
          <a:bodyPr lIns="0" tIns="0" rIns="0" bIns="0"/>
          <a:lstStyle>
            <a:lvl1pPr marL="0" indent="0" algn="l">
              <a:buNone/>
              <a:defRPr sz="2400">
                <a:solidFill>
                  <a:srgbClr val="082C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9FA1DA0F-13F0-4A06-8C41-12D7BBC2CD73}"/>
              </a:ext>
            </a:extLst>
          </p:cNvPr>
          <p:cNvCxnSpPr>
            <a:cxnSpLocks/>
          </p:cNvCxnSpPr>
          <p:nvPr userDrawn="1"/>
        </p:nvCxnSpPr>
        <p:spPr>
          <a:xfrm>
            <a:off x="6277956" y="274320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03602B-9469-4A9F-9ECE-C6D4833724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77956" y="1020318"/>
            <a:ext cx="2624328" cy="656082"/>
          </a:xfrm>
          <a:prstGeom prst="rect">
            <a:avLst/>
          </a:prstGeom>
        </p:spPr>
      </p:pic>
      <p:sp>
        <p:nvSpPr>
          <p:cNvPr id="9" name="Picture Placeholder 2">
            <a:extLst>
              <a:ext uri="{FF2B5EF4-FFF2-40B4-BE49-F238E27FC236}">
                <a16:creationId xmlns:a16="http://schemas.microsoft.com/office/drawing/2014/main" id="{92F9E46F-8F4B-4006-A320-20B46D308709}"/>
              </a:ext>
            </a:extLst>
          </p:cNvPr>
          <p:cNvSpPr>
            <a:spLocks noGrp="1"/>
          </p:cNvSpPr>
          <p:nvPr>
            <p:ph type="pic" sz="quarter" idx="18"/>
          </p:nvPr>
        </p:nvSpPr>
        <p:spPr>
          <a:xfrm>
            <a:off x="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 name="connsiteX4" fmla="*/ 0 w 6324600"/>
              <a:gd name="connsiteY4"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cubicBezTo>
                  <a:pt x="6145645" y="273627"/>
                  <a:pt x="5228936" y="1482436"/>
                  <a:pt x="5237018" y="3262745"/>
                </a:cubicBezTo>
                <a:cubicBezTo>
                  <a:pt x="5225473" y="5489863"/>
                  <a:pt x="6024418" y="6428510"/>
                  <a:pt x="6324600" y="6858000"/>
                </a:cubicBezTo>
                <a:lnTo>
                  <a:pt x="0" y="6858000"/>
                </a:lnTo>
                <a:lnTo>
                  <a:pt x="0" y="0"/>
                </a:lnTo>
                <a:close/>
              </a:path>
            </a:pathLst>
          </a:custGeom>
        </p:spPr>
        <p:txBody>
          <a:bodyPr/>
          <a:lstStyle>
            <a:lvl1pPr marL="0" indent="0">
              <a:buFontTx/>
              <a:buNone/>
              <a:defRPr sz="1600"/>
            </a:lvl1pPr>
          </a:lstStyle>
          <a:p>
            <a:r>
              <a:rPr lang="en-US" dirty="0"/>
              <a:t>Click icon to add picture</a:t>
            </a:r>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a:extLst>
              <a:ext uri="{FF2B5EF4-FFF2-40B4-BE49-F238E27FC236}">
                <a16:creationId xmlns:a16="http://schemas.microsoft.com/office/drawing/2014/main" id="{BB8191DB-9493-4876-98FD-6E5CDB738A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6370732"/>
            <a:ext cx="1408584" cy="364365"/>
          </a:xfrm>
          <a:prstGeom prst="rect">
            <a:avLst/>
          </a:prstGeom>
        </p:spPr>
      </p:pic>
    </p:spTree>
    <p:extLst>
      <p:ext uri="{BB962C8B-B14F-4D97-AF65-F5344CB8AC3E}">
        <p14:creationId xmlns:p14="http://schemas.microsoft.com/office/powerpoint/2010/main" val="732353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_stri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7249-BD7B-4008-821A-2B7F4A5EAF1F}"/>
              </a:ext>
            </a:extLst>
          </p:cNvPr>
          <p:cNvSpPr>
            <a:spLocks noGrp="1"/>
          </p:cNvSpPr>
          <p:nvPr>
            <p:ph type="ctrTitle" hasCustomPrompt="1"/>
          </p:nvPr>
        </p:nvSpPr>
        <p:spPr>
          <a:xfrm>
            <a:off x="4500806" y="2988311"/>
            <a:ext cx="6591735" cy="599428"/>
          </a:xfrm>
          <a:prstGeom prst="rect">
            <a:avLst/>
          </a:prstGeom>
        </p:spPr>
        <p:txBody>
          <a:bodyPr lIns="0" tIns="0" rIns="0" bIns="0" anchor="t" anchorCtr="0"/>
          <a:lstStyle>
            <a:lvl1pPr algn="l">
              <a:lnSpc>
                <a:spcPts val="4000"/>
              </a:lnSpc>
              <a:spcBef>
                <a:spcPts val="600"/>
              </a:spcBef>
              <a:defRPr sz="4000"/>
            </a:lvl1pPr>
          </a:lstStyle>
          <a:p>
            <a:r>
              <a:rPr lang="en-US"/>
              <a:t>Click to add presentation title</a:t>
            </a:r>
          </a:p>
        </p:txBody>
      </p:sp>
      <p:sp>
        <p:nvSpPr>
          <p:cNvPr id="3" name="Subtitle 2">
            <a:extLst>
              <a:ext uri="{FF2B5EF4-FFF2-40B4-BE49-F238E27FC236}">
                <a16:creationId xmlns:a16="http://schemas.microsoft.com/office/drawing/2014/main" id="{F1385463-1EA7-495D-93A9-AB8374D4A417}"/>
              </a:ext>
            </a:extLst>
          </p:cNvPr>
          <p:cNvSpPr>
            <a:spLocks noGrp="1"/>
          </p:cNvSpPr>
          <p:nvPr>
            <p:ph type="subTitle" idx="1" hasCustomPrompt="1"/>
          </p:nvPr>
        </p:nvSpPr>
        <p:spPr>
          <a:xfrm>
            <a:off x="4500806" y="3644900"/>
            <a:ext cx="6591734" cy="482600"/>
          </a:xfrm>
          <a:prstGeom prst="rect">
            <a:avLst/>
          </a:prstGeo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9FA1DA0F-13F0-4A06-8C41-12D7BBC2CD73}"/>
              </a:ext>
            </a:extLst>
          </p:cNvPr>
          <p:cNvCxnSpPr>
            <a:cxnSpLocks/>
          </p:cNvCxnSpPr>
          <p:nvPr userDrawn="1"/>
        </p:nvCxnSpPr>
        <p:spPr>
          <a:xfrm>
            <a:off x="4500806" y="274320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03602B-9469-4A9F-9ECE-C6D4833724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00806" y="1020318"/>
            <a:ext cx="2624328" cy="656082"/>
          </a:xfrm>
          <a:prstGeom prst="rect">
            <a:avLst/>
          </a:prstGeom>
        </p:spPr>
      </p:pic>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1" cy="87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stop, door, street, sign&#10;&#10;Description automatically generated">
            <a:extLst>
              <a:ext uri="{FF2B5EF4-FFF2-40B4-BE49-F238E27FC236}">
                <a16:creationId xmlns:a16="http://schemas.microsoft.com/office/drawing/2014/main" id="{B8F565B6-1E8E-446D-B738-6CC666DA1E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
          <a:stretch/>
        </p:blipFill>
        <p:spPr>
          <a:xfrm>
            <a:off x="1008" y="0"/>
            <a:ext cx="3504192" cy="6858000"/>
          </a:xfrm>
          <a:prstGeom prst="rect">
            <a:avLst/>
          </a:prstGeom>
        </p:spPr>
      </p:pic>
      <p:pic>
        <p:nvPicPr>
          <p:cNvPr id="9" name="Picture 8" descr="Text&#10;&#10;Description automatically generated">
            <a:extLst>
              <a:ext uri="{FF2B5EF4-FFF2-40B4-BE49-F238E27FC236}">
                <a16:creationId xmlns:a16="http://schemas.microsoft.com/office/drawing/2014/main" id="{648E7ADF-292E-440D-A102-F995F2A429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9622" y="6370732"/>
            <a:ext cx="1408584" cy="364365"/>
          </a:xfrm>
          <a:prstGeom prst="rect">
            <a:avLst/>
          </a:prstGeom>
        </p:spPr>
      </p:pic>
    </p:spTree>
    <p:extLst>
      <p:ext uri="{BB962C8B-B14F-4D97-AF65-F5344CB8AC3E}">
        <p14:creationId xmlns:p14="http://schemas.microsoft.com/office/powerpoint/2010/main" val="4006897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1EB2-F561-4A4C-9B06-D3584D8B5CF6}"/>
              </a:ext>
            </a:extLst>
          </p:cNvPr>
          <p:cNvSpPr>
            <a:spLocks noGrp="1"/>
          </p:cNvSpPr>
          <p:nvPr>
            <p:ph type="title" hasCustomPrompt="1"/>
          </p:nvPr>
        </p:nvSpPr>
        <p:spPr>
          <a:xfrm>
            <a:off x="6357256" y="1548015"/>
            <a:ext cx="5219048" cy="550946"/>
          </a:xfrm>
          <a:prstGeom prst="rect">
            <a:avLst/>
          </a:prstGeom>
        </p:spPr>
        <p:txBody>
          <a:bodyPr lIns="0" tIns="0" rIns="0" bIns="0"/>
          <a:lstStyle>
            <a:lvl1pPr>
              <a:defRPr sz="3600" b="1" i="0" cap="all" baseline="0">
                <a:latin typeface="Barlow" panose="00000500000000000000" pitchFamily="2" charset="0"/>
              </a:defRPr>
            </a:lvl1pPr>
          </a:lstStyle>
          <a:p>
            <a:r>
              <a:rPr lang="en-US"/>
              <a:t>Title/AGENDA/TOC</a:t>
            </a:r>
          </a:p>
        </p:txBody>
      </p:sp>
      <p:sp>
        <p:nvSpPr>
          <p:cNvPr id="3" name="Content Placeholder 2">
            <a:extLst>
              <a:ext uri="{FF2B5EF4-FFF2-40B4-BE49-F238E27FC236}">
                <a16:creationId xmlns:a16="http://schemas.microsoft.com/office/drawing/2014/main" id="{FD24D63D-46B5-4E56-869F-E17431D45437}"/>
              </a:ext>
            </a:extLst>
          </p:cNvPr>
          <p:cNvSpPr>
            <a:spLocks noGrp="1"/>
          </p:cNvSpPr>
          <p:nvPr>
            <p:ph idx="1"/>
          </p:nvPr>
        </p:nvSpPr>
        <p:spPr>
          <a:xfrm>
            <a:off x="6357255" y="2437045"/>
            <a:ext cx="5219049" cy="382564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884D5C5-04EE-4E2C-B921-57397799E853}"/>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8" name="Straight Connector 7">
            <a:extLst>
              <a:ext uri="{FF2B5EF4-FFF2-40B4-BE49-F238E27FC236}">
                <a16:creationId xmlns:a16="http://schemas.microsoft.com/office/drawing/2014/main" id="{6AD8736F-3FDA-4DB6-88E3-63EB60FAD54B}"/>
              </a:ext>
            </a:extLst>
          </p:cNvPr>
          <p:cNvCxnSpPr>
            <a:cxnSpLocks/>
          </p:cNvCxnSpPr>
          <p:nvPr userDrawn="1"/>
        </p:nvCxnSpPr>
        <p:spPr>
          <a:xfrm>
            <a:off x="6357255" y="128905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9C44CD2A-035D-419F-A156-319EE51B6227}"/>
              </a:ext>
            </a:extLst>
          </p:cNvPr>
          <p:cNvSpPr>
            <a:spLocks noGrp="1"/>
          </p:cNvSpPr>
          <p:nvPr>
            <p:ph type="pic" sz="quarter" idx="11"/>
          </p:nvPr>
        </p:nvSpPr>
        <p:spPr>
          <a:xfrm>
            <a:off x="-1" y="0"/>
            <a:ext cx="5834745" cy="6858000"/>
          </a:xfrm>
          <a:prstGeom prst="rect">
            <a:avLst/>
          </a:prstGeom>
        </p:spPr>
        <p:txBody>
          <a:bodyPr/>
          <a:lstStyle>
            <a:lvl1pPr marL="0" indent="0">
              <a:buFontTx/>
              <a:buNone/>
              <a:defRPr sz="1600"/>
            </a:lvl1pPr>
          </a:lstStyle>
          <a:p>
            <a:endParaRPr lang="en-US" dirty="0"/>
          </a:p>
        </p:txBody>
      </p:sp>
      <p:pic>
        <p:nvPicPr>
          <p:cNvPr id="7" name="Picture 6" descr="Text&#10;&#10;Description automatically generated">
            <a:extLst>
              <a:ext uri="{FF2B5EF4-FFF2-40B4-BE49-F238E27FC236}">
                <a16:creationId xmlns:a16="http://schemas.microsoft.com/office/drawing/2014/main" id="{4156B91E-F707-4FEB-ACBF-ED99EFAF2C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4009082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40C0-E8A1-4C35-925E-4FD15A63A6C5}"/>
              </a:ext>
            </a:extLst>
          </p:cNvPr>
          <p:cNvSpPr>
            <a:spLocks noGrp="1"/>
          </p:cNvSpPr>
          <p:nvPr>
            <p:ph type="title" hasCustomPrompt="1"/>
          </p:nvPr>
        </p:nvSpPr>
        <p:spPr>
          <a:xfrm>
            <a:off x="6199633" y="3089560"/>
            <a:ext cx="5376672" cy="823025"/>
          </a:xfrm>
          <a:prstGeom prst="rect">
            <a:avLst/>
          </a:prstGeom>
        </p:spPr>
        <p:txBody>
          <a:bodyPr lIns="0" tIns="0" rIns="0" bIns="0" anchor="t" anchorCtr="0"/>
          <a:lstStyle>
            <a:lvl1pPr>
              <a:defRPr sz="3600" b="1" cap="all" baseline="0">
                <a:latin typeface="Barlow" panose="00000500000000000000" pitchFamily="2" charset="0"/>
              </a:defRPr>
            </a:lvl1pPr>
          </a:lstStyle>
          <a:p>
            <a:r>
              <a:rPr lang="en-US"/>
              <a:t>Section title</a:t>
            </a:r>
          </a:p>
        </p:txBody>
      </p:sp>
      <p:sp>
        <p:nvSpPr>
          <p:cNvPr id="3" name="Text Placeholder 2">
            <a:extLst>
              <a:ext uri="{FF2B5EF4-FFF2-40B4-BE49-F238E27FC236}">
                <a16:creationId xmlns:a16="http://schemas.microsoft.com/office/drawing/2014/main" id="{5400D91D-CFD9-4517-9407-3A0C5C1C9E23}"/>
              </a:ext>
            </a:extLst>
          </p:cNvPr>
          <p:cNvSpPr>
            <a:spLocks noGrp="1"/>
          </p:cNvSpPr>
          <p:nvPr>
            <p:ph type="body" idx="1"/>
          </p:nvPr>
        </p:nvSpPr>
        <p:spPr>
          <a:xfrm>
            <a:off x="6199632" y="4068979"/>
            <a:ext cx="5376672" cy="1854860"/>
          </a:xfrm>
          <a:prstGeom prst="rect">
            <a:avLst/>
          </a:prstGeom>
        </p:spPr>
        <p:txBody>
          <a:bodyPr/>
          <a:lstStyle>
            <a:lvl1pPr marL="0" indent="0">
              <a:spcAft>
                <a:spcPts val="600"/>
              </a:spcAft>
              <a:buNone/>
              <a:defRPr sz="2400">
                <a:solidFill>
                  <a:srgbClr val="082C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926BD465-FC0B-4B65-99BC-5DB2A52878A9}"/>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6" name="Straight Connector 5">
            <a:extLst>
              <a:ext uri="{FF2B5EF4-FFF2-40B4-BE49-F238E27FC236}">
                <a16:creationId xmlns:a16="http://schemas.microsoft.com/office/drawing/2014/main" id="{9238FF4E-3161-4742-A7E8-B83B4254B684}"/>
              </a:ext>
            </a:extLst>
          </p:cNvPr>
          <p:cNvCxnSpPr>
            <a:cxnSpLocks/>
          </p:cNvCxnSpPr>
          <p:nvPr userDrawn="1"/>
        </p:nvCxnSpPr>
        <p:spPr>
          <a:xfrm>
            <a:off x="6248402" y="2808479"/>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D01DB833-7A84-44A0-B643-82EB3B671C17}"/>
              </a:ext>
            </a:extLst>
          </p:cNvPr>
          <p:cNvSpPr>
            <a:spLocks noGrp="1"/>
          </p:cNvSpPr>
          <p:nvPr>
            <p:ph type="pic" sz="quarter" idx="11"/>
          </p:nvPr>
        </p:nvSpPr>
        <p:spPr>
          <a:xfrm>
            <a:off x="658368" y="1024128"/>
            <a:ext cx="5120640" cy="5120640"/>
          </a:xfrm>
          <a:prstGeom prst="ellipse">
            <a:avLst/>
          </a:prstGeom>
        </p:spPr>
        <p:txBody>
          <a:bodyPr lIns="0" tIns="0" rIns="0" bIns="0"/>
          <a:lstStyle>
            <a:lvl1pPr marL="0" indent="0">
              <a:buFontTx/>
              <a:buNone/>
              <a:defRPr sz="1600"/>
            </a:lvl1pPr>
          </a:lstStyle>
          <a:p>
            <a:endParaRPr lang="en-US" dirty="0"/>
          </a:p>
        </p:txBody>
      </p:sp>
      <p:pic>
        <p:nvPicPr>
          <p:cNvPr id="7" name="Picture 6" descr="Text&#10;&#10;Description automatically generated">
            <a:extLst>
              <a:ext uri="{FF2B5EF4-FFF2-40B4-BE49-F238E27FC236}">
                <a16:creationId xmlns:a16="http://schemas.microsoft.com/office/drawing/2014/main" id="{CFD79D58-0CFD-4F23-A077-358CD61518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2207541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806A-7F43-4F9E-A77C-B73634468F14}"/>
              </a:ext>
            </a:extLst>
          </p:cNvPr>
          <p:cNvSpPr>
            <a:spLocks noGrp="1"/>
          </p:cNvSpPr>
          <p:nvPr>
            <p:ph type="title"/>
          </p:nvPr>
        </p:nvSpPr>
        <p:spPr>
          <a:xfrm>
            <a:off x="6324600" y="1785619"/>
            <a:ext cx="5180712" cy="1090457"/>
          </a:xfrm>
          <a:prstGeom prst="rect">
            <a:avLst/>
          </a:prstGeom>
        </p:spPr>
        <p:txBody>
          <a:bodyPr lIns="0" tIns="0" rIns="0" bIns="0" anchor="t" anchorCtr="0"/>
          <a:lstStyle>
            <a:lvl1pPr>
              <a:defRPr lang="en-US" dirty="0"/>
            </a:lvl1pPr>
          </a:lstStyle>
          <a:p>
            <a:r>
              <a:rPr lang="en-US"/>
              <a:t>Click to edit Master title style</a:t>
            </a:r>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6324600" y="1520553"/>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6324600" y="3134024"/>
            <a:ext cx="5180712"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Picture Placeholder 2">
            <a:extLst>
              <a:ext uri="{FF2B5EF4-FFF2-40B4-BE49-F238E27FC236}">
                <a16:creationId xmlns:a16="http://schemas.microsoft.com/office/drawing/2014/main" id="{39190798-10DD-430F-B4BA-8688747988DE}"/>
              </a:ext>
            </a:extLst>
          </p:cNvPr>
          <p:cNvSpPr>
            <a:spLocks noGrp="1"/>
          </p:cNvSpPr>
          <p:nvPr>
            <p:ph type="pic" sz="quarter" idx="18"/>
          </p:nvPr>
        </p:nvSpPr>
        <p:spPr>
          <a:xfrm>
            <a:off x="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 name="connsiteX4" fmla="*/ 0 w 6324600"/>
              <a:gd name="connsiteY4"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cubicBezTo>
                  <a:pt x="6145645" y="273627"/>
                  <a:pt x="5228936" y="1482436"/>
                  <a:pt x="5237018" y="3262745"/>
                </a:cubicBezTo>
                <a:cubicBezTo>
                  <a:pt x="5225473" y="5489863"/>
                  <a:pt x="6024418" y="6428510"/>
                  <a:pt x="6324600" y="6858000"/>
                </a:cubicBezTo>
                <a:lnTo>
                  <a:pt x="0" y="6858000"/>
                </a:lnTo>
                <a:lnTo>
                  <a:pt x="0" y="0"/>
                </a:lnTo>
                <a:close/>
              </a:path>
            </a:pathLst>
          </a:custGeom>
        </p:spPr>
        <p:txBody>
          <a:bodyPr/>
          <a:lstStyle>
            <a:lvl1pPr marL="0" indent="0">
              <a:buFontTx/>
              <a:buNone/>
              <a:defRPr sz="1600"/>
            </a:lvl1pPr>
          </a:lstStyle>
          <a:p>
            <a:r>
              <a:rPr lang="en-US" dirty="0"/>
              <a:t>Click icon to add picture</a:t>
            </a:r>
          </a:p>
        </p:txBody>
      </p:sp>
      <p:sp>
        <p:nvSpPr>
          <p:cNvPr id="10" name="Content Placeholder 2">
            <a:extLst>
              <a:ext uri="{FF2B5EF4-FFF2-40B4-BE49-F238E27FC236}">
                <a16:creationId xmlns:a16="http://schemas.microsoft.com/office/drawing/2014/main" id="{3E28E672-DF24-4510-B36F-BE1C5AAC845B}"/>
              </a:ext>
            </a:extLst>
          </p:cNvPr>
          <p:cNvSpPr>
            <a:spLocks noGrp="1"/>
          </p:cNvSpPr>
          <p:nvPr>
            <p:ph sz="half" idx="1"/>
          </p:nvPr>
        </p:nvSpPr>
        <p:spPr>
          <a:xfrm>
            <a:off x="6324600" y="3605028"/>
            <a:ext cx="5181600" cy="2498060"/>
          </a:xfrm>
          <a:prstGeom prst="rect">
            <a:avLst/>
          </a:prstGeom>
        </p:spPr>
        <p:txBody>
          <a:bodyPr lIns="0" tIns="0" rIns="0" bIns="0"/>
          <a:lstStyle>
            <a:lvl1pPr>
              <a:lnSpc>
                <a:spcPct val="100000"/>
              </a:lnSpc>
              <a:spcBef>
                <a:spcPts val="0"/>
              </a:spcBef>
              <a:defRPr>
                <a:solidFill>
                  <a:srgbClr val="082C48"/>
                </a:solidFill>
              </a:defRPr>
            </a:lvl1pPr>
            <a:lvl2pPr>
              <a:lnSpc>
                <a:spcPct val="100000"/>
              </a:lnSpc>
              <a:spcBef>
                <a:spcPts val="0"/>
              </a:spcBef>
              <a:defRPr>
                <a:solidFill>
                  <a:srgbClr val="082C48"/>
                </a:solidFill>
              </a:defRPr>
            </a:lvl2pPr>
            <a:lvl3pPr>
              <a:lnSpc>
                <a:spcPct val="100000"/>
              </a:lnSpc>
              <a:spcBef>
                <a:spcPts val="0"/>
              </a:spcBef>
              <a:defRPr>
                <a:solidFill>
                  <a:srgbClr val="082C48"/>
                </a:solidFill>
              </a:defRPr>
            </a:lvl3pPr>
            <a:lvl4pPr>
              <a:lnSpc>
                <a:spcPct val="100000"/>
              </a:lnSpc>
              <a:spcBef>
                <a:spcPts val="0"/>
              </a:spcBef>
              <a:defRPr>
                <a:solidFill>
                  <a:srgbClr val="082C48"/>
                </a:solidFill>
              </a:defRPr>
            </a:lvl4pPr>
            <a:lvl5pPr>
              <a:lnSpc>
                <a:spcPct val="100000"/>
              </a:lnSpc>
              <a:spcBef>
                <a:spcPts val="0"/>
              </a:spcBef>
              <a:defRPr>
                <a:solidFill>
                  <a:srgbClr val="082C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76335D1C-4119-4249-82FF-6DC613F54C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989948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848614" y="2118993"/>
            <a:ext cx="73152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847727" y="2634930"/>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91988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847727" y="2106771"/>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1841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375920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375920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3758567" y="2106771"/>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591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Left">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5A5CAD7C-2CF9-4FF8-A2B7-567C19D42EFC}"/>
              </a:ext>
            </a:extLst>
          </p:cNvPr>
          <p:cNvSpPr>
            <a:spLocks noGrp="1"/>
          </p:cNvSpPr>
          <p:nvPr>
            <p:ph type="pic" sz="quarter" idx="11"/>
          </p:nvPr>
        </p:nvSpPr>
        <p:spPr>
          <a:xfrm>
            <a:off x="0" y="0"/>
            <a:ext cx="4218915" cy="6858000"/>
          </a:xfrm>
          <a:prstGeom prst="rect">
            <a:avLst/>
          </a:prstGeom>
          <a:ln w="6350">
            <a:solidFill>
              <a:srgbClr val="092C48"/>
            </a:solidFill>
          </a:ln>
        </p:spPr>
        <p:txBody>
          <a:bodyPr/>
          <a:lstStyle>
            <a:lvl1pPr marL="0" indent="0">
              <a:buFontTx/>
              <a:buNone/>
              <a:defRPr sz="1400"/>
            </a:lvl1pPr>
          </a:lstStyle>
          <a:p>
            <a:endParaRPr lang="en-US" dirty="0"/>
          </a:p>
        </p:txBody>
      </p:sp>
      <p:sp>
        <p:nvSpPr>
          <p:cNvPr id="5" name="Title 1">
            <a:extLst>
              <a:ext uri="{FF2B5EF4-FFF2-40B4-BE49-F238E27FC236}">
                <a16:creationId xmlns:a16="http://schemas.microsoft.com/office/drawing/2014/main" id="{8733AA51-10AF-4C81-85C4-4E28F2EC03B2}"/>
              </a:ext>
            </a:extLst>
          </p:cNvPr>
          <p:cNvSpPr>
            <a:spLocks noGrp="1"/>
          </p:cNvSpPr>
          <p:nvPr>
            <p:ph type="title"/>
          </p:nvPr>
        </p:nvSpPr>
        <p:spPr>
          <a:xfrm>
            <a:off x="4595389"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580BDEC-5C73-42D6-91E0-AA3DC5F0643C}"/>
              </a:ext>
            </a:extLst>
          </p:cNvPr>
          <p:cNvCxnSpPr>
            <a:cxnSpLocks/>
          </p:cNvCxnSpPr>
          <p:nvPr userDrawn="1"/>
        </p:nvCxnSpPr>
        <p:spPr>
          <a:xfrm>
            <a:off x="4595389" y="1838554"/>
            <a:ext cx="7072736"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45B038-6ECE-4FCF-875F-843894CB93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sp>
        <p:nvSpPr>
          <p:cNvPr id="12" name="Content Placeholder 2">
            <a:extLst>
              <a:ext uri="{FF2B5EF4-FFF2-40B4-BE49-F238E27FC236}">
                <a16:creationId xmlns:a16="http://schemas.microsoft.com/office/drawing/2014/main" id="{2D9B49BA-1FB1-4F67-9DA7-7696857422A0}"/>
              </a:ext>
            </a:extLst>
          </p:cNvPr>
          <p:cNvSpPr>
            <a:spLocks noGrp="1"/>
          </p:cNvSpPr>
          <p:nvPr>
            <p:ph idx="1"/>
          </p:nvPr>
        </p:nvSpPr>
        <p:spPr>
          <a:xfrm>
            <a:off x="4595388" y="2038350"/>
            <a:ext cx="7183860" cy="4151541"/>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rgbClr val="092C48"/>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pic>
        <p:nvPicPr>
          <p:cNvPr id="21" name="Picture 20" descr="Text&#10;&#10;Description automatically generated">
            <a:extLst>
              <a:ext uri="{FF2B5EF4-FFF2-40B4-BE49-F238E27FC236}">
                <a16:creationId xmlns:a16="http://schemas.microsoft.com/office/drawing/2014/main" id="{F1877492-4506-4E4F-AC58-A900148204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22" name="TextBox 21">
            <a:extLst>
              <a:ext uri="{FF2B5EF4-FFF2-40B4-BE49-F238E27FC236}">
                <a16:creationId xmlns:a16="http://schemas.microsoft.com/office/drawing/2014/main" id="{FF93D2EA-7FB9-4DF6-B85E-13D6E8021E9E}"/>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730387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Text Placeholder 12">
            <a:extLst>
              <a:ext uri="{FF2B5EF4-FFF2-40B4-BE49-F238E27FC236}">
                <a16:creationId xmlns:a16="http://schemas.microsoft.com/office/drawing/2014/main" id="{302A7818-A93A-4D4D-8A68-E8FF9CB01C98}"/>
              </a:ext>
            </a:extLst>
          </p:cNvPr>
          <p:cNvSpPr>
            <a:spLocks noGrp="1"/>
          </p:cNvSpPr>
          <p:nvPr>
            <p:ph type="body" sz="quarter" idx="13" hasCustomPrompt="1"/>
          </p:nvPr>
        </p:nvSpPr>
        <p:spPr>
          <a:xfrm>
            <a:off x="5521326" y="6249822"/>
            <a:ext cx="4511674" cy="361785"/>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1" name="Text Placeholder 7">
            <a:extLst>
              <a:ext uri="{FF2B5EF4-FFF2-40B4-BE49-F238E27FC236}">
                <a16:creationId xmlns:a16="http://schemas.microsoft.com/office/drawing/2014/main" id="{37D85CBD-4476-4F01-AC06-EEC967FE4B5D}"/>
              </a:ext>
            </a:extLst>
          </p:cNvPr>
          <p:cNvSpPr>
            <a:spLocks noGrp="1"/>
          </p:cNvSpPr>
          <p:nvPr>
            <p:ph type="body" sz="quarter" idx="14" hasCustomPrompt="1"/>
          </p:nvPr>
        </p:nvSpPr>
        <p:spPr>
          <a:xfrm>
            <a:off x="5521325" y="2703838"/>
            <a:ext cx="6054344" cy="3365952"/>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4" name="Text Placeholder 8">
            <a:extLst>
              <a:ext uri="{FF2B5EF4-FFF2-40B4-BE49-F238E27FC236}">
                <a16:creationId xmlns:a16="http://schemas.microsoft.com/office/drawing/2014/main" id="{5BFA21FE-49DC-45BA-9AC7-41BF2FD35B7A}"/>
              </a:ext>
            </a:extLst>
          </p:cNvPr>
          <p:cNvSpPr>
            <a:spLocks noGrp="1"/>
          </p:cNvSpPr>
          <p:nvPr>
            <p:ph type="body" sz="quarter" idx="11" hasCustomPrompt="1"/>
          </p:nvPr>
        </p:nvSpPr>
        <p:spPr>
          <a:xfrm>
            <a:off x="5522214" y="2118993"/>
            <a:ext cx="6053455"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15" name="Title 1">
            <a:extLst>
              <a:ext uri="{FF2B5EF4-FFF2-40B4-BE49-F238E27FC236}">
                <a16:creationId xmlns:a16="http://schemas.microsoft.com/office/drawing/2014/main" id="{5505ABA0-19D8-4B78-A318-664C63F3FD6D}"/>
              </a:ext>
            </a:extLst>
          </p:cNvPr>
          <p:cNvSpPr>
            <a:spLocks noGrp="1"/>
          </p:cNvSpPr>
          <p:nvPr>
            <p:ph type="title"/>
          </p:nvPr>
        </p:nvSpPr>
        <p:spPr>
          <a:xfrm>
            <a:off x="5521961" y="1049194"/>
            <a:ext cx="6054344" cy="709458"/>
          </a:xfrm>
          <a:prstGeom prst="rect">
            <a:avLst/>
          </a:prstGeom>
        </p:spPr>
        <p:txBody>
          <a:bodyPr lIns="0" tIns="0" rIns="0" bIns="0" anchor="t" anchorCtr="0"/>
          <a:lstStyle/>
          <a:p>
            <a:r>
              <a:rPr lang="en-US"/>
              <a:t>Click to edit Master title style</a:t>
            </a:r>
          </a:p>
        </p:txBody>
      </p:sp>
      <p:cxnSp>
        <p:nvCxnSpPr>
          <p:cNvPr id="16" name="Straight Connector 15">
            <a:extLst>
              <a:ext uri="{FF2B5EF4-FFF2-40B4-BE49-F238E27FC236}">
                <a16:creationId xmlns:a16="http://schemas.microsoft.com/office/drawing/2014/main" id="{E819AB33-8CC5-4A9F-8121-3FF9A4926ADC}"/>
              </a:ext>
            </a:extLst>
          </p:cNvPr>
          <p:cNvCxnSpPr>
            <a:cxnSpLocks/>
          </p:cNvCxnSpPr>
          <p:nvPr userDrawn="1"/>
        </p:nvCxnSpPr>
        <p:spPr>
          <a:xfrm>
            <a:off x="55219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621A59D9-8CB7-4573-99BE-75DE22479AC1}"/>
              </a:ext>
            </a:extLst>
          </p:cNvPr>
          <p:cNvSpPr>
            <a:spLocks noGrp="1"/>
          </p:cNvSpPr>
          <p:nvPr>
            <p:ph type="pic" sz="quarter" idx="15"/>
          </p:nvPr>
        </p:nvSpPr>
        <p:spPr>
          <a:xfrm>
            <a:off x="-2" y="0"/>
            <a:ext cx="4965701" cy="6858000"/>
          </a:xfrm>
          <a:prstGeom prst="rect">
            <a:avLst/>
          </a:prstGeom>
        </p:spPr>
        <p:txBody>
          <a:bodyPr/>
          <a:lstStyle>
            <a:lvl1pPr marL="0" indent="0">
              <a:buFontTx/>
              <a:buNone/>
              <a:defRPr sz="1600"/>
            </a:lvl1pPr>
          </a:lstStyle>
          <a:p>
            <a:endParaRPr lang="en-US" dirty="0"/>
          </a:p>
        </p:txBody>
      </p:sp>
      <p:pic>
        <p:nvPicPr>
          <p:cNvPr id="9" name="Picture 8" descr="Text&#10;&#10;Description automatically generated">
            <a:extLst>
              <a:ext uri="{FF2B5EF4-FFF2-40B4-BE49-F238E27FC236}">
                <a16:creationId xmlns:a16="http://schemas.microsoft.com/office/drawing/2014/main" id="{EFEB9785-8FAE-4889-9934-FC4C627DF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09839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34183-0E25-4CE8-96BD-9E4E88E23481}"/>
              </a:ext>
            </a:extLst>
          </p:cNvPr>
          <p:cNvSpPr>
            <a:spLocks noGrp="1"/>
          </p:cNvSpPr>
          <p:nvPr>
            <p:ph sz="half" idx="1"/>
          </p:nvPr>
        </p:nvSpPr>
        <p:spPr>
          <a:xfrm>
            <a:off x="848360" y="2692400"/>
            <a:ext cx="5181600" cy="3239472"/>
          </a:xfrm>
          <a:prstGeom prst="rect">
            <a:avLst/>
          </a:prstGeom>
        </p:spPr>
        <p:txBody>
          <a:bodyPr lIns="0" tIns="0" rIns="0" bIns="0"/>
          <a:lstStyle>
            <a:lvl1pPr>
              <a:lnSpc>
                <a:spcPct val="100000"/>
              </a:lnSpc>
              <a:spcBef>
                <a:spcPts val="0"/>
              </a:spcBef>
              <a:defRPr>
                <a:solidFill>
                  <a:srgbClr val="082C48"/>
                </a:solidFill>
              </a:defRPr>
            </a:lvl1pPr>
            <a:lvl2pPr>
              <a:lnSpc>
                <a:spcPct val="100000"/>
              </a:lnSpc>
              <a:spcBef>
                <a:spcPts val="0"/>
              </a:spcBef>
              <a:defRPr>
                <a:solidFill>
                  <a:srgbClr val="082C48"/>
                </a:solidFill>
              </a:defRPr>
            </a:lvl2pPr>
            <a:lvl3pPr>
              <a:lnSpc>
                <a:spcPct val="100000"/>
              </a:lnSpc>
              <a:spcBef>
                <a:spcPts val="0"/>
              </a:spcBef>
              <a:defRPr>
                <a:solidFill>
                  <a:srgbClr val="082C48"/>
                </a:solidFill>
              </a:defRPr>
            </a:lvl3pPr>
            <a:lvl4pPr>
              <a:lnSpc>
                <a:spcPct val="100000"/>
              </a:lnSpc>
              <a:spcBef>
                <a:spcPts val="0"/>
              </a:spcBef>
              <a:defRPr>
                <a:solidFill>
                  <a:srgbClr val="082C48"/>
                </a:solidFill>
              </a:defRPr>
            </a:lvl4pPr>
            <a:lvl5pPr>
              <a:lnSpc>
                <a:spcPct val="100000"/>
              </a:lnSpc>
              <a:spcBef>
                <a:spcPts val="0"/>
              </a:spcBef>
              <a:defRPr>
                <a:solidFill>
                  <a:srgbClr val="082C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92BD1F-A69C-47A1-8B3C-1867BFC1BFD2}"/>
              </a:ext>
            </a:extLst>
          </p:cNvPr>
          <p:cNvSpPr>
            <a:spLocks noGrp="1"/>
          </p:cNvSpPr>
          <p:nvPr>
            <p:ph sz="half" idx="2"/>
          </p:nvPr>
        </p:nvSpPr>
        <p:spPr>
          <a:xfrm>
            <a:off x="6394704" y="2692398"/>
            <a:ext cx="5181600" cy="32394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848614" y="2114263"/>
            <a:ext cx="51816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11" name="Text Placeholder 8">
            <a:extLst>
              <a:ext uri="{FF2B5EF4-FFF2-40B4-BE49-F238E27FC236}">
                <a16:creationId xmlns:a16="http://schemas.microsoft.com/office/drawing/2014/main" id="{DDC4573F-C9B5-4720-93C4-40166B29A7D3}"/>
              </a:ext>
            </a:extLst>
          </p:cNvPr>
          <p:cNvSpPr>
            <a:spLocks noGrp="1"/>
          </p:cNvSpPr>
          <p:nvPr>
            <p:ph type="body" sz="quarter" idx="12" hasCustomPrompt="1"/>
          </p:nvPr>
        </p:nvSpPr>
        <p:spPr>
          <a:xfrm>
            <a:off x="6394704" y="2114263"/>
            <a:ext cx="51816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5" y="6206794"/>
            <a:ext cx="9159875"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2" name="Title 1">
            <a:extLst>
              <a:ext uri="{FF2B5EF4-FFF2-40B4-BE49-F238E27FC236}">
                <a16:creationId xmlns:a16="http://schemas.microsoft.com/office/drawing/2014/main" id="{1C291F52-BE9E-492A-967C-7FC98F0DE949}"/>
              </a:ext>
            </a:extLst>
          </p:cNvPr>
          <p:cNvSpPr>
            <a:spLocks noGrp="1"/>
          </p:cNvSpPr>
          <p:nvPr>
            <p:ph type="title"/>
          </p:nvPr>
        </p:nvSpPr>
        <p:spPr>
          <a:xfrm>
            <a:off x="848360" y="1049194"/>
            <a:ext cx="10727944" cy="709458"/>
          </a:xfrm>
          <a:prstGeom prst="rect">
            <a:avLst/>
          </a:prstGeom>
        </p:spPr>
        <p:txBody>
          <a:bodyPr lIns="0" tIns="0" rIns="0" bIns="0" anchor="t" anchorCtr="0"/>
          <a:lstStyle/>
          <a:p>
            <a:r>
              <a:rPr lang="en-US"/>
              <a:t>Click to edit Master title style</a:t>
            </a:r>
          </a:p>
        </p:txBody>
      </p:sp>
      <p:cxnSp>
        <p:nvCxnSpPr>
          <p:cNvPr id="14" name="Straight Connector 13">
            <a:extLst>
              <a:ext uri="{FF2B5EF4-FFF2-40B4-BE49-F238E27FC236}">
                <a16:creationId xmlns:a16="http://schemas.microsoft.com/office/drawing/2014/main" id="{F0EEAB28-FB6B-4B2D-8E50-CDD262D57E32}"/>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248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with picture call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5" y="6206794"/>
            <a:ext cx="6935117"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0" name="Content Placeholder 2">
            <a:extLst>
              <a:ext uri="{FF2B5EF4-FFF2-40B4-BE49-F238E27FC236}">
                <a16:creationId xmlns:a16="http://schemas.microsoft.com/office/drawing/2014/main" id="{EFD29BC9-4978-46A6-B6ED-63510F7BEF30}"/>
              </a:ext>
            </a:extLst>
          </p:cNvPr>
          <p:cNvSpPr>
            <a:spLocks noGrp="1"/>
          </p:cNvSpPr>
          <p:nvPr>
            <p:ph sz="half" idx="1" hasCustomPrompt="1"/>
          </p:nvPr>
        </p:nvSpPr>
        <p:spPr>
          <a:xfrm>
            <a:off x="847725"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2" name="Text Placeholder 8">
            <a:extLst>
              <a:ext uri="{FF2B5EF4-FFF2-40B4-BE49-F238E27FC236}">
                <a16:creationId xmlns:a16="http://schemas.microsoft.com/office/drawing/2014/main" id="{301B0487-B180-42D8-A6BC-2D814AD34405}"/>
              </a:ext>
            </a:extLst>
          </p:cNvPr>
          <p:cNvSpPr>
            <a:spLocks noGrp="1"/>
          </p:cNvSpPr>
          <p:nvPr>
            <p:ph type="body" sz="quarter" idx="11" hasCustomPrompt="1"/>
          </p:nvPr>
        </p:nvSpPr>
        <p:spPr>
          <a:xfrm>
            <a:off x="847725"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5" name="Text Placeholder 14">
            <a:extLst>
              <a:ext uri="{FF2B5EF4-FFF2-40B4-BE49-F238E27FC236}">
                <a16:creationId xmlns:a16="http://schemas.microsoft.com/office/drawing/2014/main" id="{5D5699C4-6633-479F-AD3E-C432B4DF01EC}"/>
              </a:ext>
            </a:extLst>
          </p:cNvPr>
          <p:cNvSpPr>
            <a:spLocks noGrp="1"/>
          </p:cNvSpPr>
          <p:nvPr>
            <p:ph type="body" sz="quarter" idx="15" hasCustomPrompt="1"/>
          </p:nvPr>
        </p:nvSpPr>
        <p:spPr>
          <a:xfrm>
            <a:off x="847725"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E12F49F5-537A-4567-8527-B9EB7AFB3055}"/>
              </a:ext>
            </a:extLst>
          </p:cNvPr>
          <p:cNvSpPr>
            <a:spLocks noGrp="1"/>
          </p:cNvSpPr>
          <p:nvPr>
            <p:ph sz="half" idx="16" hasCustomPrompt="1"/>
          </p:nvPr>
        </p:nvSpPr>
        <p:spPr>
          <a:xfrm>
            <a:off x="4582442"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6E311358-B327-47F4-83A8-940D73FBF11E}"/>
              </a:ext>
            </a:extLst>
          </p:cNvPr>
          <p:cNvSpPr>
            <a:spLocks noGrp="1"/>
          </p:cNvSpPr>
          <p:nvPr>
            <p:ph type="body" sz="quarter" idx="17" hasCustomPrompt="1"/>
          </p:nvPr>
        </p:nvSpPr>
        <p:spPr>
          <a:xfrm>
            <a:off x="4582442"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9" name="Text Placeholder 14">
            <a:extLst>
              <a:ext uri="{FF2B5EF4-FFF2-40B4-BE49-F238E27FC236}">
                <a16:creationId xmlns:a16="http://schemas.microsoft.com/office/drawing/2014/main" id="{8894C556-3EC7-4055-8432-BED02B570268}"/>
              </a:ext>
            </a:extLst>
          </p:cNvPr>
          <p:cNvSpPr>
            <a:spLocks noGrp="1"/>
          </p:cNvSpPr>
          <p:nvPr>
            <p:ph type="body" sz="quarter" idx="19" hasCustomPrompt="1"/>
          </p:nvPr>
        </p:nvSpPr>
        <p:spPr>
          <a:xfrm>
            <a:off x="4582441"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Text Placeholder 7">
            <a:extLst>
              <a:ext uri="{FF2B5EF4-FFF2-40B4-BE49-F238E27FC236}">
                <a16:creationId xmlns:a16="http://schemas.microsoft.com/office/drawing/2014/main" id="{02D6F7CF-E351-4A0E-82B2-4989E0D57545}"/>
              </a:ext>
            </a:extLst>
          </p:cNvPr>
          <p:cNvSpPr>
            <a:spLocks noGrp="1"/>
          </p:cNvSpPr>
          <p:nvPr>
            <p:ph type="body" sz="quarter" idx="14" hasCustomPrompt="1"/>
          </p:nvPr>
        </p:nvSpPr>
        <p:spPr>
          <a:xfrm>
            <a:off x="848169" y="2037759"/>
            <a:ext cx="6935117" cy="1160454"/>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21" name="Picture Placeholder 58">
            <a:extLst>
              <a:ext uri="{FF2B5EF4-FFF2-40B4-BE49-F238E27FC236}">
                <a16:creationId xmlns:a16="http://schemas.microsoft.com/office/drawing/2014/main" id="{779D25B0-81ED-4709-B852-14E692E5451F}"/>
              </a:ext>
            </a:extLst>
          </p:cNvPr>
          <p:cNvSpPr>
            <a:spLocks noGrp="1"/>
          </p:cNvSpPr>
          <p:nvPr>
            <p:ph type="pic" sz="quarter" idx="24"/>
          </p:nvPr>
        </p:nvSpPr>
        <p:spPr>
          <a:xfrm>
            <a:off x="8736077" y="791210"/>
            <a:ext cx="2757424" cy="2886620"/>
          </a:xfrm>
          <a:prstGeom prst="rect">
            <a:avLst/>
          </a:prstGeom>
        </p:spPr>
        <p:txBody>
          <a:bodyPr>
            <a:normAutofit/>
          </a:bodyPr>
          <a:lstStyle>
            <a:lvl1pPr marL="0" indent="0">
              <a:buNone/>
              <a:defRPr sz="1600"/>
            </a:lvl1pPr>
          </a:lstStyle>
          <a:p>
            <a:endParaRPr lang="en-US" dirty="0"/>
          </a:p>
        </p:txBody>
      </p:sp>
      <p:sp>
        <p:nvSpPr>
          <p:cNvPr id="22" name="Rectangle 21">
            <a:extLst>
              <a:ext uri="{FF2B5EF4-FFF2-40B4-BE49-F238E27FC236}">
                <a16:creationId xmlns:a16="http://schemas.microsoft.com/office/drawing/2014/main" id="{D510BCE1-DFD3-49E2-9BEE-B25AA4E9EFFD}"/>
              </a:ext>
            </a:extLst>
          </p:cNvPr>
          <p:cNvSpPr/>
          <p:nvPr userDrawn="1"/>
        </p:nvSpPr>
        <p:spPr>
          <a:xfrm>
            <a:off x="8736076" y="3657600"/>
            <a:ext cx="2770124" cy="2514600"/>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433B7E84-3577-411E-BD99-78ECD9046B15}"/>
              </a:ext>
            </a:extLst>
          </p:cNvPr>
          <p:cNvSpPr>
            <a:spLocks noGrp="1"/>
          </p:cNvSpPr>
          <p:nvPr>
            <p:ph type="body" sz="quarter" idx="27" hasCustomPrompt="1"/>
          </p:nvPr>
        </p:nvSpPr>
        <p:spPr>
          <a:xfrm>
            <a:off x="8958651" y="3955238"/>
            <a:ext cx="2323268" cy="558934"/>
          </a:xfrm>
          <a:prstGeom prst="rect">
            <a:avLst/>
          </a:prstGeom>
        </p:spPr>
        <p:txBody>
          <a:bodyPr lIns="0" tIns="0" rIns="0" bIns="0"/>
          <a:lstStyle>
            <a:lvl1pPr marL="0" indent="0" algn="ctr">
              <a:buFontTx/>
              <a:buNone/>
              <a:defRPr sz="1600" b="1" i="0" cap="all" baseline="0">
                <a:solidFill>
                  <a:schemeClr val="bg1"/>
                </a:solidFill>
                <a:latin typeface="Barlow" panose="00000500000000000000" pitchFamily="2" charset="0"/>
              </a:defRPr>
            </a:lvl1pPr>
            <a:lvl2pPr>
              <a:defRPr sz="1600" b="1" i="0" cap="all" baseline="0">
                <a:solidFill>
                  <a:schemeClr val="bg1"/>
                </a:solidFill>
                <a:latin typeface="Barlow" panose="00000500000000000000" pitchFamily="2" charset="0"/>
              </a:defRPr>
            </a:lvl2pPr>
            <a:lvl3pPr>
              <a:defRPr sz="1600" b="1" i="0" cap="all" baseline="0">
                <a:solidFill>
                  <a:schemeClr val="bg1"/>
                </a:solidFill>
                <a:latin typeface="Barlow" panose="00000500000000000000" pitchFamily="2" charset="0"/>
              </a:defRPr>
            </a:lvl3pPr>
            <a:lvl4pPr>
              <a:defRPr sz="1600" b="1" i="0" cap="all" baseline="0">
                <a:solidFill>
                  <a:schemeClr val="bg1"/>
                </a:solidFill>
                <a:latin typeface="Barlow" panose="00000500000000000000" pitchFamily="2" charset="0"/>
              </a:defRPr>
            </a:lvl4pPr>
            <a:lvl5pPr>
              <a:defRPr sz="1600" b="1" i="0" cap="all" baseline="0">
                <a:solidFill>
                  <a:schemeClr val="bg1"/>
                </a:solidFill>
                <a:latin typeface="Barlow" panose="00000500000000000000" pitchFamily="2" charset="0"/>
              </a:defRPr>
            </a:lvl5pPr>
          </a:lstStyle>
          <a:p>
            <a:pPr lvl="0"/>
            <a:r>
              <a:rPr lang="en-US"/>
              <a:t>Click to Add </a:t>
            </a:r>
            <a:r>
              <a:rPr lang="en-US" err="1"/>
              <a:t>SideBar</a:t>
            </a:r>
            <a:r>
              <a:rPr lang="en-US"/>
              <a:t> Headline </a:t>
            </a:r>
          </a:p>
        </p:txBody>
      </p:sp>
      <p:sp>
        <p:nvSpPr>
          <p:cNvPr id="24" name="Text Placeholder 2">
            <a:extLst>
              <a:ext uri="{FF2B5EF4-FFF2-40B4-BE49-F238E27FC236}">
                <a16:creationId xmlns:a16="http://schemas.microsoft.com/office/drawing/2014/main" id="{23BFC48D-0C1C-4C66-B80C-EC7FBA96E7C5}"/>
              </a:ext>
            </a:extLst>
          </p:cNvPr>
          <p:cNvSpPr>
            <a:spLocks noGrp="1"/>
          </p:cNvSpPr>
          <p:nvPr>
            <p:ph type="body" sz="quarter" idx="28" hasCustomPrompt="1"/>
          </p:nvPr>
        </p:nvSpPr>
        <p:spPr>
          <a:xfrm>
            <a:off x="8958651" y="4616062"/>
            <a:ext cx="2323267" cy="1104900"/>
          </a:xfrm>
          <a:prstGeom prst="rect">
            <a:avLst/>
          </a:prstGeom>
        </p:spPr>
        <p:txBody>
          <a:bodyPr/>
          <a:lstStyle>
            <a:lvl1pPr marL="0" indent="0" algn="ctr">
              <a:buFontTx/>
              <a:buNone/>
              <a:defRPr sz="1400" kern="1200" baseline="0">
                <a:solidFill>
                  <a:schemeClr val="bg1"/>
                </a:solidFill>
                <a:latin typeface="Barlow SemiBold" panose="00000700000000000000" pitchFamily="2" charset="0"/>
              </a:defRPr>
            </a:lvl1pPr>
            <a:lvl2pPr algn="ctr">
              <a:defRPr sz="1400">
                <a:solidFill>
                  <a:schemeClr val="bg1"/>
                </a:solidFill>
                <a:latin typeface="Barlow SemiBold" panose="00000700000000000000" pitchFamily="2" charset="0"/>
              </a:defRPr>
            </a:lvl2pPr>
            <a:lvl3pPr algn="ctr">
              <a:defRPr sz="1400">
                <a:solidFill>
                  <a:schemeClr val="bg1"/>
                </a:solidFill>
                <a:latin typeface="Barlow SemiBold" panose="00000700000000000000" pitchFamily="2" charset="0"/>
              </a:defRPr>
            </a:lvl3pPr>
            <a:lvl4pPr algn="ctr">
              <a:defRPr sz="1400">
                <a:solidFill>
                  <a:schemeClr val="bg1"/>
                </a:solidFill>
                <a:latin typeface="Barlow SemiBold" panose="00000700000000000000" pitchFamily="2" charset="0"/>
              </a:defRPr>
            </a:lvl4pPr>
            <a:lvl5pPr algn="ctr">
              <a:defRPr sz="1400">
                <a:solidFill>
                  <a:schemeClr val="bg1"/>
                </a:solidFill>
                <a:latin typeface="Barlow SemiBold" panose="00000700000000000000" pitchFamily="2" charset="0"/>
              </a:defRPr>
            </a:lvl5pPr>
          </a:lstStyle>
          <a:p>
            <a:pPr lvl="0"/>
            <a:r>
              <a:rPr lang="en-US"/>
              <a:t>Click to add copy</a:t>
            </a:r>
          </a:p>
        </p:txBody>
      </p:sp>
      <p:sp>
        <p:nvSpPr>
          <p:cNvPr id="26" name="Title 1">
            <a:extLst>
              <a:ext uri="{FF2B5EF4-FFF2-40B4-BE49-F238E27FC236}">
                <a16:creationId xmlns:a16="http://schemas.microsoft.com/office/drawing/2014/main" id="{8F555E61-32AE-46F9-AA17-5946AEE9BFC1}"/>
              </a:ext>
            </a:extLst>
          </p:cNvPr>
          <p:cNvSpPr>
            <a:spLocks noGrp="1"/>
          </p:cNvSpPr>
          <p:nvPr>
            <p:ph type="title"/>
          </p:nvPr>
        </p:nvSpPr>
        <p:spPr>
          <a:xfrm>
            <a:off x="848360" y="1049194"/>
            <a:ext cx="6934481" cy="709458"/>
          </a:xfrm>
          <a:prstGeom prst="rect">
            <a:avLst/>
          </a:prstGeom>
        </p:spPr>
        <p:txBody>
          <a:bodyPr lIns="0" tIns="0" rIns="0" bIns="0" anchor="t" anchorCtr="0"/>
          <a:lstStyle/>
          <a:p>
            <a:r>
              <a:rPr lang="en-US"/>
              <a:t>Click to edit Master title style</a:t>
            </a:r>
          </a:p>
        </p:txBody>
      </p:sp>
      <p:cxnSp>
        <p:nvCxnSpPr>
          <p:cNvPr id="27" name="Straight Connector 26">
            <a:extLst>
              <a:ext uri="{FF2B5EF4-FFF2-40B4-BE49-F238E27FC236}">
                <a16:creationId xmlns:a16="http://schemas.microsoft.com/office/drawing/2014/main" id="{7948637D-A540-4516-B3A9-3FDDE5DF558D}"/>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FD628F8E-A20D-4CB3-8D64-1ABBCA7B9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143823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wo content with picture call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Content Placeholder 2">
            <a:extLst>
              <a:ext uri="{FF2B5EF4-FFF2-40B4-BE49-F238E27FC236}">
                <a16:creationId xmlns:a16="http://schemas.microsoft.com/office/drawing/2014/main" id="{EFD29BC9-4978-46A6-B6ED-63510F7BEF30}"/>
              </a:ext>
            </a:extLst>
          </p:cNvPr>
          <p:cNvSpPr>
            <a:spLocks noGrp="1"/>
          </p:cNvSpPr>
          <p:nvPr>
            <p:ph sz="half" idx="1" hasCustomPrompt="1"/>
          </p:nvPr>
        </p:nvSpPr>
        <p:spPr>
          <a:xfrm>
            <a:off x="4003077"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2" name="Text Placeholder 8">
            <a:extLst>
              <a:ext uri="{FF2B5EF4-FFF2-40B4-BE49-F238E27FC236}">
                <a16:creationId xmlns:a16="http://schemas.microsoft.com/office/drawing/2014/main" id="{301B0487-B180-42D8-A6BC-2D814AD34405}"/>
              </a:ext>
            </a:extLst>
          </p:cNvPr>
          <p:cNvSpPr>
            <a:spLocks noGrp="1"/>
          </p:cNvSpPr>
          <p:nvPr>
            <p:ph type="body" sz="quarter" idx="11" hasCustomPrompt="1"/>
          </p:nvPr>
        </p:nvSpPr>
        <p:spPr>
          <a:xfrm>
            <a:off x="4003077"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5" name="Text Placeholder 14">
            <a:extLst>
              <a:ext uri="{FF2B5EF4-FFF2-40B4-BE49-F238E27FC236}">
                <a16:creationId xmlns:a16="http://schemas.microsoft.com/office/drawing/2014/main" id="{5D5699C4-6633-479F-AD3E-C432B4DF01EC}"/>
              </a:ext>
            </a:extLst>
          </p:cNvPr>
          <p:cNvSpPr>
            <a:spLocks noGrp="1"/>
          </p:cNvSpPr>
          <p:nvPr>
            <p:ph type="body" sz="quarter" idx="15" hasCustomPrompt="1"/>
          </p:nvPr>
        </p:nvSpPr>
        <p:spPr>
          <a:xfrm>
            <a:off x="4003077"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E12F49F5-537A-4567-8527-B9EB7AFB3055}"/>
              </a:ext>
            </a:extLst>
          </p:cNvPr>
          <p:cNvSpPr>
            <a:spLocks noGrp="1"/>
          </p:cNvSpPr>
          <p:nvPr>
            <p:ph sz="half" idx="16" hasCustomPrompt="1"/>
          </p:nvPr>
        </p:nvSpPr>
        <p:spPr>
          <a:xfrm>
            <a:off x="7737794"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6E311358-B327-47F4-83A8-940D73FBF11E}"/>
              </a:ext>
            </a:extLst>
          </p:cNvPr>
          <p:cNvSpPr>
            <a:spLocks noGrp="1"/>
          </p:cNvSpPr>
          <p:nvPr>
            <p:ph type="body" sz="quarter" idx="17" hasCustomPrompt="1"/>
          </p:nvPr>
        </p:nvSpPr>
        <p:spPr>
          <a:xfrm>
            <a:off x="7737794"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9" name="Text Placeholder 14">
            <a:extLst>
              <a:ext uri="{FF2B5EF4-FFF2-40B4-BE49-F238E27FC236}">
                <a16:creationId xmlns:a16="http://schemas.microsoft.com/office/drawing/2014/main" id="{8894C556-3EC7-4055-8432-BED02B570268}"/>
              </a:ext>
            </a:extLst>
          </p:cNvPr>
          <p:cNvSpPr>
            <a:spLocks noGrp="1"/>
          </p:cNvSpPr>
          <p:nvPr>
            <p:ph type="body" sz="quarter" idx="19" hasCustomPrompt="1"/>
          </p:nvPr>
        </p:nvSpPr>
        <p:spPr>
          <a:xfrm>
            <a:off x="7737793"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Text Placeholder 7">
            <a:extLst>
              <a:ext uri="{FF2B5EF4-FFF2-40B4-BE49-F238E27FC236}">
                <a16:creationId xmlns:a16="http://schemas.microsoft.com/office/drawing/2014/main" id="{02D6F7CF-E351-4A0E-82B2-4989E0D57545}"/>
              </a:ext>
            </a:extLst>
          </p:cNvPr>
          <p:cNvSpPr>
            <a:spLocks noGrp="1"/>
          </p:cNvSpPr>
          <p:nvPr>
            <p:ph type="body" sz="quarter" idx="14" hasCustomPrompt="1"/>
          </p:nvPr>
        </p:nvSpPr>
        <p:spPr>
          <a:xfrm>
            <a:off x="4003521" y="2037759"/>
            <a:ext cx="6935117" cy="1160454"/>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21" name="Picture Placeholder 58">
            <a:extLst>
              <a:ext uri="{FF2B5EF4-FFF2-40B4-BE49-F238E27FC236}">
                <a16:creationId xmlns:a16="http://schemas.microsoft.com/office/drawing/2014/main" id="{779D25B0-81ED-4709-B852-14E692E5451F}"/>
              </a:ext>
            </a:extLst>
          </p:cNvPr>
          <p:cNvSpPr>
            <a:spLocks noGrp="1"/>
          </p:cNvSpPr>
          <p:nvPr>
            <p:ph type="pic" sz="quarter" idx="24"/>
          </p:nvPr>
        </p:nvSpPr>
        <p:spPr>
          <a:xfrm>
            <a:off x="841757" y="791210"/>
            <a:ext cx="2757424" cy="2886620"/>
          </a:xfrm>
          <a:prstGeom prst="rect">
            <a:avLst/>
          </a:prstGeom>
        </p:spPr>
        <p:txBody>
          <a:bodyPr>
            <a:normAutofit/>
          </a:bodyPr>
          <a:lstStyle>
            <a:lvl1pPr marL="0" indent="0">
              <a:buNone/>
              <a:defRPr sz="1600"/>
            </a:lvl1pPr>
          </a:lstStyle>
          <a:p>
            <a:endParaRPr lang="en-US" dirty="0"/>
          </a:p>
        </p:txBody>
      </p:sp>
      <p:sp>
        <p:nvSpPr>
          <p:cNvPr id="22" name="Rectangle 21">
            <a:extLst>
              <a:ext uri="{FF2B5EF4-FFF2-40B4-BE49-F238E27FC236}">
                <a16:creationId xmlns:a16="http://schemas.microsoft.com/office/drawing/2014/main" id="{D510BCE1-DFD3-49E2-9BEE-B25AA4E9EFFD}"/>
              </a:ext>
            </a:extLst>
          </p:cNvPr>
          <p:cNvSpPr/>
          <p:nvPr userDrawn="1"/>
        </p:nvSpPr>
        <p:spPr>
          <a:xfrm>
            <a:off x="841756" y="3657600"/>
            <a:ext cx="2770124" cy="2514600"/>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433B7E84-3577-411E-BD99-78ECD9046B15}"/>
              </a:ext>
            </a:extLst>
          </p:cNvPr>
          <p:cNvSpPr>
            <a:spLocks noGrp="1"/>
          </p:cNvSpPr>
          <p:nvPr>
            <p:ph type="body" sz="quarter" idx="27" hasCustomPrompt="1"/>
          </p:nvPr>
        </p:nvSpPr>
        <p:spPr>
          <a:xfrm>
            <a:off x="1064331" y="3955238"/>
            <a:ext cx="2323268" cy="558934"/>
          </a:xfrm>
          <a:prstGeom prst="rect">
            <a:avLst/>
          </a:prstGeom>
        </p:spPr>
        <p:txBody>
          <a:bodyPr lIns="0" tIns="0" rIns="0" bIns="0"/>
          <a:lstStyle>
            <a:lvl1pPr marL="0" indent="0" algn="ctr">
              <a:buFontTx/>
              <a:buNone/>
              <a:defRPr sz="1600" b="1" i="0" cap="all" baseline="0">
                <a:solidFill>
                  <a:schemeClr val="bg1"/>
                </a:solidFill>
                <a:latin typeface="Barlow" panose="00000500000000000000" pitchFamily="2" charset="0"/>
              </a:defRPr>
            </a:lvl1pPr>
            <a:lvl2pPr>
              <a:defRPr sz="1600" b="1" i="0" cap="all" baseline="0">
                <a:solidFill>
                  <a:schemeClr val="bg1"/>
                </a:solidFill>
                <a:latin typeface="Barlow" panose="00000500000000000000" pitchFamily="2" charset="0"/>
              </a:defRPr>
            </a:lvl2pPr>
            <a:lvl3pPr>
              <a:defRPr sz="1600" b="1" i="0" cap="all" baseline="0">
                <a:solidFill>
                  <a:schemeClr val="bg1"/>
                </a:solidFill>
                <a:latin typeface="Barlow" panose="00000500000000000000" pitchFamily="2" charset="0"/>
              </a:defRPr>
            </a:lvl3pPr>
            <a:lvl4pPr>
              <a:defRPr sz="1600" b="1" i="0" cap="all" baseline="0">
                <a:solidFill>
                  <a:schemeClr val="bg1"/>
                </a:solidFill>
                <a:latin typeface="Barlow" panose="00000500000000000000" pitchFamily="2" charset="0"/>
              </a:defRPr>
            </a:lvl4pPr>
            <a:lvl5pPr>
              <a:defRPr sz="1600" b="1" i="0" cap="all" baseline="0">
                <a:solidFill>
                  <a:schemeClr val="bg1"/>
                </a:solidFill>
                <a:latin typeface="Barlow" panose="00000500000000000000" pitchFamily="2" charset="0"/>
              </a:defRPr>
            </a:lvl5pPr>
          </a:lstStyle>
          <a:p>
            <a:pPr lvl="0"/>
            <a:r>
              <a:rPr lang="en-US"/>
              <a:t>Click to Add </a:t>
            </a:r>
            <a:r>
              <a:rPr lang="en-US" err="1"/>
              <a:t>SideBar</a:t>
            </a:r>
            <a:r>
              <a:rPr lang="en-US"/>
              <a:t> Headline </a:t>
            </a:r>
          </a:p>
        </p:txBody>
      </p:sp>
      <p:sp>
        <p:nvSpPr>
          <p:cNvPr id="24" name="Text Placeholder 2">
            <a:extLst>
              <a:ext uri="{FF2B5EF4-FFF2-40B4-BE49-F238E27FC236}">
                <a16:creationId xmlns:a16="http://schemas.microsoft.com/office/drawing/2014/main" id="{23BFC48D-0C1C-4C66-B80C-EC7FBA96E7C5}"/>
              </a:ext>
            </a:extLst>
          </p:cNvPr>
          <p:cNvSpPr>
            <a:spLocks noGrp="1"/>
          </p:cNvSpPr>
          <p:nvPr>
            <p:ph type="body" sz="quarter" idx="28" hasCustomPrompt="1"/>
          </p:nvPr>
        </p:nvSpPr>
        <p:spPr>
          <a:xfrm>
            <a:off x="1064331" y="4616062"/>
            <a:ext cx="2323267" cy="1104900"/>
          </a:xfrm>
          <a:prstGeom prst="rect">
            <a:avLst/>
          </a:prstGeom>
        </p:spPr>
        <p:txBody>
          <a:bodyPr/>
          <a:lstStyle>
            <a:lvl1pPr marL="0" indent="0" algn="ctr">
              <a:buFontTx/>
              <a:buNone/>
              <a:defRPr sz="1400" kern="1200" baseline="0">
                <a:solidFill>
                  <a:schemeClr val="bg1"/>
                </a:solidFill>
                <a:latin typeface="Barlow SemiBold" panose="00000700000000000000" pitchFamily="2" charset="0"/>
              </a:defRPr>
            </a:lvl1pPr>
            <a:lvl2pPr algn="ctr">
              <a:defRPr sz="1400">
                <a:solidFill>
                  <a:schemeClr val="bg1"/>
                </a:solidFill>
                <a:latin typeface="Barlow SemiBold" panose="00000700000000000000" pitchFamily="2" charset="0"/>
              </a:defRPr>
            </a:lvl2pPr>
            <a:lvl3pPr algn="ctr">
              <a:defRPr sz="1400">
                <a:solidFill>
                  <a:schemeClr val="bg1"/>
                </a:solidFill>
                <a:latin typeface="Barlow SemiBold" panose="00000700000000000000" pitchFamily="2" charset="0"/>
              </a:defRPr>
            </a:lvl3pPr>
            <a:lvl4pPr algn="ctr">
              <a:defRPr sz="1400">
                <a:solidFill>
                  <a:schemeClr val="bg1"/>
                </a:solidFill>
                <a:latin typeface="Barlow SemiBold" panose="00000700000000000000" pitchFamily="2" charset="0"/>
              </a:defRPr>
            </a:lvl4pPr>
            <a:lvl5pPr algn="ctr">
              <a:defRPr sz="1400">
                <a:solidFill>
                  <a:schemeClr val="bg1"/>
                </a:solidFill>
                <a:latin typeface="Barlow SemiBold" panose="00000700000000000000" pitchFamily="2" charset="0"/>
              </a:defRPr>
            </a:lvl5pPr>
          </a:lstStyle>
          <a:p>
            <a:pPr lvl="0"/>
            <a:r>
              <a:rPr lang="en-US"/>
              <a:t>Click to add copy</a:t>
            </a:r>
          </a:p>
        </p:txBody>
      </p:sp>
      <p:sp>
        <p:nvSpPr>
          <p:cNvPr id="26" name="Title 1">
            <a:extLst>
              <a:ext uri="{FF2B5EF4-FFF2-40B4-BE49-F238E27FC236}">
                <a16:creationId xmlns:a16="http://schemas.microsoft.com/office/drawing/2014/main" id="{8F555E61-32AE-46F9-AA17-5946AEE9BFC1}"/>
              </a:ext>
            </a:extLst>
          </p:cNvPr>
          <p:cNvSpPr>
            <a:spLocks noGrp="1"/>
          </p:cNvSpPr>
          <p:nvPr>
            <p:ph type="title"/>
          </p:nvPr>
        </p:nvSpPr>
        <p:spPr>
          <a:xfrm>
            <a:off x="4003712" y="1049194"/>
            <a:ext cx="6934481" cy="709458"/>
          </a:xfrm>
          <a:prstGeom prst="rect">
            <a:avLst/>
          </a:prstGeom>
        </p:spPr>
        <p:txBody>
          <a:bodyPr lIns="0" tIns="0" rIns="0" bIns="0" anchor="t" anchorCtr="0"/>
          <a:lstStyle/>
          <a:p>
            <a:r>
              <a:rPr lang="en-US"/>
              <a:t>Click to edit Master title style</a:t>
            </a:r>
          </a:p>
        </p:txBody>
      </p:sp>
      <p:cxnSp>
        <p:nvCxnSpPr>
          <p:cNvPr id="27" name="Straight Connector 26">
            <a:extLst>
              <a:ext uri="{FF2B5EF4-FFF2-40B4-BE49-F238E27FC236}">
                <a16:creationId xmlns:a16="http://schemas.microsoft.com/office/drawing/2014/main" id="{7948637D-A540-4516-B3A9-3FDDE5DF558D}"/>
              </a:ext>
            </a:extLst>
          </p:cNvPr>
          <p:cNvCxnSpPr>
            <a:cxnSpLocks/>
          </p:cNvCxnSpPr>
          <p:nvPr userDrawn="1"/>
        </p:nvCxnSpPr>
        <p:spPr>
          <a:xfrm>
            <a:off x="4003712"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FD628F8E-A20D-4CB3-8D64-1ABBCA7B9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117943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ader bar with 3 column">
    <p:spTree>
      <p:nvGrpSpPr>
        <p:cNvPr id="1" name=""/>
        <p:cNvGrpSpPr/>
        <p:nvPr/>
      </p:nvGrpSpPr>
      <p:grpSpPr>
        <a:xfrm>
          <a:off x="0" y="0"/>
          <a:ext cx="0" cy="0"/>
          <a:chOff x="0" y="0"/>
          <a:chExt cx="0" cy="0"/>
        </a:xfrm>
      </p:grpSpPr>
      <p:pic>
        <p:nvPicPr>
          <p:cNvPr id="10" name="Picture 9" descr="A picture containing building&#10;&#10;Description automatically generated">
            <a:extLst>
              <a:ext uri="{FF2B5EF4-FFF2-40B4-BE49-F238E27FC236}">
                <a16:creationId xmlns:a16="http://schemas.microsoft.com/office/drawing/2014/main" id="{E63789B4-2476-4C40-B532-CB1EFFEADE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543300" cy="6858000"/>
          </a:xfrm>
          <a:prstGeom prst="rect">
            <a:avLst/>
          </a:prstGeom>
        </p:spPr>
      </p:pic>
      <p:sp>
        <p:nvSpPr>
          <p:cNvPr id="2" name="Title 1">
            <a:extLst>
              <a:ext uri="{FF2B5EF4-FFF2-40B4-BE49-F238E27FC236}">
                <a16:creationId xmlns:a16="http://schemas.microsoft.com/office/drawing/2014/main" id="{9DEF806A-7F43-4F9E-A77C-B73634468F14}"/>
              </a:ext>
            </a:extLst>
          </p:cNvPr>
          <p:cNvSpPr>
            <a:spLocks noGrp="1"/>
          </p:cNvSpPr>
          <p:nvPr>
            <p:ph type="title" hasCustomPrompt="1"/>
          </p:nvPr>
        </p:nvSpPr>
        <p:spPr>
          <a:xfrm>
            <a:off x="670365" y="1552009"/>
            <a:ext cx="2569464" cy="3099816"/>
          </a:xfrm>
          <a:prstGeom prst="rect">
            <a:avLst/>
          </a:prstGeom>
        </p:spPr>
        <p:txBody>
          <a:bodyPr lIns="0" tIns="0" rIns="0" bIns="0" anchor="t" anchorCtr="0"/>
          <a:lstStyle>
            <a:lvl1pPr>
              <a:defRPr>
                <a:solidFill>
                  <a:schemeClr val="bg1"/>
                </a:solidFill>
              </a:defRPr>
            </a:lvl1pPr>
          </a:lstStyle>
          <a:p>
            <a:r>
              <a:rPr lang="en-US"/>
              <a:t>Click to add heading</a:t>
            </a:r>
          </a:p>
        </p:txBody>
      </p:sp>
      <p:sp>
        <p:nvSpPr>
          <p:cNvPr id="3" name="Content Placeholder 2">
            <a:extLst>
              <a:ext uri="{FF2B5EF4-FFF2-40B4-BE49-F238E27FC236}">
                <a16:creationId xmlns:a16="http://schemas.microsoft.com/office/drawing/2014/main" id="{57834183-0E25-4CE8-96BD-9E4E88E23481}"/>
              </a:ext>
            </a:extLst>
          </p:cNvPr>
          <p:cNvSpPr>
            <a:spLocks noGrp="1"/>
          </p:cNvSpPr>
          <p:nvPr>
            <p:ph sz="half" idx="1" hasCustomPrompt="1"/>
          </p:nvPr>
        </p:nvSpPr>
        <p:spPr>
          <a:xfrm>
            <a:off x="4248150"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688653" y="1289304"/>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4248150"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8" name="Picture Placeholder 7">
            <a:extLst>
              <a:ext uri="{FF2B5EF4-FFF2-40B4-BE49-F238E27FC236}">
                <a16:creationId xmlns:a16="http://schemas.microsoft.com/office/drawing/2014/main" id="{AA278BA2-CA06-42FA-8264-AD5B33FB5514}"/>
              </a:ext>
            </a:extLst>
          </p:cNvPr>
          <p:cNvSpPr>
            <a:spLocks noGrp="1"/>
          </p:cNvSpPr>
          <p:nvPr>
            <p:ph type="pic" sz="quarter" idx="13" hasCustomPrompt="1"/>
          </p:nvPr>
        </p:nvSpPr>
        <p:spPr>
          <a:xfrm>
            <a:off x="4248150"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5" name="Text Placeholder 14">
            <a:extLst>
              <a:ext uri="{FF2B5EF4-FFF2-40B4-BE49-F238E27FC236}">
                <a16:creationId xmlns:a16="http://schemas.microsoft.com/office/drawing/2014/main" id="{FBA61B44-D41E-499A-AFCE-1338BAA91E38}"/>
              </a:ext>
            </a:extLst>
          </p:cNvPr>
          <p:cNvSpPr>
            <a:spLocks noGrp="1"/>
          </p:cNvSpPr>
          <p:nvPr>
            <p:ph type="body" sz="quarter" idx="14" hasCustomPrompt="1"/>
          </p:nvPr>
        </p:nvSpPr>
        <p:spPr>
          <a:xfrm>
            <a:off x="4248150"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630C7CFD-2E20-4A5C-BBED-201A90467255}"/>
              </a:ext>
            </a:extLst>
          </p:cNvPr>
          <p:cNvSpPr>
            <a:spLocks noGrp="1"/>
          </p:cNvSpPr>
          <p:nvPr>
            <p:ph sz="half" idx="15" hasCustomPrompt="1"/>
          </p:nvPr>
        </p:nvSpPr>
        <p:spPr>
          <a:xfrm>
            <a:off x="6845427"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BC0757B4-39CD-4922-AE7A-036A5C429404}"/>
              </a:ext>
            </a:extLst>
          </p:cNvPr>
          <p:cNvSpPr>
            <a:spLocks noGrp="1"/>
          </p:cNvSpPr>
          <p:nvPr>
            <p:ph type="body" sz="quarter" idx="16" hasCustomPrompt="1"/>
          </p:nvPr>
        </p:nvSpPr>
        <p:spPr>
          <a:xfrm>
            <a:off x="6845427"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8" name="Picture Placeholder 7">
            <a:extLst>
              <a:ext uri="{FF2B5EF4-FFF2-40B4-BE49-F238E27FC236}">
                <a16:creationId xmlns:a16="http://schemas.microsoft.com/office/drawing/2014/main" id="{86659317-0619-4899-826E-BE5C4B730AC6}"/>
              </a:ext>
            </a:extLst>
          </p:cNvPr>
          <p:cNvSpPr>
            <a:spLocks noGrp="1"/>
          </p:cNvSpPr>
          <p:nvPr>
            <p:ph type="pic" sz="quarter" idx="17" hasCustomPrompt="1"/>
          </p:nvPr>
        </p:nvSpPr>
        <p:spPr>
          <a:xfrm>
            <a:off x="6845427"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9" name="Text Placeholder 14">
            <a:extLst>
              <a:ext uri="{FF2B5EF4-FFF2-40B4-BE49-F238E27FC236}">
                <a16:creationId xmlns:a16="http://schemas.microsoft.com/office/drawing/2014/main" id="{22142F6A-5BF3-4AD1-A9A2-C6707D3687AB}"/>
              </a:ext>
            </a:extLst>
          </p:cNvPr>
          <p:cNvSpPr>
            <a:spLocks noGrp="1"/>
          </p:cNvSpPr>
          <p:nvPr>
            <p:ph type="body" sz="quarter" idx="18" hasCustomPrompt="1"/>
          </p:nvPr>
        </p:nvSpPr>
        <p:spPr>
          <a:xfrm>
            <a:off x="6845427"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Content Placeholder 2">
            <a:extLst>
              <a:ext uri="{FF2B5EF4-FFF2-40B4-BE49-F238E27FC236}">
                <a16:creationId xmlns:a16="http://schemas.microsoft.com/office/drawing/2014/main" id="{8B8BA67C-35BA-405E-A8FF-F562E832059F}"/>
              </a:ext>
            </a:extLst>
          </p:cNvPr>
          <p:cNvSpPr>
            <a:spLocks noGrp="1"/>
          </p:cNvSpPr>
          <p:nvPr>
            <p:ph sz="half" idx="19" hasCustomPrompt="1"/>
          </p:nvPr>
        </p:nvSpPr>
        <p:spPr>
          <a:xfrm>
            <a:off x="9442704"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1" name="Text Placeholder 8">
            <a:extLst>
              <a:ext uri="{FF2B5EF4-FFF2-40B4-BE49-F238E27FC236}">
                <a16:creationId xmlns:a16="http://schemas.microsoft.com/office/drawing/2014/main" id="{E337B8BF-AF8D-4B30-AEF7-133872D2B026}"/>
              </a:ext>
            </a:extLst>
          </p:cNvPr>
          <p:cNvSpPr>
            <a:spLocks noGrp="1"/>
          </p:cNvSpPr>
          <p:nvPr>
            <p:ph type="body" sz="quarter" idx="20" hasCustomPrompt="1"/>
          </p:nvPr>
        </p:nvSpPr>
        <p:spPr>
          <a:xfrm>
            <a:off x="9442704"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66D77B1E-357E-41B7-B8BE-74F3F350396C}"/>
              </a:ext>
            </a:extLst>
          </p:cNvPr>
          <p:cNvSpPr>
            <a:spLocks noGrp="1"/>
          </p:cNvSpPr>
          <p:nvPr>
            <p:ph type="pic" sz="quarter" idx="21" hasCustomPrompt="1"/>
          </p:nvPr>
        </p:nvSpPr>
        <p:spPr>
          <a:xfrm>
            <a:off x="9442704"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23" name="Text Placeholder 14">
            <a:extLst>
              <a:ext uri="{FF2B5EF4-FFF2-40B4-BE49-F238E27FC236}">
                <a16:creationId xmlns:a16="http://schemas.microsoft.com/office/drawing/2014/main" id="{E72D4CCB-F2B1-43C5-8183-2DF7435F9E3B}"/>
              </a:ext>
            </a:extLst>
          </p:cNvPr>
          <p:cNvSpPr>
            <a:spLocks noGrp="1"/>
          </p:cNvSpPr>
          <p:nvPr>
            <p:ph type="body" sz="quarter" idx="22" hasCustomPrompt="1"/>
          </p:nvPr>
        </p:nvSpPr>
        <p:spPr>
          <a:xfrm>
            <a:off x="9442704"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pic>
        <p:nvPicPr>
          <p:cNvPr id="24" name="Picture 23" descr="Text&#10;&#10;Description automatically generated">
            <a:extLst>
              <a:ext uri="{FF2B5EF4-FFF2-40B4-BE49-F238E27FC236}">
                <a16:creationId xmlns:a16="http://schemas.microsoft.com/office/drawing/2014/main" id="{5029BCDB-9632-48E7-A298-1E9C86C862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526047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Header bar with 3 column">
    <p:spTree>
      <p:nvGrpSpPr>
        <p:cNvPr id="1" name=""/>
        <p:cNvGrpSpPr/>
        <p:nvPr/>
      </p:nvGrpSpPr>
      <p:grpSpPr>
        <a:xfrm>
          <a:off x="0" y="0"/>
          <a:ext cx="0" cy="0"/>
          <a:chOff x="0" y="0"/>
          <a:chExt cx="0" cy="0"/>
        </a:xfrm>
      </p:grpSpPr>
      <p:pic>
        <p:nvPicPr>
          <p:cNvPr id="10" name="Picture 9" descr="A picture containing building&#10;&#10;Description automatically generated">
            <a:extLst>
              <a:ext uri="{FF2B5EF4-FFF2-40B4-BE49-F238E27FC236}">
                <a16:creationId xmlns:a16="http://schemas.microsoft.com/office/drawing/2014/main" id="{E63789B4-2476-4C40-B532-CB1EFFEADE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543300" cy="6858000"/>
          </a:xfrm>
          <a:prstGeom prst="rect">
            <a:avLst/>
          </a:prstGeom>
        </p:spPr>
      </p:pic>
      <p:sp>
        <p:nvSpPr>
          <p:cNvPr id="2" name="Title 1">
            <a:extLst>
              <a:ext uri="{FF2B5EF4-FFF2-40B4-BE49-F238E27FC236}">
                <a16:creationId xmlns:a16="http://schemas.microsoft.com/office/drawing/2014/main" id="{9DEF806A-7F43-4F9E-A77C-B73634468F14}"/>
              </a:ext>
            </a:extLst>
          </p:cNvPr>
          <p:cNvSpPr>
            <a:spLocks noGrp="1"/>
          </p:cNvSpPr>
          <p:nvPr>
            <p:ph type="title" hasCustomPrompt="1"/>
          </p:nvPr>
        </p:nvSpPr>
        <p:spPr>
          <a:xfrm>
            <a:off x="270129" y="1552009"/>
            <a:ext cx="2569464" cy="3099816"/>
          </a:xfrm>
          <a:prstGeom prst="rect">
            <a:avLst/>
          </a:prstGeom>
        </p:spPr>
        <p:txBody>
          <a:bodyPr lIns="0" tIns="0" rIns="0" bIns="0" anchor="t" anchorCtr="0"/>
          <a:lstStyle>
            <a:lvl1pPr>
              <a:defRPr>
                <a:solidFill>
                  <a:schemeClr val="bg1"/>
                </a:solidFill>
              </a:defRPr>
            </a:lvl1pPr>
          </a:lstStyle>
          <a:p>
            <a:r>
              <a:rPr lang="en-US"/>
              <a:t>Click to add heading</a:t>
            </a:r>
          </a:p>
        </p:txBody>
      </p:sp>
      <p:sp>
        <p:nvSpPr>
          <p:cNvPr id="3" name="Content Placeholder 2">
            <a:extLst>
              <a:ext uri="{FF2B5EF4-FFF2-40B4-BE49-F238E27FC236}">
                <a16:creationId xmlns:a16="http://schemas.microsoft.com/office/drawing/2014/main" id="{57834183-0E25-4CE8-96BD-9E4E88E23481}"/>
              </a:ext>
            </a:extLst>
          </p:cNvPr>
          <p:cNvSpPr>
            <a:spLocks noGrp="1"/>
          </p:cNvSpPr>
          <p:nvPr>
            <p:ph sz="half" idx="1" hasCustomPrompt="1"/>
          </p:nvPr>
        </p:nvSpPr>
        <p:spPr>
          <a:xfrm>
            <a:off x="4248150"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288417" y="1289304"/>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4248150"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8" name="Picture Placeholder 7">
            <a:extLst>
              <a:ext uri="{FF2B5EF4-FFF2-40B4-BE49-F238E27FC236}">
                <a16:creationId xmlns:a16="http://schemas.microsoft.com/office/drawing/2014/main" id="{AA278BA2-CA06-42FA-8264-AD5B33FB5514}"/>
              </a:ext>
            </a:extLst>
          </p:cNvPr>
          <p:cNvSpPr>
            <a:spLocks noGrp="1"/>
          </p:cNvSpPr>
          <p:nvPr>
            <p:ph type="pic" sz="quarter" idx="13" hasCustomPrompt="1"/>
          </p:nvPr>
        </p:nvSpPr>
        <p:spPr>
          <a:xfrm>
            <a:off x="4248150"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5" name="Text Placeholder 14">
            <a:extLst>
              <a:ext uri="{FF2B5EF4-FFF2-40B4-BE49-F238E27FC236}">
                <a16:creationId xmlns:a16="http://schemas.microsoft.com/office/drawing/2014/main" id="{FBA61B44-D41E-499A-AFCE-1338BAA91E38}"/>
              </a:ext>
            </a:extLst>
          </p:cNvPr>
          <p:cNvSpPr>
            <a:spLocks noGrp="1"/>
          </p:cNvSpPr>
          <p:nvPr>
            <p:ph type="body" sz="quarter" idx="14" hasCustomPrompt="1"/>
          </p:nvPr>
        </p:nvSpPr>
        <p:spPr>
          <a:xfrm>
            <a:off x="4248150"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630C7CFD-2E20-4A5C-BBED-201A90467255}"/>
              </a:ext>
            </a:extLst>
          </p:cNvPr>
          <p:cNvSpPr>
            <a:spLocks noGrp="1"/>
          </p:cNvSpPr>
          <p:nvPr>
            <p:ph sz="half" idx="15" hasCustomPrompt="1"/>
          </p:nvPr>
        </p:nvSpPr>
        <p:spPr>
          <a:xfrm>
            <a:off x="6845427"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BC0757B4-39CD-4922-AE7A-036A5C429404}"/>
              </a:ext>
            </a:extLst>
          </p:cNvPr>
          <p:cNvSpPr>
            <a:spLocks noGrp="1"/>
          </p:cNvSpPr>
          <p:nvPr>
            <p:ph type="body" sz="quarter" idx="16" hasCustomPrompt="1"/>
          </p:nvPr>
        </p:nvSpPr>
        <p:spPr>
          <a:xfrm>
            <a:off x="6845427"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8" name="Picture Placeholder 7">
            <a:extLst>
              <a:ext uri="{FF2B5EF4-FFF2-40B4-BE49-F238E27FC236}">
                <a16:creationId xmlns:a16="http://schemas.microsoft.com/office/drawing/2014/main" id="{86659317-0619-4899-826E-BE5C4B730AC6}"/>
              </a:ext>
            </a:extLst>
          </p:cNvPr>
          <p:cNvSpPr>
            <a:spLocks noGrp="1"/>
          </p:cNvSpPr>
          <p:nvPr>
            <p:ph type="pic" sz="quarter" idx="17" hasCustomPrompt="1"/>
          </p:nvPr>
        </p:nvSpPr>
        <p:spPr>
          <a:xfrm>
            <a:off x="6845427"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9" name="Text Placeholder 14">
            <a:extLst>
              <a:ext uri="{FF2B5EF4-FFF2-40B4-BE49-F238E27FC236}">
                <a16:creationId xmlns:a16="http://schemas.microsoft.com/office/drawing/2014/main" id="{22142F6A-5BF3-4AD1-A9A2-C6707D3687AB}"/>
              </a:ext>
            </a:extLst>
          </p:cNvPr>
          <p:cNvSpPr>
            <a:spLocks noGrp="1"/>
          </p:cNvSpPr>
          <p:nvPr>
            <p:ph type="body" sz="quarter" idx="18" hasCustomPrompt="1"/>
          </p:nvPr>
        </p:nvSpPr>
        <p:spPr>
          <a:xfrm>
            <a:off x="6845427"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Content Placeholder 2">
            <a:extLst>
              <a:ext uri="{FF2B5EF4-FFF2-40B4-BE49-F238E27FC236}">
                <a16:creationId xmlns:a16="http://schemas.microsoft.com/office/drawing/2014/main" id="{8B8BA67C-35BA-405E-A8FF-F562E832059F}"/>
              </a:ext>
            </a:extLst>
          </p:cNvPr>
          <p:cNvSpPr>
            <a:spLocks noGrp="1"/>
          </p:cNvSpPr>
          <p:nvPr>
            <p:ph sz="half" idx="19" hasCustomPrompt="1"/>
          </p:nvPr>
        </p:nvSpPr>
        <p:spPr>
          <a:xfrm>
            <a:off x="9442704"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1" name="Text Placeholder 8">
            <a:extLst>
              <a:ext uri="{FF2B5EF4-FFF2-40B4-BE49-F238E27FC236}">
                <a16:creationId xmlns:a16="http://schemas.microsoft.com/office/drawing/2014/main" id="{E337B8BF-AF8D-4B30-AEF7-133872D2B026}"/>
              </a:ext>
            </a:extLst>
          </p:cNvPr>
          <p:cNvSpPr>
            <a:spLocks noGrp="1"/>
          </p:cNvSpPr>
          <p:nvPr>
            <p:ph type="body" sz="quarter" idx="20" hasCustomPrompt="1"/>
          </p:nvPr>
        </p:nvSpPr>
        <p:spPr>
          <a:xfrm>
            <a:off x="9442704"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66D77B1E-357E-41B7-B8BE-74F3F350396C}"/>
              </a:ext>
            </a:extLst>
          </p:cNvPr>
          <p:cNvSpPr>
            <a:spLocks noGrp="1"/>
          </p:cNvSpPr>
          <p:nvPr>
            <p:ph type="pic" sz="quarter" idx="21" hasCustomPrompt="1"/>
          </p:nvPr>
        </p:nvSpPr>
        <p:spPr>
          <a:xfrm>
            <a:off x="9442704"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23" name="Text Placeholder 14">
            <a:extLst>
              <a:ext uri="{FF2B5EF4-FFF2-40B4-BE49-F238E27FC236}">
                <a16:creationId xmlns:a16="http://schemas.microsoft.com/office/drawing/2014/main" id="{E72D4CCB-F2B1-43C5-8183-2DF7435F9E3B}"/>
              </a:ext>
            </a:extLst>
          </p:cNvPr>
          <p:cNvSpPr>
            <a:spLocks noGrp="1"/>
          </p:cNvSpPr>
          <p:nvPr>
            <p:ph type="body" sz="quarter" idx="22" hasCustomPrompt="1"/>
          </p:nvPr>
        </p:nvSpPr>
        <p:spPr>
          <a:xfrm>
            <a:off x="9442704"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pic>
        <p:nvPicPr>
          <p:cNvPr id="24" name="Picture 23" descr="Text&#10;&#10;Description automatically generated">
            <a:extLst>
              <a:ext uri="{FF2B5EF4-FFF2-40B4-BE49-F238E27FC236}">
                <a16:creationId xmlns:a16="http://schemas.microsoft.com/office/drawing/2014/main" id="{5029BCDB-9632-48E7-A298-1E9C86C862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538916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 column with icons">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124CBCF-4B92-4CF7-82C9-D538F21EF4DB}"/>
              </a:ext>
            </a:extLst>
          </p:cNvPr>
          <p:cNvSpPr>
            <a:spLocks noGrp="1"/>
          </p:cNvSpPr>
          <p:nvPr>
            <p:ph type="sldNum" sz="quarter" idx="10"/>
          </p:nvPr>
        </p:nvSpPr>
        <p:spPr>
          <a:xfrm>
            <a:off x="11576304" y="6492240"/>
            <a:ext cx="251902" cy="242857"/>
          </a:xfrm>
        </p:spPr>
        <p:txBody>
          <a:bodyPr/>
          <a:lstStyle/>
          <a:p>
            <a:fld id="{406AAB76-5E90-4A9C-9FCF-401F619A091A}" type="slidenum">
              <a:rPr lang="en-US" smtClean="0"/>
              <a:pPr/>
              <a:t>‹#›</a:t>
            </a:fld>
            <a:endParaRPr lang="en-US" dirty="0"/>
          </a:p>
        </p:txBody>
      </p:sp>
      <p:sp>
        <p:nvSpPr>
          <p:cNvPr id="20" name="Content Placeholder 2">
            <a:extLst>
              <a:ext uri="{FF2B5EF4-FFF2-40B4-BE49-F238E27FC236}">
                <a16:creationId xmlns:a16="http://schemas.microsoft.com/office/drawing/2014/main" id="{76CCE433-00B0-4DEC-BA1C-A00D51123043}"/>
              </a:ext>
            </a:extLst>
          </p:cNvPr>
          <p:cNvSpPr>
            <a:spLocks noGrp="1"/>
          </p:cNvSpPr>
          <p:nvPr>
            <p:ph sz="half" idx="1" hasCustomPrompt="1"/>
          </p:nvPr>
        </p:nvSpPr>
        <p:spPr>
          <a:xfrm>
            <a:off x="847725"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1" name="Text Placeholder 8">
            <a:extLst>
              <a:ext uri="{FF2B5EF4-FFF2-40B4-BE49-F238E27FC236}">
                <a16:creationId xmlns:a16="http://schemas.microsoft.com/office/drawing/2014/main" id="{7464B3E0-15D8-4C03-B412-448708A8FD1D}"/>
              </a:ext>
            </a:extLst>
          </p:cNvPr>
          <p:cNvSpPr>
            <a:spLocks noGrp="1"/>
          </p:cNvSpPr>
          <p:nvPr>
            <p:ph type="body" sz="quarter" idx="11" hasCustomPrompt="1"/>
          </p:nvPr>
        </p:nvSpPr>
        <p:spPr>
          <a:xfrm>
            <a:off x="847725" y="4456007"/>
            <a:ext cx="2011680" cy="329835"/>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B4A91933-F637-462F-A061-41CF42B74132}"/>
              </a:ext>
            </a:extLst>
          </p:cNvPr>
          <p:cNvSpPr>
            <a:spLocks noGrp="1"/>
          </p:cNvSpPr>
          <p:nvPr>
            <p:ph type="pic" sz="quarter" idx="15" hasCustomPrompt="1"/>
          </p:nvPr>
        </p:nvSpPr>
        <p:spPr>
          <a:xfrm>
            <a:off x="847725"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23" name="Content Placeholder 2">
            <a:extLst>
              <a:ext uri="{FF2B5EF4-FFF2-40B4-BE49-F238E27FC236}">
                <a16:creationId xmlns:a16="http://schemas.microsoft.com/office/drawing/2014/main" id="{8AA23659-292B-41C3-BB02-B44F29E9B244}"/>
              </a:ext>
            </a:extLst>
          </p:cNvPr>
          <p:cNvSpPr>
            <a:spLocks noGrp="1"/>
          </p:cNvSpPr>
          <p:nvPr>
            <p:ph sz="half" idx="17" hasCustomPrompt="1"/>
          </p:nvPr>
        </p:nvSpPr>
        <p:spPr>
          <a:xfrm>
            <a:off x="3662770"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4" name="Text Placeholder 8">
            <a:extLst>
              <a:ext uri="{FF2B5EF4-FFF2-40B4-BE49-F238E27FC236}">
                <a16:creationId xmlns:a16="http://schemas.microsoft.com/office/drawing/2014/main" id="{2E28983B-68F1-4042-A81E-282582EEB5BD}"/>
              </a:ext>
            </a:extLst>
          </p:cNvPr>
          <p:cNvSpPr>
            <a:spLocks noGrp="1"/>
          </p:cNvSpPr>
          <p:nvPr>
            <p:ph type="body" sz="quarter" idx="18" hasCustomPrompt="1"/>
          </p:nvPr>
        </p:nvSpPr>
        <p:spPr>
          <a:xfrm>
            <a:off x="3662770" y="4456008"/>
            <a:ext cx="2011680" cy="294804"/>
          </a:xfrm>
          <a:prstGeom prst="rect">
            <a:avLst/>
          </a:prstGeom>
        </p:spPr>
        <p:txBody>
          <a:bodyPr lIns="0" tIns="0" rIns="0" bIns="0"/>
          <a:lstStyle>
            <a:lvl1pPr marL="0" indent="0">
              <a:buFontTx/>
              <a:buNone/>
              <a:defRPr sz="1600" b="1" cap="all" baseline="0">
                <a:solidFill>
                  <a:srgbClr val="082C48"/>
                </a:solidFill>
                <a:latin typeface="Barlow" panose="00000500000000000000" pitchFamily="2" charset="0"/>
              </a:defRPr>
            </a:lvl1pPr>
          </a:lstStyle>
          <a:p>
            <a:pPr lvl="0"/>
            <a:r>
              <a:rPr lang="en-US"/>
              <a:t>Subhead</a:t>
            </a:r>
          </a:p>
        </p:txBody>
      </p:sp>
      <p:sp>
        <p:nvSpPr>
          <p:cNvPr id="27" name="Picture Placeholder 7">
            <a:extLst>
              <a:ext uri="{FF2B5EF4-FFF2-40B4-BE49-F238E27FC236}">
                <a16:creationId xmlns:a16="http://schemas.microsoft.com/office/drawing/2014/main" id="{FE10FF5E-20F8-4653-9707-A3DE50566579}"/>
              </a:ext>
            </a:extLst>
          </p:cNvPr>
          <p:cNvSpPr>
            <a:spLocks noGrp="1"/>
          </p:cNvSpPr>
          <p:nvPr>
            <p:ph type="pic" sz="quarter" idx="19" hasCustomPrompt="1"/>
          </p:nvPr>
        </p:nvSpPr>
        <p:spPr>
          <a:xfrm>
            <a:off x="3662771"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28" name="Content Placeholder 2">
            <a:extLst>
              <a:ext uri="{FF2B5EF4-FFF2-40B4-BE49-F238E27FC236}">
                <a16:creationId xmlns:a16="http://schemas.microsoft.com/office/drawing/2014/main" id="{096C7EE6-5C56-4003-A6C2-88D9CB4C8D4A}"/>
              </a:ext>
            </a:extLst>
          </p:cNvPr>
          <p:cNvSpPr>
            <a:spLocks noGrp="1"/>
          </p:cNvSpPr>
          <p:nvPr>
            <p:ph sz="half" idx="21" hasCustomPrompt="1"/>
          </p:nvPr>
        </p:nvSpPr>
        <p:spPr>
          <a:xfrm>
            <a:off x="6477815"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9" name="Text Placeholder 8">
            <a:extLst>
              <a:ext uri="{FF2B5EF4-FFF2-40B4-BE49-F238E27FC236}">
                <a16:creationId xmlns:a16="http://schemas.microsoft.com/office/drawing/2014/main" id="{5F1B9C6D-D7BE-43F4-A599-83C38FAE112B}"/>
              </a:ext>
            </a:extLst>
          </p:cNvPr>
          <p:cNvSpPr>
            <a:spLocks noGrp="1"/>
          </p:cNvSpPr>
          <p:nvPr>
            <p:ph type="body" sz="quarter" idx="22" hasCustomPrompt="1"/>
          </p:nvPr>
        </p:nvSpPr>
        <p:spPr>
          <a:xfrm>
            <a:off x="6477815" y="4456008"/>
            <a:ext cx="2011680" cy="294804"/>
          </a:xfrm>
          <a:prstGeom prst="rect">
            <a:avLst/>
          </a:prstGeom>
        </p:spPr>
        <p:txBody>
          <a:bodyPr lIns="0" tIns="0" rIns="0" bIns="0"/>
          <a:lstStyle>
            <a:lvl1pPr marL="0" indent="0">
              <a:buFontTx/>
              <a:buNone/>
              <a:defRPr sz="1600" b="1" cap="all" baseline="0">
                <a:solidFill>
                  <a:srgbClr val="082C48"/>
                </a:solidFill>
                <a:latin typeface="Barlow" panose="00000500000000000000" pitchFamily="2" charset="0"/>
              </a:defRPr>
            </a:lvl1pPr>
          </a:lstStyle>
          <a:p>
            <a:pPr lvl="0"/>
            <a:r>
              <a:rPr lang="en-US"/>
              <a:t>Subhead</a:t>
            </a:r>
          </a:p>
        </p:txBody>
      </p:sp>
      <p:sp>
        <p:nvSpPr>
          <p:cNvPr id="30" name="Picture Placeholder 7">
            <a:extLst>
              <a:ext uri="{FF2B5EF4-FFF2-40B4-BE49-F238E27FC236}">
                <a16:creationId xmlns:a16="http://schemas.microsoft.com/office/drawing/2014/main" id="{4E4AC9E0-C00F-4CB7-98D7-E26A8FFE5A2C}"/>
              </a:ext>
            </a:extLst>
          </p:cNvPr>
          <p:cNvSpPr>
            <a:spLocks noGrp="1"/>
          </p:cNvSpPr>
          <p:nvPr>
            <p:ph type="pic" sz="quarter" idx="23" hasCustomPrompt="1"/>
          </p:nvPr>
        </p:nvSpPr>
        <p:spPr>
          <a:xfrm>
            <a:off x="6477815"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31" name="Text Placeholder 7">
            <a:extLst>
              <a:ext uri="{FF2B5EF4-FFF2-40B4-BE49-F238E27FC236}">
                <a16:creationId xmlns:a16="http://schemas.microsoft.com/office/drawing/2014/main" id="{85C3D724-01F7-4BB3-A513-89E69BBB26A8}"/>
              </a:ext>
            </a:extLst>
          </p:cNvPr>
          <p:cNvSpPr>
            <a:spLocks noGrp="1"/>
          </p:cNvSpPr>
          <p:nvPr>
            <p:ph type="body" sz="quarter" idx="14" hasCustomPrompt="1"/>
          </p:nvPr>
        </p:nvSpPr>
        <p:spPr>
          <a:xfrm>
            <a:off x="848169" y="2007280"/>
            <a:ext cx="10727944" cy="871746"/>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32" name="Content Placeholder 2">
            <a:extLst>
              <a:ext uri="{FF2B5EF4-FFF2-40B4-BE49-F238E27FC236}">
                <a16:creationId xmlns:a16="http://schemas.microsoft.com/office/drawing/2014/main" id="{C0D75DF6-28DC-4490-9730-07DC00F885A8}"/>
              </a:ext>
            </a:extLst>
          </p:cNvPr>
          <p:cNvSpPr>
            <a:spLocks noGrp="1"/>
          </p:cNvSpPr>
          <p:nvPr>
            <p:ph sz="half" idx="24" hasCustomPrompt="1"/>
          </p:nvPr>
        </p:nvSpPr>
        <p:spPr>
          <a:xfrm>
            <a:off x="9292859"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33" name="Text Placeholder 8">
            <a:extLst>
              <a:ext uri="{FF2B5EF4-FFF2-40B4-BE49-F238E27FC236}">
                <a16:creationId xmlns:a16="http://schemas.microsoft.com/office/drawing/2014/main" id="{A8EF5D21-FB29-4728-B64F-A5895DC78198}"/>
              </a:ext>
            </a:extLst>
          </p:cNvPr>
          <p:cNvSpPr>
            <a:spLocks noGrp="1"/>
          </p:cNvSpPr>
          <p:nvPr>
            <p:ph type="body" sz="quarter" idx="25" hasCustomPrompt="1"/>
          </p:nvPr>
        </p:nvSpPr>
        <p:spPr>
          <a:xfrm>
            <a:off x="9292859" y="4456008"/>
            <a:ext cx="2011680" cy="294804"/>
          </a:xfrm>
          <a:prstGeom prst="rect">
            <a:avLst/>
          </a:prstGeom>
        </p:spPr>
        <p:txBody>
          <a:bodyPr lIns="0" tIns="0" rIns="0" bIns="0"/>
          <a:lstStyle>
            <a:lvl1pPr marL="0" indent="0">
              <a:buFontTx/>
              <a:buNone/>
              <a:defRPr sz="1600" b="1" cap="all" baseline="0">
                <a:solidFill>
                  <a:srgbClr val="082C48"/>
                </a:solidFill>
                <a:latin typeface="Barlow" panose="00000500000000000000" pitchFamily="2" charset="0"/>
              </a:defRPr>
            </a:lvl1pPr>
          </a:lstStyle>
          <a:p>
            <a:pPr lvl="0"/>
            <a:r>
              <a:rPr lang="en-US"/>
              <a:t>Subhead</a:t>
            </a:r>
          </a:p>
        </p:txBody>
      </p:sp>
      <p:sp>
        <p:nvSpPr>
          <p:cNvPr id="34" name="Picture Placeholder 7">
            <a:extLst>
              <a:ext uri="{FF2B5EF4-FFF2-40B4-BE49-F238E27FC236}">
                <a16:creationId xmlns:a16="http://schemas.microsoft.com/office/drawing/2014/main" id="{9DF2FD4A-8AEF-4A70-A9F9-3DFDA855A5C2}"/>
              </a:ext>
            </a:extLst>
          </p:cNvPr>
          <p:cNvSpPr>
            <a:spLocks noGrp="1"/>
          </p:cNvSpPr>
          <p:nvPr>
            <p:ph type="pic" sz="quarter" idx="26" hasCustomPrompt="1"/>
          </p:nvPr>
        </p:nvSpPr>
        <p:spPr>
          <a:xfrm>
            <a:off x="9292859"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25" name="Title 1">
            <a:extLst>
              <a:ext uri="{FF2B5EF4-FFF2-40B4-BE49-F238E27FC236}">
                <a16:creationId xmlns:a16="http://schemas.microsoft.com/office/drawing/2014/main" id="{4597D002-70FC-40E2-B347-246E2EAC1C97}"/>
              </a:ext>
            </a:extLst>
          </p:cNvPr>
          <p:cNvSpPr>
            <a:spLocks noGrp="1"/>
          </p:cNvSpPr>
          <p:nvPr>
            <p:ph type="title"/>
          </p:nvPr>
        </p:nvSpPr>
        <p:spPr>
          <a:xfrm>
            <a:off x="848360" y="1049194"/>
            <a:ext cx="10727944" cy="709458"/>
          </a:xfrm>
          <a:prstGeom prst="rect">
            <a:avLst/>
          </a:prstGeom>
        </p:spPr>
        <p:txBody>
          <a:bodyPr lIns="0" tIns="0" rIns="0" bIns="0" anchor="t" anchorCtr="0"/>
          <a:lstStyle/>
          <a:p>
            <a:r>
              <a:rPr lang="en-US"/>
              <a:t>Click to edit Master title style</a:t>
            </a:r>
          </a:p>
        </p:txBody>
      </p:sp>
      <p:cxnSp>
        <p:nvCxnSpPr>
          <p:cNvPr id="26" name="Straight Connector 25">
            <a:extLst>
              <a:ext uri="{FF2B5EF4-FFF2-40B4-BE49-F238E27FC236}">
                <a16:creationId xmlns:a16="http://schemas.microsoft.com/office/drawing/2014/main" id="{A4D9E047-6CD9-4C86-AAD7-D7E320BE0D5E}"/>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35" name="Picture 34" descr="Text&#10;&#10;Description automatically generated">
            <a:extLst>
              <a:ext uri="{FF2B5EF4-FFF2-40B4-BE49-F238E27FC236}">
                <a16:creationId xmlns:a16="http://schemas.microsoft.com/office/drawing/2014/main" id="{241151AB-BECA-4AB9-B6A0-5625B2AB6E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855595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ound pictur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086D1CC9-2CDB-4BF0-83F7-9876896FBE5A}"/>
              </a:ext>
            </a:extLst>
          </p:cNvPr>
          <p:cNvSpPr>
            <a:spLocks noGrp="1"/>
          </p:cNvSpPr>
          <p:nvPr>
            <p:ph type="pic" sz="quarter" idx="36"/>
          </p:nvPr>
        </p:nvSpPr>
        <p:spPr>
          <a:xfrm>
            <a:off x="6957381" y="1356813"/>
            <a:ext cx="4434840" cy="4435475"/>
          </a:xfrm>
          <a:prstGeom prst="ellipse">
            <a:avLst/>
          </a:prstGeom>
        </p:spPr>
        <p:txBody>
          <a:bodyPr>
            <a:normAutofit/>
          </a:bodyPr>
          <a:lstStyle>
            <a:lvl1pPr marL="0" indent="0">
              <a:buNone/>
              <a:defRPr sz="1600"/>
            </a:lvl1pPr>
          </a:lstStyle>
          <a:p>
            <a:endParaRPr lang="en-US" dirty="0"/>
          </a:p>
        </p:txBody>
      </p:sp>
      <p:sp>
        <p:nvSpPr>
          <p:cNvPr id="9" name="Title 1">
            <a:extLst>
              <a:ext uri="{FF2B5EF4-FFF2-40B4-BE49-F238E27FC236}">
                <a16:creationId xmlns:a16="http://schemas.microsoft.com/office/drawing/2014/main" id="{7465BD8E-6C58-4EF7-ABE8-0DF0723E469A}"/>
              </a:ext>
            </a:extLst>
          </p:cNvPr>
          <p:cNvSpPr>
            <a:spLocks noGrp="1"/>
          </p:cNvSpPr>
          <p:nvPr>
            <p:ph type="title"/>
          </p:nvPr>
        </p:nvSpPr>
        <p:spPr>
          <a:xfrm>
            <a:off x="848360" y="1047496"/>
            <a:ext cx="5573957" cy="1057795"/>
          </a:xfrm>
          <a:prstGeom prst="rect">
            <a:avLst/>
          </a:prstGeom>
        </p:spPr>
        <p:txBody>
          <a:bodyPr lIns="0" tIns="0" rIns="0" bIns="0" anchor="t" anchorCtr="0"/>
          <a:lstStyle/>
          <a:p>
            <a:r>
              <a:rPr lang="en-US"/>
              <a:t>Click to edit Master title style</a:t>
            </a:r>
          </a:p>
        </p:txBody>
      </p:sp>
      <p:sp>
        <p:nvSpPr>
          <p:cNvPr id="10" name="Text Placeholder 7">
            <a:extLst>
              <a:ext uri="{FF2B5EF4-FFF2-40B4-BE49-F238E27FC236}">
                <a16:creationId xmlns:a16="http://schemas.microsoft.com/office/drawing/2014/main" id="{35BF6F01-1AE2-4C7E-859D-27FEAF267C4A}"/>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1" name="Text Placeholder 8">
            <a:extLst>
              <a:ext uri="{FF2B5EF4-FFF2-40B4-BE49-F238E27FC236}">
                <a16:creationId xmlns:a16="http://schemas.microsoft.com/office/drawing/2014/main" id="{12B7DD55-3D39-4F53-8C66-22D2D93C55A3}"/>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tx1"/>
                </a:solidFill>
                <a:latin typeface="Barlow" panose="00000500000000000000" pitchFamily="2" charset="0"/>
              </a:defRPr>
            </a:lvl1pPr>
          </a:lstStyle>
          <a:p>
            <a:pPr lvl="0"/>
            <a:r>
              <a:rPr lang="en-US"/>
              <a:t>Subhead</a:t>
            </a:r>
          </a:p>
        </p:txBody>
      </p:sp>
      <p:pic>
        <p:nvPicPr>
          <p:cNvPr id="12" name="Picture 11" descr="Text&#10;&#10;Description automatically generated">
            <a:extLst>
              <a:ext uri="{FF2B5EF4-FFF2-40B4-BE49-F238E27FC236}">
                <a16:creationId xmlns:a16="http://schemas.microsoft.com/office/drawing/2014/main" id="{EBC7CE5E-A0ED-475F-A476-EE0B6EA181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25142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B6A0E-3443-43F9-B8DB-252CDAD78938}"/>
              </a:ext>
            </a:extLst>
          </p:cNvPr>
          <p:cNvSpPr>
            <a:spLocks noGrp="1"/>
          </p:cNvSpPr>
          <p:nvPr>
            <p:ph type="sldNum" sz="quarter" idx="10"/>
          </p:nvPr>
        </p:nvSpPr>
        <p:spPr/>
        <p:txBody>
          <a:bodyPr/>
          <a:lstStyle/>
          <a:p>
            <a:fld id="{406AAB76-5E90-4A9C-9FCF-401F619A091A}" type="slidenum">
              <a:rPr lang="en-US" smtClean="0"/>
              <a:pPr/>
              <a:t>‹#›</a:t>
            </a:fld>
            <a:endParaRPr lang="en-US" dirty="0"/>
          </a:p>
        </p:txBody>
      </p:sp>
      <p:grpSp>
        <p:nvGrpSpPr>
          <p:cNvPr id="8" name="Group 7">
            <a:extLst>
              <a:ext uri="{FF2B5EF4-FFF2-40B4-BE49-F238E27FC236}">
                <a16:creationId xmlns:a16="http://schemas.microsoft.com/office/drawing/2014/main" id="{68C4DECA-3438-4B69-8A52-15816ADAA7C3}"/>
              </a:ext>
            </a:extLst>
          </p:cNvPr>
          <p:cNvGrpSpPr/>
          <p:nvPr userDrawn="1"/>
        </p:nvGrpSpPr>
        <p:grpSpPr>
          <a:xfrm>
            <a:off x="3878580" y="1211580"/>
            <a:ext cx="4434840" cy="4434840"/>
            <a:chOff x="7495268" y="1357448"/>
            <a:chExt cx="4434840" cy="4434840"/>
          </a:xfrm>
        </p:grpSpPr>
        <p:sp>
          <p:nvSpPr>
            <p:cNvPr id="9" name="Oval 8">
              <a:extLst>
                <a:ext uri="{FF2B5EF4-FFF2-40B4-BE49-F238E27FC236}">
                  <a16:creationId xmlns:a16="http://schemas.microsoft.com/office/drawing/2014/main" id="{044C2E73-0E16-45C3-B8E7-C9D72AE42053}"/>
                </a:ext>
              </a:extLst>
            </p:cNvPr>
            <p:cNvSpPr/>
            <p:nvPr/>
          </p:nvSpPr>
          <p:spPr>
            <a:xfrm>
              <a:off x="7805139" y="1668344"/>
              <a:ext cx="3815098" cy="3813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57F"/>
                </a:solidFill>
              </a:endParaRPr>
            </a:p>
          </p:txBody>
        </p:sp>
        <p:sp>
          <p:nvSpPr>
            <p:cNvPr id="10" name="Oval 9">
              <a:extLst>
                <a:ext uri="{FF2B5EF4-FFF2-40B4-BE49-F238E27FC236}">
                  <a16:creationId xmlns:a16="http://schemas.microsoft.com/office/drawing/2014/main" id="{26860422-118D-4825-ACBE-C469D4866D48}"/>
                </a:ext>
              </a:extLst>
            </p:cNvPr>
            <p:cNvSpPr/>
            <p:nvPr/>
          </p:nvSpPr>
          <p:spPr>
            <a:xfrm>
              <a:off x="7698300" y="1558743"/>
              <a:ext cx="4028776" cy="4032250"/>
            </a:xfrm>
            <a:prstGeom prst="ellipse">
              <a:avLst/>
            </a:prstGeom>
            <a:noFill/>
            <a:ln>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C28DD77-E277-43EE-B58E-FB9164D2A725}"/>
                </a:ext>
              </a:extLst>
            </p:cNvPr>
            <p:cNvSpPr/>
            <p:nvPr/>
          </p:nvSpPr>
          <p:spPr>
            <a:xfrm>
              <a:off x="7586708" y="1449895"/>
              <a:ext cx="4251960" cy="4249947"/>
            </a:xfrm>
            <a:prstGeom prst="ellipse">
              <a:avLst/>
            </a:prstGeom>
            <a:noFill/>
            <a:ln>
              <a:solidFill>
                <a:srgbClr val="F15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3CA93CA-D6FF-4601-99CC-3E1BFFFCC25A}"/>
                </a:ext>
              </a:extLst>
            </p:cNvPr>
            <p:cNvSpPr/>
            <p:nvPr/>
          </p:nvSpPr>
          <p:spPr>
            <a:xfrm>
              <a:off x="7495268" y="1357448"/>
              <a:ext cx="4434840" cy="4434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35">
            <a:extLst>
              <a:ext uri="{FF2B5EF4-FFF2-40B4-BE49-F238E27FC236}">
                <a16:creationId xmlns:a16="http://schemas.microsoft.com/office/drawing/2014/main" id="{A6E893F7-FDDC-45FD-AD15-1F9ABC1F58BB}"/>
              </a:ext>
            </a:extLst>
          </p:cNvPr>
          <p:cNvSpPr>
            <a:spLocks noGrp="1"/>
          </p:cNvSpPr>
          <p:nvPr>
            <p:ph type="body" sz="quarter" idx="11" hasCustomPrompt="1"/>
          </p:nvPr>
        </p:nvSpPr>
        <p:spPr>
          <a:xfrm>
            <a:off x="4188451" y="3075245"/>
            <a:ext cx="3815098" cy="729281"/>
          </a:xfrm>
          <a:prstGeom prst="rect">
            <a:avLst/>
          </a:prstGeom>
        </p:spPr>
        <p:txBody>
          <a:bodyPr anchor="ctr" anchorCtr="0"/>
          <a:lstStyle>
            <a:lvl1pPr marL="0" indent="0" algn="ctr">
              <a:lnSpc>
                <a:spcPts val="3600"/>
              </a:lnSpc>
              <a:spcBef>
                <a:spcPts val="500"/>
              </a:spcBef>
              <a:buNone/>
              <a:defRPr sz="3600" kern="1200" baseline="0">
                <a:solidFill>
                  <a:srgbClr val="19557F"/>
                </a:solidFill>
                <a:latin typeface="Barlow SemiBold" panose="00000700000000000000" pitchFamily="2" charset="0"/>
              </a:defRPr>
            </a:lvl1pPr>
          </a:lstStyle>
          <a:p>
            <a:pPr lvl="0"/>
            <a:r>
              <a:rPr lang="en-US"/>
              <a:t>Questions?/ Thank you</a:t>
            </a:r>
          </a:p>
        </p:txBody>
      </p:sp>
      <p:pic>
        <p:nvPicPr>
          <p:cNvPr id="14" name="Picture 13" descr="Text&#10;&#10;Description automatically generated">
            <a:extLst>
              <a:ext uri="{FF2B5EF4-FFF2-40B4-BE49-F238E27FC236}">
                <a16:creationId xmlns:a16="http://schemas.microsoft.com/office/drawing/2014/main" id="{1622C0B5-285E-4B67-953C-313491751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106418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D04DB0-F8CD-484B-BBB5-5864FE3067A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048" y="0"/>
            <a:ext cx="12185904" cy="6858000"/>
          </a:xfrm>
          <a:prstGeom prst="rect">
            <a:avLst/>
          </a:prstGeom>
        </p:spPr>
      </p:pic>
      <p:sp>
        <p:nvSpPr>
          <p:cNvPr id="2" name="TextBox 1">
            <a:extLst>
              <a:ext uri="{FF2B5EF4-FFF2-40B4-BE49-F238E27FC236}">
                <a16:creationId xmlns:a16="http://schemas.microsoft.com/office/drawing/2014/main" id="{3B41909E-44F4-4B42-94D9-B8DBD7BB94F3}"/>
              </a:ext>
            </a:extLst>
          </p:cNvPr>
          <p:cNvSpPr txBox="1"/>
          <p:nvPr userDrawn="1"/>
        </p:nvSpPr>
        <p:spPr>
          <a:xfrm>
            <a:off x="4807744" y="4183210"/>
            <a:ext cx="2576513" cy="461665"/>
          </a:xfrm>
          <a:prstGeom prst="rect">
            <a:avLst/>
          </a:prstGeom>
          <a:noFill/>
        </p:spPr>
        <p:txBody>
          <a:bodyPr wrap="square" rtlCol="0">
            <a:spAutoFit/>
          </a:bodyPr>
          <a:lstStyle/>
          <a:p>
            <a:pPr algn="ctr"/>
            <a:r>
              <a:rPr lang="en-US" sz="2400" dirty="0">
                <a:solidFill>
                  <a:schemeClr val="bg1"/>
                </a:solidFill>
              </a:rPr>
              <a:t>Colonial Life.com</a:t>
            </a:r>
          </a:p>
        </p:txBody>
      </p:sp>
      <p:pic>
        <p:nvPicPr>
          <p:cNvPr id="10" name="Picture 9">
            <a:extLst>
              <a:ext uri="{FF2B5EF4-FFF2-40B4-BE49-F238E27FC236}">
                <a16:creationId xmlns:a16="http://schemas.microsoft.com/office/drawing/2014/main" id="{DE4CD90B-68E6-44CC-B357-A40FF2795D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12920" y="2961913"/>
            <a:ext cx="3566160" cy="891540"/>
          </a:xfrm>
          <a:prstGeom prst="rect">
            <a:avLst/>
          </a:prstGeom>
        </p:spPr>
      </p:pic>
      <p:sp>
        <p:nvSpPr>
          <p:cNvPr id="11" name="Text Placeholder 51">
            <a:extLst>
              <a:ext uri="{FF2B5EF4-FFF2-40B4-BE49-F238E27FC236}">
                <a16:creationId xmlns:a16="http://schemas.microsoft.com/office/drawing/2014/main" id="{ACD5EB76-866D-4C03-AC32-91EDF24CBEF3}"/>
              </a:ext>
            </a:extLst>
          </p:cNvPr>
          <p:cNvSpPr>
            <a:spLocks noGrp="1"/>
          </p:cNvSpPr>
          <p:nvPr>
            <p:ph type="body" sz="quarter" idx="23" hasCustomPrompt="1"/>
          </p:nvPr>
        </p:nvSpPr>
        <p:spPr>
          <a:xfrm>
            <a:off x="330778" y="5818909"/>
            <a:ext cx="11530444" cy="711339"/>
          </a:xfrm>
          <a:prstGeom prst="rect">
            <a:avLst/>
          </a:prstGeom>
        </p:spPr>
        <p:txBody>
          <a:bodyPr lIns="0" tIns="0" rIns="0" bIns="0" anchor="b" anchorCtr="1"/>
          <a:lstStyle>
            <a:lvl1pPr marL="0" indent="0" algn="ctr">
              <a:buFontTx/>
              <a:buNone/>
              <a:defRPr sz="950">
                <a:solidFill>
                  <a:schemeClr val="bg1"/>
                </a:solidFill>
                <a:latin typeface="Barlow SemiBold" panose="00000700000000000000" pitchFamily="2" charset="0"/>
              </a:defRPr>
            </a:lvl1pPr>
          </a:lstStyle>
          <a:p>
            <a:pPr lvl="0"/>
            <a:r>
              <a:rPr lang="en-US"/>
              <a:t>Disclaimer/Copyright info</a:t>
            </a:r>
          </a:p>
        </p:txBody>
      </p:sp>
      <p:pic>
        <p:nvPicPr>
          <p:cNvPr id="4" name="Picture 3" descr="Text&#10;&#10;Description automatically generated">
            <a:extLst>
              <a:ext uri="{FF2B5EF4-FFF2-40B4-BE49-F238E27FC236}">
                <a16:creationId xmlns:a16="http://schemas.microsoft.com/office/drawing/2014/main" id="{2B396535-702D-44B9-AAED-F77E6D253C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26634" y="5228904"/>
            <a:ext cx="1938732" cy="506225"/>
          </a:xfrm>
          <a:prstGeom prst="rect">
            <a:avLst/>
          </a:prstGeom>
        </p:spPr>
      </p:pic>
    </p:spTree>
    <p:extLst>
      <p:ext uri="{BB962C8B-B14F-4D97-AF65-F5344CB8AC3E}">
        <p14:creationId xmlns:p14="http://schemas.microsoft.com/office/powerpoint/2010/main" val="88120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Image Left">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5A5CAD7C-2CF9-4FF8-A2B7-567C19D42EFC}"/>
              </a:ext>
            </a:extLst>
          </p:cNvPr>
          <p:cNvSpPr>
            <a:spLocks noGrp="1"/>
          </p:cNvSpPr>
          <p:nvPr>
            <p:ph type="pic" sz="quarter" idx="11"/>
          </p:nvPr>
        </p:nvSpPr>
        <p:spPr>
          <a:xfrm>
            <a:off x="0" y="0"/>
            <a:ext cx="4218915" cy="6858000"/>
          </a:xfrm>
          <a:prstGeom prst="rect">
            <a:avLst/>
          </a:prstGeom>
          <a:ln w="6350">
            <a:solidFill>
              <a:srgbClr val="092C48"/>
            </a:solidFill>
          </a:ln>
        </p:spPr>
        <p:txBody>
          <a:bodyPr/>
          <a:lstStyle>
            <a:lvl1pPr marL="0" indent="0">
              <a:buFontTx/>
              <a:buNone/>
              <a:defRPr sz="1400"/>
            </a:lvl1pPr>
          </a:lstStyle>
          <a:p>
            <a:endParaRPr lang="en-US" dirty="0"/>
          </a:p>
        </p:txBody>
      </p:sp>
      <p:sp>
        <p:nvSpPr>
          <p:cNvPr id="12" name="Content Placeholder 2">
            <a:extLst>
              <a:ext uri="{FF2B5EF4-FFF2-40B4-BE49-F238E27FC236}">
                <a16:creationId xmlns:a16="http://schemas.microsoft.com/office/drawing/2014/main" id="{2D9B49BA-1FB1-4F67-9DA7-7696857422A0}"/>
              </a:ext>
            </a:extLst>
          </p:cNvPr>
          <p:cNvSpPr>
            <a:spLocks noGrp="1"/>
          </p:cNvSpPr>
          <p:nvPr>
            <p:ph idx="1"/>
          </p:nvPr>
        </p:nvSpPr>
        <p:spPr>
          <a:xfrm>
            <a:off x="4595388" y="2409024"/>
            <a:ext cx="7183860" cy="3742768"/>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rgbClr val="092C48"/>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sp>
        <p:nvSpPr>
          <p:cNvPr id="15" name="Text Placeholder 4">
            <a:extLst>
              <a:ext uri="{FF2B5EF4-FFF2-40B4-BE49-F238E27FC236}">
                <a16:creationId xmlns:a16="http://schemas.microsoft.com/office/drawing/2014/main" id="{66D483EA-363F-48B3-A9A6-2C935E83A29B}"/>
              </a:ext>
            </a:extLst>
          </p:cNvPr>
          <p:cNvSpPr>
            <a:spLocks noGrp="1"/>
          </p:cNvSpPr>
          <p:nvPr>
            <p:ph type="body" sz="quarter" idx="10"/>
          </p:nvPr>
        </p:nvSpPr>
        <p:spPr>
          <a:xfrm>
            <a:off x="4595389" y="1938519"/>
            <a:ext cx="7183860" cy="328612"/>
          </a:xfrm>
          <a:prstGeom prst="rect">
            <a:avLst/>
          </a:prstGeom>
        </p:spPr>
        <p:txBody>
          <a:bodyPr lIns="0" tIns="0" rIns="0" bIns="0" anchor="ctr" anchorCtr="0"/>
          <a:lstStyle>
            <a:lvl1pPr marL="0" indent="0">
              <a:buNone/>
              <a:defRPr sz="2400">
                <a:solidFill>
                  <a:srgbClr val="18C2CC"/>
                </a:solidFill>
                <a:latin typeface="Barlow SemiBold" panose="00000700000000000000" pitchFamily="2" charset="0"/>
              </a:defRPr>
            </a:lvl1pPr>
          </a:lstStyle>
          <a:p>
            <a:pPr lvl="0"/>
            <a:r>
              <a:rPr lang="en-US"/>
              <a:t>Click to edit Master text styles</a:t>
            </a:r>
          </a:p>
        </p:txBody>
      </p:sp>
      <p:sp>
        <p:nvSpPr>
          <p:cNvPr id="21" name="Title 1">
            <a:extLst>
              <a:ext uri="{FF2B5EF4-FFF2-40B4-BE49-F238E27FC236}">
                <a16:creationId xmlns:a16="http://schemas.microsoft.com/office/drawing/2014/main" id="{FD923497-AF24-4526-B148-C6244BBB649D}"/>
              </a:ext>
            </a:extLst>
          </p:cNvPr>
          <p:cNvSpPr>
            <a:spLocks noGrp="1"/>
          </p:cNvSpPr>
          <p:nvPr>
            <p:ph type="title"/>
          </p:nvPr>
        </p:nvSpPr>
        <p:spPr>
          <a:xfrm>
            <a:off x="4595389"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cxnSp>
        <p:nvCxnSpPr>
          <p:cNvPr id="22" name="Straight Connector 21">
            <a:extLst>
              <a:ext uri="{FF2B5EF4-FFF2-40B4-BE49-F238E27FC236}">
                <a16:creationId xmlns:a16="http://schemas.microsoft.com/office/drawing/2014/main" id="{4C0D0BB1-3D52-4997-8AA4-DC93E11B0C56}"/>
              </a:ext>
            </a:extLst>
          </p:cNvPr>
          <p:cNvCxnSpPr>
            <a:cxnSpLocks/>
          </p:cNvCxnSpPr>
          <p:nvPr userDrawn="1"/>
        </p:nvCxnSpPr>
        <p:spPr>
          <a:xfrm>
            <a:off x="4595389" y="1838554"/>
            <a:ext cx="7072736"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26" name="Picture 25" descr="Text&#10;&#10;Description automatically generated">
            <a:extLst>
              <a:ext uri="{FF2B5EF4-FFF2-40B4-BE49-F238E27FC236}">
                <a16:creationId xmlns:a16="http://schemas.microsoft.com/office/drawing/2014/main" id="{72E019D0-642B-4A5E-9BA7-F93AC5B51B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8292" y="6407670"/>
            <a:ext cx="883735" cy="228600"/>
          </a:xfrm>
          <a:prstGeom prst="rect">
            <a:avLst/>
          </a:prstGeom>
        </p:spPr>
      </p:pic>
      <p:sp>
        <p:nvSpPr>
          <p:cNvPr id="27" name="TextBox 26">
            <a:extLst>
              <a:ext uri="{FF2B5EF4-FFF2-40B4-BE49-F238E27FC236}">
                <a16:creationId xmlns:a16="http://schemas.microsoft.com/office/drawing/2014/main" id="{C996C581-46D2-40D1-907A-BC1027EFFFAC}"/>
              </a:ext>
            </a:extLst>
          </p:cNvPr>
          <p:cNvSpPr txBox="1"/>
          <p:nvPr userDrawn="1"/>
        </p:nvSpPr>
        <p:spPr>
          <a:xfrm>
            <a:off x="11472027"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10" name="Picture 9">
            <a:extLst>
              <a:ext uri="{FF2B5EF4-FFF2-40B4-BE49-F238E27FC236}">
                <a16:creationId xmlns:a16="http://schemas.microsoft.com/office/drawing/2014/main" id="{AE3CAFF6-6305-4C6D-A2BA-5D837F5DB814}"/>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11238337" y="567740"/>
            <a:ext cx="519128" cy="481379"/>
          </a:xfrm>
          <a:prstGeom prst="rect">
            <a:avLst/>
          </a:prstGeom>
        </p:spPr>
      </p:pic>
    </p:spTree>
    <p:extLst>
      <p:ext uri="{BB962C8B-B14F-4D97-AF65-F5344CB8AC3E}">
        <p14:creationId xmlns:p14="http://schemas.microsoft.com/office/powerpoint/2010/main" val="1325510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2437108"/>
            <a:ext cx="10363200" cy="994595"/>
          </a:xfrm>
          <a:prstGeom prst="rect">
            <a:avLst/>
          </a:prstGeom>
        </p:spPr>
        <p:txBody>
          <a:bodyPr lIns="0" tIns="0" rIns="0" bIns="0" anchor="b" anchorCtr="0">
            <a:noAutofit/>
          </a:bodyPr>
          <a:lstStyle>
            <a:lvl1pPr algn="ctr">
              <a:lnSpc>
                <a:spcPct val="100000"/>
              </a:lnSpc>
              <a:defRPr sz="3500" b="0" i="0" spc="0" baseline="0">
                <a:solidFill>
                  <a:srgbClr val="092C47"/>
                </a:solidFill>
                <a:latin typeface="Arial"/>
                <a:cs typeface="Arial"/>
              </a:defRPr>
            </a:lvl1pPr>
          </a:lstStyle>
          <a:p>
            <a:r>
              <a:rPr lang="en-US"/>
              <a:t>Click to add presentation title</a:t>
            </a:r>
          </a:p>
        </p:txBody>
      </p:sp>
      <p:sp>
        <p:nvSpPr>
          <p:cNvPr id="11" name="Rectangle 10"/>
          <p:cNvSpPr/>
          <p:nvPr userDrawn="1"/>
        </p:nvSpPr>
        <p:spPr bwMode="auto">
          <a:xfrm>
            <a:off x="9767249" y="6401956"/>
            <a:ext cx="2424751" cy="464670"/>
          </a:xfrm>
          <a:prstGeom prst="rect">
            <a:avLst/>
          </a:prstGeom>
          <a:solidFill>
            <a:srgbClr val="0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Verdana"/>
            </a:endParaRPr>
          </a:p>
        </p:txBody>
      </p:sp>
      <p:sp>
        <p:nvSpPr>
          <p:cNvPr id="12" name="Text Placeholder 3"/>
          <p:cNvSpPr>
            <a:spLocks noGrp="1"/>
          </p:cNvSpPr>
          <p:nvPr>
            <p:ph type="body" sz="quarter" idx="10" hasCustomPrompt="1"/>
          </p:nvPr>
        </p:nvSpPr>
        <p:spPr>
          <a:xfrm>
            <a:off x="914400" y="3702976"/>
            <a:ext cx="10363200" cy="657225"/>
          </a:xfrm>
          <a:prstGeom prst="rect">
            <a:avLst/>
          </a:prstGeom>
          <a:noFill/>
        </p:spPr>
        <p:txBody>
          <a:bodyPr vert="horz"/>
          <a:lstStyle>
            <a:lvl1pPr marL="0" indent="0" algn="ctr">
              <a:buNone/>
              <a:defRPr sz="1800" spc="0">
                <a:solidFill>
                  <a:srgbClr val="092C47"/>
                </a:solidFill>
                <a:latin typeface="Arial"/>
                <a:cs typeface="Arial"/>
              </a:defRPr>
            </a:lvl1pPr>
          </a:lstStyle>
          <a:p>
            <a:pPr lvl="0"/>
            <a:r>
              <a:rPr lang="en-US"/>
              <a:t>Click to add subhead</a:t>
            </a:r>
          </a:p>
        </p:txBody>
      </p:sp>
      <p:sp>
        <p:nvSpPr>
          <p:cNvPr id="15" name="TextBox 14"/>
          <p:cNvSpPr txBox="1"/>
          <p:nvPr userDrawn="1"/>
        </p:nvSpPr>
        <p:spPr>
          <a:xfrm>
            <a:off x="307848" y="5473458"/>
            <a:ext cx="11576304" cy="615553"/>
          </a:xfrm>
          <a:prstGeom prst="rect">
            <a:avLst/>
          </a:prstGeom>
        </p:spPr>
        <p:txBody>
          <a:bodyPr wrap="square" lIns="0" tIns="0" rIns="0" bIns="0" rtlCol="0">
            <a:spAutoFit/>
          </a:bodyPr>
          <a:lstStyle/>
          <a:p>
            <a:pPr algn="just"/>
            <a:r>
              <a:rPr lang="en-US" sz="1000" kern="1200" dirty="0">
                <a:solidFill>
                  <a:srgbClr val="092C47"/>
                </a:solidFill>
                <a:latin typeface="+mn-lt"/>
                <a:ea typeface="+mn-ea"/>
                <a:cs typeface="+mn-cs"/>
              </a:rPr>
              <a:t>The information contained in this training is confidential and intended for the training and education of Colonial Life &amp; Accident Insurance Company and The Paul Revere Life Insurance Company employees and benefits counselors (insurance producers in WA) only. Any other use of this information is not authorized. Do not give or show it to prospective insureds, employers of prospective insureds, other insurance carrier representatives, worksite marketing competitors, or anyone else not employed by or contracted with Colonial Life &amp; Accident Insurance Company or The Paul Revere Life Insurance Company or other UNUM Group business units. Training for contracted individuals or entities is voluntary unless required for legal or regulatory compliance purposes.</a:t>
            </a:r>
          </a:p>
        </p:txBody>
      </p:sp>
      <p:pic>
        <p:nvPicPr>
          <p:cNvPr id="7" name="Picture 6" descr="DDPLogo201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758" y="817841"/>
            <a:ext cx="2150442" cy="1963553"/>
          </a:xfrm>
          <a:prstGeom prst="rect">
            <a:avLst/>
          </a:prstGeom>
        </p:spPr>
      </p:pic>
    </p:spTree>
    <p:extLst>
      <p:ext uri="{BB962C8B-B14F-4D97-AF65-F5344CB8AC3E}">
        <p14:creationId xmlns:p14="http://schemas.microsoft.com/office/powerpoint/2010/main" val="1046326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_Stee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9" name="Picture Placeholder 2">
            <a:extLst>
              <a:ext uri="{FF2B5EF4-FFF2-40B4-BE49-F238E27FC236}">
                <a16:creationId xmlns:a16="http://schemas.microsoft.com/office/drawing/2014/main" id="{92F9E46F-8F4B-4006-A320-20B46D308709}"/>
              </a:ext>
            </a:extLst>
          </p:cNvPr>
          <p:cNvSpPr>
            <a:spLocks noGrp="1"/>
          </p:cNvSpPr>
          <p:nvPr>
            <p:ph type="pic" sz="quarter" idx="18"/>
          </p:nvPr>
        </p:nvSpPr>
        <p:spPr>
          <a:xfrm>
            <a:off x="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 name="connsiteX4" fmla="*/ 0 w 6324600"/>
              <a:gd name="connsiteY4"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cubicBezTo>
                  <a:pt x="6145645" y="273627"/>
                  <a:pt x="5228936" y="1482436"/>
                  <a:pt x="5237018" y="3262745"/>
                </a:cubicBezTo>
                <a:cubicBezTo>
                  <a:pt x="5225473" y="5489863"/>
                  <a:pt x="6024418" y="6428510"/>
                  <a:pt x="6324600" y="6858000"/>
                </a:cubicBezTo>
                <a:lnTo>
                  <a:pt x="0" y="6858000"/>
                </a:lnTo>
                <a:lnTo>
                  <a:pt x="0" y="0"/>
                </a:lnTo>
                <a:close/>
              </a:path>
            </a:pathLst>
          </a:custGeom>
        </p:spPr>
        <p:txBody>
          <a:bodyPr/>
          <a:lstStyle>
            <a:lvl1pPr marL="0" indent="0">
              <a:buFontTx/>
              <a:buNone/>
              <a:defRPr sz="1600">
                <a:solidFill>
                  <a:schemeClr val="bg1"/>
                </a:solidFill>
              </a:defRPr>
            </a:lvl1pPr>
          </a:lstStyle>
          <a:p>
            <a:r>
              <a:rPr lang="en-US" dirty="0"/>
              <a:t>Click icon to add picture</a:t>
            </a:r>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65D18C5-9E7D-4632-B671-B6D515C8F0EC}"/>
              </a:ext>
            </a:extLst>
          </p:cNvPr>
          <p:cNvSpPr>
            <a:spLocks noGrp="1"/>
          </p:cNvSpPr>
          <p:nvPr>
            <p:ph type="ctrTitle" hasCustomPrompt="1"/>
          </p:nvPr>
        </p:nvSpPr>
        <p:spPr>
          <a:xfrm>
            <a:off x="6277956" y="3003462"/>
            <a:ext cx="5281782" cy="1078689"/>
          </a:xfrm>
          <a:prstGeom prst="rect">
            <a:avLst/>
          </a:prstGeom>
        </p:spPr>
        <p:txBody>
          <a:bodyPr lIns="0" tIns="0" rIns="0" bIns="0" anchor="t" anchorCtr="0"/>
          <a:lstStyle>
            <a:lvl1pPr algn="l">
              <a:lnSpc>
                <a:spcPts val="4000"/>
              </a:lnSpc>
              <a:spcBef>
                <a:spcPts val="600"/>
              </a:spcBef>
              <a:defRPr sz="4000">
                <a:solidFill>
                  <a:schemeClr val="bg1"/>
                </a:solidFill>
              </a:defRPr>
            </a:lvl1pPr>
          </a:lstStyle>
          <a:p>
            <a:r>
              <a:rPr lang="en-US"/>
              <a:t>Click to add presentation title</a:t>
            </a:r>
          </a:p>
        </p:txBody>
      </p:sp>
      <p:sp>
        <p:nvSpPr>
          <p:cNvPr id="12" name="Subtitle 2">
            <a:extLst>
              <a:ext uri="{FF2B5EF4-FFF2-40B4-BE49-F238E27FC236}">
                <a16:creationId xmlns:a16="http://schemas.microsoft.com/office/drawing/2014/main" id="{89876F3B-7067-4013-AA4E-36F91B3BA531}"/>
              </a:ext>
            </a:extLst>
          </p:cNvPr>
          <p:cNvSpPr>
            <a:spLocks noGrp="1"/>
          </p:cNvSpPr>
          <p:nvPr>
            <p:ph type="subTitle" idx="1" hasCustomPrompt="1"/>
          </p:nvPr>
        </p:nvSpPr>
        <p:spPr>
          <a:xfrm>
            <a:off x="6277956" y="4162530"/>
            <a:ext cx="5281784" cy="823965"/>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13" name="Straight Connector 12">
            <a:extLst>
              <a:ext uri="{FF2B5EF4-FFF2-40B4-BE49-F238E27FC236}">
                <a16:creationId xmlns:a16="http://schemas.microsoft.com/office/drawing/2014/main" id="{9EEEE928-F148-47AE-B109-DE3F38242FC2}"/>
              </a:ext>
            </a:extLst>
          </p:cNvPr>
          <p:cNvCxnSpPr>
            <a:cxnSpLocks/>
          </p:cNvCxnSpPr>
          <p:nvPr userDrawn="1"/>
        </p:nvCxnSpPr>
        <p:spPr>
          <a:xfrm>
            <a:off x="6277956" y="274320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78F356E-5035-41D0-9AD6-9C8B90F34D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294520" y="1946335"/>
            <a:ext cx="2624328" cy="655011"/>
          </a:xfrm>
          <a:prstGeom prst="rect">
            <a:avLst/>
          </a:prstGeom>
        </p:spPr>
      </p:pic>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spTree>
    <p:extLst>
      <p:ext uri="{BB962C8B-B14F-4D97-AF65-F5344CB8AC3E}">
        <p14:creationId xmlns:p14="http://schemas.microsoft.com/office/powerpoint/2010/main" val="1888784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le Slide_Stee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AB6C54-C990-4989-AE25-5D46C713DA41}"/>
              </a:ext>
            </a:extLst>
          </p:cNvPr>
          <p:cNvSpPr>
            <a:spLocks noGrp="1"/>
          </p:cNvSpPr>
          <p:nvPr>
            <p:ph type="title"/>
          </p:nvPr>
        </p:nvSpPr>
        <p:spPr>
          <a:xfrm>
            <a:off x="848360" y="1047496"/>
            <a:ext cx="5573957" cy="1057795"/>
          </a:xfrm>
          <a:prstGeom prst="rect">
            <a:avLst/>
          </a:prstGeom>
        </p:spPr>
        <p:txBody>
          <a:bodyPr lIns="0" tIns="0" rIns="0" bIns="0" anchor="t" anchorCtr="0"/>
          <a:lstStyle>
            <a:lvl1pPr>
              <a:defRPr>
                <a:solidFill>
                  <a:schemeClr val="bg1"/>
                </a:solidFill>
              </a:defRPr>
            </a:lvl1pPr>
          </a:lstStyle>
          <a:p>
            <a:r>
              <a:rPr lang="en-US"/>
              <a:t>Click to edit Master title style</a:t>
            </a:r>
          </a:p>
        </p:txBody>
      </p:sp>
      <p:sp>
        <p:nvSpPr>
          <p:cNvPr id="18" name="Text Placeholder 7">
            <a:extLst>
              <a:ext uri="{FF2B5EF4-FFF2-40B4-BE49-F238E27FC236}">
                <a16:creationId xmlns:a16="http://schemas.microsoft.com/office/drawing/2014/main" id="{748E78A4-DFE6-4C80-ADF0-5C0F8C91D57B}"/>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chemeClr val="bg1"/>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9" name="Text Placeholder 8">
            <a:extLst>
              <a:ext uri="{FF2B5EF4-FFF2-40B4-BE49-F238E27FC236}">
                <a16:creationId xmlns:a16="http://schemas.microsoft.com/office/drawing/2014/main" id="{96FC3873-A57C-4C80-A0FD-0E65D00715D5}"/>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bg1"/>
                </a:solidFill>
                <a:latin typeface="Barlow" panose="00000500000000000000" pitchFamily="2" charset="0"/>
              </a:defRPr>
            </a:lvl1pPr>
          </a:lstStyle>
          <a:p>
            <a:pPr lvl="0"/>
            <a:r>
              <a:rPr lang="en-US"/>
              <a:t>Subhead</a:t>
            </a:r>
          </a:p>
        </p:txBody>
      </p: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1452756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with Hea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AB6C54-C990-4989-AE25-5D46C713DA41}"/>
              </a:ext>
            </a:extLst>
          </p:cNvPr>
          <p:cNvSpPr>
            <a:spLocks noGrp="1"/>
          </p:cNvSpPr>
          <p:nvPr>
            <p:ph type="title"/>
          </p:nvPr>
        </p:nvSpPr>
        <p:spPr>
          <a:xfrm>
            <a:off x="848360" y="1047496"/>
            <a:ext cx="5573957" cy="1057795"/>
          </a:xfrm>
          <a:prstGeom prst="rect">
            <a:avLst/>
          </a:prstGeom>
        </p:spPr>
        <p:txBody>
          <a:bodyPr lIns="0" tIns="0" rIns="0" bIns="0" anchor="t" anchorCtr="0"/>
          <a:lstStyle>
            <a:lvl1pPr>
              <a:defRPr>
                <a:solidFill>
                  <a:schemeClr val="bg1"/>
                </a:solidFill>
              </a:defRPr>
            </a:lvl1p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3069638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Steel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2494711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Title Slide_Stee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AB6C54-C990-4989-AE25-5D46C713DA41}"/>
              </a:ext>
            </a:extLst>
          </p:cNvPr>
          <p:cNvSpPr>
            <a:spLocks noGrp="1"/>
          </p:cNvSpPr>
          <p:nvPr>
            <p:ph type="title"/>
          </p:nvPr>
        </p:nvSpPr>
        <p:spPr>
          <a:xfrm>
            <a:off x="848360" y="1047496"/>
            <a:ext cx="5573957" cy="1057795"/>
          </a:xfrm>
          <a:prstGeom prst="rect">
            <a:avLst/>
          </a:prstGeom>
        </p:spPr>
        <p:txBody>
          <a:bodyPr lIns="0" tIns="0" rIns="0" bIns="0" anchor="t" anchorCtr="0"/>
          <a:lstStyle>
            <a:lvl1pPr>
              <a:defRPr>
                <a:solidFill>
                  <a:schemeClr val="bg1"/>
                </a:solidFill>
              </a:defRPr>
            </a:lvl1pPr>
          </a:lstStyle>
          <a:p>
            <a:r>
              <a:rPr lang="en-US"/>
              <a:t>Click to edit Master title style</a:t>
            </a:r>
          </a:p>
        </p:txBody>
      </p:sp>
      <p:sp>
        <p:nvSpPr>
          <p:cNvPr id="18" name="Text Placeholder 7">
            <a:extLst>
              <a:ext uri="{FF2B5EF4-FFF2-40B4-BE49-F238E27FC236}">
                <a16:creationId xmlns:a16="http://schemas.microsoft.com/office/drawing/2014/main" id="{748E78A4-DFE6-4C80-ADF0-5C0F8C91D57B}"/>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chemeClr val="bg1"/>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9" name="Text Placeholder 8">
            <a:extLst>
              <a:ext uri="{FF2B5EF4-FFF2-40B4-BE49-F238E27FC236}">
                <a16:creationId xmlns:a16="http://schemas.microsoft.com/office/drawing/2014/main" id="{96FC3873-A57C-4C80-A0FD-0E65D00715D5}"/>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bg1"/>
                </a:solidFill>
                <a:latin typeface="Barlow" panose="00000500000000000000" pitchFamily="2" charset="0"/>
              </a:defRPr>
            </a:lvl1pPr>
          </a:lstStyle>
          <a:p>
            <a:pPr lvl="0"/>
            <a:r>
              <a:rPr lang="en-US"/>
              <a:t>Subhead</a:t>
            </a:r>
          </a:p>
        </p:txBody>
      </p: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
        <p:nvSpPr>
          <p:cNvPr id="11" name="Picture Placeholder 2">
            <a:extLst>
              <a:ext uri="{FF2B5EF4-FFF2-40B4-BE49-F238E27FC236}">
                <a16:creationId xmlns:a16="http://schemas.microsoft.com/office/drawing/2014/main" id="{E9DE8300-CCF5-4838-AF10-2D0F62D1E3EE}"/>
              </a:ext>
            </a:extLst>
          </p:cNvPr>
          <p:cNvSpPr>
            <a:spLocks noGrp="1"/>
          </p:cNvSpPr>
          <p:nvPr>
            <p:ph type="pic" sz="quarter" idx="36"/>
          </p:nvPr>
        </p:nvSpPr>
        <p:spPr>
          <a:xfrm>
            <a:off x="6957381" y="1356813"/>
            <a:ext cx="4434840" cy="4435475"/>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1851792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Section Summar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65D18C5-9E7D-4632-B671-B6D515C8F0EC}"/>
              </a:ext>
            </a:extLst>
          </p:cNvPr>
          <p:cNvSpPr>
            <a:spLocks noGrp="1"/>
          </p:cNvSpPr>
          <p:nvPr>
            <p:ph type="ctrTitle" hasCustomPrompt="1"/>
          </p:nvPr>
        </p:nvSpPr>
        <p:spPr>
          <a:xfrm>
            <a:off x="6277956" y="3003462"/>
            <a:ext cx="5281782" cy="1078689"/>
          </a:xfrm>
          <a:prstGeom prst="rect">
            <a:avLst/>
          </a:prstGeom>
        </p:spPr>
        <p:txBody>
          <a:bodyPr lIns="0" tIns="0" rIns="0" bIns="0" anchor="t" anchorCtr="0"/>
          <a:lstStyle>
            <a:lvl1pPr algn="l">
              <a:lnSpc>
                <a:spcPts val="4000"/>
              </a:lnSpc>
              <a:spcBef>
                <a:spcPts val="600"/>
              </a:spcBef>
              <a:defRPr sz="4000">
                <a:solidFill>
                  <a:schemeClr val="bg1"/>
                </a:solidFill>
                <a:latin typeface="Barlow" panose="00000500000000000000" pitchFamily="2" charset="0"/>
              </a:defRPr>
            </a:lvl1pPr>
          </a:lstStyle>
          <a:p>
            <a:r>
              <a:rPr lang="en-US"/>
              <a:t>Section Summary</a:t>
            </a:r>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spTree>
    <p:extLst>
      <p:ext uri="{BB962C8B-B14F-4D97-AF65-F5344CB8AC3E}">
        <p14:creationId xmlns:p14="http://schemas.microsoft.com/office/powerpoint/2010/main" val="36605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81790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3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8" name="Text Placeholder 7">
            <a:extLst>
              <a:ext uri="{FF2B5EF4-FFF2-40B4-BE49-F238E27FC236}">
                <a16:creationId xmlns:a16="http://schemas.microsoft.com/office/drawing/2014/main" id="{75CC921B-0B76-4196-B5EC-4D5B02D7D231}"/>
              </a:ext>
            </a:extLst>
          </p:cNvPr>
          <p:cNvSpPr>
            <a:spLocks noGrp="1"/>
          </p:cNvSpPr>
          <p:nvPr>
            <p:ph type="body" sz="quarter" idx="14" hasCustomPrompt="1"/>
          </p:nvPr>
        </p:nvSpPr>
        <p:spPr>
          <a:xfrm>
            <a:off x="847725" y="2703838"/>
            <a:ext cx="7315200" cy="3365952"/>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848614" y="2118993"/>
            <a:ext cx="73152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Righ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10970F-9188-42A1-AA75-765E8FB287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10" b="510"/>
          <a:stretch/>
        </p:blipFill>
        <p:spPr>
          <a:xfrm>
            <a:off x="590205" y="567740"/>
            <a:ext cx="519128" cy="481379"/>
          </a:xfrm>
          <a:prstGeom prst="rect">
            <a:avLst/>
          </a:prstGeom>
        </p:spPr>
      </p:pic>
      <p:sp>
        <p:nvSpPr>
          <p:cNvPr id="4" name="Picture Placeholder 3">
            <a:extLst>
              <a:ext uri="{FF2B5EF4-FFF2-40B4-BE49-F238E27FC236}">
                <a16:creationId xmlns:a16="http://schemas.microsoft.com/office/drawing/2014/main" id="{C0288C06-CBCC-43FE-99C8-2E23228CB1A0}"/>
              </a:ext>
            </a:extLst>
          </p:cNvPr>
          <p:cNvSpPr>
            <a:spLocks noGrp="1"/>
          </p:cNvSpPr>
          <p:nvPr>
            <p:ph type="pic" sz="quarter" idx="10"/>
          </p:nvPr>
        </p:nvSpPr>
        <p:spPr>
          <a:xfrm>
            <a:off x="7973085" y="0"/>
            <a:ext cx="4218915" cy="6858000"/>
          </a:xfrm>
          <a:prstGeom prst="rect">
            <a:avLst/>
          </a:prstGeom>
          <a:ln w="6350">
            <a:solidFill>
              <a:srgbClr val="092C48"/>
            </a:solidFill>
          </a:ln>
        </p:spPr>
        <p:txBody>
          <a:bodyPr/>
          <a:lstStyle>
            <a:lvl1pPr marL="0" indent="0">
              <a:buFontTx/>
              <a:buNone/>
              <a:defRPr sz="1400"/>
            </a:lvl1pPr>
          </a:lstStyle>
          <a:p>
            <a:endParaRPr lang="en-US" dirty="0"/>
          </a:p>
        </p:txBody>
      </p:sp>
      <p:sp>
        <p:nvSpPr>
          <p:cNvPr id="19" name="Title 1">
            <a:extLst>
              <a:ext uri="{FF2B5EF4-FFF2-40B4-BE49-F238E27FC236}">
                <a16:creationId xmlns:a16="http://schemas.microsoft.com/office/drawing/2014/main" id="{7F5D7575-97BB-4488-8411-20E664A6734E}"/>
              </a:ext>
            </a:extLst>
          </p:cNvPr>
          <p:cNvSpPr>
            <a:spLocks noGrp="1"/>
          </p:cNvSpPr>
          <p:nvPr>
            <p:ph type="title"/>
          </p:nvPr>
        </p:nvSpPr>
        <p:spPr>
          <a:xfrm>
            <a:off x="590205"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473217FB-D024-41A0-930E-65F758C5F47E}"/>
              </a:ext>
            </a:extLst>
          </p:cNvPr>
          <p:cNvCxnSpPr>
            <a:cxnSpLocks/>
          </p:cNvCxnSpPr>
          <p:nvPr userDrawn="1"/>
        </p:nvCxnSpPr>
        <p:spPr>
          <a:xfrm>
            <a:off x="590205" y="1838554"/>
            <a:ext cx="7072736"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7AE1782F-5A81-425D-831F-B97D2EEED448}"/>
              </a:ext>
            </a:extLst>
          </p:cNvPr>
          <p:cNvSpPr>
            <a:spLocks noGrp="1"/>
          </p:cNvSpPr>
          <p:nvPr>
            <p:ph idx="1"/>
          </p:nvPr>
        </p:nvSpPr>
        <p:spPr>
          <a:xfrm>
            <a:off x="590205" y="2038350"/>
            <a:ext cx="7183860" cy="4151541"/>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chemeClr val="tx1"/>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pic>
        <p:nvPicPr>
          <p:cNvPr id="11" name="Picture 10" descr="Text&#10;&#10;Description automatically generated">
            <a:extLst>
              <a:ext uri="{FF2B5EF4-FFF2-40B4-BE49-F238E27FC236}">
                <a16:creationId xmlns:a16="http://schemas.microsoft.com/office/drawing/2014/main" id="{3A5D762F-A907-4278-91B3-7AC1EAF314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5455" y="6407670"/>
            <a:ext cx="883735" cy="228600"/>
          </a:xfrm>
          <a:prstGeom prst="rect">
            <a:avLst/>
          </a:prstGeom>
        </p:spPr>
      </p:pic>
      <p:sp>
        <p:nvSpPr>
          <p:cNvPr id="12" name="TextBox 11">
            <a:extLst>
              <a:ext uri="{FF2B5EF4-FFF2-40B4-BE49-F238E27FC236}">
                <a16:creationId xmlns:a16="http://schemas.microsoft.com/office/drawing/2014/main" id="{1038FBC3-E8AF-4B04-A43E-9A026B57A2E6}"/>
              </a:ext>
            </a:extLst>
          </p:cNvPr>
          <p:cNvSpPr txBox="1"/>
          <p:nvPr userDrawn="1"/>
        </p:nvSpPr>
        <p:spPr>
          <a:xfrm>
            <a:off x="476313"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107217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Image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0288C06-CBCC-43FE-99C8-2E23228CB1A0}"/>
              </a:ext>
            </a:extLst>
          </p:cNvPr>
          <p:cNvSpPr>
            <a:spLocks noGrp="1"/>
          </p:cNvSpPr>
          <p:nvPr>
            <p:ph type="pic" sz="quarter" idx="10"/>
          </p:nvPr>
        </p:nvSpPr>
        <p:spPr>
          <a:xfrm>
            <a:off x="7973085" y="0"/>
            <a:ext cx="4218915" cy="6858000"/>
          </a:xfrm>
          <a:prstGeom prst="rect">
            <a:avLst/>
          </a:prstGeom>
          <a:ln w="6350">
            <a:solidFill>
              <a:srgbClr val="092C48"/>
            </a:solidFill>
          </a:ln>
        </p:spPr>
        <p:txBody>
          <a:bodyPr/>
          <a:lstStyle>
            <a:lvl1pPr marL="0" indent="0">
              <a:buFontTx/>
              <a:buNone/>
              <a:defRPr sz="1400"/>
            </a:lvl1pPr>
          </a:lstStyle>
          <a:p>
            <a:endParaRPr lang="en-US" dirty="0"/>
          </a:p>
        </p:txBody>
      </p:sp>
      <p:sp>
        <p:nvSpPr>
          <p:cNvPr id="22" name="Content Placeholder 2">
            <a:extLst>
              <a:ext uri="{FF2B5EF4-FFF2-40B4-BE49-F238E27FC236}">
                <a16:creationId xmlns:a16="http://schemas.microsoft.com/office/drawing/2014/main" id="{18213709-4ADB-45E0-A697-AE67191C5D4F}"/>
              </a:ext>
            </a:extLst>
          </p:cNvPr>
          <p:cNvSpPr>
            <a:spLocks noGrp="1"/>
          </p:cNvSpPr>
          <p:nvPr>
            <p:ph idx="1"/>
          </p:nvPr>
        </p:nvSpPr>
        <p:spPr>
          <a:xfrm>
            <a:off x="511995" y="2409024"/>
            <a:ext cx="7183860" cy="3742768"/>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rgbClr val="092C48"/>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sp>
        <p:nvSpPr>
          <p:cNvPr id="23" name="Text Placeholder 4">
            <a:extLst>
              <a:ext uri="{FF2B5EF4-FFF2-40B4-BE49-F238E27FC236}">
                <a16:creationId xmlns:a16="http://schemas.microsoft.com/office/drawing/2014/main" id="{28877105-1E1A-41A2-8041-625F0065A6E6}"/>
              </a:ext>
            </a:extLst>
          </p:cNvPr>
          <p:cNvSpPr>
            <a:spLocks noGrp="1"/>
          </p:cNvSpPr>
          <p:nvPr>
            <p:ph type="body" sz="quarter" idx="11"/>
          </p:nvPr>
        </p:nvSpPr>
        <p:spPr>
          <a:xfrm>
            <a:off x="511996" y="1938519"/>
            <a:ext cx="7183860" cy="328612"/>
          </a:xfrm>
          <a:prstGeom prst="rect">
            <a:avLst/>
          </a:prstGeom>
        </p:spPr>
        <p:txBody>
          <a:bodyPr lIns="0" tIns="0" rIns="0" bIns="0" anchor="ctr" anchorCtr="0"/>
          <a:lstStyle>
            <a:lvl1pPr marL="0" indent="0">
              <a:buNone/>
              <a:defRPr sz="2400">
                <a:solidFill>
                  <a:srgbClr val="18C2CC"/>
                </a:solidFill>
                <a:latin typeface="Barlow SemiBold" panose="00000700000000000000" pitchFamily="2" charset="0"/>
              </a:defRPr>
            </a:lvl1pPr>
          </a:lstStyle>
          <a:p>
            <a:pPr lvl="0"/>
            <a:r>
              <a:rPr lang="en-US"/>
              <a:t>Click to edit Master text styles</a:t>
            </a:r>
          </a:p>
        </p:txBody>
      </p:sp>
      <p:sp>
        <p:nvSpPr>
          <p:cNvPr id="24" name="Title 1">
            <a:extLst>
              <a:ext uri="{FF2B5EF4-FFF2-40B4-BE49-F238E27FC236}">
                <a16:creationId xmlns:a16="http://schemas.microsoft.com/office/drawing/2014/main" id="{6961F1A5-263F-4D0E-A7BF-1C9806266E9B}"/>
              </a:ext>
            </a:extLst>
          </p:cNvPr>
          <p:cNvSpPr>
            <a:spLocks noGrp="1"/>
          </p:cNvSpPr>
          <p:nvPr>
            <p:ph type="title"/>
          </p:nvPr>
        </p:nvSpPr>
        <p:spPr>
          <a:xfrm>
            <a:off x="511996"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cxnSp>
        <p:nvCxnSpPr>
          <p:cNvPr id="25" name="Straight Connector 24">
            <a:extLst>
              <a:ext uri="{FF2B5EF4-FFF2-40B4-BE49-F238E27FC236}">
                <a16:creationId xmlns:a16="http://schemas.microsoft.com/office/drawing/2014/main" id="{9C4646F8-5FF2-48C0-8B6F-14C2BDF6881F}"/>
              </a:ext>
            </a:extLst>
          </p:cNvPr>
          <p:cNvCxnSpPr>
            <a:cxnSpLocks/>
          </p:cNvCxnSpPr>
          <p:nvPr userDrawn="1"/>
        </p:nvCxnSpPr>
        <p:spPr>
          <a:xfrm>
            <a:off x="511996" y="1838554"/>
            <a:ext cx="7072736" cy="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A915A55C-6FD4-45DE-BA03-8F0A43D1D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31" y="6407670"/>
            <a:ext cx="883735" cy="228600"/>
          </a:xfrm>
          <a:prstGeom prst="rect">
            <a:avLst/>
          </a:prstGeom>
        </p:spPr>
      </p:pic>
      <p:sp>
        <p:nvSpPr>
          <p:cNvPr id="12" name="TextBox 11">
            <a:extLst>
              <a:ext uri="{FF2B5EF4-FFF2-40B4-BE49-F238E27FC236}">
                <a16:creationId xmlns:a16="http://schemas.microsoft.com/office/drawing/2014/main" id="{35C20397-DE12-455A-A743-B94D013E51A5}"/>
              </a:ext>
            </a:extLst>
          </p:cNvPr>
          <p:cNvSpPr txBox="1"/>
          <p:nvPr userDrawn="1"/>
        </p:nvSpPr>
        <p:spPr>
          <a:xfrm>
            <a:off x="388389"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10" name="Picture 9">
            <a:extLst>
              <a:ext uri="{FF2B5EF4-FFF2-40B4-BE49-F238E27FC236}">
                <a16:creationId xmlns:a16="http://schemas.microsoft.com/office/drawing/2014/main" id="{05A60C27-E965-41E8-8158-A9C34A621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590205" y="567740"/>
            <a:ext cx="519128" cy="481379"/>
          </a:xfrm>
          <a:prstGeom prst="rect">
            <a:avLst/>
          </a:prstGeom>
        </p:spPr>
      </p:pic>
    </p:spTree>
    <p:extLst>
      <p:ext uri="{BB962C8B-B14F-4D97-AF65-F5344CB8AC3E}">
        <p14:creationId xmlns:p14="http://schemas.microsoft.com/office/powerpoint/2010/main" val="17308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 Image Right">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18213709-4ADB-45E0-A697-AE67191C5D4F}"/>
              </a:ext>
            </a:extLst>
          </p:cNvPr>
          <p:cNvSpPr>
            <a:spLocks noGrp="1"/>
          </p:cNvSpPr>
          <p:nvPr>
            <p:ph idx="1"/>
          </p:nvPr>
        </p:nvSpPr>
        <p:spPr>
          <a:xfrm>
            <a:off x="511995" y="2409024"/>
            <a:ext cx="7183860" cy="3742768"/>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rgbClr val="092C48"/>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sp>
        <p:nvSpPr>
          <p:cNvPr id="23" name="Text Placeholder 4">
            <a:extLst>
              <a:ext uri="{FF2B5EF4-FFF2-40B4-BE49-F238E27FC236}">
                <a16:creationId xmlns:a16="http://schemas.microsoft.com/office/drawing/2014/main" id="{28877105-1E1A-41A2-8041-625F0065A6E6}"/>
              </a:ext>
            </a:extLst>
          </p:cNvPr>
          <p:cNvSpPr>
            <a:spLocks noGrp="1"/>
          </p:cNvSpPr>
          <p:nvPr>
            <p:ph type="body" sz="quarter" idx="11"/>
          </p:nvPr>
        </p:nvSpPr>
        <p:spPr>
          <a:xfrm>
            <a:off x="511996" y="1938519"/>
            <a:ext cx="7183860" cy="328612"/>
          </a:xfrm>
          <a:prstGeom prst="rect">
            <a:avLst/>
          </a:prstGeom>
        </p:spPr>
        <p:txBody>
          <a:bodyPr lIns="0" tIns="0" rIns="0" bIns="0" anchor="ctr" anchorCtr="0"/>
          <a:lstStyle>
            <a:lvl1pPr marL="0" indent="0">
              <a:buNone/>
              <a:defRPr sz="2400">
                <a:solidFill>
                  <a:srgbClr val="18C2CC"/>
                </a:solidFill>
                <a:latin typeface="Barlow SemiBold" panose="00000700000000000000" pitchFamily="2" charset="0"/>
              </a:defRPr>
            </a:lvl1pPr>
          </a:lstStyle>
          <a:p>
            <a:pPr lvl="0"/>
            <a:r>
              <a:rPr lang="en-US"/>
              <a:t>Click to edit Master text styles</a:t>
            </a:r>
          </a:p>
        </p:txBody>
      </p:sp>
      <p:sp>
        <p:nvSpPr>
          <p:cNvPr id="24" name="Title 1">
            <a:extLst>
              <a:ext uri="{FF2B5EF4-FFF2-40B4-BE49-F238E27FC236}">
                <a16:creationId xmlns:a16="http://schemas.microsoft.com/office/drawing/2014/main" id="{6961F1A5-263F-4D0E-A7BF-1C9806266E9B}"/>
              </a:ext>
            </a:extLst>
          </p:cNvPr>
          <p:cNvSpPr>
            <a:spLocks noGrp="1"/>
          </p:cNvSpPr>
          <p:nvPr>
            <p:ph type="title"/>
          </p:nvPr>
        </p:nvSpPr>
        <p:spPr>
          <a:xfrm>
            <a:off x="511996"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pic>
        <p:nvPicPr>
          <p:cNvPr id="9" name="Picture 8" descr="Text&#10;&#10;Description automatically generated">
            <a:extLst>
              <a:ext uri="{FF2B5EF4-FFF2-40B4-BE49-F238E27FC236}">
                <a16:creationId xmlns:a16="http://schemas.microsoft.com/office/drawing/2014/main" id="{FC48D170-71AB-45C0-8A82-DE262A4610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31" y="6407670"/>
            <a:ext cx="883735" cy="228600"/>
          </a:xfrm>
          <a:prstGeom prst="rect">
            <a:avLst/>
          </a:prstGeom>
        </p:spPr>
      </p:pic>
      <p:sp>
        <p:nvSpPr>
          <p:cNvPr id="11" name="TextBox 10">
            <a:extLst>
              <a:ext uri="{FF2B5EF4-FFF2-40B4-BE49-F238E27FC236}">
                <a16:creationId xmlns:a16="http://schemas.microsoft.com/office/drawing/2014/main" id="{9C7C6F3B-5E17-4E6C-8EFB-F2A0BCFC2DB0}"/>
              </a:ext>
            </a:extLst>
          </p:cNvPr>
          <p:cNvSpPr txBox="1"/>
          <p:nvPr userDrawn="1"/>
        </p:nvSpPr>
        <p:spPr>
          <a:xfrm>
            <a:off x="388389"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pic>
        <p:nvPicPr>
          <p:cNvPr id="8" name="Picture 7">
            <a:extLst>
              <a:ext uri="{FF2B5EF4-FFF2-40B4-BE49-F238E27FC236}">
                <a16:creationId xmlns:a16="http://schemas.microsoft.com/office/drawing/2014/main" id="{11E151FB-5DAD-4A23-8632-F9A78EF7B6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10" b="510"/>
          <a:stretch/>
        </p:blipFill>
        <p:spPr>
          <a:xfrm>
            <a:off x="590205" y="567740"/>
            <a:ext cx="519128" cy="481379"/>
          </a:xfrm>
          <a:prstGeom prst="rect">
            <a:avLst/>
          </a:prstGeom>
        </p:spPr>
      </p:pic>
    </p:spTree>
    <p:extLst>
      <p:ext uri="{BB962C8B-B14F-4D97-AF65-F5344CB8AC3E}">
        <p14:creationId xmlns:p14="http://schemas.microsoft.com/office/powerpoint/2010/main" val="354269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 Image Right">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18213709-4ADB-45E0-A697-AE67191C5D4F}"/>
              </a:ext>
            </a:extLst>
          </p:cNvPr>
          <p:cNvSpPr>
            <a:spLocks noGrp="1"/>
          </p:cNvSpPr>
          <p:nvPr>
            <p:ph idx="1"/>
          </p:nvPr>
        </p:nvSpPr>
        <p:spPr>
          <a:xfrm>
            <a:off x="511995" y="2409024"/>
            <a:ext cx="7183860" cy="3742768"/>
          </a:xfrm>
          <a:prstGeom prst="rect">
            <a:avLst/>
          </a:prstGeom>
        </p:spPr>
        <p:txBody>
          <a:bodyPr lIns="0" tIns="0" rIns="0" bIns="0"/>
          <a:lstStyle>
            <a:lvl1pPr marL="344488" indent="-341313">
              <a:buClr>
                <a:srgbClr val="F05660"/>
              </a:buClr>
              <a:buSzPct val="105000"/>
              <a:buFont typeface="Wingdings" panose="05000000000000000000" pitchFamily="2" charset="2"/>
              <a:buChar char="n"/>
              <a:defRPr lang="en-US" sz="2400" kern="1200" dirty="0">
                <a:solidFill>
                  <a:srgbClr val="092C48"/>
                </a:solidFill>
                <a:latin typeface="Barlow" panose="00000500000000000000" pitchFamily="2" charset="0"/>
                <a:ea typeface="+mn-ea"/>
                <a:cs typeface="+mn-cs"/>
              </a:defRPr>
            </a:lvl1pPr>
            <a:lvl2pPr marL="687388" indent="-342900">
              <a:buClr>
                <a:srgbClr val="092C48"/>
              </a:buClr>
              <a:buFont typeface="Work Sans ExtraBold" pitchFamily="2" charset="0"/>
              <a:buChar char="►"/>
              <a:defRPr lang="en-US" sz="2000" kern="1200" dirty="0" smtClean="0">
                <a:solidFill>
                  <a:srgbClr val="092C48"/>
                </a:solidFill>
                <a:latin typeface="Barlow" panose="00000500000000000000" pitchFamily="2" charset="0"/>
                <a:ea typeface="+mn-ea"/>
                <a:cs typeface="+mn-cs"/>
              </a:defRPr>
            </a:lvl2pPr>
            <a:lvl3pPr marL="860425" indent="-171450">
              <a:buClr>
                <a:srgbClr val="646464"/>
              </a:buClr>
              <a:buFont typeface="Wingdings 2" panose="05020102010507070707" pitchFamily="18" charset="2"/>
              <a:buChar char=""/>
              <a:defRPr lang="en-US" sz="1600" i="1" kern="1200" dirty="0">
                <a:solidFill>
                  <a:srgbClr val="646464"/>
                </a:solidFill>
                <a:latin typeface="Barlow" panose="00000500000000000000" pitchFamily="2" charset="0"/>
                <a:ea typeface="+mn-ea"/>
                <a:cs typeface="+mn-cs"/>
              </a:defRPr>
            </a:lvl3pPr>
            <a:lvl4pPr marL="342900" indent="-342900">
              <a:defRPr sz="1200">
                <a:solidFill>
                  <a:srgbClr val="002060"/>
                </a:solidFill>
                <a:latin typeface="Barlow" panose="00000500000000000000" pitchFamily="2" charset="0"/>
              </a:defRPr>
            </a:lvl4pPr>
            <a:lvl5pPr marL="342900" indent="-342900">
              <a:defRPr sz="1200">
                <a:solidFill>
                  <a:srgbClr val="002060"/>
                </a:solidFill>
                <a:latin typeface="Barlow" panose="00000500000000000000" pitchFamily="2" charset="0"/>
              </a:defRPr>
            </a:lvl5pPr>
          </a:lstStyle>
          <a:p>
            <a:pPr marL="457200" lvl="0" indent="-457200" algn="l" defTabSz="914400" rtl="0" eaLnBrk="1" latinLnBrk="0" hangingPunct="1">
              <a:lnSpc>
                <a:spcPct val="90000"/>
              </a:lnSpc>
              <a:spcBef>
                <a:spcPts val="1000"/>
              </a:spcBef>
              <a:buClr>
                <a:srgbClr val="F05660"/>
              </a:buClr>
              <a:buSzPct val="105000"/>
              <a:buFont typeface="Wingdings" panose="05000000000000000000" pitchFamily="2" charset="2"/>
              <a:buChar char="n"/>
            </a:pPr>
            <a:r>
              <a:rPr lang="en-US"/>
              <a:t>Click to edit Master text styles</a:t>
            </a:r>
          </a:p>
          <a:p>
            <a:pPr marL="800100" lvl="1" indent="-342900" algn="l" defTabSz="914400" rtl="0" eaLnBrk="1" latinLnBrk="0" hangingPunct="1">
              <a:lnSpc>
                <a:spcPct val="90000"/>
              </a:lnSpc>
              <a:spcBef>
                <a:spcPts val="500"/>
              </a:spcBef>
              <a:buClr>
                <a:srgbClr val="18C2CC"/>
              </a:buClr>
              <a:buSzPct val="75000"/>
              <a:buFont typeface="Work Sans ExtraBold" pitchFamily="2" charset="0"/>
              <a:buChar char="►"/>
            </a:pPr>
            <a:r>
              <a:rPr lang="en-US"/>
              <a:t>Second level</a:t>
            </a:r>
          </a:p>
          <a:p>
            <a:pPr marL="971550" lvl="2" indent="-171450" algn="l" defTabSz="914400" rtl="0" eaLnBrk="1" latinLnBrk="0" hangingPunct="1">
              <a:lnSpc>
                <a:spcPct val="90000"/>
              </a:lnSpc>
              <a:spcBef>
                <a:spcPts val="500"/>
              </a:spcBef>
              <a:buClr>
                <a:srgbClr val="646464"/>
              </a:buClr>
              <a:buFont typeface="Wingdings 2" panose="05020102010507070707" pitchFamily="18" charset="2"/>
              <a:buChar char=""/>
            </a:pPr>
            <a:r>
              <a:rPr lang="en-US"/>
              <a:t>Third level</a:t>
            </a:r>
          </a:p>
        </p:txBody>
      </p:sp>
      <p:sp>
        <p:nvSpPr>
          <p:cNvPr id="23" name="Text Placeholder 4">
            <a:extLst>
              <a:ext uri="{FF2B5EF4-FFF2-40B4-BE49-F238E27FC236}">
                <a16:creationId xmlns:a16="http://schemas.microsoft.com/office/drawing/2014/main" id="{28877105-1E1A-41A2-8041-625F0065A6E6}"/>
              </a:ext>
            </a:extLst>
          </p:cNvPr>
          <p:cNvSpPr>
            <a:spLocks noGrp="1"/>
          </p:cNvSpPr>
          <p:nvPr>
            <p:ph type="body" sz="quarter" idx="11"/>
          </p:nvPr>
        </p:nvSpPr>
        <p:spPr>
          <a:xfrm>
            <a:off x="511996" y="1938519"/>
            <a:ext cx="7183860" cy="328612"/>
          </a:xfrm>
          <a:prstGeom prst="rect">
            <a:avLst/>
          </a:prstGeom>
        </p:spPr>
        <p:txBody>
          <a:bodyPr lIns="0" tIns="0" rIns="0" bIns="0" anchor="ctr" anchorCtr="0"/>
          <a:lstStyle>
            <a:lvl1pPr marL="0" indent="0">
              <a:buNone/>
              <a:defRPr sz="2400">
                <a:solidFill>
                  <a:srgbClr val="18C2CC"/>
                </a:solidFill>
                <a:latin typeface="Barlow SemiBold" panose="00000700000000000000" pitchFamily="2" charset="0"/>
              </a:defRPr>
            </a:lvl1pPr>
          </a:lstStyle>
          <a:p>
            <a:pPr lvl="0"/>
            <a:r>
              <a:rPr lang="en-US"/>
              <a:t>Click to edit Master text styles</a:t>
            </a:r>
          </a:p>
        </p:txBody>
      </p:sp>
      <p:sp>
        <p:nvSpPr>
          <p:cNvPr id="24" name="Title 1">
            <a:extLst>
              <a:ext uri="{FF2B5EF4-FFF2-40B4-BE49-F238E27FC236}">
                <a16:creationId xmlns:a16="http://schemas.microsoft.com/office/drawing/2014/main" id="{6961F1A5-263F-4D0E-A7BF-1C9806266E9B}"/>
              </a:ext>
            </a:extLst>
          </p:cNvPr>
          <p:cNvSpPr>
            <a:spLocks noGrp="1"/>
          </p:cNvSpPr>
          <p:nvPr>
            <p:ph type="title"/>
          </p:nvPr>
        </p:nvSpPr>
        <p:spPr>
          <a:xfrm>
            <a:off x="511996" y="1403063"/>
            <a:ext cx="6902512" cy="315912"/>
          </a:xfrm>
          <a:prstGeom prst="rect">
            <a:avLst/>
          </a:prstGeom>
        </p:spPr>
        <p:txBody>
          <a:bodyPr lIns="0" tIns="0" rIns="0" bIns="0" anchor="ctr"/>
          <a:lstStyle>
            <a:lvl1pPr>
              <a:defRPr sz="2800" b="1" cap="all" baseline="0">
                <a:solidFill>
                  <a:srgbClr val="002060"/>
                </a:solidFill>
                <a:latin typeface="Barlow" panose="00000500000000000000" pitchFamily="2" charset="0"/>
              </a:defRPr>
            </a:lvl1pPr>
          </a:lstStyle>
          <a:p>
            <a:r>
              <a:rPr lang="en-US"/>
              <a:t>Click to edit Master title style</a:t>
            </a:r>
          </a:p>
        </p:txBody>
      </p:sp>
      <p:sp>
        <p:nvSpPr>
          <p:cNvPr id="11" name="TextBox 10">
            <a:extLst>
              <a:ext uri="{FF2B5EF4-FFF2-40B4-BE49-F238E27FC236}">
                <a16:creationId xmlns:a16="http://schemas.microsoft.com/office/drawing/2014/main" id="{9C7C6F3B-5E17-4E6C-8EFB-F2A0BCFC2DB0}"/>
              </a:ext>
            </a:extLst>
          </p:cNvPr>
          <p:cNvSpPr txBox="1"/>
          <p:nvPr userDrawn="1"/>
        </p:nvSpPr>
        <p:spPr>
          <a:xfrm>
            <a:off x="388389" y="6445026"/>
            <a:ext cx="412752" cy="153888"/>
          </a:xfrm>
          <a:prstGeom prst="rect">
            <a:avLst/>
          </a:prstGeom>
          <a:noFill/>
        </p:spPr>
        <p:txBody>
          <a:bodyPr wrap="square" lIns="0" tIns="0" rIns="0" bIns="0" rtlCol="0" anchor="ctr" anchorCtr="0">
            <a:spAutoFit/>
          </a:bodyPr>
          <a:lstStyle/>
          <a:p>
            <a:pPr algn="ctr"/>
            <a:fld id="{547C95C3-7023-4388-A2E0-61DDD394E10F}" type="slidenum">
              <a:rPr lang="en-US" sz="1000" smtClean="0">
                <a:solidFill>
                  <a:srgbClr val="092C48"/>
                </a:solidFill>
                <a:latin typeface="Barlow" panose="00000500000000000000" pitchFamily="2" charset="0"/>
              </a:rPr>
              <a:pPr algn="ctr"/>
              <a:t>‹#›</a:t>
            </a:fld>
            <a:endParaRPr lang="en-US" sz="1000" dirty="0">
              <a:solidFill>
                <a:srgbClr val="092C48"/>
              </a:solidFill>
              <a:latin typeface="Barlow" panose="00000500000000000000" pitchFamily="2" charset="0"/>
            </a:endParaRPr>
          </a:p>
        </p:txBody>
      </p:sp>
    </p:spTree>
    <p:extLst>
      <p:ext uri="{BB962C8B-B14F-4D97-AF65-F5344CB8AC3E}">
        <p14:creationId xmlns:p14="http://schemas.microsoft.com/office/powerpoint/2010/main" val="394645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4E8B"/>
            </a:gs>
            <a:gs pos="98000">
              <a:srgbClr val="081A26"/>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12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79" r:id="rId5"/>
    <p:sldLayoutId id="2147483674" r:id="rId6"/>
    <p:sldLayoutId id="2147483680" r:id="rId7"/>
    <p:sldLayoutId id="2147483888" r:id="rId8"/>
    <p:sldLayoutId id="2147483904" r:id="rId9"/>
    <p:sldLayoutId id="2147483655" r:id="rId10"/>
    <p:sldLayoutId id="2147483690" r:id="rId11"/>
    <p:sldLayoutId id="2147483878" r:id="rId12"/>
    <p:sldLayoutId id="2147483691" r:id="rId13"/>
    <p:sldLayoutId id="2147483693" r:id="rId14"/>
    <p:sldLayoutId id="2147483880" r:id="rId15"/>
    <p:sldLayoutId id="2147483675" r:id="rId16"/>
    <p:sldLayoutId id="2147483893" r:id="rId17"/>
    <p:sldLayoutId id="2147483711" r:id="rId18"/>
    <p:sldLayoutId id="2147483681" r:id="rId19"/>
    <p:sldLayoutId id="2147483688" r:id="rId20"/>
    <p:sldLayoutId id="2147483685" r:id="rId21"/>
    <p:sldLayoutId id="2147483894" r:id="rId22"/>
    <p:sldLayoutId id="2147483668" r:id="rId23"/>
    <p:sldLayoutId id="2147483682" r:id="rId24"/>
    <p:sldLayoutId id="2147483687" r:id="rId25"/>
    <p:sldLayoutId id="2147483689" r:id="rId26"/>
    <p:sldLayoutId id="2147483884" r:id="rId27"/>
    <p:sldLayoutId id="2147483889" r:id="rId28"/>
    <p:sldLayoutId id="2147483890" r:id="rId29"/>
    <p:sldLayoutId id="2147483881"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4E8B"/>
            </a:gs>
            <a:gs pos="98000">
              <a:srgbClr val="081A26"/>
            </a:gs>
          </a:gsLst>
          <a:lin ang="5400000" scaled="1"/>
          <a:tileRect/>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E503BE4-87D2-4A9D-A293-E64E5EFB9A6C}"/>
              </a:ext>
            </a:extLst>
          </p:cNvPr>
          <p:cNvSpPr>
            <a:spLocks noGrp="1"/>
          </p:cNvSpPr>
          <p:nvPr>
            <p:ph type="sldNum" sz="quarter" idx="4"/>
          </p:nvPr>
        </p:nvSpPr>
        <p:spPr>
          <a:xfrm>
            <a:off x="11576304" y="6492240"/>
            <a:ext cx="251902" cy="242857"/>
          </a:xfrm>
          <a:prstGeom prst="rect">
            <a:avLst/>
          </a:prstGeom>
        </p:spPr>
        <p:txBody>
          <a:bodyPr lIns="0" tIns="0" rIns="0" bIns="0"/>
          <a:lstStyle>
            <a:lvl1pPr algn="l">
              <a:defRPr sz="1000">
                <a:latin typeface="Barlow SemiBold" panose="00000700000000000000" pitchFamily="2" charset="0"/>
              </a:defRPr>
            </a:lvl1pPr>
          </a:lstStyle>
          <a:p>
            <a:fld id="{406AAB76-5E90-4A9C-9FCF-401F619A091A}" type="slidenum">
              <a:rPr lang="en-US" smtClean="0"/>
              <a:pPr/>
              <a:t>‹#›</a:t>
            </a:fld>
            <a:endParaRPr lang="en-US" dirty="0"/>
          </a:p>
        </p:txBody>
      </p:sp>
      <p:pic>
        <p:nvPicPr>
          <p:cNvPr id="3" name="Picture 2">
            <a:extLst>
              <a:ext uri="{FF2B5EF4-FFF2-40B4-BE49-F238E27FC236}">
                <a16:creationId xmlns:a16="http://schemas.microsoft.com/office/drawing/2014/main" id="{96F5B230-3CB1-47BE-9BF9-0A1B33D38C18}"/>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371472" y="6356368"/>
            <a:ext cx="1058528" cy="264632"/>
          </a:xfrm>
          <a:prstGeom prst="rect">
            <a:avLst/>
          </a:prstGeom>
        </p:spPr>
      </p:pic>
      <p:grpSp>
        <p:nvGrpSpPr>
          <p:cNvPr id="4" name="Group 3">
            <a:extLst>
              <a:ext uri="{FF2B5EF4-FFF2-40B4-BE49-F238E27FC236}">
                <a16:creationId xmlns:a16="http://schemas.microsoft.com/office/drawing/2014/main" id="{A92D40C5-3B92-4ED3-A10E-A09BB84BB4FA}"/>
              </a:ext>
            </a:extLst>
          </p:cNvPr>
          <p:cNvGrpSpPr/>
          <p:nvPr userDrawn="1"/>
        </p:nvGrpSpPr>
        <p:grpSpPr>
          <a:xfrm>
            <a:off x="-1465383" y="381623"/>
            <a:ext cx="1190460" cy="1294777"/>
            <a:chOff x="828631" y="1221098"/>
            <a:chExt cx="3890211" cy="4231104"/>
          </a:xfrm>
        </p:grpSpPr>
        <p:sp>
          <p:nvSpPr>
            <p:cNvPr id="5" name="Rectangle 4">
              <a:extLst>
                <a:ext uri="{FF2B5EF4-FFF2-40B4-BE49-F238E27FC236}">
                  <a16:creationId xmlns:a16="http://schemas.microsoft.com/office/drawing/2014/main" id="{3CE1FAD9-E8FD-489D-A9C9-86B5E329B573}"/>
                </a:ext>
              </a:extLst>
            </p:cNvPr>
            <p:cNvSpPr/>
            <p:nvPr/>
          </p:nvSpPr>
          <p:spPr>
            <a:xfrm>
              <a:off x="828631" y="1221098"/>
              <a:ext cx="661737" cy="685800"/>
            </a:xfrm>
            <a:prstGeom prst="rect">
              <a:avLst/>
            </a:prstGeom>
            <a:solidFill>
              <a:srgbClr val="195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C08F3D-688C-4589-8431-DC6CE99CCF75}"/>
                </a:ext>
              </a:extLst>
            </p:cNvPr>
            <p:cNvSpPr/>
            <p:nvPr/>
          </p:nvSpPr>
          <p:spPr>
            <a:xfrm>
              <a:off x="1635749" y="1221098"/>
              <a:ext cx="661737" cy="685800"/>
            </a:xfrm>
            <a:prstGeom prst="rect">
              <a:avLst/>
            </a:prstGeom>
            <a:solidFill>
              <a:srgbClr val="D3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C49C872-EC38-434C-A471-6C8A146A2766}"/>
                </a:ext>
              </a:extLst>
            </p:cNvPr>
            <p:cNvSpPr/>
            <p:nvPr/>
          </p:nvSpPr>
          <p:spPr>
            <a:xfrm>
              <a:off x="2442867" y="1221098"/>
              <a:ext cx="661737" cy="685800"/>
            </a:xfrm>
            <a:prstGeom prst="rect">
              <a:avLst/>
            </a:prstGeom>
            <a:solidFill>
              <a:srgbClr val="7F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4E8E2B-1DAA-4B82-90B3-801867A428C6}"/>
                </a:ext>
              </a:extLst>
            </p:cNvPr>
            <p:cNvSpPr/>
            <p:nvPr/>
          </p:nvSpPr>
          <p:spPr>
            <a:xfrm>
              <a:off x="3249985" y="1221098"/>
              <a:ext cx="661737" cy="6858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8619B9-9F5C-4865-81A6-451A3B9B9053}"/>
                </a:ext>
              </a:extLst>
            </p:cNvPr>
            <p:cNvSpPr/>
            <p:nvPr/>
          </p:nvSpPr>
          <p:spPr>
            <a:xfrm>
              <a:off x="828631" y="2107424"/>
              <a:ext cx="661737" cy="685800"/>
            </a:xfrm>
            <a:prstGeom prst="rect">
              <a:avLst/>
            </a:prstGeom>
            <a:solidFill>
              <a:srgbClr val="5B7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B94635-2BAD-45C1-BF2D-BFFBA0613C69}"/>
                </a:ext>
              </a:extLst>
            </p:cNvPr>
            <p:cNvSpPr/>
            <p:nvPr/>
          </p:nvSpPr>
          <p:spPr>
            <a:xfrm>
              <a:off x="1635749" y="2107424"/>
              <a:ext cx="661737" cy="685800"/>
            </a:xfrm>
            <a:prstGeom prst="rect">
              <a:avLst/>
            </a:prstGeom>
            <a:solidFill>
              <a:srgbClr val="C3C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BF9286-E991-4714-8FE2-420E0B219B80}"/>
                </a:ext>
              </a:extLst>
            </p:cNvPr>
            <p:cNvSpPr/>
            <p:nvPr/>
          </p:nvSpPr>
          <p:spPr>
            <a:xfrm>
              <a:off x="2442867" y="2107424"/>
              <a:ext cx="661737" cy="685800"/>
            </a:xfrm>
            <a:prstGeom prst="rect">
              <a:avLst/>
            </a:prstGeom>
            <a:solidFill>
              <a:srgbClr val="77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8F494FB-5B91-4BE4-9D00-93CF543619B5}"/>
                </a:ext>
              </a:extLst>
            </p:cNvPr>
            <p:cNvSpPr/>
            <p:nvPr/>
          </p:nvSpPr>
          <p:spPr>
            <a:xfrm>
              <a:off x="3249985" y="2107424"/>
              <a:ext cx="661737" cy="685800"/>
            </a:xfrm>
            <a:prstGeom prst="rect">
              <a:avLst/>
            </a:prstGeom>
            <a:solidFill>
              <a:srgbClr val="344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81C05C-3E17-41D4-B5FA-DF2A57491AE0}"/>
                </a:ext>
              </a:extLst>
            </p:cNvPr>
            <p:cNvSpPr/>
            <p:nvPr/>
          </p:nvSpPr>
          <p:spPr>
            <a:xfrm>
              <a:off x="828631" y="2993750"/>
              <a:ext cx="661737" cy="685800"/>
            </a:xfrm>
            <a:prstGeom prst="rect">
              <a:avLst/>
            </a:prstGeom>
            <a:solidFill>
              <a:srgbClr val="18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A4FEBE2-3FF1-4F42-9D96-CC3868EA998E}"/>
                </a:ext>
              </a:extLst>
            </p:cNvPr>
            <p:cNvSpPr/>
            <p:nvPr/>
          </p:nvSpPr>
          <p:spPr>
            <a:xfrm>
              <a:off x="1635749" y="2993750"/>
              <a:ext cx="661737" cy="685800"/>
            </a:xfrm>
            <a:prstGeom prst="rect">
              <a:avLst/>
            </a:prstGeom>
            <a:solidFill>
              <a:srgbClr val="DC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A78B07F-4C23-4343-94B8-F0C3C403248A}"/>
                </a:ext>
              </a:extLst>
            </p:cNvPr>
            <p:cNvSpPr/>
            <p:nvPr/>
          </p:nvSpPr>
          <p:spPr>
            <a:xfrm>
              <a:off x="2442867" y="2993750"/>
              <a:ext cx="661737" cy="685800"/>
            </a:xfrm>
            <a:prstGeom prst="rect">
              <a:avLst/>
            </a:prstGeom>
            <a:solidFill>
              <a:srgbClr val="A4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E26CEA3-165A-4D38-AC47-1A5BA7AF2DF7}"/>
                </a:ext>
              </a:extLst>
            </p:cNvPr>
            <p:cNvSpPr/>
            <p:nvPr/>
          </p:nvSpPr>
          <p:spPr>
            <a:xfrm>
              <a:off x="3249985" y="2993750"/>
              <a:ext cx="661737" cy="685800"/>
            </a:xfrm>
            <a:prstGeom prst="rect">
              <a:avLst/>
            </a:prstGeom>
            <a:solidFill>
              <a:srgbClr val="63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364918-5964-4795-8D18-3BAB1773D9C6}"/>
                </a:ext>
              </a:extLst>
            </p:cNvPr>
            <p:cNvSpPr/>
            <p:nvPr/>
          </p:nvSpPr>
          <p:spPr>
            <a:xfrm>
              <a:off x="4057105" y="2993750"/>
              <a:ext cx="661737" cy="685800"/>
            </a:xfrm>
            <a:prstGeom prst="rect">
              <a:avLst/>
            </a:prstGeom>
            <a:solidFill>
              <a:srgbClr val="00A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95E611-FBEA-4812-B7A7-2F5D281164E9}"/>
                </a:ext>
              </a:extLst>
            </p:cNvPr>
            <p:cNvSpPr/>
            <p:nvPr/>
          </p:nvSpPr>
          <p:spPr>
            <a:xfrm>
              <a:off x="828631" y="3880076"/>
              <a:ext cx="661737" cy="68580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39559D7-4AD2-4628-BD26-AF15EE7F24E4}"/>
                </a:ext>
              </a:extLst>
            </p:cNvPr>
            <p:cNvSpPr/>
            <p:nvPr/>
          </p:nvSpPr>
          <p:spPr>
            <a:xfrm>
              <a:off x="1635749" y="3880076"/>
              <a:ext cx="661737" cy="685800"/>
            </a:xfrm>
            <a:prstGeom prst="rect">
              <a:avLst/>
            </a:prstGeom>
            <a:solidFill>
              <a:srgbClr val="F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98AD8-33F6-4DA2-B9A7-35B80B7E0888}"/>
                </a:ext>
              </a:extLst>
            </p:cNvPr>
            <p:cNvSpPr/>
            <p:nvPr/>
          </p:nvSpPr>
          <p:spPr>
            <a:xfrm>
              <a:off x="2442867" y="3880076"/>
              <a:ext cx="661737" cy="685800"/>
            </a:xfrm>
            <a:prstGeom prst="rect">
              <a:avLst/>
            </a:prstGeom>
            <a:solidFill>
              <a:srgbClr val="FB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20A6E7F-FEA4-4081-BA90-8BD610338049}"/>
                </a:ext>
              </a:extLst>
            </p:cNvPr>
            <p:cNvSpPr/>
            <p:nvPr/>
          </p:nvSpPr>
          <p:spPr>
            <a:xfrm>
              <a:off x="3249985" y="3880076"/>
              <a:ext cx="661737" cy="685800"/>
            </a:xfrm>
            <a:prstGeom prst="rect">
              <a:avLst/>
            </a:prstGeom>
            <a:solidFill>
              <a:srgbClr val="F2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D725A53-6564-4284-AE01-44847381391C}"/>
                </a:ext>
              </a:extLst>
            </p:cNvPr>
            <p:cNvSpPr/>
            <p:nvPr/>
          </p:nvSpPr>
          <p:spPr>
            <a:xfrm>
              <a:off x="4057105" y="3880076"/>
              <a:ext cx="661737" cy="685800"/>
            </a:xfrm>
            <a:prstGeom prst="rect">
              <a:avLst/>
            </a:prstGeom>
            <a:solidFill>
              <a:srgbClr val="B7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4B1CEB0-8409-4345-A309-A90DC41A3026}"/>
                </a:ext>
              </a:extLst>
            </p:cNvPr>
            <p:cNvSpPr/>
            <p:nvPr/>
          </p:nvSpPr>
          <p:spPr>
            <a:xfrm>
              <a:off x="828631" y="4766402"/>
              <a:ext cx="661737" cy="685800"/>
            </a:xfrm>
            <a:prstGeom prst="rect">
              <a:avLst/>
            </a:prstGeom>
            <a:solidFill>
              <a:srgbClr val="BED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57FC6CB-9D46-46EB-BD75-6BF7876DF2E4}"/>
                </a:ext>
              </a:extLst>
            </p:cNvPr>
            <p:cNvSpPr/>
            <p:nvPr/>
          </p:nvSpPr>
          <p:spPr>
            <a:xfrm>
              <a:off x="1635749" y="4766402"/>
              <a:ext cx="661737" cy="685800"/>
            </a:xfrm>
            <a:prstGeom prst="rect">
              <a:avLst/>
            </a:prstGeom>
            <a:solidFill>
              <a:srgbClr val="E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42A500D-A024-44C2-ACA9-17DED3003B40}"/>
                </a:ext>
              </a:extLst>
            </p:cNvPr>
            <p:cNvSpPr/>
            <p:nvPr/>
          </p:nvSpPr>
          <p:spPr>
            <a:xfrm>
              <a:off x="2442867" y="4766402"/>
              <a:ext cx="661737" cy="685800"/>
            </a:xfrm>
            <a:prstGeom prst="rect">
              <a:avLst/>
            </a:prstGeom>
            <a:solidFill>
              <a:srgbClr val="4E7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5881980"/>
      </p:ext>
    </p:extLst>
  </p:cSld>
  <p:clrMap bg1="lt1" tx1="dk1" bg2="lt2" tx2="dk2" accent1="accent1" accent2="accent2" accent3="accent3" accent4="accent4" accent5="accent5" accent6="accent6" hlink="hlink" folHlink="folHlink"/>
  <p:sldLayoutIdLst>
    <p:sldLayoutId id="2147483728" r:id="rId1"/>
    <p:sldLayoutId id="2147483694" r:id="rId2"/>
    <p:sldLayoutId id="2147483695" r:id="rId3"/>
    <p:sldLayoutId id="2147483696" r:id="rId4"/>
    <p:sldLayoutId id="2147483697" r:id="rId5"/>
    <p:sldLayoutId id="2147483698" r:id="rId6"/>
    <p:sldLayoutId id="2147483699" r:id="rId7"/>
    <p:sldLayoutId id="2147483700" r:id="rId8"/>
    <p:sldLayoutId id="2147483876" r:id="rId9"/>
    <p:sldLayoutId id="2147483701" r:id="rId10"/>
    <p:sldLayoutId id="2147483702" r:id="rId11"/>
    <p:sldLayoutId id="2147483703" r:id="rId12"/>
    <p:sldLayoutId id="2147483875" r:id="rId13"/>
    <p:sldLayoutId id="2147483704" r:id="rId14"/>
    <p:sldLayoutId id="2147483877" r:id="rId15"/>
    <p:sldLayoutId id="2147483705" r:id="rId16"/>
    <p:sldLayoutId id="2147483706" r:id="rId17"/>
    <p:sldLayoutId id="2147483707" r:id="rId18"/>
    <p:sldLayoutId id="2147483708" r:id="rId19"/>
    <p:sldLayoutId id="2147483709" r:id="rId20"/>
    <p:sldLayoutId id="2147483710" r:id="rId21"/>
    <p:sldLayoutId id="2147483874" r:id="rId22"/>
    <p:sldLayoutId id="2147483726" r:id="rId23"/>
    <p:sldLayoutId id="2147483727" r:id="rId24"/>
    <p:sldLayoutId id="2147483725" r:id="rId25"/>
    <p:sldLayoutId id="2147483732" r:id="rId26"/>
    <p:sldLayoutId id="2147483735" r:id="rId27"/>
    <p:sldLayoutId id="2147483736" r:id="rId28"/>
  </p:sldLayoutIdLst>
  <p:hf hdr="0" ftr="0" dt="0"/>
  <p:txStyles>
    <p:titleStyle>
      <a:lvl1pPr algn="l" defTabSz="914400" rtl="0" eaLnBrk="1" latinLnBrk="0" hangingPunct="1">
        <a:lnSpc>
          <a:spcPts val="3600"/>
        </a:lnSpc>
        <a:spcBef>
          <a:spcPts val="600"/>
        </a:spcBef>
        <a:buNone/>
        <a:defRPr sz="3600" kern="1200" baseline="0">
          <a:solidFill>
            <a:schemeClr val="tx2"/>
          </a:solidFill>
          <a:latin typeface="+mj-lt"/>
          <a:ea typeface="+mj-ea"/>
          <a:cs typeface="+mj-cs"/>
        </a:defRPr>
      </a:lvl1pPr>
    </p:titleStyle>
    <p:bodyStyle>
      <a:lvl1pPr marL="18288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1pPr>
      <a:lvl2pPr marL="54864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2pPr>
      <a:lvl3pPr marL="91440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3pPr>
      <a:lvl4pPr marL="128016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4pPr>
      <a:lvl5pPr marL="164592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DD4CA3-730D-3EBB-9E70-017BFC77C5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9DFFF2E-ED5A-52B0-B074-0DAF3D912FB4}"/>
              </a:ext>
            </a:extLst>
          </p:cNvPr>
          <p:cNvSpPr txBox="1"/>
          <p:nvPr/>
        </p:nvSpPr>
        <p:spPr>
          <a:xfrm>
            <a:off x="108690" y="4942871"/>
            <a:ext cx="3696846"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One-on-one meetings with your agents</a:t>
            </a:r>
          </a:p>
        </p:txBody>
      </p:sp>
      <p:sp>
        <p:nvSpPr>
          <p:cNvPr id="6" name="TextBox 5">
            <a:extLst>
              <a:ext uri="{FF2B5EF4-FFF2-40B4-BE49-F238E27FC236}">
                <a16:creationId xmlns:a16="http://schemas.microsoft.com/office/drawing/2014/main" id="{6CBA499F-757D-CA21-C8B3-869666463D9F}"/>
              </a:ext>
            </a:extLst>
          </p:cNvPr>
          <p:cNvSpPr txBox="1"/>
          <p:nvPr/>
        </p:nvSpPr>
        <p:spPr>
          <a:xfrm>
            <a:off x="5791263" y="3328713"/>
            <a:ext cx="2143151"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Existing Account Work</a:t>
            </a:r>
          </a:p>
        </p:txBody>
      </p:sp>
      <p:sp>
        <p:nvSpPr>
          <p:cNvPr id="7" name="TextBox 6">
            <a:extLst>
              <a:ext uri="{FF2B5EF4-FFF2-40B4-BE49-F238E27FC236}">
                <a16:creationId xmlns:a16="http://schemas.microsoft.com/office/drawing/2014/main" id="{61192CEC-838D-9F5C-64F9-D7E739369B77}"/>
              </a:ext>
            </a:extLst>
          </p:cNvPr>
          <p:cNvSpPr txBox="1"/>
          <p:nvPr/>
        </p:nvSpPr>
        <p:spPr>
          <a:xfrm>
            <a:off x="147645" y="2154249"/>
            <a:ext cx="2027543"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In-field presentations</a:t>
            </a:r>
          </a:p>
        </p:txBody>
      </p:sp>
      <p:sp>
        <p:nvSpPr>
          <p:cNvPr id="9" name="TextBox 8">
            <a:extLst>
              <a:ext uri="{FF2B5EF4-FFF2-40B4-BE49-F238E27FC236}">
                <a16:creationId xmlns:a16="http://schemas.microsoft.com/office/drawing/2014/main" id="{4444A306-31CD-1A0E-96DF-6D67FF89F7A6}"/>
              </a:ext>
            </a:extLst>
          </p:cNvPr>
          <p:cNvSpPr txBox="1"/>
          <p:nvPr/>
        </p:nvSpPr>
        <p:spPr>
          <a:xfrm>
            <a:off x="5772099" y="4037842"/>
            <a:ext cx="3319307"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Prepare for Weekly Monday Kickoff</a:t>
            </a:r>
          </a:p>
        </p:txBody>
      </p:sp>
      <p:sp>
        <p:nvSpPr>
          <p:cNvPr id="10" name="TextBox 9">
            <a:extLst>
              <a:ext uri="{FF2B5EF4-FFF2-40B4-BE49-F238E27FC236}">
                <a16:creationId xmlns:a16="http://schemas.microsoft.com/office/drawing/2014/main" id="{C1B08747-1D25-BF7D-EB24-3CB1DC2B659D}"/>
              </a:ext>
            </a:extLst>
          </p:cNvPr>
          <p:cNvSpPr txBox="1"/>
          <p:nvPr/>
        </p:nvSpPr>
        <p:spPr>
          <a:xfrm>
            <a:off x="2379305" y="1661770"/>
            <a:ext cx="2102692"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Prepare for Interviews</a:t>
            </a:r>
          </a:p>
        </p:txBody>
      </p:sp>
      <p:sp>
        <p:nvSpPr>
          <p:cNvPr id="12" name="TextBox 11">
            <a:extLst>
              <a:ext uri="{FF2B5EF4-FFF2-40B4-BE49-F238E27FC236}">
                <a16:creationId xmlns:a16="http://schemas.microsoft.com/office/drawing/2014/main" id="{5AC300F6-1C22-1507-A2BB-6CFB384712B9}"/>
              </a:ext>
            </a:extLst>
          </p:cNvPr>
          <p:cNvSpPr txBox="1"/>
          <p:nvPr/>
        </p:nvSpPr>
        <p:spPr>
          <a:xfrm>
            <a:off x="4007913" y="5044303"/>
            <a:ext cx="1959191"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Candidate Sourcing</a:t>
            </a:r>
          </a:p>
        </p:txBody>
      </p:sp>
      <p:sp>
        <p:nvSpPr>
          <p:cNvPr id="13" name="TextBox 12">
            <a:extLst>
              <a:ext uri="{FF2B5EF4-FFF2-40B4-BE49-F238E27FC236}">
                <a16:creationId xmlns:a16="http://schemas.microsoft.com/office/drawing/2014/main" id="{01FAAC95-C93E-CF39-8A92-0727D491938B}"/>
              </a:ext>
            </a:extLst>
          </p:cNvPr>
          <p:cNvSpPr txBox="1"/>
          <p:nvPr/>
        </p:nvSpPr>
        <p:spPr>
          <a:xfrm>
            <a:off x="2493732" y="6097356"/>
            <a:ext cx="3602268"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r>
              <a:rPr lang="en-US" sz="1600" dirty="0">
                <a:latin typeface="Abadi" panose="020B0604020104020204" pitchFamily="34" charset="0"/>
              </a:rPr>
              <a:t>Claim Leads for Monday’s Prospecting</a:t>
            </a:r>
          </a:p>
        </p:txBody>
      </p:sp>
      <p:sp>
        <p:nvSpPr>
          <p:cNvPr id="14" name="TextBox 13">
            <a:extLst>
              <a:ext uri="{FF2B5EF4-FFF2-40B4-BE49-F238E27FC236}">
                <a16:creationId xmlns:a16="http://schemas.microsoft.com/office/drawing/2014/main" id="{0DAC7FAB-27AB-8D39-C53D-2842DBBF2D2A}"/>
              </a:ext>
            </a:extLst>
          </p:cNvPr>
          <p:cNvSpPr txBox="1"/>
          <p:nvPr/>
        </p:nvSpPr>
        <p:spPr>
          <a:xfrm>
            <a:off x="3588293" y="3228561"/>
            <a:ext cx="1887055"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New Agent Debrief</a:t>
            </a:r>
          </a:p>
        </p:txBody>
      </p:sp>
      <p:sp>
        <p:nvSpPr>
          <p:cNvPr id="15" name="TextBox 14">
            <a:extLst>
              <a:ext uri="{FF2B5EF4-FFF2-40B4-BE49-F238E27FC236}">
                <a16:creationId xmlns:a16="http://schemas.microsoft.com/office/drawing/2014/main" id="{15D243C6-F802-9611-0FBC-D5FF1F23F754}"/>
              </a:ext>
            </a:extLst>
          </p:cNvPr>
          <p:cNvSpPr txBox="1"/>
          <p:nvPr/>
        </p:nvSpPr>
        <p:spPr>
          <a:xfrm>
            <a:off x="4840493" y="1952267"/>
            <a:ext cx="2256580"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Prospecting Follow-Ups</a:t>
            </a:r>
          </a:p>
        </p:txBody>
      </p:sp>
      <p:sp>
        <p:nvSpPr>
          <p:cNvPr id="17" name="TextBox 16">
            <a:extLst>
              <a:ext uri="{FF2B5EF4-FFF2-40B4-BE49-F238E27FC236}">
                <a16:creationId xmlns:a16="http://schemas.microsoft.com/office/drawing/2014/main" id="{5AD18ADC-5E5D-1997-3364-31B0A9F6BDB0}"/>
              </a:ext>
            </a:extLst>
          </p:cNvPr>
          <p:cNvSpPr txBox="1"/>
          <p:nvPr/>
        </p:nvSpPr>
        <p:spPr>
          <a:xfrm>
            <a:off x="3001761" y="3863856"/>
            <a:ext cx="2309863"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Recruiting Phone-a-thon</a:t>
            </a:r>
          </a:p>
        </p:txBody>
      </p:sp>
      <p:sp>
        <p:nvSpPr>
          <p:cNvPr id="18" name="TextBox 17">
            <a:extLst>
              <a:ext uri="{FF2B5EF4-FFF2-40B4-BE49-F238E27FC236}">
                <a16:creationId xmlns:a16="http://schemas.microsoft.com/office/drawing/2014/main" id="{7305A803-E441-04C8-1B5C-8B0390FCCB34}"/>
              </a:ext>
            </a:extLst>
          </p:cNvPr>
          <p:cNvSpPr txBox="1"/>
          <p:nvPr/>
        </p:nvSpPr>
        <p:spPr>
          <a:xfrm>
            <a:off x="430102" y="3520960"/>
            <a:ext cx="2470548"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Prospecting Phone-a-thon</a:t>
            </a:r>
          </a:p>
        </p:txBody>
      </p:sp>
      <p:sp>
        <p:nvSpPr>
          <p:cNvPr id="27" name="TextBox 26">
            <a:extLst>
              <a:ext uri="{FF2B5EF4-FFF2-40B4-BE49-F238E27FC236}">
                <a16:creationId xmlns:a16="http://schemas.microsoft.com/office/drawing/2014/main" id="{E53C8F94-D7CB-09AA-A072-DB4947911C5E}"/>
              </a:ext>
            </a:extLst>
          </p:cNvPr>
          <p:cNvSpPr txBox="1"/>
          <p:nvPr/>
        </p:nvSpPr>
        <p:spPr>
          <a:xfrm>
            <a:off x="0" y="164390"/>
            <a:ext cx="12191999" cy="923330"/>
          </a:xfrm>
          <a:prstGeom prst="rect">
            <a:avLst/>
          </a:prstGeom>
          <a:noFill/>
          <a:ln>
            <a:noFill/>
          </a:ln>
        </p:spPr>
        <p:txBody>
          <a:bodyPr wrap="square" lIns="91440" tIns="91440" rIns="91440" bIns="91440" rtlCol="0" anchor="ctr" anchorCtr="0">
            <a:spAutoFit/>
          </a:bodyPr>
          <a:lstStyle/>
          <a:p>
            <a:pPr algn="ctr"/>
            <a:r>
              <a:rPr lang="en-US" sz="2400" dirty="0">
                <a:solidFill>
                  <a:schemeClr val="bg1"/>
                </a:solidFill>
                <a:latin typeface="Barlow"/>
              </a:rPr>
              <a:t>WHAT WEEKLY MANAGERIAL TASKS DRIVE BUSINESS GROWTH?</a:t>
            </a:r>
          </a:p>
          <a:p>
            <a:pPr algn="ctr"/>
            <a:endParaRPr lang="en-US" sz="2400" b="1" dirty="0">
              <a:solidFill>
                <a:schemeClr val="bg1"/>
              </a:solidFill>
              <a:latin typeface="Abadi" panose="020B0604020104020204" pitchFamily="34" charset="0"/>
            </a:endParaRPr>
          </a:p>
        </p:txBody>
      </p:sp>
      <p:sp>
        <p:nvSpPr>
          <p:cNvPr id="30" name="TextBox 29">
            <a:extLst>
              <a:ext uri="{FF2B5EF4-FFF2-40B4-BE49-F238E27FC236}">
                <a16:creationId xmlns:a16="http://schemas.microsoft.com/office/drawing/2014/main" id="{A1D2238B-9DFA-E388-D938-12410B39266E}"/>
              </a:ext>
            </a:extLst>
          </p:cNvPr>
          <p:cNvSpPr txBox="1"/>
          <p:nvPr/>
        </p:nvSpPr>
        <p:spPr>
          <a:xfrm>
            <a:off x="3335561" y="4419337"/>
            <a:ext cx="2045753"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Organize Follow-Ups</a:t>
            </a:r>
          </a:p>
        </p:txBody>
      </p:sp>
      <p:sp>
        <p:nvSpPr>
          <p:cNvPr id="26" name="TextBox 25">
            <a:extLst>
              <a:ext uri="{FF2B5EF4-FFF2-40B4-BE49-F238E27FC236}">
                <a16:creationId xmlns:a16="http://schemas.microsoft.com/office/drawing/2014/main" id="{AA04C552-A3CF-1F68-3381-B8A58E9CFAB1}"/>
              </a:ext>
            </a:extLst>
          </p:cNvPr>
          <p:cNvSpPr txBox="1"/>
          <p:nvPr/>
        </p:nvSpPr>
        <p:spPr>
          <a:xfrm>
            <a:off x="5418611" y="2768949"/>
            <a:ext cx="2457021"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spAutoFit/>
          </a:bodyPr>
          <a:lstStyle/>
          <a:p>
            <a:pPr algn="ctr"/>
            <a:r>
              <a:rPr lang="en-US" sz="1600" dirty="0">
                <a:latin typeface="Abadi" panose="020B0604020104020204" pitchFamily="34" charset="0"/>
              </a:rPr>
              <a:t>Review Weekly Plan</a:t>
            </a:r>
          </a:p>
        </p:txBody>
      </p:sp>
      <p:sp>
        <p:nvSpPr>
          <p:cNvPr id="29" name="TextBox 28">
            <a:extLst>
              <a:ext uri="{FF2B5EF4-FFF2-40B4-BE49-F238E27FC236}">
                <a16:creationId xmlns:a16="http://schemas.microsoft.com/office/drawing/2014/main" id="{96E59446-9A5F-9F3A-533E-06725FD18E37}"/>
              </a:ext>
            </a:extLst>
          </p:cNvPr>
          <p:cNvSpPr txBox="1"/>
          <p:nvPr/>
        </p:nvSpPr>
        <p:spPr>
          <a:xfrm>
            <a:off x="10032876" y="4061016"/>
            <a:ext cx="1791131"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Broker Follow-Ups</a:t>
            </a:r>
          </a:p>
        </p:txBody>
      </p:sp>
      <p:sp>
        <p:nvSpPr>
          <p:cNvPr id="38" name="TextBox 37">
            <a:extLst>
              <a:ext uri="{FF2B5EF4-FFF2-40B4-BE49-F238E27FC236}">
                <a16:creationId xmlns:a16="http://schemas.microsoft.com/office/drawing/2014/main" id="{4F4AA2E5-A00C-DFF2-7B96-6C4AB73355B7}"/>
              </a:ext>
            </a:extLst>
          </p:cNvPr>
          <p:cNvSpPr txBox="1"/>
          <p:nvPr/>
        </p:nvSpPr>
        <p:spPr>
          <a:xfrm>
            <a:off x="5958922" y="4623422"/>
            <a:ext cx="4527201"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r>
              <a:rPr lang="en-US" sz="1600" dirty="0">
                <a:latin typeface="Abadi" panose="020B0604020104020204" pitchFamily="34" charset="0"/>
              </a:rPr>
              <a:t>Plan and schedule your weekly coaching activity</a:t>
            </a:r>
          </a:p>
        </p:txBody>
      </p:sp>
      <p:sp>
        <p:nvSpPr>
          <p:cNvPr id="39" name="TextBox 38">
            <a:extLst>
              <a:ext uri="{FF2B5EF4-FFF2-40B4-BE49-F238E27FC236}">
                <a16:creationId xmlns:a16="http://schemas.microsoft.com/office/drawing/2014/main" id="{11E1FFCD-0184-D30A-D120-23D289481E74}"/>
              </a:ext>
            </a:extLst>
          </p:cNvPr>
          <p:cNvSpPr txBox="1"/>
          <p:nvPr/>
        </p:nvSpPr>
        <p:spPr>
          <a:xfrm>
            <a:off x="762611" y="2855748"/>
            <a:ext cx="2756652"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Send Interview Confirmations</a:t>
            </a:r>
          </a:p>
        </p:txBody>
      </p:sp>
      <p:sp>
        <p:nvSpPr>
          <p:cNvPr id="34" name="TextBox 33">
            <a:extLst>
              <a:ext uri="{FF2B5EF4-FFF2-40B4-BE49-F238E27FC236}">
                <a16:creationId xmlns:a16="http://schemas.microsoft.com/office/drawing/2014/main" id="{22C62906-1286-B3DA-E587-8353B607DF80}"/>
              </a:ext>
            </a:extLst>
          </p:cNvPr>
          <p:cNvSpPr txBox="1"/>
          <p:nvPr/>
        </p:nvSpPr>
        <p:spPr>
          <a:xfrm>
            <a:off x="470602" y="4138625"/>
            <a:ext cx="2207656"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New Prospecting Calls</a:t>
            </a:r>
          </a:p>
        </p:txBody>
      </p:sp>
      <p:sp>
        <p:nvSpPr>
          <p:cNvPr id="40" name="TextBox 39">
            <a:extLst>
              <a:ext uri="{FF2B5EF4-FFF2-40B4-BE49-F238E27FC236}">
                <a16:creationId xmlns:a16="http://schemas.microsoft.com/office/drawing/2014/main" id="{26535B00-1948-D6B5-4867-B96A423DEA28}"/>
              </a:ext>
            </a:extLst>
          </p:cNvPr>
          <p:cNvSpPr txBox="1"/>
          <p:nvPr/>
        </p:nvSpPr>
        <p:spPr>
          <a:xfrm>
            <a:off x="7455571" y="1987636"/>
            <a:ext cx="2869530" cy="67710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spAutoFit/>
          </a:bodyPr>
          <a:lstStyle/>
          <a:p>
            <a:r>
              <a:rPr lang="en-US" sz="1600" dirty="0">
                <a:latin typeface="Abadi" panose="020B0604020104020204" pitchFamily="34" charset="0"/>
              </a:rPr>
              <a:t>Source Candidates for Recruiting Phone-a-thon</a:t>
            </a:r>
          </a:p>
        </p:txBody>
      </p:sp>
      <p:sp>
        <p:nvSpPr>
          <p:cNvPr id="42" name="TextBox 41">
            <a:extLst>
              <a:ext uri="{FF2B5EF4-FFF2-40B4-BE49-F238E27FC236}">
                <a16:creationId xmlns:a16="http://schemas.microsoft.com/office/drawing/2014/main" id="{E2158BFE-BCAB-87F9-75CE-678656CB0008}"/>
              </a:ext>
            </a:extLst>
          </p:cNvPr>
          <p:cNvSpPr txBox="1"/>
          <p:nvPr/>
        </p:nvSpPr>
        <p:spPr>
          <a:xfrm>
            <a:off x="9141166" y="1328582"/>
            <a:ext cx="1555234" cy="43088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none" lIns="91440" tIns="91440" rIns="91440" bIns="91440" rtlCol="0" anchor="ctr" anchorCtr="0">
            <a:spAutoFit/>
          </a:bodyPr>
          <a:lstStyle/>
          <a:p>
            <a:pPr algn="l"/>
            <a:r>
              <a:rPr lang="en-US" sz="1600" dirty="0">
                <a:latin typeface="Abadi" panose="020B0604020104020204" pitchFamily="34" charset="0"/>
              </a:rPr>
              <a:t>Qualifying Calls</a:t>
            </a:r>
          </a:p>
        </p:txBody>
      </p:sp>
      <p:sp>
        <p:nvSpPr>
          <p:cNvPr id="2" name="TextBox 1">
            <a:extLst>
              <a:ext uri="{FF2B5EF4-FFF2-40B4-BE49-F238E27FC236}">
                <a16:creationId xmlns:a16="http://schemas.microsoft.com/office/drawing/2014/main" id="{CF855E56-E153-E74E-DAC9-9012A21E2F1C}"/>
              </a:ext>
            </a:extLst>
          </p:cNvPr>
          <p:cNvSpPr txBox="1"/>
          <p:nvPr/>
        </p:nvSpPr>
        <p:spPr>
          <a:xfrm>
            <a:off x="9211481" y="5522922"/>
            <a:ext cx="2423160" cy="4114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noAutofit/>
          </a:bodyPr>
          <a:lstStyle/>
          <a:p>
            <a:pPr algn="l"/>
            <a:r>
              <a:rPr lang="en-US" sz="1600" dirty="0">
                <a:latin typeface="Abadi" panose="020B0604020104020204" pitchFamily="34" charset="0"/>
              </a:rPr>
              <a:t>New Field Touchpoints</a:t>
            </a:r>
          </a:p>
        </p:txBody>
      </p:sp>
      <p:sp>
        <p:nvSpPr>
          <p:cNvPr id="3" name="Conduct Interviews">
            <a:extLst>
              <a:ext uri="{FF2B5EF4-FFF2-40B4-BE49-F238E27FC236}">
                <a16:creationId xmlns:a16="http://schemas.microsoft.com/office/drawing/2014/main" id="{851CABCB-8348-3A5B-D2A3-8E0598B5F48C}"/>
              </a:ext>
            </a:extLst>
          </p:cNvPr>
          <p:cNvSpPr txBox="1"/>
          <p:nvPr/>
        </p:nvSpPr>
        <p:spPr>
          <a:xfrm>
            <a:off x="2593956" y="2392133"/>
            <a:ext cx="2423160" cy="4114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noAutofit/>
          </a:bodyPr>
          <a:lstStyle/>
          <a:p>
            <a:pPr algn="l"/>
            <a:r>
              <a:rPr lang="en-US" sz="1600" dirty="0">
                <a:latin typeface="Abadi" panose="020B0604020104020204" pitchFamily="34" charset="0"/>
              </a:rPr>
              <a:t>Conduct Interviews</a:t>
            </a:r>
          </a:p>
        </p:txBody>
      </p:sp>
      <p:sp>
        <p:nvSpPr>
          <p:cNvPr id="4" name="TextBox 3">
            <a:extLst>
              <a:ext uri="{FF2B5EF4-FFF2-40B4-BE49-F238E27FC236}">
                <a16:creationId xmlns:a16="http://schemas.microsoft.com/office/drawing/2014/main" id="{40A0E282-5848-E44D-293C-DB3169749560}"/>
              </a:ext>
            </a:extLst>
          </p:cNvPr>
          <p:cNvSpPr txBox="1"/>
          <p:nvPr/>
        </p:nvSpPr>
        <p:spPr>
          <a:xfrm>
            <a:off x="1161416" y="1022555"/>
            <a:ext cx="2423160" cy="4572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noAutofit/>
          </a:bodyPr>
          <a:lstStyle/>
          <a:p>
            <a:pPr algn="l"/>
            <a:r>
              <a:rPr lang="en-US" sz="1600" dirty="0">
                <a:latin typeface="Abadi" panose="020B0604020104020204" pitchFamily="34" charset="0"/>
              </a:rPr>
              <a:t>Weekly Monday Kickoff</a:t>
            </a:r>
          </a:p>
        </p:txBody>
      </p:sp>
      <p:sp>
        <p:nvSpPr>
          <p:cNvPr id="8" name="TextBox 7">
            <a:extLst>
              <a:ext uri="{FF2B5EF4-FFF2-40B4-BE49-F238E27FC236}">
                <a16:creationId xmlns:a16="http://schemas.microsoft.com/office/drawing/2014/main" id="{D49E018E-C1A8-179E-070C-21F6F26D28A6}"/>
              </a:ext>
            </a:extLst>
          </p:cNvPr>
          <p:cNvSpPr txBox="1"/>
          <p:nvPr/>
        </p:nvSpPr>
        <p:spPr>
          <a:xfrm>
            <a:off x="8542961" y="6103170"/>
            <a:ext cx="3091680" cy="4572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noAutofit/>
          </a:bodyPr>
          <a:lstStyle/>
          <a:p>
            <a:pPr algn="l"/>
            <a:r>
              <a:rPr lang="en-US" sz="1600" dirty="0">
                <a:latin typeface="Abadi" panose="020B0604020104020204" pitchFamily="34" charset="0"/>
              </a:rPr>
              <a:t>Send Reminders: 1</a:t>
            </a:r>
            <a:r>
              <a:rPr lang="en-US" sz="1600" baseline="30000" dirty="0">
                <a:latin typeface="Abadi" panose="020B0604020104020204" pitchFamily="34" charset="0"/>
              </a:rPr>
              <a:t>st</a:t>
            </a:r>
            <a:r>
              <a:rPr lang="en-US" sz="1600" dirty="0">
                <a:latin typeface="Abadi" panose="020B0604020104020204" pitchFamily="34" charset="0"/>
              </a:rPr>
              <a:t> Interviews</a:t>
            </a:r>
          </a:p>
        </p:txBody>
      </p:sp>
      <p:sp>
        <p:nvSpPr>
          <p:cNvPr id="11" name="TextBox 10">
            <a:extLst>
              <a:ext uri="{FF2B5EF4-FFF2-40B4-BE49-F238E27FC236}">
                <a16:creationId xmlns:a16="http://schemas.microsoft.com/office/drawing/2014/main" id="{10CE9DD1-0E2A-0159-D339-AB3F773C1714}"/>
              </a:ext>
            </a:extLst>
          </p:cNvPr>
          <p:cNvSpPr txBox="1"/>
          <p:nvPr/>
        </p:nvSpPr>
        <p:spPr>
          <a:xfrm>
            <a:off x="4776273" y="1126397"/>
            <a:ext cx="3091680" cy="4572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noAutofit/>
          </a:bodyPr>
          <a:lstStyle/>
          <a:p>
            <a:pPr algn="l"/>
            <a:r>
              <a:rPr lang="en-US" sz="1600" dirty="0">
                <a:latin typeface="Abadi" panose="020B0604020104020204" pitchFamily="34" charset="0"/>
              </a:rPr>
              <a:t>Send Reminders: 2</a:t>
            </a:r>
            <a:r>
              <a:rPr lang="en-US" sz="1600" baseline="30000" dirty="0">
                <a:latin typeface="Abadi" panose="020B0604020104020204" pitchFamily="34" charset="0"/>
              </a:rPr>
              <a:t>nd</a:t>
            </a:r>
            <a:r>
              <a:rPr lang="en-US" sz="1600" dirty="0">
                <a:latin typeface="Abadi" panose="020B0604020104020204" pitchFamily="34" charset="0"/>
              </a:rPr>
              <a:t> Interviews</a:t>
            </a:r>
          </a:p>
        </p:txBody>
      </p:sp>
      <p:sp>
        <p:nvSpPr>
          <p:cNvPr id="19" name="TextBox 18">
            <a:extLst>
              <a:ext uri="{FF2B5EF4-FFF2-40B4-BE49-F238E27FC236}">
                <a16:creationId xmlns:a16="http://schemas.microsoft.com/office/drawing/2014/main" id="{85C5FDF7-3B76-6AD6-3B69-F5EE7057E6A2}"/>
              </a:ext>
            </a:extLst>
          </p:cNvPr>
          <p:cNvSpPr txBox="1"/>
          <p:nvPr/>
        </p:nvSpPr>
        <p:spPr>
          <a:xfrm>
            <a:off x="8052204" y="2798193"/>
            <a:ext cx="3091680" cy="4572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91440" rIns="91440" bIns="91440" rtlCol="0" anchor="ctr" anchorCtr="0">
            <a:noAutofit/>
          </a:bodyPr>
          <a:lstStyle/>
          <a:p>
            <a:pPr algn="l"/>
            <a:r>
              <a:rPr lang="en-US" sz="1600" dirty="0">
                <a:latin typeface="Abadi" panose="020B0604020104020204" pitchFamily="34" charset="0"/>
              </a:rPr>
              <a:t>Send 2</a:t>
            </a:r>
            <a:r>
              <a:rPr lang="en-US" sz="1600" baseline="30000" dirty="0">
                <a:latin typeface="Abadi" panose="020B0604020104020204" pitchFamily="34" charset="0"/>
              </a:rPr>
              <a:t>nd</a:t>
            </a:r>
            <a:r>
              <a:rPr lang="en-US" sz="1600" dirty="0">
                <a:latin typeface="Abadi" panose="020B0604020104020204" pitchFamily="34" charset="0"/>
              </a:rPr>
              <a:t> Interview Confirmations</a:t>
            </a:r>
          </a:p>
        </p:txBody>
      </p:sp>
      <p:sp>
        <p:nvSpPr>
          <p:cNvPr id="22" name="TextBox 21">
            <a:extLst>
              <a:ext uri="{FF2B5EF4-FFF2-40B4-BE49-F238E27FC236}">
                <a16:creationId xmlns:a16="http://schemas.microsoft.com/office/drawing/2014/main" id="{3988E0D1-51CD-0CC9-E7C2-CE5EC03ED97D}"/>
              </a:ext>
            </a:extLst>
          </p:cNvPr>
          <p:cNvSpPr txBox="1"/>
          <p:nvPr/>
        </p:nvSpPr>
        <p:spPr>
          <a:xfrm>
            <a:off x="5632166" y="5555772"/>
            <a:ext cx="3255336" cy="4572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00B0F0"/>
            </a:solidFill>
          </a:ln>
        </p:spPr>
        <p:txBody>
          <a:bodyPr wrap="square" lIns="91440" tIns="0" rIns="182880" bIns="0" rtlCol="0" anchor="ctr" anchorCtr="0">
            <a:noAutofit/>
          </a:bodyPr>
          <a:lstStyle/>
          <a:p>
            <a:pPr algn="ctr"/>
            <a:r>
              <a:rPr lang="en-US" sz="1600" dirty="0">
                <a:latin typeface="Abadi" panose="020B0604020104020204" pitchFamily="34" charset="0"/>
              </a:rPr>
              <a:t>CRM: Enter Activity &amp; Follow-Ups</a:t>
            </a:r>
          </a:p>
        </p:txBody>
      </p:sp>
    </p:spTree>
    <p:extLst>
      <p:ext uri="{BB962C8B-B14F-4D97-AF65-F5344CB8AC3E}">
        <p14:creationId xmlns:p14="http://schemas.microsoft.com/office/powerpoint/2010/main" val="1954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350" fill="hold"/>
                                        <p:tgtEl>
                                          <p:spTgt spid="12">
                                            <p:bg/>
                                          </p:spTgt>
                                        </p:tgtEl>
                                        <p:attrNameLst>
                                          <p:attrName>ppt_w</p:attrName>
                                        </p:attrNameLst>
                                      </p:cBhvr>
                                      <p:tavLst>
                                        <p:tav tm="0">
                                          <p:val>
                                            <p:fltVal val="0"/>
                                          </p:val>
                                        </p:tav>
                                        <p:tav tm="100000">
                                          <p:val>
                                            <p:strVal val="#ppt_w"/>
                                          </p:val>
                                        </p:tav>
                                      </p:tavLst>
                                    </p:anim>
                                    <p:anim calcmode="lin" valueType="num">
                                      <p:cBhvr>
                                        <p:cTn id="8" dur="350" fill="hold"/>
                                        <p:tgtEl>
                                          <p:spTgt spid="12">
                                            <p:bg/>
                                          </p:spTgt>
                                        </p:tgtEl>
                                        <p:attrNameLst>
                                          <p:attrName>ppt_h</p:attrName>
                                        </p:attrNameLst>
                                      </p:cBhvr>
                                      <p:tavLst>
                                        <p:tav tm="0">
                                          <p:val>
                                            <p:fltVal val="0"/>
                                          </p:val>
                                        </p:tav>
                                        <p:tav tm="100000">
                                          <p:val>
                                            <p:strVal val="#ppt_h"/>
                                          </p:val>
                                        </p:tav>
                                      </p:tavLst>
                                    </p:anim>
                                    <p:animEffect transition="in" filter="fade">
                                      <p:cBhvr>
                                        <p:cTn id="9" dur="350"/>
                                        <p:tgtEl>
                                          <p:spTgt spid="12">
                                            <p:bg/>
                                          </p:spTgt>
                                        </p:tgtEl>
                                      </p:cBhvr>
                                    </p:animEffect>
                                    <p:anim calcmode="lin" valueType="num">
                                      <p:cBhvr>
                                        <p:cTn id="10" dur="350" fill="hold"/>
                                        <p:tgtEl>
                                          <p:spTgt spid="12">
                                            <p:bg/>
                                          </p:spTgt>
                                        </p:tgtEl>
                                        <p:attrNameLst>
                                          <p:attrName>ppt_x</p:attrName>
                                        </p:attrNameLst>
                                      </p:cBhvr>
                                      <p:tavLst>
                                        <p:tav tm="0">
                                          <p:val>
                                            <p:fltVal val="0.5"/>
                                          </p:val>
                                        </p:tav>
                                        <p:tav tm="100000">
                                          <p:val>
                                            <p:strVal val="#ppt_x"/>
                                          </p:val>
                                        </p:tav>
                                      </p:tavLst>
                                    </p:anim>
                                    <p:anim calcmode="lin" valueType="num">
                                      <p:cBhvr>
                                        <p:cTn id="11" dur="350" fill="hold"/>
                                        <p:tgtEl>
                                          <p:spTgt spid="12">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35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35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350"/>
                                        <p:tgtEl>
                                          <p:spTgt spid="12">
                                            <p:txEl>
                                              <p:pRg st="0" end="0"/>
                                            </p:txEl>
                                          </p:spTgt>
                                        </p:tgtEl>
                                      </p:cBhvr>
                                    </p:animEffect>
                                    <p:anim calcmode="lin" valueType="num">
                                      <p:cBhvr>
                                        <p:cTn id="17" dur="350" fill="hold"/>
                                        <p:tgtEl>
                                          <p:spTgt spid="12">
                                            <p:txEl>
                                              <p:pRg st="0" end="0"/>
                                            </p:txEl>
                                          </p:spTgt>
                                        </p:tgtEl>
                                        <p:attrNameLst>
                                          <p:attrName>ppt_x</p:attrName>
                                        </p:attrNameLst>
                                      </p:cBhvr>
                                      <p:tavLst>
                                        <p:tav tm="0">
                                          <p:val>
                                            <p:fltVal val="0.5"/>
                                          </p:val>
                                        </p:tav>
                                        <p:tav tm="100000">
                                          <p:val>
                                            <p:strVal val="#ppt_x"/>
                                          </p:val>
                                        </p:tav>
                                      </p:tavLst>
                                    </p:anim>
                                    <p:anim calcmode="lin" valueType="num">
                                      <p:cBhvr>
                                        <p:cTn id="18" dur="350" fill="hold"/>
                                        <p:tgtEl>
                                          <p:spTgt spid="12">
                                            <p:txEl>
                                              <p:pRg st="0" end="0"/>
                                            </p:txEl>
                                          </p:spTgt>
                                        </p:tgtEl>
                                        <p:attrNameLst>
                                          <p:attrName>ppt_y</p:attrName>
                                        </p:attrNameLst>
                                      </p:cBhvr>
                                      <p:tavLst>
                                        <p:tav tm="0">
                                          <p:val>
                                            <p:fltVal val="0.5"/>
                                          </p:val>
                                        </p:tav>
                                        <p:tav tm="100000">
                                          <p:val>
                                            <p:strVal val="#ppt_y"/>
                                          </p:val>
                                        </p:tav>
                                      </p:tavLst>
                                    </p:anim>
                                  </p:childTnLst>
                                </p:cTn>
                              </p:par>
                            </p:childTnLst>
                          </p:cTn>
                        </p:par>
                        <p:par>
                          <p:cTn id="19" fill="hold">
                            <p:stCondLst>
                              <p:cond delay="350"/>
                            </p:stCondLst>
                            <p:childTnLst>
                              <p:par>
                                <p:cTn id="20" presetID="53" presetClass="entr" presetSubtype="528" fill="hold" grpId="0" nodeType="afterEffect">
                                  <p:stCondLst>
                                    <p:cond delay="0"/>
                                  </p:stCondLst>
                                  <p:childTnLst>
                                    <p:set>
                                      <p:cBhvr>
                                        <p:cTn id="21" dur="1" fill="hold">
                                          <p:stCondLst>
                                            <p:cond delay="0"/>
                                          </p:stCondLst>
                                        </p:cTn>
                                        <p:tgtEl>
                                          <p:spTgt spid="5">
                                            <p:bg/>
                                          </p:spTgt>
                                        </p:tgtEl>
                                        <p:attrNameLst>
                                          <p:attrName>style.visibility</p:attrName>
                                        </p:attrNameLst>
                                      </p:cBhvr>
                                      <p:to>
                                        <p:strVal val="visible"/>
                                      </p:to>
                                    </p:set>
                                    <p:anim calcmode="lin" valueType="num">
                                      <p:cBhvr>
                                        <p:cTn id="22" dur="350" fill="hold"/>
                                        <p:tgtEl>
                                          <p:spTgt spid="5">
                                            <p:bg/>
                                          </p:spTgt>
                                        </p:tgtEl>
                                        <p:attrNameLst>
                                          <p:attrName>ppt_w</p:attrName>
                                        </p:attrNameLst>
                                      </p:cBhvr>
                                      <p:tavLst>
                                        <p:tav tm="0">
                                          <p:val>
                                            <p:fltVal val="0"/>
                                          </p:val>
                                        </p:tav>
                                        <p:tav tm="100000">
                                          <p:val>
                                            <p:strVal val="#ppt_w"/>
                                          </p:val>
                                        </p:tav>
                                      </p:tavLst>
                                    </p:anim>
                                    <p:anim calcmode="lin" valueType="num">
                                      <p:cBhvr>
                                        <p:cTn id="23" dur="350" fill="hold"/>
                                        <p:tgtEl>
                                          <p:spTgt spid="5">
                                            <p:bg/>
                                          </p:spTgt>
                                        </p:tgtEl>
                                        <p:attrNameLst>
                                          <p:attrName>ppt_h</p:attrName>
                                        </p:attrNameLst>
                                      </p:cBhvr>
                                      <p:tavLst>
                                        <p:tav tm="0">
                                          <p:val>
                                            <p:fltVal val="0"/>
                                          </p:val>
                                        </p:tav>
                                        <p:tav tm="100000">
                                          <p:val>
                                            <p:strVal val="#ppt_h"/>
                                          </p:val>
                                        </p:tav>
                                      </p:tavLst>
                                    </p:anim>
                                    <p:animEffect transition="in" filter="fade">
                                      <p:cBhvr>
                                        <p:cTn id="24" dur="350"/>
                                        <p:tgtEl>
                                          <p:spTgt spid="5">
                                            <p:bg/>
                                          </p:spTgt>
                                        </p:tgtEl>
                                      </p:cBhvr>
                                    </p:animEffect>
                                    <p:anim calcmode="lin" valueType="num">
                                      <p:cBhvr>
                                        <p:cTn id="25" dur="350" fill="hold"/>
                                        <p:tgtEl>
                                          <p:spTgt spid="5">
                                            <p:bg/>
                                          </p:spTgt>
                                        </p:tgtEl>
                                        <p:attrNameLst>
                                          <p:attrName>ppt_x</p:attrName>
                                        </p:attrNameLst>
                                      </p:cBhvr>
                                      <p:tavLst>
                                        <p:tav tm="0">
                                          <p:val>
                                            <p:fltVal val="0.5"/>
                                          </p:val>
                                        </p:tav>
                                        <p:tav tm="100000">
                                          <p:val>
                                            <p:strVal val="#ppt_x"/>
                                          </p:val>
                                        </p:tav>
                                      </p:tavLst>
                                    </p:anim>
                                    <p:anim calcmode="lin" valueType="num">
                                      <p:cBhvr>
                                        <p:cTn id="26" dur="350" fill="hold"/>
                                        <p:tgtEl>
                                          <p:spTgt spid="5">
                                            <p:bg/>
                                          </p:spTgt>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35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3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350"/>
                                        <p:tgtEl>
                                          <p:spTgt spid="5">
                                            <p:txEl>
                                              <p:pRg st="0" end="0"/>
                                            </p:txEl>
                                          </p:spTgt>
                                        </p:tgtEl>
                                      </p:cBhvr>
                                    </p:animEffect>
                                    <p:anim calcmode="lin" valueType="num">
                                      <p:cBhvr>
                                        <p:cTn id="32" dur="350" fill="hold"/>
                                        <p:tgtEl>
                                          <p:spTgt spid="5">
                                            <p:txEl>
                                              <p:pRg st="0" end="0"/>
                                            </p:txEl>
                                          </p:spTgt>
                                        </p:tgtEl>
                                        <p:attrNameLst>
                                          <p:attrName>ppt_x</p:attrName>
                                        </p:attrNameLst>
                                      </p:cBhvr>
                                      <p:tavLst>
                                        <p:tav tm="0">
                                          <p:val>
                                            <p:fltVal val="0.5"/>
                                          </p:val>
                                        </p:tav>
                                        <p:tav tm="100000">
                                          <p:val>
                                            <p:strVal val="#ppt_x"/>
                                          </p:val>
                                        </p:tav>
                                      </p:tavLst>
                                    </p:anim>
                                    <p:anim calcmode="lin" valueType="num">
                                      <p:cBhvr>
                                        <p:cTn id="33" dur="350" fill="hold"/>
                                        <p:tgtEl>
                                          <p:spTgt spid="5">
                                            <p:txEl>
                                              <p:pRg st="0" end="0"/>
                                            </p:txEl>
                                          </p:spTgt>
                                        </p:tgtEl>
                                        <p:attrNameLst>
                                          <p:attrName>ppt_y</p:attrName>
                                        </p:attrNameLst>
                                      </p:cBhvr>
                                      <p:tavLst>
                                        <p:tav tm="0">
                                          <p:val>
                                            <p:fltVal val="0.5"/>
                                          </p:val>
                                        </p:tav>
                                        <p:tav tm="100000">
                                          <p:val>
                                            <p:strVal val="#ppt_y"/>
                                          </p:val>
                                        </p:tav>
                                      </p:tavLst>
                                    </p:anim>
                                  </p:childTnLst>
                                </p:cTn>
                              </p:par>
                            </p:childTnLst>
                          </p:cTn>
                        </p:par>
                        <p:par>
                          <p:cTn id="34" fill="hold">
                            <p:stCondLst>
                              <p:cond delay="700"/>
                            </p:stCondLst>
                            <p:childTnLst>
                              <p:par>
                                <p:cTn id="35" presetID="53" presetClass="entr" presetSubtype="528" fill="hold" grpId="0" nodeType="after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p:cTn id="37" dur="350" fill="hold"/>
                                        <p:tgtEl>
                                          <p:spTgt spid="6">
                                            <p:bg/>
                                          </p:spTgt>
                                        </p:tgtEl>
                                        <p:attrNameLst>
                                          <p:attrName>ppt_w</p:attrName>
                                        </p:attrNameLst>
                                      </p:cBhvr>
                                      <p:tavLst>
                                        <p:tav tm="0">
                                          <p:val>
                                            <p:fltVal val="0"/>
                                          </p:val>
                                        </p:tav>
                                        <p:tav tm="100000">
                                          <p:val>
                                            <p:strVal val="#ppt_w"/>
                                          </p:val>
                                        </p:tav>
                                      </p:tavLst>
                                    </p:anim>
                                    <p:anim calcmode="lin" valueType="num">
                                      <p:cBhvr>
                                        <p:cTn id="38" dur="350" fill="hold"/>
                                        <p:tgtEl>
                                          <p:spTgt spid="6">
                                            <p:bg/>
                                          </p:spTgt>
                                        </p:tgtEl>
                                        <p:attrNameLst>
                                          <p:attrName>ppt_h</p:attrName>
                                        </p:attrNameLst>
                                      </p:cBhvr>
                                      <p:tavLst>
                                        <p:tav tm="0">
                                          <p:val>
                                            <p:fltVal val="0"/>
                                          </p:val>
                                        </p:tav>
                                        <p:tav tm="100000">
                                          <p:val>
                                            <p:strVal val="#ppt_h"/>
                                          </p:val>
                                        </p:tav>
                                      </p:tavLst>
                                    </p:anim>
                                    <p:animEffect transition="in" filter="fade">
                                      <p:cBhvr>
                                        <p:cTn id="39" dur="350"/>
                                        <p:tgtEl>
                                          <p:spTgt spid="6">
                                            <p:bg/>
                                          </p:spTgt>
                                        </p:tgtEl>
                                      </p:cBhvr>
                                    </p:animEffect>
                                    <p:anim calcmode="lin" valueType="num">
                                      <p:cBhvr>
                                        <p:cTn id="40" dur="350" fill="hold"/>
                                        <p:tgtEl>
                                          <p:spTgt spid="6">
                                            <p:bg/>
                                          </p:spTgt>
                                        </p:tgtEl>
                                        <p:attrNameLst>
                                          <p:attrName>ppt_x</p:attrName>
                                        </p:attrNameLst>
                                      </p:cBhvr>
                                      <p:tavLst>
                                        <p:tav tm="0">
                                          <p:val>
                                            <p:fltVal val="0.5"/>
                                          </p:val>
                                        </p:tav>
                                        <p:tav tm="100000">
                                          <p:val>
                                            <p:strVal val="#ppt_x"/>
                                          </p:val>
                                        </p:tav>
                                      </p:tavLst>
                                    </p:anim>
                                    <p:anim calcmode="lin" valueType="num">
                                      <p:cBhvr>
                                        <p:cTn id="41" dur="350" fill="hold"/>
                                        <p:tgtEl>
                                          <p:spTgt spid="6">
                                            <p:bg/>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350" fill="hold"/>
                                        <p:tgtEl>
                                          <p:spTgt spid="6">
                                            <p:txEl>
                                              <p:pRg st="0" end="0"/>
                                            </p:txEl>
                                          </p:spTgt>
                                        </p:tgtEl>
                                        <p:attrNameLst>
                                          <p:attrName>ppt_w</p:attrName>
                                        </p:attrNameLst>
                                      </p:cBhvr>
                                      <p:tavLst>
                                        <p:tav tm="0">
                                          <p:val>
                                            <p:fltVal val="0"/>
                                          </p:val>
                                        </p:tav>
                                        <p:tav tm="100000">
                                          <p:val>
                                            <p:strVal val="#ppt_w"/>
                                          </p:val>
                                        </p:tav>
                                      </p:tavLst>
                                    </p:anim>
                                    <p:anim calcmode="lin" valueType="num">
                                      <p:cBhvr>
                                        <p:cTn id="45" dur="3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6" dur="350"/>
                                        <p:tgtEl>
                                          <p:spTgt spid="6">
                                            <p:txEl>
                                              <p:pRg st="0" end="0"/>
                                            </p:txEl>
                                          </p:spTgt>
                                        </p:tgtEl>
                                      </p:cBhvr>
                                    </p:animEffect>
                                    <p:anim calcmode="lin" valueType="num">
                                      <p:cBhvr>
                                        <p:cTn id="47" dur="350" fill="hold"/>
                                        <p:tgtEl>
                                          <p:spTgt spid="6">
                                            <p:txEl>
                                              <p:pRg st="0" end="0"/>
                                            </p:txEl>
                                          </p:spTgt>
                                        </p:tgtEl>
                                        <p:attrNameLst>
                                          <p:attrName>ppt_x</p:attrName>
                                        </p:attrNameLst>
                                      </p:cBhvr>
                                      <p:tavLst>
                                        <p:tav tm="0">
                                          <p:val>
                                            <p:fltVal val="0.5"/>
                                          </p:val>
                                        </p:tav>
                                        <p:tav tm="100000">
                                          <p:val>
                                            <p:strVal val="#ppt_x"/>
                                          </p:val>
                                        </p:tav>
                                      </p:tavLst>
                                    </p:anim>
                                    <p:anim calcmode="lin" valueType="num">
                                      <p:cBhvr>
                                        <p:cTn id="48" dur="350" fill="hold"/>
                                        <p:tgtEl>
                                          <p:spTgt spid="6">
                                            <p:txEl>
                                              <p:pRg st="0" end="0"/>
                                            </p:txEl>
                                          </p:spTgt>
                                        </p:tgtEl>
                                        <p:attrNameLst>
                                          <p:attrName>ppt_y</p:attrName>
                                        </p:attrNameLst>
                                      </p:cBhvr>
                                      <p:tavLst>
                                        <p:tav tm="0">
                                          <p:val>
                                            <p:fltVal val="0.5"/>
                                          </p:val>
                                        </p:tav>
                                        <p:tav tm="100000">
                                          <p:val>
                                            <p:strVal val="#ppt_y"/>
                                          </p:val>
                                        </p:tav>
                                      </p:tavLst>
                                    </p:anim>
                                  </p:childTnLst>
                                </p:cTn>
                              </p:par>
                            </p:childTnLst>
                          </p:cTn>
                        </p:par>
                        <p:par>
                          <p:cTn id="49" fill="hold">
                            <p:stCondLst>
                              <p:cond delay="1050"/>
                            </p:stCondLst>
                            <p:childTnLst>
                              <p:par>
                                <p:cTn id="50" presetID="53" presetClass="entr" presetSubtype="528" fill="hold" grpId="0" nodeType="afterEffect">
                                  <p:stCondLst>
                                    <p:cond delay="0"/>
                                  </p:stCondLst>
                                  <p:childTnLst>
                                    <p:set>
                                      <p:cBhvr>
                                        <p:cTn id="51" dur="1" fill="hold">
                                          <p:stCondLst>
                                            <p:cond delay="0"/>
                                          </p:stCondLst>
                                        </p:cTn>
                                        <p:tgtEl>
                                          <p:spTgt spid="7">
                                            <p:bg/>
                                          </p:spTgt>
                                        </p:tgtEl>
                                        <p:attrNameLst>
                                          <p:attrName>style.visibility</p:attrName>
                                        </p:attrNameLst>
                                      </p:cBhvr>
                                      <p:to>
                                        <p:strVal val="visible"/>
                                      </p:to>
                                    </p:set>
                                    <p:anim calcmode="lin" valueType="num">
                                      <p:cBhvr>
                                        <p:cTn id="52" dur="350" fill="hold"/>
                                        <p:tgtEl>
                                          <p:spTgt spid="7">
                                            <p:bg/>
                                          </p:spTgt>
                                        </p:tgtEl>
                                        <p:attrNameLst>
                                          <p:attrName>ppt_w</p:attrName>
                                        </p:attrNameLst>
                                      </p:cBhvr>
                                      <p:tavLst>
                                        <p:tav tm="0">
                                          <p:val>
                                            <p:fltVal val="0"/>
                                          </p:val>
                                        </p:tav>
                                        <p:tav tm="100000">
                                          <p:val>
                                            <p:strVal val="#ppt_w"/>
                                          </p:val>
                                        </p:tav>
                                      </p:tavLst>
                                    </p:anim>
                                    <p:anim calcmode="lin" valueType="num">
                                      <p:cBhvr>
                                        <p:cTn id="53" dur="350" fill="hold"/>
                                        <p:tgtEl>
                                          <p:spTgt spid="7">
                                            <p:bg/>
                                          </p:spTgt>
                                        </p:tgtEl>
                                        <p:attrNameLst>
                                          <p:attrName>ppt_h</p:attrName>
                                        </p:attrNameLst>
                                      </p:cBhvr>
                                      <p:tavLst>
                                        <p:tav tm="0">
                                          <p:val>
                                            <p:fltVal val="0"/>
                                          </p:val>
                                        </p:tav>
                                        <p:tav tm="100000">
                                          <p:val>
                                            <p:strVal val="#ppt_h"/>
                                          </p:val>
                                        </p:tav>
                                      </p:tavLst>
                                    </p:anim>
                                    <p:animEffect transition="in" filter="fade">
                                      <p:cBhvr>
                                        <p:cTn id="54" dur="350"/>
                                        <p:tgtEl>
                                          <p:spTgt spid="7">
                                            <p:bg/>
                                          </p:spTgt>
                                        </p:tgtEl>
                                      </p:cBhvr>
                                    </p:animEffect>
                                    <p:anim calcmode="lin" valueType="num">
                                      <p:cBhvr>
                                        <p:cTn id="55" dur="350" fill="hold"/>
                                        <p:tgtEl>
                                          <p:spTgt spid="7">
                                            <p:bg/>
                                          </p:spTgt>
                                        </p:tgtEl>
                                        <p:attrNameLst>
                                          <p:attrName>ppt_x</p:attrName>
                                        </p:attrNameLst>
                                      </p:cBhvr>
                                      <p:tavLst>
                                        <p:tav tm="0">
                                          <p:val>
                                            <p:fltVal val="0.5"/>
                                          </p:val>
                                        </p:tav>
                                        <p:tav tm="100000">
                                          <p:val>
                                            <p:strVal val="#ppt_x"/>
                                          </p:val>
                                        </p:tav>
                                      </p:tavLst>
                                    </p:anim>
                                    <p:anim calcmode="lin" valueType="num">
                                      <p:cBhvr>
                                        <p:cTn id="56" dur="350" fill="hold"/>
                                        <p:tgtEl>
                                          <p:spTgt spid="7">
                                            <p:bg/>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35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3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350"/>
                                        <p:tgtEl>
                                          <p:spTgt spid="7">
                                            <p:txEl>
                                              <p:pRg st="0" end="0"/>
                                            </p:txEl>
                                          </p:spTgt>
                                        </p:tgtEl>
                                      </p:cBhvr>
                                    </p:animEffect>
                                    <p:anim calcmode="lin" valueType="num">
                                      <p:cBhvr>
                                        <p:cTn id="62" dur="350" fill="hold"/>
                                        <p:tgtEl>
                                          <p:spTgt spid="7">
                                            <p:txEl>
                                              <p:pRg st="0" end="0"/>
                                            </p:txEl>
                                          </p:spTgt>
                                        </p:tgtEl>
                                        <p:attrNameLst>
                                          <p:attrName>ppt_x</p:attrName>
                                        </p:attrNameLst>
                                      </p:cBhvr>
                                      <p:tavLst>
                                        <p:tav tm="0">
                                          <p:val>
                                            <p:fltVal val="0.5"/>
                                          </p:val>
                                        </p:tav>
                                        <p:tav tm="100000">
                                          <p:val>
                                            <p:strVal val="#ppt_x"/>
                                          </p:val>
                                        </p:tav>
                                      </p:tavLst>
                                    </p:anim>
                                    <p:anim calcmode="lin" valueType="num">
                                      <p:cBhvr>
                                        <p:cTn id="63" dur="350" fill="hold"/>
                                        <p:tgtEl>
                                          <p:spTgt spid="7">
                                            <p:txEl>
                                              <p:pRg st="0" end="0"/>
                                            </p:txEl>
                                          </p:spTgt>
                                        </p:tgtEl>
                                        <p:attrNameLst>
                                          <p:attrName>ppt_y</p:attrName>
                                        </p:attrNameLst>
                                      </p:cBhvr>
                                      <p:tavLst>
                                        <p:tav tm="0">
                                          <p:val>
                                            <p:fltVal val="0.5"/>
                                          </p:val>
                                        </p:tav>
                                        <p:tav tm="100000">
                                          <p:val>
                                            <p:strVal val="#ppt_y"/>
                                          </p:val>
                                        </p:tav>
                                      </p:tavLst>
                                    </p:anim>
                                  </p:childTnLst>
                                </p:cTn>
                              </p:par>
                            </p:childTnLst>
                          </p:cTn>
                        </p:par>
                        <p:par>
                          <p:cTn id="64" fill="hold">
                            <p:stCondLst>
                              <p:cond delay="1400"/>
                            </p:stCondLst>
                            <p:childTnLst>
                              <p:par>
                                <p:cTn id="65" presetID="53" presetClass="entr" presetSubtype="528" fill="hold" grpId="0" nodeType="afterEffect">
                                  <p:stCondLst>
                                    <p:cond delay="0"/>
                                  </p:stCondLst>
                                  <p:childTnLst>
                                    <p:set>
                                      <p:cBhvr>
                                        <p:cTn id="66" dur="1" fill="hold">
                                          <p:stCondLst>
                                            <p:cond delay="0"/>
                                          </p:stCondLst>
                                        </p:cTn>
                                        <p:tgtEl>
                                          <p:spTgt spid="9">
                                            <p:bg/>
                                          </p:spTgt>
                                        </p:tgtEl>
                                        <p:attrNameLst>
                                          <p:attrName>style.visibility</p:attrName>
                                        </p:attrNameLst>
                                      </p:cBhvr>
                                      <p:to>
                                        <p:strVal val="visible"/>
                                      </p:to>
                                    </p:set>
                                    <p:anim calcmode="lin" valueType="num">
                                      <p:cBhvr>
                                        <p:cTn id="67" dur="350" fill="hold"/>
                                        <p:tgtEl>
                                          <p:spTgt spid="9">
                                            <p:bg/>
                                          </p:spTgt>
                                        </p:tgtEl>
                                        <p:attrNameLst>
                                          <p:attrName>ppt_w</p:attrName>
                                        </p:attrNameLst>
                                      </p:cBhvr>
                                      <p:tavLst>
                                        <p:tav tm="0">
                                          <p:val>
                                            <p:fltVal val="0"/>
                                          </p:val>
                                        </p:tav>
                                        <p:tav tm="100000">
                                          <p:val>
                                            <p:strVal val="#ppt_w"/>
                                          </p:val>
                                        </p:tav>
                                      </p:tavLst>
                                    </p:anim>
                                    <p:anim calcmode="lin" valueType="num">
                                      <p:cBhvr>
                                        <p:cTn id="68" dur="350" fill="hold"/>
                                        <p:tgtEl>
                                          <p:spTgt spid="9">
                                            <p:bg/>
                                          </p:spTgt>
                                        </p:tgtEl>
                                        <p:attrNameLst>
                                          <p:attrName>ppt_h</p:attrName>
                                        </p:attrNameLst>
                                      </p:cBhvr>
                                      <p:tavLst>
                                        <p:tav tm="0">
                                          <p:val>
                                            <p:fltVal val="0"/>
                                          </p:val>
                                        </p:tav>
                                        <p:tav tm="100000">
                                          <p:val>
                                            <p:strVal val="#ppt_h"/>
                                          </p:val>
                                        </p:tav>
                                      </p:tavLst>
                                    </p:anim>
                                    <p:animEffect transition="in" filter="fade">
                                      <p:cBhvr>
                                        <p:cTn id="69" dur="350"/>
                                        <p:tgtEl>
                                          <p:spTgt spid="9">
                                            <p:bg/>
                                          </p:spTgt>
                                        </p:tgtEl>
                                      </p:cBhvr>
                                    </p:animEffect>
                                    <p:anim calcmode="lin" valueType="num">
                                      <p:cBhvr>
                                        <p:cTn id="70" dur="350" fill="hold"/>
                                        <p:tgtEl>
                                          <p:spTgt spid="9">
                                            <p:bg/>
                                          </p:spTgt>
                                        </p:tgtEl>
                                        <p:attrNameLst>
                                          <p:attrName>ppt_x</p:attrName>
                                        </p:attrNameLst>
                                      </p:cBhvr>
                                      <p:tavLst>
                                        <p:tav tm="0">
                                          <p:val>
                                            <p:fltVal val="0.5"/>
                                          </p:val>
                                        </p:tav>
                                        <p:tav tm="100000">
                                          <p:val>
                                            <p:strVal val="#ppt_x"/>
                                          </p:val>
                                        </p:tav>
                                      </p:tavLst>
                                    </p:anim>
                                    <p:anim calcmode="lin" valueType="num">
                                      <p:cBhvr>
                                        <p:cTn id="71" dur="350" fill="hold"/>
                                        <p:tgtEl>
                                          <p:spTgt spid="9">
                                            <p:bg/>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 calcmode="lin" valueType="num">
                                      <p:cBhvr>
                                        <p:cTn id="74" dur="350" fill="hold"/>
                                        <p:tgtEl>
                                          <p:spTgt spid="9">
                                            <p:txEl>
                                              <p:pRg st="0" end="0"/>
                                            </p:txEl>
                                          </p:spTgt>
                                        </p:tgtEl>
                                        <p:attrNameLst>
                                          <p:attrName>ppt_w</p:attrName>
                                        </p:attrNameLst>
                                      </p:cBhvr>
                                      <p:tavLst>
                                        <p:tav tm="0">
                                          <p:val>
                                            <p:fltVal val="0"/>
                                          </p:val>
                                        </p:tav>
                                        <p:tav tm="100000">
                                          <p:val>
                                            <p:strVal val="#ppt_w"/>
                                          </p:val>
                                        </p:tav>
                                      </p:tavLst>
                                    </p:anim>
                                    <p:anim calcmode="lin" valueType="num">
                                      <p:cBhvr>
                                        <p:cTn id="75" dur="3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76" dur="350"/>
                                        <p:tgtEl>
                                          <p:spTgt spid="9">
                                            <p:txEl>
                                              <p:pRg st="0" end="0"/>
                                            </p:txEl>
                                          </p:spTgt>
                                        </p:tgtEl>
                                      </p:cBhvr>
                                    </p:animEffect>
                                    <p:anim calcmode="lin" valueType="num">
                                      <p:cBhvr>
                                        <p:cTn id="77" dur="350" fill="hold"/>
                                        <p:tgtEl>
                                          <p:spTgt spid="9">
                                            <p:txEl>
                                              <p:pRg st="0" end="0"/>
                                            </p:txEl>
                                          </p:spTgt>
                                        </p:tgtEl>
                                        <p:attrNameLst>
                                          <p:attrName>ppt_x</p:attrName>
                                        </p:attrNameLst>
                                      </p:cBhvr>
                                      <p:tavLst>
                                        <p:tav tm="0">
                                          <p:val>
                                            <p:fltVal val="0.5"/>
                                          </p:val>
                                        </p:tav>
                                        <p:tav tm="100000">
                                          <p:val>
                                            <p:strVal val="#ppt_x"/>
                                          </p:val>
                                        </p:tav>
                                      </p:tavLst>
                                    </p:anim>
                                    <p:anim calcmode="lin" valueType="num">
                                      <p:cBhvr>
                                        <p:cTn id="78" dur="350" fill="hold"/>
                                        <p:tgtEl>
                                          <p:spTgt spid="9">
                                            <p:txEl>
                                              <p:pRg st="0" end="0"/>
                                            </p:txEl>
                                          </p:spTgt>
                                        </p:tgtEl>
                                        <p:attrNameLst>
                                          <p:attrName>ppt_y</p:attrName>
                                        </p:attrNameLst>
                                      </p:cBhvr>
                                      <p:tavLst>
                                        <p:tav tm="0">
                                          <p:val>
                                            <p:fltVal val="0.5"/>
                                          </p:val>
                                        </p:tav>
                                        <p:tav tm="100000">
                                          <p:val>
                                            <p:strVal val="#ppt_y"/>
                                          </p:val>
                                        </p:tav>
                                      </p:tavLst>
                                    </p:anim>
                                  </p:childTnLst>
                                </p:cTn>
                              </p:par>
                            </p:childTnLst>
                          </p:cTn>
                        </p:par>
                        <p:par>
                          <p:cTn id="79" fill="hold">
                            <p:stCondLst>
                              <p:cond delay="1750"/>
                            </p:stCondLst>
                            <p:childTnLst>
                              <p:par>
                                <p:cTn id="80" presetID="53" presetClass="entr" presetSubtype="528" fill="hold" grpId="0" nodeType="afterEffect">
                                  <p:stCondLst>
                                    <p:cond delay="0"/>
                                  </p:stCondLst>
                                  <p:childTnLst>
                                    <p:set>
                                      <p:cBhvr>
                                        <p:cTn id="81" dur="1" fill="hold">
                                          <p:stCondLst>
                                            <p:cond delay="0"/>
                                          </p:stCondLst>
                                        </p:cTn>
                                        <p:tgtEl>
                                          <p:spTgt spid="10">
                                            <p:bg/>
                                          </p:spTgt>
                                        </p:tgtEl>
                                        <p:attrNameLst>
                                          <p:attrName>style.visibility</p:attrName>
                                        </p:attrNameLst>
                                      </p:cBhvr>
                                      <p:to>
                                        <p:strVal val="visible"/>
                                      </p:to>
                                    </p:set>
                                    <p:anim calcmode="lin" valueType="num">
                                      <p:cBhvr>
                                        <p:cTn id="82" dur="350" fill="hold"/>
                                        <p:tgtEl>
                                          <p:spTgt spid="10">
                                            <p:bg/>
                                          </p:spTgt>
                                        </p:tgtEl>
                                        <p:attrNameLst>
                                          <p:attrName>ppt_w</p:attrName>
                                        </p:attrNameLst>
                                      </p:cBhvr>
                                      <p:tavLst>
                                        <p:tav tm="0">
                                          <p:val>
                                            <p:fltVal val="0"/>
                                          </p:val>
                                        </p:tav>
                                        <p:tav tm="100000">
                                          <p:val>
                                            <p:strVal val="#ppt_w"/>
                                          </p:val>
                                        </p:tav>
                                      </p:tavLst>
                                    </p:anim>
                                    <p:anim calcmode="lin" valueType="num">
                                      <p:cBhvr>
                                        <p:cTn id="83" dur="350" fill="hold"/>
                                        <p:tgtEl>
                                          <p:spTgt spid="10">
                                            <p:bg/>
                                          </p:spTgt>
                                        </p:tgtEl>
                                        <p:attrNameLst>
                                          <p:attrName>ppt_h</p:attrName>
                                        </p:attrNameLst>
                                      </p:cBhvr>
                                      <p:tavLst>
                                        <p:tav tm="0">
                                          <p:val>
                                            <p:fltVal val="0"/>
                                          </p:val>
                                        </p:tav>
                                        <p:tav tm="100000">
                                          <p:val>
                                            <p:strVal val="#ppt_h"/>
                                          </p:val>
                                        </p:tav>
                                      </p:tavLst>
                                    </p:anim>
                                    <p:animEffect transition="in" filter="fade">
                                      <p:cBhvr>
                                        <p:cTn id="84" dur="350"/>
                                        <p:tgtEl>
                                          <p:spTgt spid="10">
                                            <p:bg/>
                                          </p:spTgt>
                                        </p:tgtEl>
                                      </p:cBhvr>
                                    </p:animEffect>
                                    <p:anim calcmode="lin" valueType="num">
                                      <p:cBhvr>
                                        <p:cTn id="85" dur="350" fill="hold"/>
                                        <p:tgtEl>
                                          <p:spTgt spid="10">
                                            <p:bg/>
                                          </p:spTgt>
                                        </p:tgtEl>
                                        <p:attrNameLst>
                                          <p:attrName>ppt_x</p:attrName>
                                        </p:attrNameLst>
                                      </p:cBhvr>
                                      <p:tavLst>
                                        <p:tav tm="0">
                                          <p:val>
                                            <p:fltVal val="0.5"/>
                                          </p:val>
                                        </p:tav>
                                        <p:tav tm="100000">
                                          <p:val>
                                            <p:strVal val="#ppt_x"/>
                                          </p:val>
                                        </p:tav>
                                      </p:tavLst>
                                    </p:anim>
                                    <p:anim calcmode="lin" valueType="num">
                                      <p:cBhvr>
                                        <p:cTn id="86" dur="350" fill="hold"/>
                                        <p:tgtEl>
                                          <p:spTgt spid="10">
                                            <p:bg/>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 calcmode="lin" valueType="num">
                                      <p:cBhvr>
                                        <p:cTn id="89" dur="3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90" dur="3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1" dur="350"/>
                                        <p:tgtEl>
                                          <p:spTgt spid="10">
                                            <p:txEl>
                                              <p:pRg st="0" end="0"/>
                                            </p:txEl>
                                          </p:spTgt>
                                        </p:tgtEl>
                                      </p:cBhvr>
                                    </p:animEffect>
                                    <p:anim calcmode="lin" valueType="num">
                                      <p:cBhvr>
                                        <p:cTn id="92" dur="35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93" dur="350" fill="hold"/>
                                        <p:tgtEl>
                                          <p:spTgt spid="10">
                                            <p:txEl>
                                              <p:pRg st="0" end="0"/>
                                            </p:txEl>
                                          </p:spTgt>
                                        </p:tgtEl>
                                        <p:attrNameLst>
                                          <p:attrName>ppt_y</p:attrName>
                                        </p:attrNameLst>
                                      </p:cBhvr>
                                      <p:tavLst>
                                        <p:tav tm="0">
                                          <p:val>
                                            <p:fltVal val="0.5"/>
                                          </p:val>
                                        </p:tav>
                                        <p:tav tm="100000">
                                          <p:val>
                                            <p:strVal val="#ppt_y"/>
                                          </p:val>
                                        </p:tav>
                                      </p:tavLst>
                                    </p:anim>
                                  </p:childTnLst>
                                </p:cTn>
                              </p:par>
                            </p:childTnLst>
                          </p:cTn>
                        </p:par>
                        <p:par>
                          <p:cTn id="94" fill="hold">
                            <p:stCondLst>
                              <p:cond delay="2100"/>
                            </p:stCondLst>
                            <p:childTnLst>
                              <p:par>
                                <p:cTn id="95" presetID="53" presetClass="entr" presetSubtype="528" fill="hold" grpId="0" nodeType="afterEffect">
                                  <p:stCondLst>
                                    <p:cond delay="0"/>
                                  </p:stCondLst>
                                  <p:childTnLst>
                                    <p:set>
                                      <p:cBhvr>
                                        <p:cTn id="96" dur="1" fill="hold">
                                          <p:stCondLst>
                                            <p:cond delay="0"/>
                                          </p:stCondLst>
                                        </p:cTn>
                                        <p:tgtEl>
                                          <p:spTgt spid="13">
                                            <p:bg/>
                                          </p:spTgt>
                                        </p:tgtEl>
                                        <p:attrNameLst>
                                          <p:attrName>style.visibility</p:attrName>
                                        </p:attrNameLst>
                                      </p:cBhvr>
                                      <p:to>
                                        <p:strVal val="visible"/>
                                      </p:to>
                                    </p:set>
                                    <p:anim calcmode="lin" valueType="num">
                                      <p:cBhvr>
                                        <p:cTn id="97" dur="350" fill="hold"/>
                                        <p:tgtEl>
                                          <p:spTgt spid="13">
                                            <p:bg/>
                                          </p:spTgt>
                                        </p:tgtEl>
                                        <p:attrNameLst>
                                          <p:attrName>ppt_w</p:attrName>
                                        </p:attrNameLst>
                                      </p:cBhvr>
                                      <p:tavLst>
                                        <p:tav tm="0">
                                          <p:val>
                                            <p:fltVal val="0"/>
                                          </p:val>
                                        </p:tav>
                                        <p:tav tm="100000">
                                          <p:val>
                                            <p:strVal val="#ppt_w"/>
                                          </p:val>
                                        </p:tav>
                                      </p:tavLst>
                                    </p:anim>
                                    <p:anim calcmode="lin" valueType="num">
                                      <p:cBhvr>
                                        <p:cTn id="98" dur="350" fill="hold"/>
                                        <p:tgtEl>
                                          <p:spTgt spid="13">
                                            <p:bg/>
                                          </p:spTgt>
                                        </p:tgtEl>
                                        <p:attrNameLst>
                                          <p:attrName>ppt_h</p:attrName>
                                        </p:attrNameLst>
                                      </p:cBhvr>
                                      <p:tavLst>
                                        <p:tav tm="0">
                                          <p:val>
                                            <p:fltVal val="0"/>
                                          </p:val>
                                        </p:tav>
                                        <p:tav tm="100000">
                                          <p:val>
                                            <p:strVal val="#ppt_h"/>
                                          </p:val>
                                        </p:tav>
                                      </p:tavLst>
                                    </p:anim>
                                    <p:animEffect transition="in" filter="fade">
                                      <p:cBhvr>
                                        <p:cTn id="99" dur="350"/>
                                        <p:tgtEl>
                                          <p:spTgt spid="13">
                                            <p:bg/>
                                          </p:spTgt>
                                        </p:tgtEl>
                                      </p:cBhvr>
                                    </p:animEffect>
                                    <p:anim calcmode="lin" valueType="num">
                                      <p:cBhvr>
                                        <p:cTn id="100" dur="350" fill="hold"/>
                                        <p:tgtEl>
                                          <p:spTgt spid="13">
                                            <p:bg/>
                                          </p:spTgt>
                                        </p:tgtEl>
                                        <p:attrNameLst>
                                          <p:attrName>ppt_x</p:attrName>
                                        </p:attrNameLst>
                                      </p:cBhvr>
                                      <p:tavLst>
                                        <p:tav tm="0">
                                          <p:val>
                                            <p:fltVal val="0.5"/>
                                          </p:val>
                                        </p:tav>
                                        <p:tav tm="100000">
                                          <p:val>
                                            <p:strVal val="#ppt_x"/>
                                          </p:val>
                                        </p:tav>
                                      </p:tavLst>
                                    </p:anim>
                                    <p:anim calcmode="lin" valueType="num">
                                      <p:cBhvr>
                                        <p:cTn id="101" dur="350" fill="hold"/>
                                        <p:tgtEl>
                                          <p:spTgt spid="13">
                                            <p:bg/>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3">
                                            <p:txEl>
                                              <p:pRg st="0" end="0"/>
                                            </p:txEl>
                                          </p:spTgt>
                                        </p:tgtEl>
                                        <p:attrNameLst>
                                          <p:attrName>style.visibility</p:attrName>
                                        </p:attrNameLst>
                                      </p:cBhvr>
                                      <p:to>
                                        <p:strVal val="visible"/>
                                      </p:to>
                                    </p:set>
                                    <p:anim calcmode="lin" valueType="num">
                                      <p:cBhvr>
                                        <p:cTn id="104" dur="35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05" dur="35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06" dur="350"/>
                                        <p:tgtEl>
                                          <p:spTgt spid="13">
                                            <p:txEl>
                                              <p:pRg st="0" end="0"/>
                                            </p:txEl>
                                          </p:spTgt>
                                        </p:tgtEl>
                                      </p:cBhvr>
                                    </p:animEffect>
                                    <p:anim calcmode="lin" valueType="num">
                                      <p:cBhvr>
                                        <p:cTn id="107" dur="35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08" dur="35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par>
                          <p:cTn id="109" fill="hold">
                            <p:stCondLst>
                              <p:cond delay="2450"/>
                            </p:stCondLst>
                            <p:childTnLst>
                              <p:par>
                                <p:cTn id="110" presetID="53" presetClass="entr" presetSubtype="528" fill="hold" grpId="0" nodeType="afterEffect">
                                  <p:stCondLst>
                                    <p:cond delay="0"/>
                                  </p:stCondLst>
                                  <p:childTnLst>
                                    <p:set>
                                      <p:cBhvr>
                                        <p:cTn id="111" dur="1" fill="hold">
                                          <p:stCondLst>
                                            <p:cond delay="0"/>
                                          </p:stCondLst>
                                        </p:cTn>
                                        <p:tgtEl>
                                          <p:spTgt spid="14">
                                            <p:bg/>
                                          </p:spTgt>
                                        </p:tgtEl>
                                        <p:attrNameLst>
                                          <p:attrName>style.visibility</p:attrName>
                                        </p:attrNameLst>
                                      </p:cBhvr>
                                      <p:to>
                                        <p:strVal val="visible"/>
                                      </p:to>
                                    </p:set>
                                    <p:anim calcmode="lin" valueType="num">
                                      <p:cBhvr>
                                        <p:cTn id="112" dur="350" fill="hold"/>
                                        <p:tgtEl>
                                          <p:spTgt spid="14">
                                            <p:bg/>
                                          </p:spTgt>
                                        </p:tgtEl>
                                        <p:attrNameLst>
                                          <p:attrName>ppt_w</p:attrName>
                                        </p:attrNameLst>
                                      </p:cBhvr>
                                      <p:tavLst>
                                        <p:tav tm="0">
                                          <p:val>
                                            <p:fltVal val="0"/>
                                          </p:val>
                                        </p:tav>
                                        <p:tav tm="100000">
                                          <p:val>
                                            <p:strVal val="#ppt_w"/>
                                          </p:val>
                                        </p:tav>
                                      </p:tavLst>
                                    </p:anim>
                                    <p:anim calcmode="lin" valueType="num">
                                      <p:cBhvr>
                                        <p:cTn id="113" dur="350" fill="hold"/>
                                        <p:tgtEl>
                                          <p:spTgt spid="14">
                                            <p:bg/>
                                          </p:spTgt>
                                        </p:tgtEl>
                                        <p:attrNameLst>
                                          <p:attrName>ppt_h</p:attrName>
                                        </p:attrNameLst>
                                      </p:cBhvr>
                                      <p:tavLst>
                                        <p:tav tm="0">
                                          <p:val>
                                            <p:fltVal val="0"/>
                                          </p:val>
                                        </p:tav>
                                        <p:tav tm="100000">
                                          <p:val>
                                            <p:strVal val="#ppt_h"/>
                                          </p:val>
                                        </p:tav>
                                      </p:tavLst>
                                    </p:anim>
                                    <p:animEffect transition="in" filter="fade">
                                      <p:cBhvr>
                                        <p:cTn id="114" dur="350"/>
                                        <p:tgtEl>
                                          <p:spTgt spid="14">
                                            <p:bg/>
                                          </p:spTgt>
                                        </p:tgtEl>
                                      </p:cBhvr>
                                    </p:animEffect>
                                    <p:anim calcmode="lin" valueType="num">
                                      <p:cBhvr>
                                        <p:cTn id="115" dur="350" fill="hold"/>
                                        <p:tgtEl>
                                          <p:spTgt spid="14">
                                            <p:bg/>
                                          </p:spTgt>
                                        </p:tgtEl>
                                        <p:attrNameLst>
                                          <p:attrName>ppt_x</p:attrName>
                                        </p:attrNameLst>
                                      </p:cBhvr>
                                      <p:tavLst>
                                        <p:tav tm="0">
                                          <p:val>
                                            <p:fltVal val="0.5"/>
                                          </p:val>
                                        </p:tav>
                                        <p:tav tm="100000">
                                          <p:val>
                                            <p:strVal val="#ppt_x"/>
                                          </p:val>
                                        </p:tav>
                                      </p:tavLst>
                                    </p:anim>
                                    <p:anim calcmode="lin" valueType="num">
                                      <p:cBhvr>
                                        <p:cTn id="116" dur="350" fill="hold"/>
                                        <p:tgtEl>
                                          <p:spTgt spid="14">
                                            <p:bg/>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4">
                                            <p:txEl>
                                              <p:pRg st="0" end="0"/>
                                            </p:txEl>
                                          </p:spTgt>
                                        </p:tgtEl>
                                        <p:attrNameLst>
                                          <p:attrName>style.visibility</p:attrName>
                                        </p:attrNameLst>
                                      </p:cBhvr>
                                      <p:to>
                                        <p:strVal val="visible"/>
                                      </p:to>
                                    </p:set>
                                    <p:anim calcmode="lin" valueType="num">
                                      <p:cBhvr>
                                        <p:cTn id="119" dur="35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20" dur="35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21" dur="350"/>
                                        <p:tgtEl>
                                          <p:spTgt spid="14">
                                            <p:txEl>
                                              <p:pRg st="0" end="0"/>
                                            </p:txEl>
                                          </p:spTgt>
                                        </p:tgtEl>
                                      </p:cBhvr>
                                    </p:animEffect>
                                    <p:anim calcmode="lin" valueType="num">
                                      <p:cBhvr>
                                        <p:cTn id="122" dur="35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123" dur="350" fill="hold"/>
                                        <p:tgtEl>
                                          <p:spTgt spid="14">
                                            <p:txEl>
                                              <p:pRg st="0" end="0"/>
                                            </p:tx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350"/>
                                  </p:stCondLst>
                                  <p:childTnLst>
                                    <p:set>
                                      <p:cBhvr>
                                        <p:cTn id="125" dur="1" fill="hold">
                                          <p:stCondLst>
                                            <p:cond delay="0"/>
                                          </p:stCondLst>
                                        </p:cTn>
                                        <p:tgtEl>
                                          <p:spTgt spid="19">
                                            <p:bg/>
                                          </p:spTgt>
                                        </p:tgtEl>
                                        <p:attrNameLst>
                                          <p:attrName>style.visibility</p:attrName>
                                        </p:attrNameLst>
                                      </p:cBhvr>
                                      <p:to>
                                        <p:strVal val="visible"/>
                                      </p:to>
                                    </p:set>
                                    <p:anim calcmode="lin" valueType="num">
                                      <p:cBhvr>
                                        <p:cTn id="126" dur="350" fill="hold"/>
                                        <p:tgtEl>
                                          <p:spTgt spid="19">
                                            <p:bg/>
                                          </p:spTgt>
                                        </p:tgtEl>
                                        <p:attrNameLst>
                                          <p:attrName>ppt_w</p:attrName>
                                        </p:attrNameLst>
                                      </p:cBhvr>
                                      <p:tavLst>
                                        <p:tav tm="0">
                                          <p:val>
                                            <p:fltVal val="0"/>
                                          </p:val>
                                        </p:tav>
                                        <p:tav tm="100000">
                                          <p:val>
                                            <p:strVal val="#ppt_w"/>
                                          </p:val>
                                        </p:tav>
                                      </p:tavLst>
                                    </p:anim>
                                    <p:anim calcmode="lin" valueType="num">
                                      <p:cBhvr>
                                        <p:cTn id="127" dur="350" fill="hold"/>
                                        <p:tgtEl>
                                          <p:spTgt spid="19">
                                            <p:bg/>
                                          </p:spTgt>
                                        </p:tgtEl>
                                        <p:attrNameLst>
                                          <p:attrName>ppt_h</p:attrName>
                                        </p:attrNameLst>
                                      </p:cBhvr>
                                      <p:tavLst>
                                        <p:tav tm="0">
                                          <p:val>
                                            <p:fltVal val="0"/>
                                          </p:val>
                                        </p:tav>
                                        <p:tav tm="100000">
                                          <p:val>
                                            <p:strVal val="#ppt_h"/>
                                          </p:val>
                                        </p:tav>
                                      </p:tavLst>
                                    </p:anim>
                                    <p:animEffect transition="in" filter="fade">
                                      <p:cBhvr>
                                        <p:cTn id="128" dur="350"/>
                                        <p:tgtEl>
                                          <p:spTgt spid="19">
                                            <p:bg/>
                                          </p:spTgt>
                                        </p:tgtEl>
                                      </p:cBhvr>
                                    </p:animEffect>
                                    <p:anim calcmode="lin" valueType="num">
                                      <p:cBhvr>
                                        <p:cTn id="129" dur="350" fill="hold"/>
                                        <p:tgtEl>
                                          <p:spTgt spid="19">
                                            <p:bg/>
                                          </p:spTgt>
                                        </p:tgtEl>
                                        <p:attrNameLst>
                                          <p:attrName>ppt_x</p:attrName>
                                        </p:attrNameLst>
                                      </p:cBhvr>
                                      <p:tavLst>
                                        <p:tav tm="0">
                                          <p:val>
                                            <p:fltVal val="0.5"/>
                                          </p:val>
                                        </p:tav>
                                        <p:tav tm="100000">
                                          <p:val>
                                            <p:strVal val="#ppt_x"/>
                                          </p:val>
                                        </p:tav>
                                      </p:tavLst>
                                    </p:anim>
                                    <p:anim calcmode="lin" valueType="num">
                                      <p:cBhvr>
                                        <p:cTn id="130" dur="350" fill="hold"/>
                                        <p:tgtEl>
                                          <p:spTgt spid="19">
                                            <p:bg/>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350"/>
                                  </p:stCondLst>
                                  <p:childTnLst>
                                    <p:set>
                                      <p:cBhvr>
                                        <p:cTn id="132" dur="1" fill="hold">
                                          <p:stCondLst>
                                            <p:cond delay="0"/>
                                          </p:stCondLst>
                                        </p:cTn>
                                        <p:tgtEl>
                                          <p:spTgt spid="19">
                                            <p:txEl>
                                              <p:pRg st="0" end="0"/>
                                            </p:txEl>
                                          </p:spTgt>
                                        </p:tgtEl>
                                        <p:attrNameLst>
                                          <p:attrName>style.visibility</p:attrName>
                                        </p:attrNameLst>
                                      </p:cBhvr>
                                      <p:to>
                                        <p:strVal val="visible"/>
                                      </p:to>
                                    </p:set>
                                    <p:anim calcmode="lin" valueType="num">
                                      <p:cBhvr>
                                        <p:cTn id="133" dur="35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34" dur="35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35" dur="350"/>
                                        <p:tgtEl>
                                          <p:spTgt spid="19">
                                            <p:txEl>
                                              <p:pRg st="0" end="0"/>
                                            </p:txEl>
                                          </p:spTgt>
                                        </p:tgtEl>
                                      </p:cBhvr>
                                    </p:animEffect>
                                    <p:anim calcmode="lin" valueType="num">
                                      <p:cBhvr>
                                        <p:cTn id="136" dur="350" fill="hold"/>
                                        <p:tgtEl>
                                          <p:spTgt spid="19">
                                            <p:txEl>
                                              <p:pRg st="0" end="0"/>
                                            </p:txEl>
                                          </p:spTgt>
                                        </p:tgtEl>
                                        <p:attrNameLst>
                                          <p:attrName>ppt_x</p:attrName>
                                        </p:attrNameLst>
                                      </p:cBhvr>
                                      <p:tavLst>
                                        <p:tav tm="0">
                                          <p:val>
                                            <p:fltVal val="0.5"/>
                                          </p:val>
                                        </p:tav>
                                        <p:tav tm="100000">
                                          <p:val>
                                            <p:strVal val="#ppt_x"/>
                                          </p:val>
                                        </p:tav>
                                      </p:tavLst>
                                    </p:anim>
                                    <p:anim calcmode="lin" valueType="num">
                                      <p:cBhvr>
                                        <p:cTn id="137" dur="350" fill="hold"/>
                                        <p:tgtEl>
                                          <p:spTgt spid="19">
                                            <p:txEl>
                                              <p:pRg st="0" end="0"/>
                                            </p:txEl>
                                          </p:spTgt>
                                        </p:tgtEl>
                                        <p:attrNameLst>
                                          <p:attrName>ppt_y</p:attrName>
                                        </p:attrNameLst>
                                      </p:cBhvr>
                                      <p:tavLst>
                                        <p:tav tm="0">
                                          <p:val>
                                            <p:fltVal val="0.5"/>
                                          </p:val>
                                        </p:tav>
                                        <p:tav tm="100000">
                                          <p:val>
                                            <p:strVal val="#ppt_y"/>
                                          </p:val>
                                        </p:tav>
                                      </p:tavLst>
                                    </p:anim>
                                  </p:childTnLst>
                                </p:cTn>
                              </p:par>
                            </p:childTnLst>
                          </p:cTn>
                        </p:par>
                        <p:par>
                          <p:cTn id="138" fill="hold">
                            <p:stCondLst>
                              <p:cond delay="3150"/>
                            </p:stCondLst>
                            <p:childTnLst>
                              <p:par>
                                <p:cTn id="139" presetID="53" presetClass="entr" presetSubtype="528" fill="hold" grpId="0" nodeType="afterEffect">
                                  <p:stCondLst>
                                    <p:cond delay="0"/>
                                  </p:stCondLst>
                                  <p:childTnLst>
                                    <p:set>
                                      <p:cBhvr>
                                        <p:cTn id="140" dur="1" fill="hold">
                                          <p:stCondLst>
                                            <p:cond delay="0"/>
                                          </p:stCondLst>
                                        </p:cTn>
                                        <p:tgtEl>
                                          <p:spTgt spid="15">
                                            <p:bg/>
                                          </p:spTgt>
                                        </p:tgtEl>
                                        <p:attrNameLst>
                                          <p:attrName>style.visibility</p:attrName>
                                        </p:attrNameLst>
                                      </p:cBhvr>
                                      <p:to>
                                        <p:strVal val="visible"/>
                                      </p:to>
                                    </p:set>
                                    <p:anim calcmode="lin" valueType="num">
                                      <p:cBhvr>
                                        <p:cTn id="141" dur="350" fill="hold"/>
                                        <p:tgtEl>
                                          <p:spTgt spid="15">
                                            <p:bg/>
                                          </p:spTgt>
                                        </p:tgtEl>
                                        <p:attrNameLst>
                                          <p:attrName>ppt_w</p:attrName>
                                        </p:attrNameLst>
                                      </p:cBhvr>
                                      <p:tavLst>
                                        <p:tav tm="0">
                                          <p:val>
                                            <p:fltVal val="0"/>
                                          </p:val>
                                        </p:tav>
                                        <p:tav tm="100000">
                                          <p:val>
                                            <p:strVal val="#ppt_w"/>
                                          </p:val>
                                        </p:tav>
                                      </p:tavLst>
                                    </p:anim>
                                    <p:anim calcmode="lin" valueType="num">
                                      <p:cBhvr>
                                        <p:cTn id="142" dur="350" fill="hold"/>
                                        <p:tgtEl>
                                          <p:spTgt spid="15">
                                            <p:bg/>
                                          </p:spTgt>
                                        </p:tgtEl>
                                        <p:attrNameLst>
                                          <p:attrName>ppt_h</p:attrName>
                                        </p:attrNameLst>
                                      </p:cBhvr>
                                      <p:tavLst>
                                        <p:tav tm="0">
                                          <p:val>
                                            <p:fltVal val="0"/>
                                          </p:val>
                                        </p:tav>
                                        <p:tav tm="100000">
                                          <p:val>
                                            <p:strVal val="#ppt_h"/>
                                          </p:val>
                                        </p:tav>
                                      </p:tavLst>
                                    </p:anim>
                                    <p:animEffect transition="in" filter="fade">
                                      <p:cBhvr>
                                        <p:cTn id="143" dur="350"/>
                                        <p:tgtEl>
                                          <p:spTgt spid="15">
                                            <p:bg/>
                                          </p:spTgt>
                                        </p:tgtEl>
                                      </p:cBhvr>
                                    </p:animEffect>
                                    <p:anim calcmode="lin" valueType="num">
                                      <p:cBhvr>
                                        <p:cTn id="144" dur="350" fill="hold"/>
                                        <p:tgtEl>
                                          <p:spTgt spid="15">
                                            <p:bg/>
                                          </p:spTgt>
                                        </p:tgtEl>
                                        <p:attrNameLst>
                                          <p:attrName>ppt_x</p:attrName>
                                        </p:attrNameLst>
                                      </p:cBhvr>
                                      <p:tavLst>
                                        <p:tav tm="0">
                                          <p:val>
                                            <p:fltVal val="0.5"/>
                                          </p:val>
                                        </p:tav>
                                        <p:tav tm="100000">
                                          <p:val>
                                            <p:strVal val="#ppt_x"/>
                                          </p:val>
                                        </p:tav>
                                      </p:tavLst>
                                    </p:anim>
                                    <p:anim calcmode="lin" valueType="num">
                                      <p:cBhvr>
                                        <p:cTn id="145" dur="350" fill="hold"/>
                                        <p:tgtEl>
                                          <p:spTgt spid="15">
                                            <p:bg/>
                                          </p:spTgt>
                                        </p:tgtEl>
                                        <p:attrNameLst>
                                          <p:attrName>ppt_y</p:attrName>
                                        </p:attrNameLst>
                                      </p:cBhvr>
                                      <p:tavLst>
                                        <p:tav tm="0">
                                          <p:val>
                                            <p:fltVal val="0.5"/>
                                          </p:val>
                                        </p:tav>
                                        <p:tav tm="100000">
                                          <p:val>
                                            <p:strVal val="#ppt_y"/>
                                          </p:val>
                                        </p:tav>
                                      </p:tavLst>
                                    </p:anim>
                                  </p:childTnLst>
                                </p:cTn>
                              </p:par>
                              <p:par>
                                <p:cTn id="146" presetID="53" presetClass="entr" presetSubtype="528" fill="hold" grpId="0" nodeType="withEffect">
                                  <p:stCondLst>
                                    <p:cond delay="0"/>
                                  </p:stCondLst>
                                  <p:childTnLst>
                                    <p:set>
                                      <p:cBhvr>
                                        <p:cTn id="147" dur="1" fill="hold">
                                          <p:stCondLst>
                                            <p:cond delay="0"/>
                                          </p:stCondLst>
                                        </p:cTn>
                                        <p:tgtEl>
                                          <p:spTgt spid="15">
                                            <p:txEl>
                                              <p:pRg st="0" end="0"/>
                                            </p:txEl>
                                          </p:spTgt>
                                        </p:tgtEl>
                                        <p:attrNameLst>
                                          <p:attrName>style.visibility</p:attrName>
                                        </p:attrNameLst>
                                      </p:cBhvr>
                                      <p:to>
                                        <p:strVal val="visible"/>
                                      </p:to>
                                    </p:set>
                                    <p:anim calcmode="lin" valueType="num">
                                      <p:cBhvr>
                                        <p:cTn id="148" dur="35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49" dur="35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50" dur="350"/>
                                        <p:tgtEl>
                                          <p:spTgt spid="15">
                                            <p:txEl>
                                              <p:pRg st="0" end="0"/>
                                            </p:txEl>
                                          </p:spTgt>
                                        </p:tgtEl>
                                      </p:cBhvr>
                                    </p:animEffect>
                                    <p:anim calcmode="lin" valueType="num">
                                      <p:cBhvr>
                                        <p:cTn id="151" dur="35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152" dur="350" fill="hold"/>
                                        <p:tgtEl>
                                          <p:spTgt spid="15">
                                            <p:txEl>
                                              <p:pRg st="0" end="0"/>
                                            </p:txEl>
                                          </p:spTgt>
                                        </p:tgtEl>
                                        <p:attrNameLst>
                                          <p:attrName>ppt_y</p:attrName>
                                        </p:attrNameLst>
                                      </p:cBhvr>
                                      <p:tavLst>
                                        <p:tav tm="0">
                                          <p:val>
                                            <p:fltVal val="0.5"/>
                                          </p:val>
                                        </p:tav>
                                        <p:tav tm="100000">
                                          <p:val>
                                            <p:strVal val="#ppt_y"/>
                                          </p:val>
                                        </p:tav>
                                      </p:tavLst>
                                    </p:anim>
                                  </p:childTnLst>
                                </p:cTn>
                              </p:par>
                            </p:childTnLst>
                          </p:cTn>
                        </p:par>
                        <p:par>
                          <p:cTn id="153" fill="hold">
                            <p:stCondLst>
                              <p:cond delay="3500"/>
                            </p:stCondLst>
                            <p:childTnLst>
                              <p:par>
                                <p:cTn id="154" presetID="53" presetClass="entr" presetSubtype="528" fill="hold" grpId="0" nodeType="afterEffect">
                                  <p:stCondLst>
                                    <p:cond delay="0"/>
                                  </p:stCondLst>
                                  <p:childTnLst>
                                    <p:set>
                                      <p:cBhvr>
                                        <p:cTn id="155" dur="1" fill="hold">
                                          <p:stCondLst>
                                            <p:cond delay="0"/>
                                          </p:stCondLst>
                                        </p:cTn>
                                        <p:tgtEl>
                                          <p:spTgt spid="17">
                                            <p:bg/>
                                          </p:spTgt>
                                        </p:tgtEl>
                                        <p:attrNameLst>
                                          <p:attrName>style.visibility</p:attrName>
                                        </p:attrNameLst>
                                      </p:cBhvr>
                                      <p:to>
                                        <p:strVal val="visible"/>
                                      </p:to>
                                    </p:set>
                                    <p:anim calcmode="lin" valueType="num">
                                      <p:cBhvr>
                                        <p:cTn id="156" dur="350" fill="hold"/>
                                        <p:tgtEl>
                                          <p:spTgt spid="17">
                                            <p:bg/>
                                          </p:spTgt>
                                        </p:tgtEl>
                                        <p:attrNameLst>
                                          <p:attrName>ppt_w</p:attrName>
                                        </p:attrNameLst>
                                      </p:cBhvr>
                                      <p:tavLst>
                                        <p:tav tm="0">
                                          <p:val>
                                            <p:fltVal val="0"/>
                                          </p:val>
                                        </p:tav>
                                        <p:tav tm="100000">
                                          <p:val>
                                            <p:strVal val="#ppt_w"/>
                                          </p:val>
                                        </p:tav>
                                      </p:tavLst>
                                    </p:anim>
                                    <p:anim calcmode="lin" valueType="num">
                                      <p:cBhvr>
                                        <p:cTn id="157" dur="350" fill="hold"/>
                                        <p:tgtEl>
                                          <p:spTgt spid="17">
                                            <p:bg/>
                                          </p:spTgt>
                                        </p:tgtEl>
                                        <p:attrNameLst>
                                          <p:attrName>ppt_h</p:attrName>
                                        </p:attrNameLst>
                                      </p:cBhvr>
                                      <p:tavLst>
                                        <p:tav tm="0">
                                          <p:val>
                                            <p:fltVal val="0"/>
                                          </p:val>
                                        </p:tav>
                                        <p:tav tm="100000">
                                          <p:val>
                                            <p:strVal val="#ppt_h"/>
                                          </p:val>
                                        </p:tav>
                                      </p:tavLst>
                                    </p:anim>
                                    <p:animEffect transition="in" filter="fade">
                                      <p:cBhvr>
                                        <p:cTn id="158" dur="350"/>
                                        <p:tgtEl>
                                          <p:spTgt spid="17">
                                            <p:bg/>
                                          </p:spTgt>
                                        </p:tgtEl>
                                      </p:cBhvr>
                                    </p:animEffect>
                                    <p:anim calcmode="lin" valueType="num">
                                      <p:cBhvr>
                                        <p:cTn id="159" dur="350" fill="hold"/>
                                        <p:tgtEl>
                                          <p:spTgt spid="17">
                                            <p:bg/>
                                          </p:spTgt>
                                        </p:tgtEl>
                                        <p:attrNameLst>
                                          <p:attrName>ppt_x</p:attrName>
                                        </p:attrNameLst>
                                      </p:cBhvr>
                                      <p:tavLst>
                                        <p:tav tm="0">
                                          <p:val>
                                            <p:fltVal val="0.5"/>
                                          </p:val>
                                        </p:tav>
                                        <p:tav tm="100000">
                                          <p:val>
                                            <p:strVal val="#ppt_x"/>
                                          </p:val>
                                        </p:tav>
                                      </p:tavLst>
                                    </p:anim>
                                    <p:anim calcmode="lin" valueType="num">
                                      <p:cBhvr>
                                        <p:cTn id="160" dur="350" fill="hold"/>
                                        <p:tgtEl>
                                          <p:spTgt spid="17">
                                            <p:bg/>
                                          </p:spTgt>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7">
                                            <p:txEl>
                                              <p:pRg st="0" end="0"/>
                                            </p:txEl>
                                          </p:spTgt>
                                        </p:tgtEl>
                                        <p:attrNameLst>
                                          <p:attrName>style.visibility</p:attrName>
                                        </p:attrNameLst>
                                      </p:cBhvr>
                                      <p:to>
                                        <p:strVal val="visible"/>
                                      </p:to>
                                    </p:set>
                                    <p:anim calcmode="lin" valueType="num">
                                      <p:cBhvr>
                                        <p:cTn id="163" dur="35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64" dur="35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65" dur="350"/>
                                        <p:tgtEl>
                                          <p:spTgt spid="17">
                                            <p:txEl>
                                              <p:pRg st="0" end="0"/>
                                            </p:txEl>
                                          </p:spTgt>
                                        </p:tgtEl>
                                      </p:cBhvr>
                                    </p:animEffect>
                                    <p:anim calcmode="lin" valueType="num">
                                      <p:cBhvr>
                                        <p:cTn id="166" dur="350" fill="hold"/>
                                        <p:tgtEl>
                                          <p:spTgt spid="17">
                                            <p:txEl>
                                              <p:pRg st="0" end="0"/>
                                            </p:txEl>
                                          </p:spTgt>
                                        </p:tgtEl>
                                        <p:attrNameLst>
                                          <p:attrName>ppt_x</p:attrName>
                                        </p:attrNameLst>
                                      </p:cBhvr>
                                      <p:tavLst>
                                        <p:tav tm="0">
                                          <p:val>
                                            <p:fltVal val="0.5"/>
                                          </p:val>
                                        </p:tav>
                                        <p:tav tm="100000">
                                          <p:val>
                                            <p:strVal val="#ppt_x"/>
                                          </p:val>
                                        </p:tav>
                                      </p:tavLst>
                                    </p:anim>
                                    <p:anim calcmode="lin" valueType="num">
                                      <p:cBhvr>
                                        <p:cTn id="167" dur="350" fill="hold"/>
                                        <p:tgtEl>
                                          <p:spTgt spid="17">
                                            <p:txEl>
                                              <p:pRg st="0" end="0"/>
                                            </p:txEl>
                                          </p:spTgt>
                                        </p:tgtEl>
                                        <p:attrNameLst>
                                          <p:attrName>ppt_y</p:attrName>
                                        </p:attrNameLst>
                                      </p:cBhvr>
                                      <p:tavLst>
                                        <p:tav tm="0">
                                          <p:val>
                                            <p:fltVal val="0.5"/>
                                          </p:val>
                                        </p:tav>
                                        <p:tav tm="100000">
                                          <p:val>
                                            <p:strVal val="#ppt_y"/>
                                          </p:val>
                                        </p:tav>
                                      </p:tavLst>
                                    </p:anim>
                                  </p:childTnLst>
                                </p:cTn>
                              </p:par>
                            </p:childTnLst>
                          </p:cTn>
                        </p:par>
                        <p:par>
                          <p:cTn id="168" fill="hold">
                            <p:stCondLst>
                              <p:cond delay="3850"/>
                            </p:stCondLst>
                            <p:childTnLst>
                              <p:par>
                                <p:cTn id="169" presetID="53" presetClass="entr" presetSubtype="528" fill="hold" grpId="0" nodeType="afterEffect">
                                  <p:stCondLst>
                                    <p:cond delay="0"/>
                                  </p:stCondLst>
                                  <p:childTnLst>
                                    <p:set>
                                      <p:cBhvr>
                                        <p:cTn id="170" dur="1" fill="hold">
                                          <p:stCondLst>
                                            <p:cond delay="0"/>
                                          </p:stCondLst>
                                        </p:cTn>
                                        <p:tgtEl>
                                          <p:spTgt spid="18">
                                            <p:bg/>
                                          </p:spTgt>
                                        </p:tgtEl>
                                        <p:attrNameLst>
                                          <p:attrName>style.visibility</p:attrName>
                                        </p:attrNameLst>
                                      </p:cBhvr>
                                      <p:to>
                                        <p:strVal val="visible"/>
                                      </p:to>
                                    </p:set>
                                    <p:anim calcmode="lin" valueType="num">
                                      <p:cBhvr>
                                        <p:cTn id="171" dur="350" fill="hold"/>
                                        <p:tgtEl>
                                          <p:spTgt spid="18">
                                            <p:bg/>
                                          </p:spTgt>
                                        </p:tgtEl>
                                        <p:attrNameLst>
                                          <p:attrName>ppt_w</p:attrName>
                                        </p:attrNameLst>
                                      </p:cBhvr>
                                      <p:tavLst>
                                        <p:tav tm="0">
                                          <p:val>
                                            <p:fltVal val="0"/>
                                          </p:val>
                                        </p:tav>
                                        <p:tav tm="100000">
                                          <p:val>
                                            <p:strVal val="#ppt_w"/>
                                          </p:val>
                                        </p:tav>
                                      </p:tavLst>
                                    </p:anim>
                                    <p:anim calcmode="lin" valueType="num">
                                      <p:cBhvr>
                                        <p:cTn id="172" dur="350" fill="hold"/>
                                        <p:tgtEl>
                                          <p:spTgt spid="18">
                                            <p:bg/>
                                          </p:spTgt>
                                        </p:tgtEl>
                                        <p:attrNameLst>
                                          <p:attrName>ppt_h</p:attrName>
                                        </p:attrNameLst>
                                      </p:cBhvr>
                                      <p:tavLst>
                                        <p:tav tm="0">
                                          <p:val>
                                            <p:fltVal val="0"/>
                                          </p:val>
                                        </p:tav>
                                        <p:tav tm="100000">
                                          <p:val>
                                            <p:strVal val="#ppt_h"/>
                                          </p:val>
                                        </p:tav>
                                      </p:tavLst>
                                    </p:anim>
                                    <p:animEffect transition="in" filter="fade">
                                      <p:cBhvr>
                                        <p:cTn id="173" dur="350"/>
                                        <p:tgtEl>
                                          <p:spTgt spid="18">
                                            <p:bg/>
                                          </p:spTgt>
                                        </p:tgtEl>
                                      </p:cBhvr>
                                    </p:animEffect>
                                    <p:anim calcmode="lin" valueType="num">
                                      <p:cBhvr>
                                        <p:cTn id="174" dur="350" fill="hold"/>
                                        <p:tgtEl>
                                          <p:spTgt spid="18">
                                            <p:bg/>
                                          </p:spTgt>
                                        </p:tgtEl>
                                        <p:attrNameLst>
                                          <p:attrName>ppt_x</p:attrName>
                                        </p:attrNameLst>
                                      </p:cBhvr>
                                      <p:tavLst>
                                        <p:tav tm="0">
                                          <p:val>
                                            <p:fltVal val="0.5"/>
                                          </p:val>
                                        </p:tav>
                                        <p:tav tm="100000">
                                          <p:val>
                                            <p:strVal val="#ppt_x"/>
                                          </p:val>
                                        </p:tav>
                                      </p:tavLst>
                                    </p:anim>
                                    <p:anim calcmode="lin" valueType="num">
                                      <p:cBhvr>
                                        <p:cTn id="175" dur="350" fill="hold"/>
                                        <p:tgtEl>
                                          <p:spTgt spid="18">
                                            <p:bg/>
                                          </p:spTgt>
                                        </p:tgtEl>
                                        <p:attrNameLst>
                                          <p:attrName>ppt_y</p:attrName>
                                        </p:attrNameLst>
                                      </p:cBhvr>
                                      <p:tavLst>
                                        <p:tav tm="0">
                                          <p:val>
                                            <p:fltVal val="0.5"/>
                                          </p:val>
                                        </p:tav>
                                        <p:tav tm="100000">
                                          <p:val>
                                            <p:strVal val="#ppt_y"/>
                                          </p:val>
                                        </p:tav>
                                      </p:tavLst>
                                    </p:anim>
                                  </p:childTnLst>
                                </p:cTn>
                              </p:par>
                              <p:par>
                                <p:cTn id="176" presetID="53" presetClass="entr" presetSubtype="528" fill="hold" grpId="0" nodeType="withEffect">
                                  <p:stCondLst>
                                    <p:cond delay="0"/>
                                  </p:stCondLst>
                                  <p:childTnLst>
                                    <p:set>
                                      <p:cBhvr>
                                        <p:cTn id="177" dur="1" fill="hold">
                                          <p:stCondLst>
                                            <p:cond delay="0"/>
                                          </p:stCondLst>
                                        </p:cTn>
                                        <p:tgtEl>
                                          <p:spTgt spid="18">
                                            <p:txEl>
                                              <p:pRg st="0" end="0"/>
                                            </p:txEl>
                                          </p:spTgt>
                                        </p:tgtEl>
                                        <p:attrNameLst>
                                          <p:attrName>style.visibility</p:attrName>
                                        </p:attrNameLst>
                                      </p:cBhvr>
                                      <p:to>
                                        <p:strVal val="visible"/>
                                      </p:to>
                                    </p:set>
                                    <p:anim calcmode="lin" valueType="num">
                                      <p:cBhvr>
                                        <p:cTn id="178" dur="35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79" dur="35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80" dur="350"/>
                                        <p:tgtEl>
                                          <p:spTgt spid="18">
                                            <p:txEl>
                                              <p:pRg st="0" end="0"/>
                                            </p:txEl>
                                          </p:spTgt>
                                        </p:tgtEl>
                                      </p:cBhvr>
                                    </p:animEffect>
                                    <p:anim calcmode="lin" valueType="num">
                                      <p:cBhvr>
                                        <p:cTn id="181" dur="350" fill="hold"/>
                                        <p:tgtEl>
                                          <p:spTgt spid="18">
                                            <p:txEl>
                                              <p:pRg st="0" end="0"/>
                                            </p:txEl>
                                          </p:spTgt>
                                        </p:tgtEl>
                                        <p:attrNameLst>
                                          <p:attrName>ppt_x</p:attrName>
                                        </p:attrNameLst>
                                      </p:cBhvr>
                                      <p:tavLst>
                                        <p:tav tm="0">
                                          <p:val>
                                            <p:fltVal val="0.5"/>
                                          </p:val>
                                        </p:tav>
                                        <p:tav tm="100000">
                                          <p:val>
                                            <p:strVal val="#ppt_x"/>
                                          </p:val>
                                        </p:tav>
                                      </p:tavLst>
                                    </p:anim>
                                    <p:anim calcmode="lin" valueType="num">
                                      <p:cBhvr>
                                        <p:cTn id="182" dur="350" fill="hold"/>
                                        <p:tgtEl>
                                          <p:spTgt spid="18">
                                            <p:txEl>
                                              <p:pRg st="0" end="0"/>
                                            </p:txEl>
                                          </p:spTgt>
                                        </p:tgtEl>
                                        <p:attrNameLst>
                                          <p:attrName>ppt_y</p:attrName>
                                        </p:attrNameLst>
                                      </p:cBhvr>
                                      <p:tavLst>
                                        <p:tav tm="0">
                                          <p:val>
                                            <p:fltVal val="0.5"/>
                                          </p:val>
                                        </p:tav>
                                        <p:tav tm="100000">
                                          <p:val>
                                            <p:strVal val="#ppt_y"/>
                                          </p:val>
                                        </p:tav>
                                      </p:tavLst>
                                    </p:anim>
                                  </p:childTnLst>
                                </p:cTn>
                              </p:par>
                            </p:childTnLst>
                          </p:cTn>
                        </p:par>
                        <p:par>
                          <p:cTn id="183" fill="hold">
                            <p:stCondLst>
                              <p:cond delay="4200"/>
                            </p:stCondLst>
                            <p:childTnLst>
                              <p:par>
                                <p:cTn id="184" presetID="53" presetClass="entr" presetSubtype="528" fill="hold" grpId="0" nodeType="afterEffect">
                                  <p:stCondLst>
                                    <p:cond delay="0"/>
                                  </p:stCondLst>
                                  <p:childTnLst>
                                    <p:set>
                                      <p:cBhvr>
                                        <p:cTn id="185" dur="1" fill="hold">
                                          <p:stCondLst>
                                            <p:cond delay="0"/>
                                          </p:stCondLst>
                                        </p:cTn>
                                        <p:tgtEl>
                                          <p:spTgt spid="30">
                                            <p:bg/>
                                          </p:spTgt>
                                        </p:tgtEl>
                                        <p:attrNameLst>
                                          <p:attrName>style.visibility</p:attrName>
                                        </p:attrNameLst>
                                      </p:cBhvr>
                                      <p:to>
                                        <p:strVal val="visible"/>
                                      </p:to>
                                    </p:set>
                                    <p:anim calcmode="lin" valueType="num">
                                      <p:cBhvr>
                                        <p:cTn id="186" dur="350" fill="hold"/>
                                        <p:tgtEl>
                                          <p:spTgt spid="30">
                                            <p:bg/>
                                          </p:spTgt>
                                        </p:tgtEl>
                                        <p:attrNameLst>
                                          <p:attrName>ppt_w</p:attrName>
                                        </p:attrNameLst>
                                      </p:cBhvr>
                                      <p:tavLst>
                                        <p:tav tm="0">
                                          <p:val>
                                            <p:fltVal val="0"/>
                                          </p:val>
                                        </p:tav>
                                        <p:tav tm="100000">
                                          <p:val>
                                            <p:strVal val="#ppt_w"/>
                                          </p:val>
                                        </p:tav>
                                      </p:tavLst>
                                    </p:anim>
                                    <p:anim calcmode="lin" valueType="num">
                                      <p:cBhvr>
                                        <p:cTn id="187" dur="350" fill="hold"/>
                                        <p:tgtEl>
                                          <p:spTgt spid="30">
                                            <p:bg/>
                                          </p:spTgt>
                                        </p:tgtEl>
                                        <p:attrNameLst>
                                          <p:attrName>ppt_h</p:attrName>
                                        </p:attrNameLst>
                                      </p:cBhvr>
                                      <p:tavLst>
                                        <p:tav tm="0">
                                          <p:val>
                                            <p:fltVal val="0"/>
                                          </p:val>
                                        </p:tav>
                                        <p:tav tm="100000">
                                          <p:val>
                                            <p:strVal val="#ppt_h"/>
                                          </p:val>
                                        </p:tav>
                                      </p:tavLst>
                                    </p:anim>
                                    <p:animEffect transition="in" filter="fade">
                                      <p:cBhvr>
                                        <p:cTn id="188" dur="350"/>
                                        <p:tgtEl>
                                          <p:spTgt spid="30">
                                            <p:bg/>
                                          </p:spTgt>
                                        </p:tgtEl>
                                      </p:cBhvr>
                                    </p:animEffect>
                                    <p:anim calcmode="lin" valueType="num">
                                      <p:cBhvr>
                                        <p:cTn id="189" dur="350" fill="hold"/>
                                        <p:tgtEl>
                                          <p:spTgt spid="30">
                                            <p:bg/>
                                          </p:spTgt>
                                        </p:tgtEl>
                                        <p:attrNameLst>
                                          <p:attrName>ppt_x</p:attrName>
                                        </p:attrNameLst>
                                      </p:cBhvr>
                                      <p:tavLst>
                                        <p:tav tm="0">
                                          <p:val>
                                            <p:fltVal val="0.5"/>
                                          </p:val>
                                        </p:tav>
                                        <p:tav tm="100000">
                                          <p:val>
                                            <p:strVal val="#ppt_x"/>
                                          </p:val>
                                        </p:tav>
                                      </p:tavLst>
                                    </p:anim>
                                    <p:anim calcmode="lin" valueType="num">
                                      <p:cBhvr>
                                        <p:cTn id="190" dur="350" fill="hold"/>
                                        <p:tgtEl>
                                          <p:spTgt spid="30">
                                            <p:bg/>
                                          </p:spTgt>
                                        </p:tgtEl>
                                        <p:attrNameLst>
                                          <p:attrName>ppt_y</p:attrName>
                                        </p:attrNameLst>
                                      </p:cBhvr>
                                      <p:tavLst>
                                        <p:tav tm="0">
                                          <p:val>
                                            <p:fltVal val="0.5"/>
                                          </p:val>
                                        </p:tav>
                                        <p:tav tm="100000">
                                          <p:val>
                                            <p:strVal val="#ppt_y"/>
                                          </p:val>
                                        </p:tav>
                                      </p:tavLst>
                                    </p:anim>
                                  </p:childTnLst>
                                </p:cTn>
                              </p:par>
                              <p:par>
                                <p:cTn id="191" presetID="53" presetClass="entr" presetSubtype="528" fill="hold" grpId="0" nodeType="withEffect">
                                  <p:stCondLst>
                                    <p:cond delay="0"/>
                                  </p:stCondLst>
                                  <p:childTnLst>
                                    <p:set>
                                      <p:cBhvr>
                                        <p:cTn id="192" dur="1" fill="hold">
                                          <p:stCondLst>
                                            <p:cond delay="0"/>
                                          </p:stCondLst>
                                        </p:cTn>
                                        <p:tgtEl>
                                          <p:spTgt spid="30">
                                            <p:txEl>
                                              <p:pRg st="0" end="0"/>
                                            </p:txEl>
                                          </p:spTgt>
                                        </p:tgtEl>
                                        <p:attrNameLst>
                                          <p:attrName>style.visibility</p:attrName>
                                        </p:attrNameLst>
                                      </p:cBhvr>
                                      <p:to>
                                        <p:strVal val="visible"/>
                                      </p:to>
                                    </p:set>
                                    <p:anim calcmode="lin" valueType="num">
                                      <p:cBhvr>
                                        <p:cTn id="193" dur="35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4" dur="35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95" dur="350"/>
                                        <p:tgtEl>
                                          <p:spTgt spid="30">
                                            <p:txEl>
                                              <p:pRg st="0" end="0"/>
                                            </p:txEl>
                                          </p:spTgt>
                                        </p:tgtEl>
                                      </p:cBhvr>
                                    </p:animEffect>
                                    <p:anim calcmode="lin" valueType="num">
                                      <p:cBhvr>
                                        <p:cTn id="196" dur="350" fill="hold"/>
                                        <p:tgtEl>
                                          <p:spTgt spid="30">
                                            <p:txEl>
                                              <p:pRg st="0" end="0"/>
                                            </p:txEl>
                                          </p:spTgt>
                                        </p:tgtEl>
                                        <p:attrNameLst>
                                          <p:attrName>ppt_x</p:attrName>
                                        </p:attrNameLst>
                                      </p:cBhvr>
                                      <p:tavLst>
                                        <p:tav tm="0">
                                          <p:val>
                                            <p:fltVal val="0.5"/>
                                          </p:val>
                                        </p:tav>
                                        <p:tav tm="100000">
                                          <p:val>
                                            <p:strVal val="#ppt_x"/>
                                          </p:val>
                                        </p:tav>
                                      </p:tavLst>
                                    </p:anim>
                                    <p:anim calcmode="lin" valueType="num">
                                      <p:cBhvr>
                                        <p:cTn id="197" dur="350" fill="hold"/>
                                        <p:tgtEl>
                                          <p:spTgt spid="30">
                                            <p:txEl>
                                              <p:pRg st="0" end="0"/>
                                            </p:txEl>
                                          </p:spTgt>
                                        </p:tgtEl>
                                        <p:attrNameLst>
                                          <p:attrName>ppt_y</p:attrName>
                                        </p:attrNameLst>
                                      </p:cBhvr>
                                      <p:tavLst>
                                        <p:tav tm="0">
                                          <p:val>
                                            <p:fltVal val="0.5"/>
                                          </p:val>
                                        </p:tav>
                                        <p:tav tm="100000">
                                          <p:val>
                                            <p:strVal val="#ppt_y"/>
                                          </p:val>
                                        </p:tav>
                                      </p:tavLst>
                                    </p:anim>
                                  </p:childTnLst>
                                </p:cTn>
                              </p:par>
                            </p:childTnLst>
                          </p:cTn>
                        </p:par>
                        <p:par>
                          <p:cTn id="198" fill="hold">
                            <p:stCondLst>
                              <p:cond delay="4550"/>
                            </p:stCondLst>
                            <p:childTnLst>
                              <p:par>
                                <p:cTn id="199" presetID="53" presetClass="entr" presetSubtype="528" fill="hold" grpId="0" nodeType="afterEffect">
                                  <p:stCondLst>
                                    <p:cond delay="0"/>
                                  </p:stCondLst>
                                  <p:childTnLst>
                                    <p:set>
                                      <p:cBhvr>
                                        <p:cTn id="200" dur="1" fill="hold">
                                          <p:stCondLst>
                                            <p:cond delay="0"/>
                                          </p:stCondLst>
                                        </p:cTn>
                                        <p:tgtEl>
                                          <p:spTgt spid="26">
                                            <p:bg/>
                                          </p:spTgt>
                                        </p:tgtEl>
                                        <p:attrNameLst>
                                          <p:attrName>style.visibility</p:attrName>
                                        </p:attrNameLst>
                                      </p:cBhvr>
                                      <p:to>
                                        <p:strVal val="visible"/>
                                      </p:to>
                                    </p:set>
                                    <p:anim calcmode="lin" valueType="num">
                                      <p:cBhvr>
                                        <p:cTn id="201" dur="350" fill="hold"/>
                                        <p:tgtEl>
                                          <p:spTgt spid="26">
                                            <p:bg/>
                                          </p:spTgt>
                                        </p:tgtEl>
                                        <p:attrNameLst>
                                          <p:attrName>ppt_w</p:attrName>
                                        </p:attrNameLst>
                                      </p:cBhvr>
                                      <p:tavLst>
                                        <p:tav tm="0">
                                          <p:val>
                                            <p:fltVal val="0"/>
                                          </p:val>
                                        </p:tav>
                                        <p:tav tm="100000">
                                          <p:val>
                                            <p:strVal val="#ppt_w"/>
                                          </p:val>
                                        </p:tav>
                                      </p:tavLst>
                                    </p:anim>
                                    <p:anim calcmode="lin" valueType="num">
                                      <p:cBhvr>
                                        <p:cTn id="202" dur="350" fill="hold"/>
                                        <p:tgtEl>
                                          <p:spTgt spid="26">
                                            <p:bg/>
                                          </p:spTgt>
                                        </p:tgtEl>
                                        <p:attrNameLst>
                                          <p:attrName>ppt_h</p:attrName>
                                        </p:attrNameLst>
                                      </p:cBhvr>
                                      <p:tavLst>
                                        <p:tav tm="0">
                                          <p:val>
                                            <p:fltVal val="0"/>
                                          </p:val>
                                        </p:tav>
                                        <p:tav tm="100000">
                                          <p:val>
                                            <p:strVal val="#ppt_h"/>
                                          </p:val>
                                        </p:tav>
                                      </p:tavLst>
                                    </p:anim>
                                    <p:animEffect transition="in" filter="fade">
                                      <p:cBhvr>
                                        <p:cTn id="203" dur="350"/>
                                        <p:tgtEl>
                                          <p:spTgt spid="26">
                                            <p:bg/>
                                          </p:spTgt>
                                        </p:tgtEl>
                                      </p:cBhvr>
                                    </p:animEffect>
                                    <p:anim calcmode="lin" valueType="num">
                                      <p:cBhvr>
                                        <p:cTn id="204" dur="350" fill="hold"/>
                                        <p:tgtEl>
                                          <p:spTgt spid="26">
                                            <p:bg/>
                                          </p:spTgt>
                                        </p:tgtEl>
                                        <p:attrNameLst>
                                          <p:attrName>ppt_x</p:attrName>
                                        </p:attrNameLst>
                                      </p:cBhvr>
                                      <p:tavLst>
                                        <p:tav tm="0">
                                          <p:val>
                                            <p:fltVal val="0.5"/>
                                          </p:val>
                                        </p:tav>
                                        <p:tav tm="100000">
                                          <p:val>
                                            <p:strVal val="#ppt_x"/>
                                          </p:val>
                                        </p:tav>
                                      </p:tavLst>
                                    </p:anim>
                                    <p:anim calcmode="lin" valueType="num">
                                      <p:cBhvr>
                                        <p:cTn id="205" dur="350" fill="hold"/>
                                        <p:tgtEl>
                                          <p:spTgt spid="26">
                                            <p:bg/>
                                          </p:spTgt>
                                        </p:tgtEl>
                                        <p:attrNameLst>
                                          <p:attrName>ppt_y</p:attrName>
                                        </p:attrNameLst>
                                      </p:cBhvr>
                                      <p:tavLst>
                                        <p:tav tm="0">
                                          <p:val>
                                            <p:fltVal val="0.5"/>
                                          </p:val>
                                        </p:tav>
                                        <p:tav tm="100000">
                                          <p:val>
                                            <p:strVal val="#ppt_y"/>
                                          </p:val>
                                        </p:tav>
                                      </p:tavLst>
                                    </p:anim>
                                  </p:childTnLst>
                                </p:cTn>
                              </p:par>
                              <p:par>
                                <p:cTn id="206" presetID="53" presetClass="entr" presetSubtype="528" fill="hold" grpId="0" nodeType="withEffect">
                                  <p:stCondLst>
                                    <p:cond delay="0"/>
                                  </p:stCondLst>
                                  <p:childTnLst>
                                    <p:set>
                                      <p:cBhvr>
                                        <p:cTn id="207" dur="1" fill="hold">
                                          <p:stCondLst>
                                            <p:cond delay="0"/>
                                          </p:stCondLst>
                                        </p:cTn>
                                        <p:tgtEl>
                                          <p:spTgt spid="26">
                                            <p:txEl>
                                              <p:pRg st="0" end="0"/>
                                            </p:txEl>
                                          </p:spTgt>
                                        </p:tgtEl>
                                        <p:attrNameLst>
                                          <p:attrName>style.visibility</p:attrName>
                                        </p:attrNameLst>
                                      </p:cBhvr>
                                      <p:to>
                                        <p:strVal val="visible"/>
                                      </p:to>
                                    </p:set>
                                    <p:anim calcmode="lin" valueType="num">
                                      <p:cBhvr>
                                        <p:cTn id="208" dur="35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09" dur="35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10" dur="350"/>
                                        <p:tgtEl>
                                          <p:spTgt spid="26">
                                            <p:txEl>
                                              <p:pRg st="0" end="0"/>
                                            </p:txEl>
                                          </p:spTgt>
                                        </p:tgtEl>
                                      </p:cBhvr>
                                    </p:animEffect>
                                    <p:anim calcmode="lin" valueType="num">
                                      <p:cBhvr>
                                        <p:cTn id="211" dur="350" fill="hold"/>
                                        <p:tgtEl>
                                          <p:spTgt spid="26">
                                            <p:txEl>
                                              <p:pRg st="0" end="0"/>
                                            </p:txEl>
                                          </p:spTgt>
                                        </p:tgtEl>
                                        <p:attrNameLst>
                                          <p:attrName>ppt_x</p:attrName>
                                        </p:attrNameLst>
                                      </p:cBhvr>
                                      <p:tavLst>
                                        <p:tav tm="0">
                                          <p:val>
                                            <p:fltVal val="0.5"/>
                                          </p:val>
                                        </p:tav>
                                        <p:tav tm="100000">
                                          <p:val>
                                            <p:strVal val="#ppt_x"/>
                                          </p:val>
                                        </p:tav>
                                      </p:tavLst>
                                    </p:anim>
                                    <p:anim calcmode="lin" valueType="num">
                                      <p:cBhvr>
                                        <p:cTn id="212" dur="350" fill="hold"/>
                                        <p:tgtEl>
                                          <p:spTgt spid="26">
                                            <p:txEl>
                                              <p:pRg st="0" end="0"/>
                                            </p:txEl>
                                          </p:spTgt>
                                        </p:tgtEl>
                                        <p:attrNameLst>
                                          <p:attrName>ppt_y</p:attrName>
                                        </p:attrNameLst>
                                      </p:cBhvr>
                                      <p:tavLst>
                                        <p:tav tm="0">
                                          <p:val>
                                            <p:fltVal val="0.5"/>
                                          </p:val>
                                        </p:tav>
                                        <p:tav tm="100000">
                                          <p:val>
                                            <p:strVal val="#ppt_y"/>
                                          </p:val>
                                        </p:tav>
                                      </p:tavLst>
                                    </p:anim>
                                  </p:childTnLst>
                                </p:cTn>
                              </p:par>
                              <p:par>
                                <p:cTn id="213" presetID="53" presetClass="entr" presetSubtype="528" fill="hold" grpId="0" nodeType="withEffect">
                                  <p:stCondLst>
                                    <p:cond delay="350"/>
                                  </p:stCondLst>
                                  <p:childTnLst>
                                    <p:set>
                                      <p:cBhvr>
                                        <p:cTn id="214" dur="1" fill="hold">
                                          <p:stCondLst>
                                            <p:cond delay="0"/>
                                          </p:stCondLst>
                                        </p:cTn>
                                        <p:tgtEl>
                                          <p:spTgt spid="22">
                                            <p:bg/>
                                          </p:spTgt>
                                        </p:tgtEl>
                                        <p:attrNameLst>
                                          <p:attrName>style.visibility</p:attrName>
                                        </p:attrNameLst>
                                      </p:cBhvr>
                                      <p:to>
                                        <p:strVal val="visible"/>
                                      </p:to>
                                    </p:set>
                                    <p:anim calcmode="lin" valueType="num">
                                      <p:cBhvr>
                                        <p:cTn id="215" dur="350" fill="hold"/>
                                        <p:tgtEl>
                                          <p:spTgt spid="22">
                                            <p:bg/>
                                          </p:spTgt>
                                        </p:tgtEl>
                                        <p:attrNameLst>
                                          <p:attrName>ppt_w</p:attrName>
                                        </p:attrNameLst>
                                      </p:cBhvr>
                                      <p:tavLst>
                                        <p:tav tm="0">
                                          <p:val>
                                            <p:fltVal val="0"/>
                                          </p:val>
                                        </p:tav>
                                        <p:tav tm="100000">
                                          <p:val>
                                            <p:strVal val="#ppt_w"/>
                                          </p:val>
                                        </p:tav>
                                      </p:tavLst>
                                    </p:anim>
                                    <p:anim calcmode="lin" valueType="num">
                                      <p:cBhvr>
                                        <p:cTn id="216" dur="350" fill="hold"/>
                                        <p:tgtEl>
                                          <p:spTgt spid="22">
                                            <p:bg/>
                                          </p:spTgt>
                                        </p:tgtEl>
                                        <p:attrNameLst>
                                          <p:attrName>ppt_h</p:attrName>
                                        </p:attrNameLst>
                                      </p:cBhvr>
                                      <p:tavLst>
                                        <p:tav tm="0">
                                          <p:val>
                                            <p:fltVal val="0"/>
                                          </p:val>
                                        </p:tav>
                                        <p:tav tm="100000">
                                          <p:val>
                                            <p:strVal val="#ppt_h"/>
                                          </p:val>
                                        </p:tav>
                                      </p:tavLst>
                                    </p:anim>
                                    <p:animEffect transition="in" filter="fade">
                                      <p:cBhvr>
                                        <p:cTn id="217" dur="350"/>
                                        <p:tgtEl>
                                          <p:spTgt spid="22">
                                            <p:bg/>
                                          </p:spTgt>
                                        </p:tgtEl>
                                      </p:cBhvr>
                                    </p:animEffect>
                                    <p:anim calcmode="lin" valueType="num">
                                      <p:cBhvr>
                                        <p:cTn id="218" dur="350" fill="hold"/>
                                        <p:tgtEl>
                                          <p:spTgt spid="22">
                                            <p:bg/>
                                          </p:spTgt>
                                        </p:tgtEl>
                                        <p:attrNameLst>
                                          <p:attrName>ppt_x</p:attrName>
                                        </p:attrNameLst>
                                      </p:cBhvr>
                                      <p:tavLst>
                                        <p:tav tm="0">
                                          <p:val>
                                            <p:fltVal val="0.5"/>
                                          </p:val>
                                        </p:tav>
                                        <p:tav tm="100000">
                                          <p:val>
                                            <p:strVal val="#ppt_x"/>
                                          </p:val>
                                        </p:tav>
                                      </p:tavLst>
                                    </p:anim>
                                    <p:anim calcmode="lin" valueType="num">
                                      <p:cBhvr>
                                        <p:cTn id="219" dur="350" fill="hold"/>
                                        <p:tgtEl>
                                          <p:spTgt spid="22">
                                            <p:bg/>
                                          </p:spTgt>
                                        </p:tgtEl>
                                        <p:attrNameLst>
                                          <p:attrName>ppt_y</p:attrName>
                                        </p:attrNameLst>
                                      </p:cBhvr>
                                      <p:tavLst>
                                        <p:tav tm="0">
                                          <p:val>
                                            <p:fltVal val="0.5"/>
                                          </p:val>
                                        </p:tav>
                                        <p:tav tm="100000">
                                          <p:val>
                                            <p:strVal val="#ppt_y"/>
                                          </p:val>
                                        </p:tav>
                                      </p:tavLst>
                                    </p:anim>
                                  </p:childTnLst>
                                </p:cTn>
                              </p:par>
                              <p:par>
                                <p:cTn id="220" presetID="53" presetClass="entr" presetSubtype="528" fill="hold" grpId="0" nodeType="withEffect">
                                  <p:stCondLst>
                                    <p:cond delay="350"/>
                                  </p:stCondLst>
                                  <p:childTnLst>
                                    <p:set>
                                      <p:cBhvr>
                                        <p:cTn id="221" dur="1" fill="hold">
                                          <p:stCondLst>
                                            <p:cond delay="0"/>
                                          </p:stCondLst>
                                        </p:cTn>
                                        <p:tgtEl>
                                          <p:spTgt spid="22">
                                            <p:txEl>
                                              <p:pRg st="0" end="0"/>
                                            </p:txEl>
                                          </p:spTgt>
                                        </p:tgtEl>
                                        <p:attrNameLst>
                                          <p:attrName>style.visibility</p:attrName>
                                        </p:attrNameLst>
                                      </p:cBhvr>
                                      <p:to>
                                        <p:strVal val="visible"/>
                                      </p:to>
                                    </p:set>
                                    <p:anim calcmode="lin" valueType="num">
                                      <p:cBhvr>
                                        <p:cTn id="222" dur="35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23" dur="35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24" dur="350"/>
                                        <p:tgtEl>
                                          <p:spTgt spid="22">
                                            <p:txEl>
                                              <p:pRg st="0" end="0"/>
                                            </p:txEl>
                                          </p:spTgt>
                                        </p:tgtEl>
                                      </p:cBhvr>
                                    </p:animEffect>
                                    <p:anim calcmode="lin" valueType="num">
                                      <p:cBhvr>
                                        <p:cTn id="225" dur="35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226" dur="35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par>
                          <p:cTn id="227" fill="hold">
                            <p:stCondLst>
                              <p:cond delay="5250"/>
                            </p:stCondLst>
                            <p:childTnLst>
                              <p:par>
                                <p:cTn id="228" presetID="53" presetClass="entr" presetSubtype="528" fill="hold" grpId="0" nodeType="afterEffect">
                                  <p:stCondLst>
                                    <p:cond delay="0"/>
                                  </p:stCondLst>
                                  <p:childTnLst>
                                    <p:set>
                                      <p:cBhvr>
                                        <p:cTn id="229" dur="1" fill="hold">
                                          <p:stCondLst>
                                            <p:cond delay="0"/>
                                          </p:stCondLst>
                                        </p:cTn>
                                        <p:tgtEl>
                                          <p:spTgt spid="29">
                                            <p:bg/>
                                          </p:spTgt>
                                        </p:tgtEl>
                                        <p:attrNameLst>
                                          <p:attrName>style.visibility</p:attrName>
                                        </p:attrNameLst>
                                      </p:cBhvr>
                                      <p:to>
                                        <p:strVal val="visible"/>
                                      </p:to>
                                    </p:set>
                                    <p:anim calcmode="lin" valueType="num">
                                      <p:cBhvr>
                                        <p:cTn id="230" dur="350" fill="hold"/>
                                        <p:tgtEl>
                                          <p:spTgt spid="29">
                                            <p:bg/>
                                          </p:spTgt>
                                        </p:tgtEl>
                                        <p:attrNameLst>
                                          <p:attrName>ppt_w</p:attrName>
                                        </p:attrNameLst>
                                      </p:cBhvr>
                                      <p:tavLst>
                                        <p:tav tm="0">
                                          <p:val>
                                            <p:fltVal val="0"/>
                                          </p:val>
                                        </p:tav>
                                        <p:tav tm="100000">
                                          <p:val>
                                            <p:strVal val="#ppt_w"/>
                                          </p:val>
                                        </p:tav>
                                      </p:tavLst>
                                    </p:anim>
                                    <p:anim calcmode="lin" valueType="num">
                                      <p:cBhvr>
                                        <p:cTn id="231" dur="350" fill="hold"/>
                                        <p:tgtEl>
                                          <p:spTgt spid="29">
                                            <p:bg/>
                                          </p:spTgt>
                                        </p:tgtEl>
                                        <p:attrNameLst>
                                          <p:attrName>ppt_h</p:attrName>
                                        </p:attrNameLst>
                                      </p:cBhvr>
                                      <p:tavLst>
                                        <p:tav tm="0">
                                          <p:val>
                                            <p:fltVal val="0"/>
                                          </p:val>
                                        </p:tav>
                                        <p:tav tm="100000">
                                          <p:val>
                                            <p:strVal val="#ppt_h"/>
                                          </p:val>
                                        </p:tav>
                                      </p:tavLst>
                                    </p:anim>
                                    <p:animEffect transition="in" filter="fade">
                                      <p:cBhvr>
                                        <p:cTn id="232" dur="350"/>
                                        <p:tgtEl>
                                          <p:spTgt spid="29">
                                            <p:bg/>
                                          </p:spTgt>
                                        </p:tgtEl>
                                      </p:cBhvr>
                                    </p:animEffect>
                                    <p:anim calcmode="lin" valueType="num">
                                      <p:cBhvr>
                                        <p:cTn id="233" dur="350" fill="hold"/>
                                        <p:tgtEl>
                                          <p:spTgt spid="29">
                                            <p:bg/>
                                          </p:spTgt>
                                        </p:tgtEl>
                                        <p:attrNameLst>
                                          <p:attrName>ppt_x</p:attrName>
                                        </p:attrNameLst>
                                      </p:cBhvr>
                                      <p:tavLst>
                                        <p:tav tm="0">
                                          <p:val>
                                            <p:fltVal val="0.5"/>
                                          </p:val>
                                        </p:tav>
                                        <p:tav tm="100000">
                                          <p:val>
                                            <p:strVal val="#ppt_x"/>
                                          </p:val>
                                        </p:tav>
                                      </p:tavLst>
                                    </p:anim>
                                    <p:anim calcmode="lin" valueType="num">
                                      <p:cBhvr>
                                        <p:cTn id="234" dur="350" fill="hold"/>
                                        <p:tgtEl>
                                          <p:spTgt spid="29">
                                            <p:bg/>
                                          </p:spTgt>
                                        </p:tgtEl>
                                        <p:attrNameLst>
                                          <p:attrName>ppt_y</p:attrName>
                                        </p:attrNameLst>
                                      </p:cBhvr>
                                      <p:tavLst>
                                        <p:tav tm="0">
                                          <p:val>
                                            <p:fltVal val="0.5"/>
                                          </p:val>
                                        </p:tav>
                                        <p:tav tm="100000">
                                          <p:val>
                                            <p:strVal val="#ppt_y"/>
                                          </p:val>
                                        </p:tav>
                                      </p:tavLst>
                                    </p:anim>
                                  </p:childTnLst>
                                </p:cTn>
                              </p:par>
                              <p:par>
                                <p:cTn id="235" presetID="53" presetClass="entr" presetSubtype="528" fill="hold" grpId="0" nodeType="withEffect">
                                  <p:stCondLst>
                                    <p:cond delay="0"/>
                                  </p:stCondLst>
                                  <p:childTnLst>
                                    <p:set>
                                      <p:cBhvr>
                                        <p:cTn id="236" dur="1" fill="hold">
                                          <p:stCondLst>
                                            <p:cond delay="0"/>
                                          </p:stCondLst>
                                        </p:cTn>
                                        <p:tgtEl>
                                          <p:spTgt spid="29">
                                            <p:txEl>
                                              <p:pRg st="0" end="0"/>
                                            </p:txEl>
                                          </p:spTgt>
                                        </p:tgtEl>
                                        <p:attrNameLst>
                                          <p:attrName>style.visibility</p:attrName>
                                        </p:attrNameLst>
                                      </p:cBhvr>
                                      <p:to>
                                        <p:strVal val="visible"/>
                                      </p:to>
                                    </p:set>
                                    <p:anim calcmode="lin" valueType="num">
                                      <p:cBhvr>
                                        <p:cTn id="237" dur="35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38" dur="35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39" dur="350"/>
                                        <p:tgtEl>
                                          <p:spTgt spid="29">
                                            <p:txEl>
                                              <p:pRg st="0" end="0"/>
                                            </p:txEl>
                                          </p:spTgt>
                                        </p:tgtEl>
                                      </p:cBhvr>
                                    </p:animEffect>
                                    <p:anim calcmode="lin" valueType="num">
                                      <p:cBhvr>
                                        <p:cTn id="240" dur="350" fill="hold"/>
                                        <p:tgtEl>
                                          <p:spTgt spid="29">
                                            <p:txEl>
                                              <p:pRg st="0" end="0"/>
                                            </p:txEl>
                                          </p:spTgt>
                                        </p:tgtEl>
                                        <p:attrNameLst>
                                          <p:attrName>ppt_x</p:attrName>
                                        </p:attrNameLst>
                                      </p:cBhvr>
                                      <p:tavLst>
                                        <p:tav tm="0">
                                          <p:val>
                                            <p:fltVal val="0.5"/>
                                          </p:val>
                                        </p:tav>
                                        <p:tav tm="100000">
                                          <p:val>
                                            <p:strVal val="#ppt_x"/>
                                          </p:val>
                                        </p:tav>
                                      </p:tavLst>
                                    </p:anim>
                                    <p:anim calcmode="lin" valueType="num">
                                      <p:cBhvr>
                                        <p:cTn id="241" dur="350" fill="hold"/>
                                        <p:tgtEl>
                                          <p:spTgt spid="29">
                                            <p:txEl>
                                              <p:pRg st="0" end="0"/>
                                            </p:txEl>
                                          </p:spTgt>
                                        </p:tgtEl>
                                        <p:attrNameLst>
                                          <p:attrName>ppt_y</p:attrName>
                                        </p:attrNameLst>
                                      </p:cBhvr>
                                      <p:tavLst>
                                        <p:tav tm="0">
                                          <p:val>
                                            <p:fltVal val="0.5"/>
                                          </p:val>
                                        </p:tav>
                                        <p:tav tm="100000">
                                          <p:val>
                                            <p:strVal val="#ppt_y"/>
                                          </p:val>
                                        </p:tav>
                                      </p:tavLst>
                                    </p:anim>
                                  </p:childTnLst>
                                </p:cTn>
                              </p:par>
                              <p:par>
                                <p:cTn id="242" presetID="53" presetClass="entr" presetSubtype="528" fill="hold" grpId="0" nodeType="withEffect">
                                  <p:stCondLst>
                                    <p:cond delay="350"/>
                                  </p:stCondLst>
                                  <p:childTnLst>
                                    <p:set>
                                      <p:cBhvr>
                                        <p:cTn id="243" dur="1" fill="hold">
                                          <p:stCondLst>
                                            <p:cond delay="0"/>
                                          </p:stCondLst>
                                        </p:cTn>
                                        <p:tgtEl>
                                          <p:spTgt spid="8">
                                            <p:bg/>
                                          </p:spTgt>
                                        </p:tgtEl>
                                        <p:attrNameLst>
                                          <p:attrName>style.visibility</p:attrName>
                                        </p:attrNameLst>
                                      </p:cBhvr>
                                      <p:to>
                                        <p:strVal val="visible"/>
                                      </p:to>
                                    </p:set>
                                    <p:anim calcmode="lin" valueType="num">
                                      <p:cBhvr>
                                        <p:cTn id="244" dur="350" fill="hold"/>
                                        <p:tgtEl>
                                          <p:spTgt spid="8">
                                            <p:bg/>
                                          </p:spTgt>
                                        </p:tgtEl>
                                        <p:attrNameLst>
                                          <p:attrName>ppt_w</p:attrName>
                                        </p:attrNameLst>
                                      </p:cBhvr>
                                      <p:tavLst>
                                        <p:tav tm="0">
                                          <p:val>
                                            <p:fltVal val="0"/>
                                          </p:val>
                                        </p:tav>
                                        <p:tav tm="100000">
                                          <p:val>
                                            <p:strVal val="#ppt_w"/>
                                          </p:val>
                                        </p:tav>
                                      </p:tavLst>
                                    </p:anim>
                                    <p:anim calcmode="lin" valueType="num">
                                      <p:cBhvr>
                                        <p:cTn id="245" dur="350" fill="hold"/>
                                        <p:tgtEl>
                                          <p:spTgt spid="8">
                                            <p:bg/>
                                          </p:spTgt>
                                        </p:tgtEl>
                                        <p:attrNameLst>
                                          <p:attrName>ppt_h</p:attrName>
                                        </p:attrNameLst>
                                      </p:cBhvr>
                                      <p:tavLst>
                                        <p:tav tm="0">
                                          <p:val>
                                            <p:fltVal val="0"/>
                                          </p:val>
                                        </p:tav>
                                        <p:tav tm="100000">
                                          <p:val>
                                            <p:strVal val="#ppt_h"/>
                                          </p:val>
                                        </p:tav>
                                      </p:tavLst>
                                    </p:anim>
                                    <p:animEffect transition="in" filter="fade">
                                      <p:cBhvr>
                                        <p:cTn id="246" dur="350"/>
                                        <p:tgtEl>
                                          <p:spTgt spid="8">
                                            <p:bg/>
                                          </p:spTgt>
                                        </p:tgtEl>
                                      </p:cBhvr>
                                    </p:animEffect>
                                    <p:anim calcmode="lin" valueType="num">
                                      <p:cBhvr>
                                        <p:cTn id="247" dur="350" fill="hold"/>
                                        <p:tgtEl>
                                          <p:spTgt spid="8">
                                            <p:bg/>
                                          </p:spTgt>
                                        </p:tgtEl>
                                        <p:attrNameLst>
                                          <p:attrName>ppt_x</p:attrName>
                                        </p:attrNameLst>
                                      </p:cBhvr>
                                      <p:tavLst>
                                        <p:tav tm="0">
                                          <p:val>
                                            <p:fltVal val="0.5"/>
                                          </p:val>
                                        </p:tav>
                                        <p:tav tm="100000">
                                          <p:val>
                                            <p:strVal val="#ppt_x"/>
                                          </p:val>
                                        </p:tav>
                                      </p:tavLst>
                                    </p:anim>
                                    <p:anim calcmode="lin" valueType="num">
                                      <p:cBhvr>
                                        <p:cTn id="248" dur="350" fill="hold"/>
                                        <p:tgtEl>
                                          <p:spTgt spid="8">
                                            <p:bg/>
                                          </p:spTgt>
                                        </p:tgtEl>
                                        <p:attrNameLst>
                                          <p:attrName>ppt_y</p:attrName>
                                        </p:attrNameLst>
                                      </p:cBhvr>
                                      <p:tavLst>
                                        <p:tav tm="0">
                                          <p:val>
                                            <p:fltVal val="0.5"/>
                                          </p:val>
                                        </p:tav>
                                        <p:tav tm="100000">
                                          <p:val>
                                            <p:strVal val="#ppt_y"/>
                                          </p:val>
                                        </p:tav>
                                      </p:tavLst>
                                    </p:anim>
                                  </p:childTnLst>
                                </p:cTn>
                              </p:par>
                              <p:par>
                                <p:cTn id="249" presetID="53" presetClass="entr" presetSubtype="528" fill="hold" grpId="0" nodeType="withEffect">
                                  <p:stCondLst>
                                    <p:cond delay="350"/>
                                  </p:stCondLst>
                                  <p:childTnLst>
                                    <p:set>
                                      <p:cBhvr>
                                        <p:cTn id="250" dur="1" fill="hold">
                                          <p:stCondLst>
                                            <p:cond delay="0"/>
                                          </p:stCondLst>
                                        </p:cTn>
                                        <p:tgtEl>
                                          <p:spTgt spid="8">
                                            <p:txEl>
                                              <p:pRg st="0" end="0"/>
                                            </p:txEl>
                                          </p:spTgt>
                                        </p:tgtEl>
                                        <p:attrNameLst>
                                          <p:attrName>style.visibility</p:attrName>
                                        </p:attrNameLst>
                                      </p:cBhvr>
                                      <p:to>
                                        <p:strVal val="visible"/>
                                      </p:to>
                                    </p:set>
                                    <p:anim calcmode="lin" valueType="num">
                                      <p:cBhvr>
                                        <p:cTn id="251" dur="35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2" dur="3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3" dur="350"/>
                                        <p:tgtEl>
                                          <p:spTgt spid="8">
                                            <p:txEl>
                                              <p:pRg st="0" end="0"/>
                                            </p:txEl>
                                          </p:spTgt>
                                        </p:tgtEl>
                                      </p:cBhvr>
                                    </p:animEffect>
                                    <p:anim calcmode="lin" valueType="num">
                                      <p:cBhvr>
                                        <p:cTn id="254" dur="350" fill="hold"/>
                                        <p:tgtEl>
                                          <p:spTgt spid="8">
                                            <p:txEl>
                                              <p:pRg st="0" end="0"/>
                                            </p:txEl>
                                          </p:spTgt>
                                        </p:tgtEl>
                                        <p:attrNameLst>
                                          <p:attrName>ppt_x</p:attrName>
                                        </p:attrNameLst>
                                      </p:cBhvr>
                                      <p:tavLst>
                                        <p:tav tm="0">
                                          <p:val>
                                            <p:fltVal val="0.5"/>
                                          </p:val>
                                        </p:tav>
                                        <p:tav tm="100000">
                                          <p:val>
                                            <p:strVal val="#ppt_x"/>
                                          </p:val>
                                        </p:tav>
                                      </p:tavLst>
                                    </p:anim>
                                    <p:anim calcmode="lin" valueType="num">
                                      <p:cBhvr>
                                        <p:cTn id="255" dur="350" fill="hold"/>
                                        <p:tgtEl>
                                          <p:spTgt spid="8">
                                            <p:txEl>
                                              <p:pRg st="0" end="0"/>
                                            </p:txEl>
                                          </p:spTgt>
                                        </p:tgtEl>
                                        <p:attrNameLst>
                                          <p:attrName>ppt_y</p:attrName>
                                        </p:attrNameLst>
                                      </p:cBhvr>
                                      <p:tavLst>
                                        <p:tav tm="0">
                                          <p:val>
                                            <p:fltVal val="0.5"/>
                                          </p:val>
                                        </p:tav>
                                        <p:tav tm="100000">
                                          <p:val>
                                            <p:strVal val="#ppt_y"/>
                                          </p:val>
                                        </p:tav>
                                      </p:tavLst>
                                    </p:anim>
                                  </p:childTnLst>
                                </p:cTn>
                              </p:par>
                              <p:par>
                                <p:cTn id="256" presetID="53" presetClass="entr" presetSubtype="528" fill="hold" grpId="0" nodeType="withEffect">
                                  <p:stCondLst>
                                    <p:cond delay="700"/>
                                  </p:stCondLst>
                                  <p:childTnLst>
                                    <p:set>
                                      <p:cBhvr>
                                        <p:cTn id="257" dur="1" fill="hold">
                                          <p:stCondLst>
                                            <p:cond delay="0"/>
                                          </p:stCondLst>
                                        </p:cTn>
                                        <p:tgtEl>
                                          <p:spTgt spid="4">
                                            <p:bg/>
                                          </p:spTgt>
                                        </p:tgtEl>
                                        <p:attrNameLst>
                                          <p:attrName>style.visibility</p:attrName>
                                        </p:attrNameLst>
                                      </p:cBhvr>
                                      <p:to>
                                        <p:strVal val="visible"/>
                                      </p:to>
                                    </p:set>
                                    <p:anim calcmode="lin" valueType="num">
                                      <p:cBhvr>
                                        <p:cTn id="258" dur="350" fill="hold"/>
                                        <p:tgtEl>
                                          <p:spTgt spid="4">
                                            <p:bg/>
                                          </p:spTgt>
                                        </p:tgtEl>
                                        <p:attrNameLst>
                                          <p:attrName>ppt_w</p:attrName>
                                        </p:attrNameLst>
                                      </p:cBhvr>
                                      <p:tavLst>
                                        <p:tav tm="0">
                                          <p:val>
                                            <p:fltVal val="0"/>
                                          </p:val>
                                        </p:tav>
                                        <p:tav tm="100000">
                                          <p:val>
                                            <p:strVal val="#ppt_w"/>
                                          </p:val>
                                        </p:tav>
                                      </p:tavLst>
                                    </p:anim>
                                    <p:anim calcmode="lin" valueType="num">
                                      <p:cBhvr>
                                        <p:cTn id="259" dur="350" fill="hold"/>
                                        <p:tgtEl>
                                          <p:spTgt spid="4">
                                            <p:bg/>
                                          </p:spTgt>
                                        </p:tgtEl>
                                        <p:attrNameLst>
                                          <p:attrName>ppt_h</p:attrName>
                                        </p:attrNameLst>
                                      </p:cBhvr>
                                      <p:tavLst>
                                        <p:tav tm="0">
                                          <p:val>
                                            <p:fltVal val="0"/>
                                          </p:val>
                                        </p:tav>
                                        <p:tav tm="100000">
                                          <p:val>
                                            <p:strVal val="#ppt_h"/>
                                          </p:val>
                                        </p:tav>
                                      </p:tavLst>
                                    </p:anim>
                                    <p:animEffect transition="in" filter="fade">
                                      <p:cBhvr>
                                        <p:cTn id="260" dur="350"/>
                                        <p:tgtEl>
                                          <p:spTgt spid="4">
                                            <p:bg/>
                                          </p:spTgt>
                                        </p:tgtEl>
                                      </p:cBhvr>
                                    </p:animEffect>
                                    <p:anim calcmode="lin" valueType="num">
                                      <p:cBhvr>
                                        <p:cTn id="261" dur="350" fill="hold"/>
                                        <p:tgtEl>
                                          <p:spTgt spid="4">
                                            <p:bg/>
                                          </p:spTgt>
                                        </p:tgtEl>
                                        <p:attrNameLst>
                                          <p:attrName>ppt_x</p:attrName>
                                        </p:attrNameLst>
                                      </p:cBhvr>
                                      <p:tavLst>
                                        <p:tav tm="0">
                                          <p:val>
                                            <p:fltVal val="0.5"/>
                                          </p:val>
                                        </p:tav>
                                        <p:tav tm="100000">
                                          <p:val>
                                            <p:strVal val="#ppt_x"/>
                                          </p:val>
                                        </p:tav>
                                      </p:tavLst>
                                    </p:anim>
                                    <p:anim calcmode="lin" valueType="num">
                                      <p:cBhvr>
                                        <p:cTn id="262" dur="350" fill="hold"/>
                                        <p:tgtEl>
                                          <p:spTgt spid="4">
                                            <p:bg/>
                                          </p:spTgt>
                                        </p:tgtEl>
                                        <p:attrNameLst>
                                          <p:attrName>ppt_y</p:attrName>
                                        </p:attrNameLst>
                                      </p:cBhvr>
                                      <p:tavLst>
                                        <p:tav tm="0">
                                          <p:val>
                                            <p:fltVal val="0.5"/>
                                          </p:val>
                                        </p:tav>
                                        <p:tav tm="100000">
                                          <p:val>
                                            <p:strVal val="#ppt_y"/>
                                          </p:val>
                                        </p:tav>
                                      </p:tavLst>
                                    </p:anim>
                                  </p:childTnLst>
                                </p:cTn>
                              </p:par>
                              <p:par>
                                <p:cTn id="263" presetID="53" presetClass="entr" presetSubtype="528" fill="hold" grpId="0" nodeType="withEffect">
                                  <p:stCondLst>
                                    <p:cond delay="700"/>
                                  </p:stCondLst>
                                  <p:childTnLst>
                                    <p:set>
                                      <p:cBhvr>
                                        <p:cTn id="264" dur="1" fill="hold">
                                          <p:stCondLst>
                                            <p:cond delay="0"/>
                                          </p:stCondLst>
                                        </p:cTn>
                                        <p:tgtEl>
                                          <p:spTgt spid="4">
                                            <p:txEl>
                                              <p:pRg st="0" end="0"/>
                                            </p:txEl>
                                          </p:spTgt>
                                        </p:tgtEl>
                                        <p:attrNameLst>
                                          <p:attrName>style.visibility</p:attrName>
                                        </p:attrNameLst>
                                      </p:cBhvr>
                                      <p:to>
                                        <p:strVal val="visible"/>
                                      </p:to>
                                    </p:set>
                                    <p:anim calcmode="lin" valueType="num">
                                      <p:cBhvr>
                                        <p:cTn id="265" dur="35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6" dur="3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7" dur="350"/>
                                        <p:tgtEl>
                                          <p:spTgt spid="4">
                                            <p:txEl>
                                              <p:pRg st="0" end="0"/>
                                            </p:txEl>
                                          </p:spTgt>
                                        </p:tgtEl>
                                      </p:cBhvr>
                                    </p:animEffect>
                                    <p:anim calcmode="lin" valueType="num">
                                      <p:cBhvr>
                                        <p:cTn id="268" dur="35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69" dur="350" fill="hold"/>
                                        <p:tgtEl>
                                          <p:spTgt spid="4">
                                            <p:txEl>
                                              <p:pRg st="0" end="0"/>
                                            </p:txEl>
                                          </p:spTgt>
                                        </p:tgtEl>
                                        <p:attrNameLst>
                                          <p:attrName>ppt_y</p:attrName>
                                        </p:attrNameLst>
                                      </p:cBhvr>
                                      <p:tavLst>
                                        <p:tav tm="0">
                                          <p:val>
                                            <p:fltVal val="0.5"/>
                                          </p:val>
                                        </p:tav>
                                        <p:tav tm="100000">
                                          <p:val>
                                            <p:strVal val="#ppt_y"/>
                                          </p:val>
                                        </p:tav>
                                      </p:tavLst>
                                    </p:anim>
                                  </p:childTnLst>
                                </p:cTn>
                              </p:par>
                            </p:childTnLst>
                          </p:cTn>
                        </p:par>
                        <p:par>
                          <p:cTn id="270" fill="hold">
                            <p:stCondLst>
                              <p:cond delay="6300"/>
                            </p:stCondLst>
                            <p:childTnLst>
                              <p:par>
                                <p:cTn id="271" presetID="53" presetClass="entr" presetSubtype="528" fill="hold" grpId="0" nodeType="afterEffect">
                                  <p:stCondLst>
                                    <p:cond delay="0"/>
                                  </p:stCondLst>
                                  <p:childTnLst>
                                    <p:set>
                                      <p:cBhvr>
                                        <p:cTn id="272" dur="1" fill="hold">
                                          <p:stCondLst>
                                            <p:cond delay="0"/>
                                          </p:stCondLst>
                                        </p:cTn>
                                        <p:tgtEl>
                                          <p:spTgt spid="38">
                                            <p:bg/>
                                          </p:spTgt>
                                        </p:tgtEl>
                                        <p:attrNameLst>
                                          <p:attrName>style.visibility</p:attrName>
                                        </p:attrNameLst>
                                      </p:cBhvr>
                                      <p:to>
                                        <p:strVal val="visible"/>
                                      </p:to>
                                    </p:set>
                                    <p:anim calcmode="lin" valueType="num">
                                      <p:cBhvr>
                                        <p:cTn id="273" dur="350" fill="hold"/>
                                        <p:tgtEl>
                                          <p:spTgt spid="38">
                                            <p:bg/>
                                          </p:spTgt>
                                        </p:tgtEl>
                                        <p:attrNameLst>
                                          <p:attrName>ppt_w</p:attrName>
                                        </p:attrNameLst>
                                      </p:cBhvr>
                                      <p:tavLst>
                                        <p:tav tm="0">
                                          <p:val>
                                            <p:fltVal val="0"/>
                                          </p:val>
                                        </p:tav>
                                        <p:tav tm="100000">
                                          <p:val>
                                            <p:strVal val="#ppt_w"/>
                                          </p:val>
                                        </p:tav>
                                      </p:tavLst>
                                    </p:anim>
                                    <p:anim calcmode="lin" valueType="num">
                                      <p:cBhvr>
                                        <p:cTn id="274" dur="350" fill="hold"/>
                                        <p:tgtEl>
                                          <p:spTgt spid="38">
                                            <p:bg/>
                                          </p:spTgt>
                                        </p:tgtEl>
                                        <p:attrNameLst>
                                          <p:attrName>ppt_h</p:attrName>
                                        </p:attrNameLst>
                                      </p:cBhvr>
                                      <p:tavLst>
                                        <p:tav tm="0">
                                          <p:val>
                                            <p:fltVal val="0"/>
                                          </p:val>
                                        </p:tav>
                                        <p:tav tm="100000">
                                          <p:val>
                                            <p:strVal val="#ppt_h"/>
                                          </p:val>
                                        </p:tav>
                                      </p:tavLst>
                                    </p:anim>
                                    <p:animEffect transition="in" filter="fade">
                                      <p:cBhvr>
                                        <p:cTn id="275" dur="350"/>
                                        <p:tgtEl>
                                          <p:spTgt spid="38">
                                            <p:bg/>
                                          </p:spTgt>
                                        </p:tgtEl>
                                      </p:cBhvr>
                                    </p:animEffect>
                                    <p:anim calcmode="lin" valueType="num">
                                      <p:cBhvr>
                                        <p:cTn id="276" dur="350" fill="hold"/>
                                        <p:tgtEl>
                                          <p:spTgt spid="38">
                                            <p:bg/>
                                          </p:spTgt>
                                        </p:tgtEl>
                                        <p:attrNameLst>
                                          <p:attrName>ppt_x</p:attrName>
                                        </p:attrNameLst>
                                      </p:cBhvr>
                                      <p:tavLst>
                                        <p:tav tm="0">
                                          <p:val>
                                            <p:fltVal val="0.5"/>
                                          </p:val>
                                        </p:tav>
                                        <p:tav tm="100000">
                                          <p:val>
                                            <p:strVal val="#ppt_x"/>
                                          </p:val>
                                        </p:tav>
                                      </p:tavLst>
                                    </p:anim>
                                    <p:anim calcmode="lin" valueType="num">
                                      <p:cBhvr>
                                        <p:cTn id="277" dur="350" fill="hold"/>
                                        <p:tgtEl>
                                          <p:spTgt spid="38">
                                            <p:bg/>
                                          </p:spTgt>
                                        </p:tgtEl>
                                        <p:attrNameLst>
                                          <p:attrName>ppt_y</p:attrName>
                                        </p:attrNameLst>
                                      </p:cBhvr>
                                      <p:tavLst>
                                        <p:tav tm="0">
                                          <p:val>
                                            <p:fltVal val="0.5"/>
                                          </p:val>
                                        </p:tav>
                                        <p:tav tm="100000">
                                          <p:val>
                                            <p:strVal val="#ppt_y"/>
                                          </p:val>
                                        </p:tav>
                                      </p:tavLst>
                                    </p:anim>
                                  </p:childTnLst>
                                </p:cTn>
                              </p:par>
                              <p:par>
                                <p:cTn id="278" presetID="53" presetClass="entr" presetSubtype="528" fill="hold" grpId="0" nodeType="withEffect">
                                  <p:stCondLst>
                                    <p:cond delay="0"/>
                                  </p:stCondLst>
                                  <p:childTnLst>
                                    <p:set>
                                      <p:cBhvr>
                                        <p:cTn id="279" dur="1" fill="hold">
                                          <p:stCondLst>
                                            <p:cond delay="0"/>
                                          </p:stCondLst>
                                        </p:cTn>
                                        <p:tgtEl>
                                          <p:spTgt spid="38">
                                            <p:txEl>
                                              <p:pRg st="0" end="0"/>
                                            </p:txEl>
                                          </p:spTgt>
                                        </p:tgtEl>
                                        <p:attrNameLst>
                                          <p:attrName>style.visibility</p:attrName>
                                        </p:attrNameLst>
                                      </p:cBhvr>
                                      <p:to>
                                        <p:strVal val="visible"/>
                                      </p:to>
                                    </p:set>
                                    <p:anim calcmode="lin" valueType="num">
                                      <p:cBhvr>
                                        <p:cTn id="280" dur="350" fill="hold"/>
                                        <p:tgtEl>
                                          <p:spTgt spid="38">
                                            <p:txEl>
                                              <p:pRg st="0" end="0"/>
                                            </p:txEl>
                                          </p:spTgt>
                                        </p:tgtEl>
                                        <p:attrNameLst>
                                          <p:attrName>ppt_w</p:attrName>
                                        </p:attrNameLst>
                                      </p:cBhvr>
                                      <p:tavLst>
                                        <p:tav tm="0">
                                          <p:val>
                                            <p:fltVal val="0"/>
                                          </p:val>
                                        </p:tav>
                                        <p:tav tm="100000">
                                          <p:val>
                                            <p:strVal val="#ppt_w"/>
                                          </p:val>
                                        </p:tav>
                                      </p:tavLst>
                                    </p:anim>
                                    <p:anim calcmode="lin" valueType="num">
                                      <p:cBhvr>
                                        <p:cTn id="281" dur="35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282" dur="350"/>
                                        <p:tgtEl>
                                          <p:spTgt spid="38">
                                            <p:txEl>
                                              <p:pRg st="0" end="0"/>
                                            </p:txEl>
                                          </p:spTgt>
                                        </p:tgtEl>
                                      </p:cBhvr>
                                    </p:animEffect>
                                    <p:anim calcmode="lin" valueType="num">
                                      <p:cBhvr>
                                        <p:cTn id="283" dur="350" fill="hold"/>
                                        <p:tgtEl>
                                          <p:spTgt spid="38">
                                            <p:txEl>
                                              <p:pRg st="0" end="0"/>
                                            </p:txEl>
                                          </p:spTgt>
                                        </p:tgtEl>
                                        <p:attrNameLst>
                                          <p:attrName>ppt_x</p:attrName>
                                        </p:attrNameLst>
                                      </p:cBhvr>
                                      <p:tavLst>
                                        <p:tav tm="0">
                                          <p:val>
                                            <p:fltVal val="0.5"/>
                                          </p:val>
                                        </p:tav>
                                        <p:tav tm="100000">
                                          <p:val>
                                            <p:strVal val="#ppt_x"/>
                                          </p:val>
                                        </p:tav>
                                      </p:tavLst>
                                    </p:anim>
                                    <p:anim calcmode="lin" valueType="num">
                                      <p:cBhvr>
                                        <p:cTn id="284" dur="350" fill="hold"/>
                                        <p:tgtEl>
                                          <p:spTgt spid="38">
                                            <p:txEl>
                                              <p:pRg st="0" end="0"/>
                                            </p:txEl>
                                          </p:spTgt>
                                        </p:tgtEl>
                                        <p:attrNameLst>
                                          <p:attrName>ppt_y</p:attrName>
                                        </p:attrNameLst>
                                      </p:cBhvr>
                                      <p:tavLst>
                                        <p:tav tm="0">
                                          <p:val>
                                            <p:fltVal val="0.5"/>
                                          </p:val>
                                        </p:tav>
                                        <p:tav tm="100000">
                                          <p:val>
                                            <p:strVal val="#ppt_y"/>
                                          </p:val>
                                        </p:tav>
                                      </p:tavLst>
                                    </p:anim>
                                  </p:childTnLst>
                                </p:cTn>
                              </p:par>
                            </p:childTnLst>
                          </p:cTn>
                        </p:par>
                        <p:par>
                          <p:cTn id="285" fill="hold">
                            <p:stCondLst>
                              <p:cond delay="6650"/>
                            </p:stCondLst>
                            <p:childTnLst>
                              <p:par>
                                <p:cTn id="286" presetID="53" presetClass="entr" presetSubtype="528" fill="hold" grpId="0" nodeType="afterEffect">
                                  <p:stCondLst>
                                    <p:cond delay="0"/>
                                  </p:stCondLst>
                                  <p:childTnLst>
                                    <p:set>
                                      <p:cBhvr>
                                        <p:cTn id="287" dur="1" fill="hold">
                                          <p:stCondLst>
                                            <p:cond delay="0"/>
                                          </p:stCondLst>
                                        </p:cTn>
                                        <p:tgtEl>
                                          <p:spTgt spid="39">
                                            <p:bg/>
                                          </p:spTgt>
                                        </p:tgtEl>
                                        <p:attrNameLst>
                                          <p:attrName>style.visibility</p:attrName>
                                        </p:attrNameLst>
                                      </p:cBhvr>
                                      <p:to>
                                        <p:strVal val="visible"/>
                                      </p:to>
                                    </p:set>
                                    <p:anim calcmode="lin" valueType="num">
                                      <p:cBhvr>
                                        <p:cTn id="288" dur="350" fill="hold"/>
                                        <p:tgtEl>
                                          <p:spTgt spid="39">
                                            <p:bg/>
                                          </p:spTgt>
                                        </p:tgtEl>
                                        <p:attrNameLst>
                                          <p:attrName>ppt_w</p:attrName>
                                        </p:attrNameLst>
                                      </p:cBhvr>
                                      <p:tavLst>
                                        <p:tav tm="0">
                                          <p:val>
                                            <p:fltVal val="0"/>
                                          </p:val>
                                        </p:tav>
                                        <p:tav tm="100000">
                                          <p:val>
                                            <p:strVal val="#ppt_w"/>
                                          </p:val>
                                        </p:tav>
                                      </p:tavLst>
                                    </p:anim>
                                    <p:anim calcmode="lin" valueType="num">
                                      <p:cBhvr>
                                        <p:cTn id="289" dur="350" fill="hold"/>
                                        <p:tgtEl>
                                          <p:spTgt spid="39">
                                            <p:bg/>
                                          </p:spTgt>
                                        </p:tgtEl>
                                        <p:attrNameLst>
                                          <p:attrName>ppt_h</p:attrName>
                                        </p:attrNameLst>
                                      </p:cBhvr>
                                      <p:tavLst>
                                        <p:tav tm="0">
                                          <p:val>
                                            <p:fltVal val="0"/>
                                          </p:val>
                                        </p:tav>
                                        <p:tav tm="100000">
                                          <p:val>
                                            <p:strVal val="#ppt_h"/>
                                          </p:val>
                                        </p:tav>
                                      </p:tavLst>
                                    </p:anim>
                                    <p:animEffect transition="in" filter="fade">
                                      <p:cBhvr>
                                        <p:cTn id="290" dur="350"/>
                                        <p:tgtEl>
                                          <p:spTgt spid="39">
                                            <p:bg/>
                                          </p:spTgt>
                                        </p:tgtEl>
                                      </p:cBhvr>
                                    </p:animEffect>
                                    <p:anim calcmode="lin" valueType="num">
                                      <p:cBhvr>
                                        <p:cTn id="291" dur="350" fill="hold"/>
                                        <p:tgtEl>
                                          <p:spTgt spid="39">
                                            <p:bg/>
                                          </p:spTgt>
                                        </p:tgtEl>
                                        <p:attrNameLst>
                                          <p:attrName>ppt_x</p:attrName>
                                        </p:attrNameLst>
                                      </p:cBhvr>
                                      <p:tavLst>
                                        <p:tav tm="0">
                                          <p:val>
                                            <p:fltVal val="0.5"/>
                                          </p:val>
                                        </p:tav>
                                        <p:tav tm="100000">
                                          <p:val>
                                            <p:strVal val="#ppt_x"/>
                                          </p:val>
                                        </p:tav>
                                      </p:tavLst>
                                    </p:anim>
                                    <p:anim calcmode="lin" valueType="num">
                                      <p:cBhvr>
                                        <p:cTn id="292" dur="350" fill="hold"/>
                                        <p:tgtEl>
                                          <p:spTgt spid="39">
                                            <p:bg/>
                                          </p:spTgt>
                                        </p:tgtEl>
                                        <p:attrNameLst>
                                          <p:attrName>ppt_y</p:attrName>
                                        </p:attrNameLst>
                                      </p:cBhvr>
                                      <p:tavLst>
                                        <p:tav tm="0">
                                          <p:val>
                                            <p:fltVal val="0.5"/>
                                          </p:val>
                                        </p:tav>
                                        <p:tav tm="100000">
                                          <p:val>
                                            <p:strVal val="#ppt_y"/>
                                          </p:val>
                                        </p:tav>
                                      </p:tavLst>
                                    </p:anim>
                                  </p:childTnLst>
                                </p:cTn>
                              </p:par>
                              <p:par>
                                <p:cTn id="293" presetID="53" presetClass="entr" presetSubtype="528" fill="hold" grpId="0" nodeType="withEffect">
                                  <p:stCondLst>
                                    <p:cond delay="0"/>
                                  </p:stCondLst>
                                  <p:childTnLst>
                                    <p:set>
                                      <p:cBhvr>
                                        <p:cTn id="294" dur="1" fill="hold">
                                          <p:stCondLst>
                                            <p:cond delay="0"/>
                                          </p:stCondLst>
                                        </p:cTn>
                                        <p:tgtEl>
                                          <p:spTgt spid="39">
                                            <p:txEl>
                                              <p:pRg st="0" end="0"/>
                                            </p:txEl>
                                          </p:spTgt>
                                        </p:tgtEl>
                                        <p:attrNameLst>
                                          <p:attrName>style.visibility</p:attrName>
                                        </p:attrNameLst>
                                      </p:cBhvr>
                                      <p:to>
                                        <p:strVal val="visible"/>
                                      </p:to>
                                    </p:set>
                                    <p:anim calcmode="lin" valueType="num">
                                      <p:cBhvr>
                                        <p:cTn id="295" dur="350" fill="hold"/>
                                        <p:tgtEl>
                                          <p:spTgt spid="39">
                                            <p:txEl>
                                              <p:pRg st="0" end="0"/>
                                            </p:txEl>
                                          </p:spTgt>
                                        </p:tgtEl>
                                        <p:attrNameLst>
                                          <p:attrName>ppt_w</p:attrName>
                                        </p:attrNameLst>
                                      </p:cBhvr>
                                      <p:tavLst>
                                        <p:tav tm="0">
                                          <p:val>
                                            <p:fltVal val="0"/>
                                          </p:val>
                                        </p:tav>
                                        <p:tav tm="100000">
                                          <p:val>
                                            <p:strVal val="#ppt_w"/>
                                          </p:val>
                                        </p:tav>
                                      </p:tavLst>
                                    </p:anim>
                                    <p:anim calcmode="lin" valueType="num">
                                      <p:cBhvr>
                                        <p:cTn id="296" dur="35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297" dur="350"/>
                                        <p:tgtEl>
                                          <p:spTgt spid="39">
                                            <p:txEl>
                                              <p:pRg st="0" end="0"/>
                                            </p:txEl>
                                          </p:spTgt>
                                        </p:tgtEl>
                                      </p:cBhvr>
                                    </p:animEffect>
                                    <p:anim calcmode="lin" valueType="num">
                                      <p:cBhvr>
                                        <p:cTn id="298" dur="350" fill="hold"/>
                                        <p:tgtEl>
                                          <p:spTgt spid="39">
                                            <p:txEl>
                                              <p:pRg st="0" end="0"/>
                                            </p:txEl>
                                          </p:spTgt>
                                        </p:tgtEl>
                                        <p:attrNameLst>
                                          <p:attrName>ppt_x</p:attrName>
                                        </p:attrNameLst>
                                      </p:cBhvr>
                                      <p:tavLst>
                                        <p:tav tm="0">
                                          <p:val>
                                            <p:fltVal val="0.5"/>
                                          </p:val>
                                        </p:tav>
                                        <p:tav tm="100000">
                                          <p:val>
                                            <p:strVal val="#ppt_x"/>
                                          </p:val>
                                        </p:tav>
                                      </p:tavLst>
                                    </p:anim>
                                    <p:anim calcmode="lin" valueType="num">
                                      <p:cBhvr>
                                        <p:cTn id="299" dur="350" fill="hold"/>
                                        <p:tgtEl>
                                          <p:spTgt spid="39">
                                            <p:txEl>
                                              <p:pRg st="0" end="0"/>
                                            </p:txEl>
                                          </p:spTgt>
                                        </p:tgtEl>
                                        <p:attrNameLst>
                                          <p:attrName>ppt_y</p:attrName>
                                        </p:attrNameLst>
                                      </p:cBhvr>
                                      <p:tavLst>
                                        <p:tav tm="0">
                                          <p:val>
                                            <p:fltVal val="0.5"/>
                                          </p:val>
                                        </p:tav>
                                        <p:tav tm="100000">
                                          <p:val>
                                            <p:strVal val="#ppt_y"/>
                                          </p:val>
                                        </p:tav>
                                      </p:tavLst>
                                    </p:anim>
                                  </p:childTnLst>
                                </p:cTn>
                              </p:par>
                              <p:par>
                                <p:cTn id="300" presetID="53" presetClass="entr" presetSubtype="528" fill="hold" grpId="0" nodeType="withEffect">
                                  <p:stCondLst>
                                    <p:cond delay="350"/>
                                  </p:stCondLst>
                                  <p:childTnLst>
                                    <p:set>
                                      <p:cBhvr>
                                        <p:cTn id="301" dur="1" fill="hold">
                                          <p:stCondLst>
                                            <p:cond delay="0"/>
                                          </p:stCondLst>
                                        </p:cTn>
                                        <p:tgtEl>
                                          <p:spTgt spid="11">
                                            <p:bg/>
                                          </p:spTgt>
                                        </p:tgtEl>
                                        <p:attrNameLst>
                                          <p:attrName>style.visibility</p:attrName>
                                        </p:attrNameLst>
                                      </p:cBhvr>
                                      <p:to>
                                        <p:strVal val="visible"/>
                                      </p:to>
                                    </p:set>
                                    <p:anim calcmode="lin" valueType="num">
                                      <p:cBhvr>
                                        <p:cTn id="302" dur="350" fill="hold"/>
                                        <p:tgtEl>
                                          <p:spTgt spid="11">
                                            <p:bg/>
                                          </p:spTgt>
                                        </p:tgtEl>
                                        <p:attrNameLst>
                                          <p:attrName>ppt_w</p:attrName>
                                        </p:attrNameLst>
                                      </p:cBhvr>
                                      <p:tavLst>
                                        <p:tav tm="0">
                                          <p:val>
                                            <p:fltVal val="0"/>
                                          </p:val>
                                        </p:tav>
                                        <p:tav tm="100000">
                                          <p:val>
                                            <p:strVal val="#ppt_w"/>
                                          </p:val>
                                        </p:tav>
                                      </p:tavLst>
                                    </p:anim>
                                    <p:anim calcmode="lin" valueType="num">
                                      <p:cBhvr>
                                        <p:cTn id="303" dur="350" fill="hold"/>
                                        <p:tgtEl>
                                          <p:spTgt spid="11">
                                            <p:bg/>
                                          </p:spTgt>
                                        </p:tgtEl>
                                        <p:attrNameLst>
                                          <p:attrName>ppt_h</p:attrName>
                                        </p:attrNameLst>
                                      </p:cBhvr>
                                      <p:tavLst>
                                        <p:tav tm="0">
                                          <p:val>
                                            <p:fltVal val="0"/>
                                          </p:val>
                                        </p:tav>
                                        <p:tav tm="100000">
                                          <p:val>
                                            <p:strVal val="#ppt_h"/>
                                          </p:val>
                                        </p:tav>
                                      </p:tavLst>
                                    </p:anim>
                                    <p:animEffect transition="in" filter="fade">
                                      <p:cBhvr>
                                        <p:cTn id="304" dur="350"/>
                                        <p:tgtEl>
                                          <p:spTgt spid="11">
                                            <p:bg/>
                                          </p:spTgt>
                                        </p:tgtEl>
                                      </p:cBhvr>
                                    </p:animEffect>
                                    <p:anim calcmode="lin" valueType="num">
                                      <p:cBhvr>
                                        <p:cTn id="305" dur="350" fill="hold"/>
                                        <p:tgtEl>
                                          <p:spTgt spid="11">
                                            <p:bg/>
                                          </p:spTgt>
                                        </p:tgtEl>
                                        <p:attrNameLst>
                                          <p:attrName>ppt_x</p:attrName>
                                        </p:attrNameLst>
                                      </p:cBhvr>
                                      <p:tavLst>
                                        <p:tav tm="0">
                                          <p:val>
                                            <p:fltVal val="0.5"/>
                                          </p:val>
                                        </p:tav>
                                        <p:tav tm="100000">
                                          <p:val>
                                            <p:strVal val="#ppt_x"/>
                                          </p:val>
                                        </p:tav>
                                      </p:tavLst>
                                    </p:anim>
                                    <p:anim calcmode="lin" valueType="num">
                                      <p:cBhvr>
                                        <p:cTn id="306" dur="350" fill="hold"/>
                                        <p:tgtEl>
                                          <p:spTgt spid="11">
                                            <p:bg/>
                                          </p:spTgt>
                                        </p:tgtEl>
                                        <p:attrNameLst>
                                          <p:attrName>ppt_y</p:attrName>
                                        </p:attrNameLst>
                                      </p:cBhvr>
                                      <p:tavLst>
                                        <p:tav tm="0">
                                          <p:val>
                                            <p:fltVal val="0.5"/>
                                          </p:val>
                                        </p:tav>
                                        <p:tav tm="100000">
                                          <p:val>
                                            <p:strVal val="#ppt_y"/>
                                          </p:val>
                                        </p:tav>
                                      </p:tavLst>
                                    </p:anim>
                                  </p:childTnLst>
                                </p:cTn>
                              </p:par>
                              <p:par>
                                <p:cTn id="307" presetID="53" presetClass="entr" presetSubtype="528" fill="hold" grpId="0" nodeType="withEffect">
                                  <p:stCondLst>
                                    <p:cond delay="350"/>
                                  </p:stCondLst>
                                  <p:childTnLst>
                                    <p:set>
                                      <p:cBhvr>
                                        <p:cTn id="308" dur="1" fill="hold">
                                          <p:stCondLst>
                                            <p:cond delay="0"/>
                                          </p:stCondLst>
                                        </p:cTn>
                                        <p:tgtEl>
                                          <p:spTgt spid="11">
                                            <p:txEl>
                                              <p:pRg st="0" end="0"/>
                                            </p:txEl>
                                          </p:spTgt>
                                        </p:tgtEl>
                                        <p:attrNameLst>
                                          <p:attrName>style.visibility</p:attrName>
                                        </p:attrNameLst>
                                      </p:cBhvr>
                                      <p:to>
                                        <p:strVal val="visible"/>
                                      </p:to>
                                    </p:set>
                                    <p:anim calcmode="lin" valueType="num">
                                      <p:cBhvr>
                                        <p:cTn id="309" dur="3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10" dur="3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11" dur="350"/>
                                        <p:tgtEl>
                                          <p:spTgt spid="11">
                                            <p:txEl>
                                              <p:pRg st="0" end="0"/>
                                            </p:txEl>
                                          </p:spTgt>
                                        </p:tgtEl>
                                      </p:cBhvr>
                                    </p:animEffect>
                                    <p:anim calcmode="lin" valueType="num">
                                      <p:cBhvr>
                                        <p:cTn id="312" dur="350" fill="hold"/>
                                        <p:tgtEl>
                                          <p:spTgt spid="11">
                                            <p:txEl>
                                              <p:pRg st="0" end="0"/>
                                            </p:txEl>
                                          </p:spTgt>
                                        </p:tgtEl>
                                        <p:attrNameLst>
                                          <p:attrName>ppt_x</p:attrName>
                                        </p:attrNameLst>
                                      </p:cBhvr>
                                      <p:tavLst>
                                        <p:tav tm="0">
                                          <p:val>
                                            <p:fltVal val="0.5"/>
                                          </p:val>
                                        </p:tav>
                                        <p:tav tm="100000">
                                          <p:val>
                                            <p:strVal val="#ppt_x"/>
                                          </p:val>
                                        </p:tav>
                                      </p:tavLst>
                                    </p:anim>
                                    <p:anim calcmode="lin" valueType="num">
                                      <p:cBhvr>
                                        <p:cTn id="313" dur="350" fill="hold"/>
                                        <p:tgtEl>
                                          <p:spTgt spid="11">
                                            <p:txEl>
                                              <p:pRg st="0" end="0"/>
                                            </p:txEl>
                                          </p:spTgt>
                                        </p:tgtEl>
                                        <p:attrNameLst>
                                          <p:attrName>ppt_y</p:attrName>
                                        </p:attrNameLst>
                                      </p:cBhvr>
                                      <p:tavLst>
                                        <p:tav tm="0">
                                          <p:val>
                                            <p:fltVal val="0.5"/>
                                          </p:val>
                                        </p:tav>
                                        <p:tav tm="100000">
                                          <p:val>
                                            <p:strVal val="#ppt_y"/>
                                          </p:val>
                                        </p:tav>
                                      </p:tavLst>
                                    </p:anim>
                                  </p:childTnLst>
                                </p:cTn>
                              </p:par>
                            </p:childTnLst>
                          </p:cTn>
                        </p:par>
                        <p:par>
                          <p:cTn id="314" fill="hold">
                            <p:stCondLst>
                              <p:cond delay="7350"/>
                            </p:stCondLst>
                            <p:childTnLst>
                              <p:par>
                                <p:cTn id="315" presetID="53" presetClass="entr" presetSubtype="528" fill="hold" grpId="0" nodeType="afterEffect">
                                  <p:stCondLst>
                                    <p:cond delay="0"/>
                                  </p:stCondLst>
                                  <p:childTnLst>
                                    <p:set>
                                      <p:cBhvr>
                                        <p:cTn id="316" dur="1" fill="hold">
                                          <p:stCondLst>
                                            <p:cond delay="0"/>
                                          </p:stCondLst>
                                        </p:cTn>
                                        <p:tgtEl>
                                          <p:spTgt spid="34">
                                            <p:bg/>
                                          </p:spTgt>
                                        </p:tgtEl>
                                        <p:attrNameLst>
                                          <p:attrName>style.visibility</p:attrName>
                                        </p:attrNameLst>
                                      </p:cBhvr>
                                      <p:to>
                                        <p:strVal val="visible"/>
                                      </p:to>
                                    </p:set>
                                    <p:anim calcmode="lin" valueType="num">
                                      <p:cBhvr>
                                        <p:cTn id="317" dur="350" fill="hold"/>
                                        <p:tgtEl>
                                          <p:spTgt spid="34">
                                            <p:bg/>
                                          </p:spTgt>
                                        </p:tgtEl>
                                        <p:attrNameLst>
                                          <p:attrName>ppt_w</p:attrName>
                                        </p:attrNameLst>
                                      </p:cBhvr>
                                      <p:tavLst>
                                        <p:tav tm="0">
                                          <p:val>
                                            <p:fltVal val="0"/>
                                          </p:val>
                                        </p:tav>
                                        <p:tav tm="100000">
                                          <p:val>
                                            <p:strVal val="#ppt_w"/>
                                          </p:val>
                                        </p:tav>
                                      </p:tavLst>
                                    </p:anim>
                                    <p:anim calcmode="lin" valueType="num">
                                      <p:cBhvr>
                                        <p:cTn id="318" dur="350" fill="hold"/>
                                        <p:tgtEl>
                                          <p:spTgt spid="34">
                                            <p:bg/>
                                          </p:spTgt>
                                        </p:tgtEl>
                                        <p:attrNameLst>
                                          <p:attrName>ppt_h</p:attrName>
                                        </p:attrNameLst>
                                      </p:cBhvr>
                                      <p:tavLst>
                                        <p:tav tm="0">
                                          <p:val>
                                            <p:fltVal val="0"/>
                                          </p:val>
                                        </p:tav>
                                        <p:tav tm="100000">
                                          <p:val>
                                            <p:strVal val="#ppt_h"/>
                                          </p:val>
                                        </p:tav>
                                      </p:tavLst>
                                    </p:anim>
                                    <p:animEffect transition="in" filter="fade">
                                      <p:cBhvr>
                                        <p:cTn id="319" dur="350"/>
                                        <p:tgtEl>
                                          <p:spTgt spid="34">
                                            <p:bg/>
                                          </p:spTgt>
                                        </p:tgtEl>
                                      </p:cBhvr>
                                    </p:animEffect>
                                    <p:anim calcmode="lin" valueType="num">
                                      <p:cBhvr>
                                        <p:cTn id="320" dur="350" fill="hold"/>
                                        <p:tgtEl>
                                          <p:spTgt spid="34">
                                            <p:bg/>
                                          </p:spTgt>
                                        </p:tgtEl>
                                        <p:attrNameLst>
                                          <p:attrName>ppt_x</p:attrName>
                                        </p:attrNameLst>
                                      </p:cBhvr>
                                      <p:tavLst>
                                        <p:tav tm="0">
                                          <p:val>
                                            <p:fltVal val="0.5"/>
                                          </p:val>
                                        </p:tav>
                                        <p:tav tm="100000">
                                          <p:val>
                                            <p:strVal val="#ppt_x"/>
                                          </p:val>
                                        </p:tav>
                                      </p:tavLst>
                                    </p:anim>
                                    <p:anim calcmode="lin" valueType="num">
                                      <p:cBhvr>
                                        <p:cTn id="321" dur="350" fill="hold"/>
                                        <p:tgtEl>
                                          <p:spTgt spid="34">
                                            <p:bg/>
                                          </p:spTgt>
                                        </p:tgtEl>
                                        <p:attrNameLst>
                                          <p:attrName>ppt_y</p:attrName>
                                        </p:attrNameLst>
                                      </p:cBhvr>
                                      <p:tavLst>
                                        <p:tav tm="0">
                                          <p:val>
                                            <p:fltVal val="0.5"/>
                                          </p:val>
                                        </p:tav>
                                        <p:tav tm="100000">
                                          <p:val>
                                            <p:strVal val="#ppt_y"/>
                                          </p:val>
                                        </p:tav>
                                      </p:tavLst>
                                    </p:anim>
                                  </p:childTnLst>
                                </p:cTn>
                              </p:par>
                              <p:par>
                                <p:cTn id="322" presetID="53" presetClass="entr" presetSubtype="528" fill="hold" grpId="0" nodeType="withEffect">
                                  <p:stCondLst>
                                    <p:cond delay="0"/>
                                  </p:stCondLst>
                                  <p:childTnLst>
                                    <p:set>
                                      <p:cBhvr>
                                        <p:cTn id="323" dur="1" fill="hold">
                                          <p:stCondLst>
                                            <p:cond delay="0"/>
                                          </p:stCondLst>
                                        </p:cTn>
                                        <p:tgtEl>
                                          <p:spTgt spid="34">
                                            <p:txEl>
                                              <p:pRg st="0" end="0"/>
                                            </p:txEl>
                                          </p:spTgt>
                                        </p:tgtEl>
                                        <p:attrNameLst>
                                          <p:attrName>style.visibility</p:attrName>
                                        </p:attrNameLst>
                                      </p:cBhvr>
                                      <p:to>
                                        <p:strVal val="visible"/>
                                      </p:to>
                                    </p:set>
                                    <p:anim calcmode="lin" valueType="num">
                                      <p:cBhvr>
                                        <p:cTn id="324" dur="3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325" dur="3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326" dur="350"/>
                                        <p:tgtEl>
                                          <p:spTgt spid="34">
                                            <p:txEl>
                                              <p:pRg st="0" end="0"/>
                                            </p:txEl>
                                          </p:spTgt>
                                        </p:tgtEl>
                                      </p:cBhvr>
                                    </p:animEffect>
                                    <p:anim calcmode="lin" valueType="num">
                                      <p:cBhvr>
                                        <p:cTn id="327" dur="350" fill="hold"/>
                                        <p:tgtEl>
                                          <p:spTgt spid="34">
                                            <p:txEl>
                                              <p:pRg st="0" end="0"/>
                                            </p:txEl>
                                          </p:spTgt>
                                        </p:tgtEl>
                                        <p:attrNameLst>
                                          <p:attrName>ppt_x</p:attrName>
                                        </p:attrNameLst>
                                      </p:cBhvr>
                                      <p:tavLst>
                                        <p:tav tm="0">
                                          <p:val>
                                            <p:fltVal val="0.5"/>
                                          </p:val>
                                        </p:tav>
                                        <p:tav tm="100000">
                                          <p:val>
                                            <p:strVal val="#ppt_x"/>
                                          </p:val>
                                        </p:tav>
                                      </p:tavLst>
                                    </p:anim>
                                    <p:anim calcmode="lin" valueType="num">
                                      <p:cBhvr>
                                        <p:cTn id="328" dur="350" fill="hold"/>
                                        <p:tgtEl>
                                          <p:spTgt spid="34">
                                            <p:txEl>
                                              <p:pRg st="0" end="0"/>
                                            </p:txEl>
                                          </p:spTgt>
                                        </p:tgtEl>
                                        <p:attrNameLst>
                                          <p:attrName>ppt_y</p:attrName>
                                        </p:attrNameLst>
                                      </p:cBhvr>
                                      <p:tavLst>
                                        <p:tav tm="0">
                                          <p:val>
                                            <p:fltVal val="0.5"/>
                                          </p:val>
                                        </p:tav>
                                        <p:tav tm="100000">
                                          <p:val>
                                            <p:strVal val="#ppt_y"/>
                                          </p:val>
                                        </p:tav>
                                      </p:tavLst>
                                    </p:anim>
                                  </p:childTnLst>
                                </p:cTn>
                              </p:par>
                            </p:childTnLst>
                          </p:cTn>
                        </p:par>
                        <p:par>
                          <p:cTn id="329" fill="hold">
                            <p:stCondLst>
                              <p:cond delay="7700"/>
                            </p:stCondLst>
                            <p:childTnLst>
                              <p:par>
                                <p:cTn id="330" presetID="53" presetClass="entr" presetSubtype="528" fill="hold" grpId="0" nodeType="afterEffect">
                                  <p:stCondLst>
                                    <p:cond delay="0"/>
                                  </p:stCondLst>
                                  <p:childTnLst>
                                    <p:set>
                                      <p:cBhvr>
                                        <p:cTn id="331" dur="1" fill="hold">
                                          <p:stCondLst>
                                            <p:cond delay="0"/>
                                          </p:stCondLst>
                                        </p:cTn>
                                        <p:tgtEl>
                                          <p:spTgt spid="40">
                                            <p:bg/>
                                          </p:spTgt>
                                        </p:tgtEl>
                                        <p:attrNameLst>
                                          <p:attrName>style.visibility</p:attrName>
                                        </p:attrNameLst>
                                      </p:cBhvr>
                                      <p:to>
                                        <p:strVal val="visible"/>
                                      </p:to>
                                    </p:set>
                                    <p:anim calcmode="lin" valueType="num">
                                      <p:cBhvr>
                                        <p:cTn id="332" dur="350" fill="hold"/>
                                        <p:tgtEl>
                                          <p:spTgt spid="40">
                                            <p:bg/>
                                          </p:spTgt>
                                        </p:tgtEl>
                                        <p:attrNameLst>
                                          <p:attrName>ppt_w</p:attrName>
                                        </p:attrNameLst>
                                      </p:cBhvr>
                                      <p:tavLst>
                                        <p:tav tm="0">
                                          <p:val>
                                            <p:fltVal val="0"/>
                                          </p:val>
                                        </p:tav>
                                        <p:tav tm="100000">
                                          <p:val>
                                            <p:strVal val="#ppt_w"/>
                                          </p:val>
                                        </p:tav>
                                      </p:tavLst>
                                    </p:anim>
                                    <p:anim calcmode="lin" valueType="num">
                                      <p:cBhvr>
                                        <p:cTn id="333" dur="350" fill="hold"/>
                                        <p:tgtEl>
                                          <p:spTgt spid="40">
                                            <p:bg/>
                                          </p:spTgt>
                                        </p:tgtEl>
                                        <p:attrNameLst>
                                          <p:attrName>ppt_h</p:attrName>
                                        </p:attrNameLst>
                                      </p:cBhvr>
                                      <p:tavLst>
                                        <p:tav tm="0">
                                          <p:val>
                                            <p:fltVal val="0"/>
                                          </p:val>
                                        </p:tav>
                                        <p:tav tm="100000">
                                          <p:val>
                                            <p:strVal val="#ppt_h"/>
                                          </p:val>
                                        </p:tav>
                                      </p:tavLst>
                                    </p:anim>
                                    <p:animEffect transition="in" filter="fade">
                                      <p:cBhvr>
                                        <p:cTn id="334" dur="350"/>
                                        <p:tgtEl>
                                          <p:spTgt spid="40">
                                            <p:bg/>
                                          </p:spTgt>
                                        </p:tgtEl>
                                      </p:cBhvr>
                                    </p:animEffect>
                                    <p:anim calcmode="lin" valueType="num">
                                      <p:cBhvr>
                                        <p:cTn id="335" dur="350" fill="hold"/>
                                        <p:tgtEl>
                                          <p:spTgt spid="40">
                                            <p:bg/>
                                          </p:spTgt>
                                        </p:tgtEl>
                                        <p:attrNameLst>
                                          <p:attrName>ppt_x</p:attrName>
                                        </p:attrNameLst>
                                      </p:cBhvr>
                                      <p:tavLst>
                                        <p:tav tm="0">
                                          <p:val>
                                            <p:fltVal val="0.5"/>
                                          </p:val>
                                        </p:tav>
                                        <p:tav tm="100000">
                                          <p:val>
                                            <p:strVal val="#ppt_x"/>
                                          </p:val>
                                        </p:tav>
                                      </p:tavLst>
                                    </p:anim>
                                    <p:anim calcmode="lin" valueType="num">
                                      <p:cBhvr>
                                        <p:cTn id="336" dur="350" fill="hold"/>
                                        <p:tgtEl>
                                          <p:spTgt spid="40">
                                            <p:bg/>
                                          </p:spTgt>
                                        </p:tgtEl>
                                        <p:attrNameLst>
                                          <p:attrName>ppt_y</p:attrName>
                                        </p:attrNameLst>
                                      </p:cBhvr>
                                      <p:tavLst>
                                        <p:tav tm="0">
                                          <p:val>
                                            <p:fltVal val="0.5"/>
                                          </p:val>
                                        </p:tav>
                                        <p:tav tm="100000">
                                          <p:val>
                                            <p:strVal val="#ppt_y"/>
                                          </p:val>
                                        </p:tav>
                                      </p:tavLst>
                                    </p:anim>
                                  </p:childTnLst>
                                </p:cTn>
                              </p:par>
                              <p:par>
                                <p:cTn id="337" presetID="53" presetClass="entr" presetSubtype="528" fill="hold" grpId="0" nodeType="withEffect">
                                  <p:stCondLst>
                                    <p:cond delay="0"/>
                                  </p:stCondLst>
                                  <p:childTnLst>
                                    <p:set>
                                      <p:cBhvr>
                                        <p:cTn id="338" dur="1" fill="hold">
                                          <p:stCondLst>
                                            <p:cond delay="0"/>
                                          </p:stCondLst>
                                        </p:cTn>
                                        <p:tgtEl>
                                          <p:spTgt spid="40">
                                            <p:txEl>
                                              <p:pRg st="0" end="0"/>
                                            </p:txEl>
                                          </p:spTgt>
                                        </p:tgtEl>
                                        <p:attrNameLst>
                                          <p:attrName>style.visibility</p:attrName>
                                        </p:attrNameLst>
                                      </p:cBhvr>
                                      <p:to>
                                        <p:strVal val="visible"/>
                                      </p:to>
                                    </p:set>
                                    <p:anim calcmode="lin" valueType="num">
                                      <p:cBhvr>
                                        <p:cTn id="339" dur="350" fill="hold"/>
                                        <p:tgtEl>
                                          <p:spTgt spid="40">
                                            <p:txEl>
                                              <p:pRg st="0" end="0"/>
                                            </p:txEl>
                                          </p:spTgt>
                                        </p:tgtEl>
                                        <p:attrNameLst>
                                          <p:attrName>ppt_w</p:attrName>
                                        </p:attrNameLst>
                                      </p:cBhvr>
                                      <p:tavLst>
                                        <p:tav tm="0">
                                          <p:val>
                                            <p:fltVal val="0"/>
                                          </p:val>
                                        </p:tav>
                                        <p:tav tm="100000">
                                          <p:val>
                                            <p:strVal val="#ppt_w"/>
                                          </p:val>
                                        </p:tav>
                                      </p:tavLst>
                                    </p:anim>
                                    <p:anim calcmode="lin" valueType="num">
                                      <p:cBhvr>
                                        <p:cTn id="340" dur="35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341" dur="350"/>
                                        <p:tgtEl>
                                          <p:spTgt spid="40">
                                            <p:txEl>
                                              <p:pRg st="0" end="0"/>
                                            </p:txEl>
                                          </p:spTgt>
                                        </p:tgtEl>
                                      </p:cBhvr>
                                    </p:animEffect>
                                    <p:anim calcmode="lin" valueType="num">
                                      <p:cBhvr>
                                        <p:cTn id="342" dur="350" fill="hold"/>
                                        <p:tgtEl>
                                          <p:spTgt spid="40">
                                            <p:txEl>
                                              <p:pRg st="0" end="0"/>
                                            </p:txEl>
                                          </p:spTgt>
                                        </p:tgtEl>
                                        <p:attrNameLst>
                                          <p:attrName>ppt_x</p:attrName>
                                        </p:attrNameLst>
                                      </p:cBhvr>
                                      <p:tavLst>
                                        <p:tav tm="0">
                                          <p:val>
                                            <p:fltVal val="0.5"/>
                                          </p:val>
                                        </p:tav>
                                        <p:tav tm="100000">
                                          <p:val>
                                            <p:strVal val="#ppt_x"/>
                                          </p:val>
                                        </p:tav>
                                      </p:tavLst>
                                    </p:anim>
                                    <p:anim calcmode="lin" valueType="num">
                                      <p:cBhvr>
                                        <p:cTn id="343" dur="350" fill="hold"/>
                                        <p:tgtEl>
                                          <p:spTgt spid="40">
                                            <p:txEl>
                                              <p:pRg st="0" end="0"/>
                                            </p:txEl>
                                          </p:spTgt>
                                        </p:tgtEl>
                                        <p:attrNameLst>
                                          <p:attrName>ppt_y</p:attrName>
                                        </p:attrNameLst>
                                      </p:cBhvr>
                                      <p:tavLst>
                                        <p:tav tm="0">
                                          <p:val>
                                            <p:fltVal val="0.5"/>
                                          </p:val>
                                        </p:tav>
                                        <p:tav tm="100000">
                                          <p:val>
                                            <p:strVal val="#ppt_y"/>
                                          </p:val>
                                        </p:tav>
                                      </p:tavLst>
                                    </p:anim>
                                  </p:childTnLst>
                                </p:cTn>
                              </p:par>
                            </p:childTnLst>
                          </p:cTn>
                        </p:par>
                        <p:par>
                          <p:cTn id="344" fill="hold">
                            <p:stCondLst>
                              <p:cond delay="8050"/>
                            </p:stCondLst>
                            <p:childTnLst>
                              <p:par>
                                <p:cTn id="345" presetID="53" presetClass="entr" presetSubtype="528" fill="hold" grpId="0" nodeType="afterEffect">
                                  <p:stCondLst>
                                    <p:cond delay="0"/>
                                  </p:stCondLst>
                                  <p:childTnLst>
                                    <p:set>
                                      <p:cBhvr>
                                        <p:cTn id="346" dur="1" fill="hold">
                                          <p:stCondLst>
                                            <p:cond delay="0"/>
                                          </p:stCondLst>
                                        </p:cTn>
                                        <p:tgtEl>
                                          <p:spTgt spid="42">
                                            <p:bg/>
                                          </p:spTgt>
                                        </p:tgtEl>
                                        <p:attrNameLst>
                                          <p:attrName>style.visibility</p:attrName>
                                        </p:attrNameLst>
                                      </p:cBhvr>
                                      <p:to>
                                        <p:strVal val="visible"/>
                                      </p:to>
                                    </p:set>
                                    <p:anim calcmode="lin" valueType="num">
                                      <p:cBhvr>
                                        <p:cTn id="347" dur="350" fill="hold"/>
                                        <p:tgtEl>
                                          <p:spTgt spid="42">
                                            <p:bg/>
                                          </p:spTgt>
                                        </p:tgtEl>
                                        <p:attrNameLst>
                                          <p:attrName>ppt_w</p:attrName>
                                        </p:attrNameLst>
                                      </p:cBhvr>
                                      <p:tavLst>
                                        <p:tav tm="0">
                                          <p:val>
                                            <p:fltVal val="0"/>
                                          </p:val>
                                        </p:tav>
                                        <p:tav tm="100000">
                                          <p:val>
                                            <p:strVal val="#ppt_w"/>
                                          </p:val>
                                        </p:tav>
                                      </p:tavLst>
                                    </p:anim>
                                    <p:anim calcmode="lin" valueType="num">
                                      <p:cBhvr>
                                        <p:cTn id="348" dur="350" fill="hold"/>
                                        <p:tgtEl>
                                          <p:spTgt spid="42">
                                            <p:bg/>
                                          </p:spTgt>
                                        </p:tgtEl>
                                        <p:attrNameLst>
                                          <p:attrName>ppt_h</p:attrName>
                                        </p:attrNameLst>
                                      </p:cBhvr>
                                      <p:tavLst>
                                        <p:tav tm="0">
                                          <p:val>
                                            <p:fltVal val="0"/>
                                          </p:val>
                                        </p:tav>
                                        <p:tav tm="100000">
                                          <p:val>
                                            <p:strVal val="#ppt_h"/>
                                          </p:val>
                                        </p:tav>
                                      </p:tavLst>
                                    </p:anim>
                                    <p:animEffect transition="in" filter="fade">
                                      <p:cBhvr>
                                        <p:cTn id="349" dur="350"/>
                                        <p:tgtEl>
                                          <p:spTgt spid="42">
                                            <p:bg/>
                                          </p:spTgt>
                                        </p:tgtEl>
                                      </p:cBhvr>
                                    </p:animEffect>
                                    <p:anim calcmode="lin" valueType="num">
                                      <p:cBhvr>
                                        <p:cTn id="350" dur="350" fill="hold"/>
                                        <p:tgtEl>
                                          <p:spTgt spid="42">
                                            <p:bg/>
                                          </p:spTgt>
                                        </p:tgtEl>
                                        <p:attrNameLst>
                                          <p:attrName>ppt_x</p:attrName>
                                        </p:attrNameLst>
                                      </p:cBhvr>
                                      <p:tavLst>
                                        <p:tav tm="0">
                                          <p:val>
                                            <p:fltVal val="0.5"/>
                                          </p:val>
                                        </p:tav>
                                        <p:tav tm="100000">
                                          <p:val>
                                            <p:strVal val="#ppt_x"/>
                                          </p:val>
                                        </p:tav>
                                      </p:tavLst>
                                    </p:anim>
                                    <p:anim calcmode="lin" valueType="num">
                                      <p:cBhvr>
                                        <p:cTn id="351" dur="350" fill="hold"/>
                                        <p:tgtEl>
                                          <p:spTgt spid="42">
                                            <p:bg/>
                                          </p:spTgt>
                                        </p:tgtEl>
                                        <p:attrNameLst>
                                          <p:attrName>ppt_y</p:attrName>
                                        </p:attrNameLst>
                                      </p:cBhvr>
                                      <p:tavLst>
                                        <p:tav tm="0">
                                          <p:val>
                                            <p:fltVal val="0.5"/>
                                          </p:val>
                                        </p:tav>
                                        <p:tav tm="100000">
                                          <p:val>
                                            <p:strVal val="#ppt_y"/>
                                          </p:val>
                                        </p:tav>
                                      </p:tavLst>
                                    </p:anim>
                                  </p:childTnLst>
                                </p:cTn>
                              </p:par>
                              <p:par>
                                <p:cTn id="352" presetID="53" presetClass="entr" presetSubtype="528" fill="hold" grpId="0" nodeType="withEffect">
                                  <p:stCondLst>
                                    <p:cond delay="0"/>
                                  </p:stCondLst>
                                  <p:childTnLst>
                                    <p:set>
                                      <p:cBhvr>
                                        <p:cTn id="353" dur="1" fill="hold">
                                          <p:stCondLst>
                                            <p:cond delay="0"/>
                                          </p:stCondLst>
                                        </p:cTn>
                                        <p:tgtEl>
                                          <p:spTgt spid="42">
                                            <p:txEl>
                                              <p:pRg st="0" end="0"/>
                                            </p:txEl>
                                          </p:spTgt>
                                        </p:tgtEl>
                                        <p:attrNameLst>
                                          <p:attrName>style.visibility</p:attrName>
                                        </p:attrNameLst>
                                      </p:cBhvr>
                                      <p:to>
                                        <p:strVal val="visible"/>
                                      </p:to>
                                    </p:set>
                                    <p:anim calcmode="lin" valueType="num">
                                      <p:cBhvr>
                                        <p:cTn id="354" dur="350" fill="hold"/>
                                        <p:tgtEl>
                                          <p:spTgt spid="42">
                                            <p:txEl>
                                              <p:pRg st="0" end="0"/>
                                            </p:txEl>
                                          </p:spTgt>
                                        </p:tgtEl>
                                        <p:attrNameLst>
                                          <p:attrName>ppt_w</p:attrName>
                                        </p:attrNameLst>
                                      </p:cBhvr>
                                      <p:tavLst>
                                        <p:tav tm="0">
                                          <p:val>
                                            <p:fltVal val="0"/>
                                          </p:val>
                                        </p:tav>
                                        <p:tav tm="100000">
                                          <p:val>
                                            <p:strVal val="#ppt_w"/>
                                          </p:val>
                                        </p:tav>
                                      </p:tavLst>
                                    </p:anim>
                                    <p:anim calcmode="lin" valueType="num">
                                      <p:cBhvr>
                                        <p:cTn id="355" dur="35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356" dur="350"/>
                                        <p:tgtEl>
                                          <p:spTgt spid="42">
                                            <p:txEl>
                                              <p:pRg st="0" end="0"/>
                                            </p:txEl>
                                          </p:spTgt>
                                        </p:tgtEl>
                                      </p:cBhvr>
                                    </p:animEffect>
                                    <p:anim calcmode="lin" valueType="num">
                                      <p:cBhvr>
                                        <p:cTn id="357" dur="350" fill="hold"/>
                                        <p:tgtEl>
                                          <p:spTgt spid="42">
                                            <p:txEl>
                                              <p:pRg st="0" end="0"/>
                                            </p:txEl>
                                          </p:spTgt>
                                        </p:tgtEl>
                                        <p:attrNameLst>
                                          <p:attrName>ppt_x</p:attrName>
                                        </p:attrNameLst>
                                      </p:cBhvr>
                                      <p:tavLst>
                                        <p:tav tm="0">
                                          <p:val>
                                            <p:fltVal val="0.5"/>
                                          </p:val>
                                        </p:tav>
                                        <p:tav tm="100000">
                                          <p:val>
                                            <p:strVal val="#ppt_x"/>
                                          </p:val>
                                        </p:tav>
                                      </p:tavLst>
                                    </p:anim>
                                    <p:anim calcmode="lin" valueType="num">
                                      <p:cBhvr>
                                        <p:cTn id="358" dur="350" fill="hold"/>
                                        <p:tgtEl>
                                          <p:spTgt spid="42">
                                            <p:txEl>
                                              <p:pRg st="0" end="0"/>
                                            </p:txEl>
                                          </p:spTgt>
                                        </p:tgtEl>
                                        <p:attrNameLst>
                                          <p:attrName>ppt_y</p:attrName>
                                        </p:attrNameLst>
                                      </p:cBhvr>
                                      <p:tavLst>
                                        <p:tav tm="0">
                                          <p:val>
                                            <p:fltVal val="0.5"/>
                                          </p:val>
                                        </p:tav>
                                        <p:tav tm="100000">
                                          <p:val>
                                            <p:strVal val="#ppt_y"/>
                                          </p:val>
                                        </p:tav>
                                      </p:tavLst>
                                    </p:anim>
                                  </p:childTnLst>
                                </p:cTn>
                              </p:par>
                              <p:par>
                                <p:cTn id="359" presetID="53" presetClass="entr" presetSubtype="528" fill="hold" grpId="0" nodeType="withEffect">
                                  <p:stCondLst>
                                    <p:cond delay="350"/>
                                  </p:stCondLst>
                                  <p:childTnLst>
                                    <p:set>
                                      <p:cBhvr>
                                        <p:cTn id="360" dur="1" fill="hold">
                                          <p:stCondLst>
                                            <p:cond delay="0"/>
                                          </p:stCondLst>
                                        </p:cTn>
                                        <p:tgtEl>
                                          <p:spTgt spid="3">
                                            <p:bg/>
                                          </p:spTgt>
                                        </p:tgtEl>
                                        <p:attrNameLst>
                                          <p:attrName>style.visibility</p:attrName>
                                        </p:attrNameLst>
                                      </p:cBhvr>
                                      <p:to>
                                        <p:strVal val="visible"/>
                                      </p:to>
                                    </p:set>
                                    <p:anim calcmode="lin" valueType="num">
                                      <p:cBhvr>
                                        <p:cTn id="361" dur="350" fill="hold"/>
                                        <p:tgtEl>
                                          <p:spTgt spid="3">
                                            <p:bg/>
                                          </p:spTgt>
                                        </p:tgtEl>
                                        <p:attrNameLst>
                                          <p:attrName>ppt_w</p:attrName>
                                        </p:attrNameLst>
                                      </p:cBhvr>
                                      <p:tavLst>
                                        <p:tav tm="0">
                                          <p:val>
                                            <p:fltVal val="0"/>
                                          </p:val>
                                        </p:tav>
                                        <p:tav tm="100000">
                                          <p:val>
                                            <p:strVal val="#ppt_w"/>
                                          </p:val>
                                        </p:tav>
                                      </p:tavLst>
                                    </p:anim>
                                    <p:anim calcmode="lin" valueType="num">
                                      <p:cBhvr>
                                        <p:cTn id="362" dur="350" fill="hold"/>
                                        <p:tgtEl>
                                          <p:spTgt spid="3">
                                            <p:bg/>
                                          </p:spTgt>
                                        </p:tgtEl>
                                        <p:attrNameLst>
                                          <p:attrName>ppt_h</p:attrName>
                                        </p:attrNameLst>
                                      </p:cBhvr>
                                      <p:tavLst>
                                        <p:tav tm="0">
                                          <p:val>
                                            <p:fltVal val="0"/>
                                          </p:val>
                                        </p:tav>
                                        <p:tav tm="100000">
                                          <p:val>
                                            <p:strVal val="#ppt_h"/>
                                          </p:val>
                                        </p:tav>
                                      </p:tavLst>
                                    </p:anim>
                                    <p:animEffect transition="in" filter="fade">
                                      <p:cBhvr>
                                        <p:cTn id="363" dur="350"/>
                                        <p:tgtEl>
                                          <p:spTgt spid="3">
                                            <p:bg/>
                                          </p:spTgt>
                                        </p:tgtEl>
                                      </p:cBhvr>
                                    </p:animEffect>
                                    <p:anim calcmode="lin" valueType="num">
                                      <p:cBhvr>
                                        <p:cTn id="364" dur="350" fill="hold"/>
                                        <p:tgtEl>
                                          <p:spTgt spid="3">
                                            <p:bg/>
                                          </p:spTgt>
                                        </p:tgtEl>
                                        <p:attrNameLst>
                                          <p:attrName>ppt_x</p:attrName>
                                        </p:attrNameLst>
                                      </p:cBhvr>
                                      <p:tavLst>
                                        <p:tav tm="0">
                                          <p:val>
                                            <p:fltVal val="0.5"/>
                                          </p:val>
                                        </p:tav>
                                        <p:tav tm="100000">
                                          <p:val>
                                            <p:strVal val="#ppt_x"/>
                                          </p:val>
                                        </p:tav>
                                      </p:tavLst>
                                    </p:anim>
                                    <p:anim calcmode="lin" valueType="num">
                                      <p:cBhvr>
                                        <p:cTn id="365" dur="350" fill="hold"/>
                                        <p:tgtEl>
                                          <p:spTgt spid="3">
                                            <p:bg/>
                                          </p:spTgt>
                                        </p:tgtEl>
                                        <p:attrNameLst>
                                          <p:attrName>ppt_y</p:attrName>
                                        </p:attrNameLst>
                                      </p:cBhvr>
                                      <p:tavLst>
                                        <p:tav tm="0">
                                          <p:val>
                                            <p:fltVal val="0.5"/>
                                          </p:val>
                                        </p:tav>
                                        <p:tav tm="100000">
                                          <p:val>
                                            <p:strVal val="#ppt_y"/>
                                          </p:val>
                                        </p:tav>
                                      </p:tavLst>
                                    </p:anim>
                                  </p:childTnLst>
                                </p:cTn>
                              </p:par>
                              <p:par>
                                <p:cTn id="366" presetID="53" presetClass="entr" presetSubtype="528" fill="hold" grpId="0" nodeType="withEffect">
                                  <p:stCondLst>
                                    <p:cond delay="350"/>
                                  </p:stCondLst>
                                  <p:childTnLst>
                                    <p:set>
                                      <p:cBhvr>
                                        <p:cTn id="367" dur="1" fill="hold">
                                          <p:stCondLst>
                                            <p:cond delay="0"/>
                                          </p:stCondLst>
                                        </p:cTn>
                                        <p:tgtEl>
                                          <p:spTgt spid="3">
                                            <p:txEl>
                                              <p:pRg st="0" end="0"/>
                                            </p:txEl>
                                          </p:spTgt>
                                        </p:tgtEl>
                                        <p:attrNameLst>
                                          <p:attrName>style.visibility</p:attrName>
                                        </p:attrNameLst>
                                      </p:cBhvr>
                                      <p:to>
                                        <p:strVal val="visible"/>
                                      </p:to>
                                    </p:set>
                                    <p:anim calcmode="lin" valueType="num">
                                      <p:cBhvr>
                                        <p:cTn id="368" dur="35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9" dur="3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70" dur="350"/>
                                        <p:tgtEl>
                                          <p:spTgt spid="3">
                                            <p:txEl>
                                              <p:pRg st="0" end="0"/>
                                            </p:txEl>
                                          </p:spTgt>
                                        </p:tgtEl>
                                      </p:cBhvr>
                                    </p:animEffect>
                                    <p:anim calcmode="lin" valueType="num">
                                      <p:cBhvr>
                                        <p:cTn id="371" dur="350" fill="hold"/>
                                        <p:tgtEl>
                                          <p:spTgt spid="3">
                                            <p:txEl>
                                              <p:pRg st="0" end="0"/>
                                            </p:txEl>
                                          </p:spTgt>
                                        </p:tgtEl>
                                        <p:attrNameLst>
                                          <p:attrName>ppt_x</p:attrName>
                                        </p:attrNameLst>
                                      </p:cBhvr>
                                      <p:tavLst>
                                        <p:tav tm="0">
                                          <p:val>
                                            <p:fltVal val="0.5"/>
                                          </p:val>
                                        </p:tav>
                                        <p:tav tm="100000">
                                          <p:val>
                                            <p:strVal val="#ppt_x"/>
                                          </p:val>
                                        </p:tav>
                                      </p:tavLst>
                                    </p:anim>
                                    <p:anim calcmode="lin" valueType="num">
                                      <p:cBhvr>
                                        <p:cTn id="372" dur="350" fill="hold"/>
                                        <p:tgtEl>
                                          <p:spTgt spid="3">
                                            <p:txEl>
                                              <p:pRg st="0" end="0"/>
                                            </p:txEl>
                                          </p:spTgt>
                                        </p:tgtEl>
                                        <p:attrNameLst>
                                          <p:attrName>ppt_y</p:attrName>
                                        </p:attrNameLst>
                                      </p:cBhvr>
                                      <p:tavLst>
                                        <p:tav tm="0">
                                          <p:val>
                                            <p:fltVal val="0.5"/>
                                          </p:val>
                                        </p:tav>
                                        <p:tav tm="100000">
                                          <p:val>
                                            <p:strVal val="#ppt_y"/>
                                          </p:val>
                                        </p:tav>
                                      </p:tavLst>
                                    </p:anim>
                                  </p:childTnLst>
                                </p:cTn>
                              </p:par>
                              <p:par>
                                <p:cTn id="373" presetID="53" presetClass="entr" presetSubtype="528" fill="hold" grpId="0" nodeType="withEffect">
                                  <p:stCondLst>
                                    <p:cond delay="700"/>
                                  </p:stCondLst>
                                  <p:childTnLst>
                                    <p:set>
                                      <p:cBhvr>
                                        <p:cTn id="374" dur="1" fill="hold">
                                          <p:stCondLst>
                                            <p:cond delay="0"/>
                                          </p:stCondLst>
                                        </p:cTn>
                                        <p:tgtEl>
                                          <p:spTgt spid="2">
                                            <p:bg/>
                                          </p:spTgt>
                                        </p:tgtEl>
                                        <p:attrNameLst>
                                          <p:attrName>style.visibility</p:attrName>
                                        </p:attrNameLst>
                                      </p:cBhvr>
                                      <p:to>
                                        <p:strVal val="visible"/>
                                      </p:to>
                                    </p:set>
                                    <p:anim calcmode="lin" valueType="num">
                                      <p:cBhvr>
                                        <p:cTn id="375" dur="350" fill="hold"/>
                                        <p:tgtEl>
                                          <p:spTgt spid="2">
                                            <p:bg/>
                                          </p:spTgt>
                                        </p:tgtEl>
                                        <p:attrNameLst>
                                          <p:attrName>ppt_w</p:attrName>
                                        </p:attrNameLst>
                                      </p:cBhvr>
                                      <p:tavLst>
                                        <p:tav tm="0">
                                          <p:val>
                                            <p:fltVal val="0"/>
                                          </p:val>
                                        </p:tav>
                                        <p:tav tm="100000">
                                          <p:val>
                                            <p:strVal val="#ppt_w"/>
                                          </p:val>
                                        </p:tav>
                                      </p:tavLst>
                                    </p:anim>
                                    <p:anim calcmode="lin" valueType="num">
                                      <p:cBhvr>
                                        <p:cTn id="376" dur="350" fill="hold"/>
                                        <p:tgtEl>
                                          <p:spTgt spid="2">
                                            <p:bg/>
                                          </p:spTgt>
                                        </p:tgtEl>
                                        <p:attrNameLst>
                                          <p:attrName>ppt_h</p:attrName>
                                        </p:attrNameLst>
                                      </p:cBhvr>
                                      <p:tavLst>
                                        <p:tav tm="0">
                                          <p:val>
                                            <p:fltVal val="0"/>
                                          </p:val>
                                        </p:tav>
                                        <p:tav tm="100000">
                                          <p:val>
                                            <p:strVal val="#ppt_h"/>
                                          </p:val>
                                        </p:tav>
                                      </p:tavLst>
                                    </p:anim>
                                    <p:animEffect transition="in" filter="fade">
                                      <p:cBhvr>
                                        <p:cTn id="377" dur="350"/>
                                        <p:tgtEl>
                                          <p:spTgt spid="2">
                                            <p:bg/>
                                          </p:spTgt>
                                        </p:tgtEl>
                                      </p:cBhvr>
                                    </p:animEffect>
                                    <p:anim calcmode="lin" valueType="num">
                                      <p:cBhvr>
                                        <p:cTn id="378" dur="350" fill="hold"/>
                                        <p:tgtEl>
                                          <p:spTgt spid="2">
                                            <p:bg/>
                                          </p:spTgt>
                                        </p:tgtEl>
                                        <p:attrNameLst>
                                          <p:attrName>ppt_x</p:attrName>
                                        </p:attrNameLst>
                                      </p:cBhvr>
                                      <p:tavLst>
                                        <p:tav tm="0">
                                          <p:val>
                                            <p:fltVal val="0.5"/>
                                          </p:val>
                                        </p:tav>
                                        <p:tav tm="100000">
                                          <p:val>
                                            <p:strVal val="#ppt_x"/>
                                          </p:val>
                                        </p:tav>
                                      </p:tavLst>
                                    </p:anim>
                                    <p:anim calcmode="lin" valueType="num">
                                      <p:cBhvr>
                                        <p:cTn id="379" dur="350" fill="hold"/>
                                        <p:tgtEl>
                                          <p:spTgt spid="2">
                                            <p:bg/>
                                          </p:spTgt>
                                        </p:tgtEl>
                                        <p:attrNameLst>
                                          <p:attrName>ppt_y</p:attrName>
                                        </p:attrNameLst>
                                      </p:cBhvr>
                                      <p:tavLst>
                                        <p:tav tm="0">
                                          <p:val>
                                            <p:fltVal val="0.5"/>
                                          </p:val>
                                        </p:tav>
                                        <p:tav tm="100000">
                                          <p:val>
                                            <p:strVal val="#ppt_y"/>
                                          </p:val>
                                        </p:tav>
                                      </p:tavLst>
                                    </p:anim>
                                  </p:childTnLst>
                                </p:cTn>
                              </p:par>
                              <p:par>
                                <p:cTn id="380" presetID="53" presetClass="entr" presetSubtype="528" fill="hold" grpId="0" nodeType="withEffect">
                                  <p:stCondLst>
                                    <p:cond delay="700"/>
                                  </p:stCondLst>
                                  <p:childTnLst>
                                    <p:set>
                                      <p:cBhvr>
                                        <p:cTn id="381" dur="1" fill="hold">
                                          <p:stCondLst>
                                            <p:cond delay="0"/>
                                          </p:stCondLst>
                                        </p:cTn>
                                        <p:tgtEl>
                                          <p:spTgt spid="2">
                                            <p:txEl>
                                              <p:pRg st="0" end="0"/>
                                            </p:txEl>
                                          </p:spTgt>
                                        </p:tgtEl>
                                        <p:attrNameLst>
                                          <p:attrName>style.visibility</p:attrName>
                                        </p:attrNameLst>
                                      </p:cBhvr>
                                      <p:to>
                                        <p:strVal val="visible"/>
                                      </p:to>
                                    </p:set>
                                    <p:anim calcmode="lin" valueType="num">
                                      <p:cBhvr>
                                        <p:cTn id="382" dur="350" fill="hold"/>
                                        <p:tgtEl>
                                          <p:spTgt spid="2">
                                            <p:txEl>
                                              <p:pRg st="0" end="0"/>
                                            </p:txEl>
                                          </p:spTgt>
                                        </p:tgtEl>
                                        <p:attrNameLst>
                                          <p:attrName>ppt_w</p:attrName>
                                        </p:attrNameLst>
                                      </p:cBhvr>
                                      <p:tavLst>
                                        <p:tav tm="0">
                                          <p:val>
                                            <p:fltVal val="0"/>
                                          </p:val>
                                        </p:tav>
                                        <p:tav tm="100000">
                                          <p:val>
                                            <p:strVal val="#ppt_w"/>
                                          </p:val>
                                        </p:tav>
                                      </p:tavLst>
                                    </p:anim>
                                    <p:anim calcmode="lin" valueType="num">
                                      <p:cBhvr>
                                        <p:cTn id="383" dur="3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4" dur="350"/>
                                        <p:tgtEl>
                                          <p:spTgt spid="2">
                                            <p:txEl>
                                              <p:pRg st="0" end="0"/>
                                            </p:txEl>
                                          </p:spTgt>
                                        </p:tgtEl>
                                      </p:cBhvr>
                                    </p:animEffect>
                                    <p:anim calcmode="lin" valueType="num">
                                      <p:cBhvr>
                                        <p:cTn id="385" dur="350" fill="hold"/>
                                        <p:tgtEl>
                                          <p:spTgt spid="2">
                                            <p:txEl>
                                              <p:pRg st="0" end="0"/>
                                            </p:txEl>
                                          </p:spTgt>
                                        </p:tgtEl>
                                        <p:attrNameLst>
                                          <p:attrName>ppt_x</p:attrName>
                                        </p:attrNameLst>
                                      </p:cBhvr>
                                      <p:tavLst>
                                        <p:tav tm="0">
                                          <p:val>
                                            <p:fltVal val="0.5"/>
                                          </p:val>
                                        </p:tav>
                                        <p:tav tm="100000">
                                          <p:val>
                                            <p:strVal val="#ppt_x"/>
                                          </p:val>
                                        </p:tav>
                                      </p:tavLst>
                                    </p:anim>
                                    <p:anim calcmode="lin" valueType="num">
                                      <p:cBhvr>
                                        <p:cTn id="386" dur="35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P spid="9" grpId="0" uiExpand="1" build="p" animBg="1"/>
      <p:bldP spid="10" grpId="0" uiExpand="1" build="p" animBg="1"/>
      <p:bldP spid="12" grpId="0" build="p" animBg="1"/>
      <p:bldP spid="13" grpId="0" uiExpand="1" build="p" animBg="1"/>
      <p:bldP spid="14" grpId="0" uiExpand="1" build="p" animBg="1"/>
      <p:bldP spid="15" grpId="0" build="p" animBg="1"/>
      <p:bldP spid="17" grpId="0" uiExpand="1" build="p" animBg="1"/>
      <p:bldP spid="18" grpId="0" uiExpand="1" build="p" animBg="1"/>
      <p:bldP spid="30" grpId="0" uiExpand="1" build="p" animBg="1"/>
      <p:bldP spid="26" grpId="0" uiExpand="1" build="p" animBg="1"/>
      <p:bldP spid="29" grpId="0" uiExpand="1" build="p" animBg="1"/>
      <p:bldP spid="38" grpId="0" uiExpand="1" build="p" animBg="1"/>
      <p:bldP spid="39" grpId="0" uiExpand="1" build="p" animBg="1"/>
      <p:bldP spid="34" grpId="0" uiExpand="1" build="p" animBg="1"/>
      <p:bldP spid="40" grpId="0" uiExpand="1" build="p" animBg="1"/>
      <p:bldP spid="42" grpId="0" build="p" animBg="1"/>
      <p:bldP spid="2" grpId="0" build="p" animBg="1"/>
      <p:bldP spid="3" grpId="0" build="p" animBg="1"/>
      <p:bldP spid="4" grpId="0" build="p" animBg="1"/>
      <p:bldP spid="8" grpId="0" build="p" animBg="1"/>
      <p:bldP spid="11" grpId="0" build="p" animBg="1"/>
      <p:bldP spid="19" grpId="0" build="p" animBg="1"/>
      <p:bldP spid="2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FFC614-17D2-43E6-3044-96F47AC0D3FB}"/>
              </a:ext>
            </a:extLst>
          </p:cNvPr>
          <p:cNvSpPr txBox="1"/>
          <p:nvPr/>
        </p:nvSpPr>
        <p:spPr>
          <a:xfrm>
            <a:off x="352039" y="1547432"/>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Field Touchpoints</a:t>
            </a:r>
          </a:p>
        </p:txBody>
      </p:sp>
      <p:sp>
        <p:nvSpPr>
          <p:cNvPr id="145" name="TextBox 144">
            <a:extLst>
              <a:ext uri="{FF2B5EF4-FFF2-40B4-BE49-F238E27FC236}">
                <a16:creationId xmlns:a16="http://schemas.microsoft.com/office/drawing/2014/main" id="{9D2E18C6-011E-4006-A07F-33BB104F02F4}"/>
              </a:ext>
            </a:extLst>
          </p:cNvPr>
          <p:cNvSpPr txBox="1"/>
          <p:nvPr/>
        </p:nvSpPr>
        <p:spPr>
          <a:xfrm>
            <a:off x="352039" y="5610884"/>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Broker Follow-Ups</a:t>
            </a:r>
          </a:p>
        </p:txBody>
      </p:sp>
      <p:sp>
        <p:nvSpPr>
          <p:cNvPr id="90" name="TextBox 89">
            <a:extLst>
              <a:ext uri="{FF2B5EF4-FFF2-40B4-BE49-F238E27FC236}">
                <a16:creationId xmlns:a16="http://schemas.microsoft.com/office/drawing/2014/main" id="{CC3901B2-84D8-4DF7-847E-1B00DB796478}"/>
              </a:ext>
            </a:extLst>
          </p:cNvPr>
          <p:cNvSpPr txBox="1"/>
          <p:nvPr/>
        </p:nvSpPr>
        <p:spPr>
          <a:xfrm>
            <a:off x="352039" y="1547432"/>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Field Touchpoints</a:t>
            </a:r>
          </a:p>
        </p:txBody>
      </p:sp>
      <p:sp>
        <p:nvSpPr>
          <p:cNvPr id="141" name="TextBox 140">
            <a:extLst>
              <a:ext uri="{FF2B5EF4-FFF2-40B4-BE49-F238E27FC236}">
                <a16:creationId xmlns:a16="http://schemas.microsoft.com/office/drawing/2014/main" id="{997A7493-26E1-45F4-B4D8-E0F6D4880C0D}"/>
              </a:ext>
            </a:extLst>
          </p:cNvPr>
          <p:cNvSpPr txBox="1"/>
          <p:nvPr/>
        </p:nvSpPr>
        <p:spPr>
          <a:xfrm>
            <a:off x="352038" y="3578468"/>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In-field presentations</a:t>
            </a:r>
          </a:p>
        </p:txBody>
      </p:sp>
      <p:sp>
        <p:nvSpPr>
          <p:cNvPr id="142" name="TextBox 141">
            <a:extLst>
              <a:ext uri="{FF2B5EF4-FFF2-40B4-BE49-F238E27FC236}">
                <a16:creationId xmlns:a16="http://schemas.microsoft.com/office/drawing/2014/main" id="{3AE873BE-E5F4-4472-973F-932CFAD5F5C7}"/>
              </a:ext>
            </a:extLst>
          </p:cNvPr>
          <p:cNvSpPr txBox="1"/>
          <p:nvPr/>
        </p:nvSpPr>
        <p:spPr>
          <a:xfrm>
            <a:off x="352039" y="5610884"/>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Broker Follow-Ups</a:t>
            </a:r>
          </a:p>
        </p:txBody>
      </p:sp>
      <p:sp>
        <p:nvSpPr>
          <p:cNvPr id="143" name="TextBox 142">
            <a:extLst>
              <a:ext uri="{FF2B5EF4-FFF2-40B4-BE49-F238E27FC236}">
                <a16:creationId xmlns:a16="http://schemas.microsoft.com/office/drawing/2014/main" id="{1CEA0F1A-2D47-44C6-9C5D-2E66AE233573}"/>
              </a:ext>
            </a:extLst>
          </p:cNvPr>
          <p:cNvSpPr txBox="1"/>
          <p:nvPr/>
        </p:nvSpPr>
        <p:spPr>
          <a:xfrm>
            <a:off x="352039" y="1547432"/>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Field Touchpoints</a:t>
            </a:r>
          </a:p>
        </p:txBody>
      </p:sp>
      <p:sp>
        <p:nvSpPr>
          <p:cNvPr id="144" name="TextBox 143">
            <a:extLst>
              <a:ext uri="{FF2B5EF4-FFF2-40B4-BE49-F238E27FC236}">
                <a16:creationId xmlns:a16="http://schemas.microsoft.com/office/drawing/2014/main" id="{6869F810-2BE4-4006-A62B-1868C747C32C}"/>
              </a:ext>
            </a:extLst>
          </p:cNvPr>
          <p:cNvSpPr txBox="1"/>
          <p:nvPr/>
        </p:nvSpPr>
        <p:spPr>
          <a:xfrm>
            <a:off x="352039" y="3070709"/>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Prospecting Calls</a:t>
            </a:r>
          </a:p>
        </p:txBody>
      </p:sp>
      <p:sp>
        <p:nvSpPr>
          <p:cNvPr id="120" name="TextBox 119">
            <a:extLst>
              <a:ext uri="{FF2B5EF4-FFF2-40B4-BE49-F238E27FC236}">
                <a16:creationId xmlns:a16="http://schemas.microsoft.com/office/drawing/2014/main" id="{11E7588F-E820-4B0D-BB35-76F19ECB59C9}"/>
              </a:ext>
            </a:extLst>
          </p:cNvPr>
          <p:cNvSpPr txBox="1"/>
          <p:nvPr/>
        </p:nvSpPr>
        <p:spPr>
          <a:xfrm>
            <a:off x="352038" y="3578468"/>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In-field presentations</a:t>
            </a:r>
          </a:p>
        </p:txBody>
      </p:sp>
      <p:sp>
        <p:nvSpPr>
          <p:cNvPr id="121" name="TextBox 120">
            <a:extLst>
              <a:ext uri="{FF2B5EF4-FFF2-40B4-BE49-F238E27FC236}">
                <a16:creationId xmlns:a16="http://schemas.microsoft.com/office/drawing/2014/main" id="{7CD5E348-9EAF-48D9-AEF1-87D1F6864CCC}"/>
              </a:ext>
            </a:extLst>
          </p:cNvPr>
          <p:cNvSpPr txBox="1"/>
          <p:nvPr/>
        </p:nvSpPr>
        <p:spPr>
          <a:xfrm>
            <a:off x="352039" y="5610884"/>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Broker Follow-Ups</a:t>
            </a:r>
          </a:p>
        </p:txBody>
      </p:sp>
      <p:sp>
        <p:nvSpPr>
          <p:cNvPr id="122" name="TextBox 121">
            <a:extLst>
              <a:ext uri="{FF2B5EF4-FFF2-40B4-BE49-F238E27FC236}">
                <a16:creationId xmlns:a16="http://schemas.microsoft.com/office/drawing/2014/main" id="{0878A136-5B22-4353-8F03-D8FDF150DF13}"/>
              </a:ext>
            </a:extLst>
          </p:cNvPr>
          <p:cNvSpPr txBox="1"/>
          <p:nvPr/>
        </p:nvSpPr>
        <p:spPr>
          <a:xfrm>
            <a:off x="352039" y="1547432"/>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Field Touchpoints</a:t>
            </a:r>
          </a:p>
        </p:txBody>
      </p:sp>
      <p:sp>
        <p:nvSpPr>
          <p:cNvPr id="123" name="TextBox 122">
            <a:extLst>
              <a:ext uri="{FF2B5EF4-FFF2-40B4-BE49-F238E27FC236}">
                <a16:creationId xmlns:a16="http://schemas.microsoft.com/office/drawing/2014/main" id="{B978E1E1-A7F3-480D-8127-F24E5D5E9B46}"/>
              </a:ext>
            </a:extLst>
          </p:cNvPr>
          <p:cNvSpPr txBox="1"/>
          <p:nvPr/>
        </p:nvSpPr>
        <p:spPr>
          <a:xfrm>
            <a:off x="352039" y="3070709"/>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Prospecting Calls</a:t>
            </a:r>
          </a:p>
        </p:txBody>
      </p:sp>
      <p:sp>
        <p:nvSpPr>
          <p:cNvPr id="124" name="TextBox 123">
            <a:extLst>
              <a:ext uri="{FF2B5EF4-FFF2-40B4-BE49-F238E27FC236}">
                <a16:creationId xmlns:a16="http://schemas.microsoft.com/office/drawing/2014/main" id="{4ED8B20F-2361-4766-8CCA-76364E82141B}"/>
              </a:ext>
            </a:extLst>
          </p:cNvPr>
          <p:cNvSpPr txBox="1"/>
          <p:nvPr/>
        </p:nvSpPr>
        <p:spPr>
          <a:xfrm>
            <a:off x="352038" y="3578468"/>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In-field presentations</a:t>
            </a:r>
          </a:p>
        </p:txBody>
      </p:sp>
      <p:sp>
        <p:nvSpPr>
          <p:cNvPr id="125" name="TextBox 124">
            <a:extLst>
              <a:ext uri="{FF2B5EF4-FFF2-40B4-BE49-F238E27FC236}">
                <a16:creationId xmlns:a16="http://schemas.microsoft.com/office/drawing/2014/main" id="{D9DECD94-7224-463D-908F-A95424708F7C}"/>
              </a:ext>
            </a:extLst>
          </p:cNvPr>
          <p:cNvSpPr txBox="1"/>
          <p:nvPr/>
        </p:nvSpPr>
        <p:spPr>
          <a:xfrm>
            <a:off x="352039" y="5610884"/>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Broker Follow-Ups</a:t>
            </a:r>
          </a:p>
        </p:txBody>
      </p:sp>
      <p:sp>
        <p:nvSpPr>
          <p:cNvPr id="126" name="TextBox 125">
            <a:extLst>
              <a:ext uri="{FF2B5EF4-FFF2-40B4-BE49-F238E27FC236}">
                <a16:creationId xmlns:a16="http://schemas.microsoft.com/office/drawing/2014/main" id="{6F2943AE-BA3D-431E-9DF5-B548B1A5F108}"/>
              </a:ext>
            </a:extLst>
          </p:cNvPr>
          <p:cNvSpPr txBox="1"/>
          <p:nvPr/>
        </p:nvSpPr>
        <p:spPr>
          <a:xfrm>
            <a:off x="352039" y="1547432"/>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Field Touchpoints</a:t>
            </a:r>
          </a:p>
        </p:txBody>
      </p:sp>
      <p:sp>
        <p:nvSpPr>
          <p:cNvPr id="127" name="TextBox 126">
            <a:extLst>
              <a:ext uri="{FF2B5EF4-FFF2-40B4-BE49-F238E27FC236}">
                <a16:creationId xmlns:a16="http://schemas.microsoft.com/office/drawing/2014/main" id="{9FE0D086-C372-45C0-8742-0384C3BD8DB8}"/>
              </a:ext>
            </a:extLst>
          </p:cNvPr>
          <p:cNvSpPr txBox="1"/>
          <p:nvPr/>
        </p:nvSpPr>
        <p:spPr>
          <a:xfrm>
            <a:off x="352039" y="3070709"/>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Prospecting Calls</a:t>
            </a:r>
          </a:p>
        </p:txBody>
      </p:sp>
      <p:sp>
        <p:nvSpPr>
          <p:cNvPr id="128" name="TextBox 127">
            <a:extLst>
              <a:ext uri="{FF2B5EF4-FFF2-40B4-BE49-F238E27FC236}">
                <a16:creationId xmlns:a16="http://schemas.microsoft.com/office/drawing/2014/main" id="{6DCA9550-3A63-472B-A47E-A6BCECB200BC}"/>
              </a:ext>
            </a:extLst>
          </p:cNvPr>
          <p:cNvSpPr txBox="1"/>
          <p:nvPr/>
        </p:nvSpPr>
        <p:spPr>
          <a:xfrm>
            <a:off x="352038" y="3578468"/>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In-field presentations</a:t>
            </a:r>
          </a:p>
        </p:txBody>
      </p:sp>
      <p:sp>
        <p:nvSpPr>
          <p:cNvPr id="129" name="TextBox 128">
            <a:extLst>
              <a:ext uri="{FF2B5EF4-FFF2-40B4-BE49-F238E27FC236}">
                <a16:creationId xmlns:a16="http://schemas.microsoft.com/office/drawing/2014/main" id="{DE069311-6301-40DA-B534-7F8183ADB059}"/>
              </a:ext>
            </a:extLst>
          </p:cNvPr>
          <p:cNvSpPr txBox="1"/>
          <p:nvPr/>
        </p:nvSpPr>
        <p:spPr>
          <a:xfrm>
            <a:off x="352039" y="5610884"/>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Broker Follow-Ups</a:t>
            </a:r>
          </a:p>
        </p:txBody>
      </p:sp>
      <p:sp>
        <p:nvSpPr>
          <p:cNvPr id="131" name="TextBox 130">
            <a:extLst>
              <a:ext uri="{FF2B5EF4-FFF2-40B4-BE49-F238E27FC236}">
                <a16:creationId xmlns:a16="http://schemas.microsoft.com/office/drawing/2014/main" id="{9D5AD1A9-9DD2-46D2-842C-4B118EF4E504}"/>
              </a:ext>
            </a:extLst>
          </p:cNvPr>
          <p:cNvSpPr txBox="1"/>
          <p:nvPr/>
        </p:nvSpPr>
        <p:spPr>
          <a:xfrm>
            <a:off x="352039" y="3070709"/>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Prospecting Calls</a:t>
            </a:r>
          </a:p>
        </p:txBody>
      </p:sp>
      <p:sp>
        <p:nvSpPr>
          <p:cNvPr id="132" name="TextBox 131">
            <a:extLst>
              <a:ext uri="{FF2B5EF4-FFF2-40B4-BE49-F238E27FC236}">
                <a16:creationId xmlns:a16="http://schemas.microsoft.com/office/drawing/2014/main" id="{592C7AD7-89E0-4165-BAD8-C5EA7DC12E01}"/>
              </a:ext>
            </a:extLst>
          </p:cNvPr>
          <p:cNvSpPr txBox="1"/>
          <p:nvPr/>
        </p:nvSpPr>
        <p:spPr>
          <a:xfrm>
            <a:off x="6238310" y="1547432"/>
            <a:ext cx="2423160" cy="411480"/>
          </a:xfrm>
          <a:prstGeom prst="rect">
            <a:avLst/>
          </a:prstGeom>
          <a:solidFill>
            <a:srgbClr val="FF9999"/>
          </a:solidFill>
          <a:ln w="12700">
            <a:solidFill>
              <a:srgbClr val="B72B33"/>
            </a:solidFill>
          </a:ln>
        </p:spPr>
        <p:txBody>
          <a:bodyPr wrap="square" lIns="91440" tIns="91440" rIns="91440" bIns="91440" rtlCol="0" anchor="ctr" anchorCtr="0">
            <a:noAutofit/>
          </a:bodyPr>
          <a:lstStyle/>
          <a:p>
            <a:pPr algn="l"/>
            <a:r>
              <a:rPr lang="en-US" sz="1400" dirty="0">
                <a:latin typeface="Abadi" panose="020B0604020104020204" pitchFamily="34" charset="0"/>
              </a:rPr>
              <a:t>New Agent Debrief</a:t>
            </a:r>
          </a:p>
        </p:txBody>
      </p:sp>
      <p:sp>
        <p:nvSpPr>
          <p:cNvPr id="25" name="TextBox 24">
            <a:extLst>
              <a:ext uri="{FF2B5EF4-FFF2-40B4-BE49-F238E27FC236}">
                <a16:creationId xmlns:a16="http://schemas.microsoft.com/office/drawing/2014/main" id="{262D7D9B-6B54-4463-BC65-BFACA80E3B41}"/>
              </a:ext>
            </a:extLst>
          </p:cNvPr>
          <p:cNvSpPr txBox="1"/>
          <p:nvPr/>
        </p:nvSpPr>
        <p:spPr>
          <a:xfrm>
            <a:off x="352039" y="1164238"/>
            <a:ext cx="2490160" cy="276999"/>
          </a:xfrm>
          <a:prstGeom prst="rect">
            <a:avLst/>
          </a:prstGeom>
          <a:noFill/>
          <a:ln>
            <a:noFill/>
          </a:ln>
        </p:spPr>
        <p:txBody>
          <a:bodyPr wrap="square" lIns="0" tIns="0" rIns="0" bIns="0" rtlCol="0" anchor="ctr" anchorCtr="0">
            <a:spAutoFit/>
          </a:bodyPr>
          <a:lstStyle/>
          <a:p>
            <a:r>
              <a:rPr lang="en-US" b="1" dirty="0">
                <a:solidFill>
                  <a:srgbClr val="B0FC64"/>
                </a:solidFill>
                <a:latin typeface="Abadi" panose="020B0604020104020204" pitchFamily="34" charset="0"/>
              </a:rPr>
              <a:t>SALES ACTIVITIES</a:t>
            </a:r>
          </a:p>
        </p:txBody>
      </p:sp>
      <p:sp>
        <p:nvSpPr>
          <p:cNvPr id="26" name="TextBox 25">
            <a:extLst>
              <a:ext uri="{FF2B5EF4-FFF2-40B4-BE49-F238E27FC236}">
                <a16:creationId xmlns:a16="http://schemas.microsoft.com/office/drawing/2014/main" id="{AB5F25B9-A66C-4697-BC9E-84768D25EFF5}"/>
              </a:ext>
            </a:extLst>
          </p:cNvPr>
          <p:cNvSpPr txBox="1"/>
          <p:nvPr/>
        </p:nvSpPr>
        <p:spPr>
          <a:xfrm>
            <a:off x="3286790" y="1164238"/>
            <a:ext cx="2498055" cy="276999"/>
          </a:xfrm>
          <a:prstGeom prst="rect">
            <a:avLst/>
          </a:prstGeom>
          <a:noFill/>
          <a:ln>
            <a:noFill/>
          </a:ln>
        </p:spPr>
        <p:txBody>
          <a:bodyPr wrap="square" lIns="0" tIns="0" rIns="0" bIns="0" rtlCol="0" anchor="ctr" anchorCtr="0">
            <a:spAutoFit/>
          </a:bodyPr>
          <a:lstStyle/>
          <a:p>
            <a:r>
              <a:rPr lang="en-US" b="1" dirty="0">
                <a:solidFill>
                  <a:srgbClr val="FFFF00"/>
                </a:solidFill>
                <a:latin typeface="Abadi" panose="020B0604020104020204" pitchFamily="34" charset="0"/>
              </a:rPr>
              <a:t>RECRUITING ACTIVITIES</a:t>
            </a:r>
          </a:p>
        </p:txBody>
      </p:sp>
      <p:sp>
        <p:nvSpPr>
          <p:cNvPr id="27" name="TextBox 26">
            <a:extLst>
              <a:ext uri="{FF2B5EF4-FFF2-40B4-BE49-F238E27FC236}">
                <a16:creationId xmlns:a16="http://schemas.microsoft.com/office/drawing/2014/main" id="{C0AF9403-0296-45E5-8F5B-D57FE05F8A52}"/>
              </a:ext>
            </a:extLst>
          </p:cNvPr>
          <p:cNvSpPr txBox="1"/>
          <p:nvPr/>
        </p:nvSpPr>
        <p:spPr>
          <a:xfrm>
            <a:off x="6238310" y="1164238"/>
            <a:ext cx="2526380" cy="276999"/>
          </a:xfrm>
          <a:prstGeom prst="rect">
            <a:avLst/>
          </a:prstGeom>
          <a:noFill/>
          <a:ln>
            <a:noFill/>
          </a:ln>
        </p:spPr>
        <p:txBody>
          <a:bodyPr wrap="square" lIns="0" tIns="0" rIns="0" bIns="0" rtlCol="0" anchor="ctr" anchorCtr="0">
            <a:spAutoFit/>
          </a:bodyPr>
          <a:lstStyle/>
          <a:p>
            <a:r>
              <a:rPr lang="en-US" b="1" dirty="0">
                <a:solidFill>
                  <a:srgbClr val="FF9999"/>
                </a:solidFill>
                <a:latin typeface="Abadi" panose="020B0604020104020204" pitchFamily="34" charset="0"/>
              </a:rPr>
              <a:t>COACHING ACTIVITIES</a:t>
            </a:r>
          </a:p>
        </p:txBody>
      </p:sp>
      <p:sp>
        <p:nvSpPr>
          <p:cNvPr id="28" name="TextBox 27">
            <a:extLst>
              <a:ext uri="{FF2B5EF4-FFF2-40B4-BE49-F238E27FC236}">
                <a16:creationId xmlns:a16="http://schemas.microsoft.com/office/drawing/2014/main" id="{EE02BB65-0BB3-4327-AD3C-3398FF3FF55F}"/>
              </a:ext>
            </a:extLst>
          </p:cNvPr>
          <p:cNvSpPr txBox="1"/>
          <p:nvPr/>
        </p:nvSpPr>
        <p:spPr>
          <a:xfrm>
            <a:off x="9294708" y="1164238"/>
            <a:ext cx="2503589" cy="553998"/>
          </a:xfrm>
          <a:prstGeom prst="rect">
            <a:avLst/>
          </a:prstGeom>
          <a:noFill/>
          <a:ln>
            <a:noFill/>
          </a:ln>
        </p:spPr>
        <p:txBody>
          <a:bodyPr wrap="square" lIns="0" tIns="0" rIns="0" bIns="0" rtlCol="0" anchor="ctr" anchorCtr="0">
            <a:spAutoFit/>
          </a:bodyPr>
          <a:lstStyle/>
          <a:p>
            <a:r>
              <a:rPr lang="en-US" b="1" dirty="0">
                <a:solidFill>
                  <a:srgbClr val="BDD7EE"/>
                </a:solidFill>
                <a:latin typeface="Abadi" panose="020B0604020104020204" pitchFamily="34" charset="0"/>
              </a:rPr>
              <a:t>ADMINISTRATIVE ACTIVITIES</a:t>
            </a:r>
          </a:p>
        </p:txBody>
      </p:sp>
      <p:cxnSp>
        <p:nvCxnSpPr>
          <p:cNvPr id="31" name="Straight Connector 30">
            <a:extLst>
              <a:ext uri="{FF2B5EF4-FFF2-40B4-BE49-F238E27FC236}">
                <a16:creationId xmlns:a16="http://schemas.microsoft.com/office/drawing/2014/main" id="{DEA09BB9-413F-41B8-A63A-12302F814EB0}"/>
              </a:ext>
            </a:extLst>
          </p:cNvPr>
          <p:cNvCxnSpPr>
            <a:cxnSpLocks/>
          </p:cNvCxnSpPr>
          <p:nvPr/>
        </p:nvCxnSpPr>
        <p:spPr>
          <a:xfrm>
            <a:off x="141449" y="1058003"/>
            <a:ext cx="2828925" cy="0"/>
          </a:xfrm>
          <a:prstGeom prst="line">
            <a:avLst/>
          </a:prstGeom>
          <a:ln w="19050">
            <a:solidFill>
              <a:srgbClr val="B0FC6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DD4B0BC-4FBD-4B60-ADD5-E9CEB31754DB}"/>
              </a:ext>
            </a:extLst>
          </p:cNvPr>
          <p:cNvCxnSpPr>
            <a:cxnSpLocks/>
          </p:cNvCxnSpPr>
          <p:nvPr/>
        </p:nvCxnSpPr>
        <p:spPr>
          <a:xfrm>
            <a:off x="144624" y="6680928"/>
            <a:ext cx="2825750" cy="0"/>
          </a:xfrm>
          <a:prstGeom prst="line">
            <a:avLst/>
          </a:prstGeom>
          <a:ln w="19050">
            <a:solidFill>
              <a:srgbClr val="B0FC6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1D3740-CB0B-4FD4-92EB-312D0378DE91}"/>
              </a:ext>
            </a:extLst>
          </p:cNvPr>
          <p:cNvCxnSpPr>
            <a:cxnSpLocks/>
          </p:cNvCxnSpPr>
          <p:nvPr/>
        </p:nvCxnSpPr>
        <p:spPr>
          <a:xfrm>
            <a:off x="2970374" y="1048385"/>
            <a:ext cx="0" cy="5632543"/>
          </a:xfrm>
          <a:prstGeom prst="line">
            <a:avLst/>
          </a:prstGeom>
          <a:ln w="19050">
            <a:solidFill>
              <a:srgbClr val="B0FC6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354FF0-012E-4518-B88D-A283D4FD6C03}"/>
              </a:ext>
            </a:extLst>
          </p:cNvPr>
          <p:cNvCxnSpPr>
            <a:cxnSpLocks/>
          </p:cNvCxnSpPr>
          <p:nvPr/>
        </p:nvCxnSpPr>
        <p:spPr>
          <a:xfrm>
            <a:off x="150974" y="1058003"/>
            <a:ext cx="0" cy="5622925"/>
          </a:xfrm>
          <a:prstGeom prst="line">
            <a:avLst/>
          </a:prstGeom>
          <a:ln w="19050">
            <a:solidFill>
              <a:srgbClr val="B0FC6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F45B9AA-0BFF-4422-B90B-43DEA921E794}"/>
              </a:ext>
            </a:extLst>
          </p:cNvPr>
          <p:cNvCxnSpPr>
            <a:cxnSpLocks/>
          </p:cNvCxnSpPr>
          <p:nvPr/>
        </p:nvCxnSpPr>
        <p:spPr>
          <a:xfrm>
            <a:off x="3114677" y="1058003"/>
            <a:ext cx="2828925" cy="0"/>
          </a:xfrm>
          <a:prstGeom prst="line">
            <a:avLst/>
          </a:prstGeom>
          <a:ln w="19050">
            <a:solidFill>
              <a:srgbClr val="FFD63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CE82EB-1B1E-4933-B41E-7D5D0FF301CE}"/>
              </a:ext>
            </a:extLst>
          </p:cNvPr>
          <p:cNvCxnSpPr>
            <a:cxnSpLocks/>
          </p:cNvCxnSpPr>
          <p:nvPr/>
        </p:nvCxnSpPr>
        <p:spPr>
          <a:xfrm>
            <a:off x="3117852" y="6668956"/>
            <a:ext cx="2825750" cy="0"/>
          </a:xfrm>
          <a:prstGeom prst="line">
            <a:avLst/>
          </a:prstGeom>
          <a:ln w="19050">
            <a:solidFill>
              <a:srgbClr val="FFD63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F0BA722-0710-4925-B178-DA7A38B1486C}"/>
              </a:ext>
            </a:extLst>
          </p:cNvPr>
          <p:cNvCxnSpPr>
            <a:cxnSpLocks/>
          </p:cNvCxnSpPr>
          <p:nvPr/>
        </p:nvCxnSpPr>
        <p:spPr>
          <a:xfrm>
            <a:off x="5943602" y="1048385"/>
            <a:ext cx="0" cy="5632543"/>
          </a:xfrm>
          <a:prstGeom prst="line">
            <a:avLst/>
          </a:prstGeom>
          <a:ln w="19050">
            <a:solidFill>
              <a:srgbClr val="FFD63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B4B002B-34CC-49E4-BFE3-E83A7F718598}"/>
              </a:ext>
            </a:extLst>
          </p:cNvPr>
          <p:cNvCxnSpPr>
            <a:cxnSpLocks/>
          </p:cNvCxnSpPr>
          <p:nvPr/>
        </p:nvCxnSpPr>
        <p:spPr>
          <a:xfrm>
            <a:off x="3124202" y="1058003"/>
            <a:ext cx="0" cy="5610953"/>
          </a:xfrm>
          <a:prstGeom prst="line">
            <a:avLst/>
          </a:prstGeom>
          <a:ln w="19050">
            <a:solidFill>
              <a:srgbClr val="FFD63E"/>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DF23BC-EC30-47C7-A8A7-B1F3608CF9CD}"/>
              </a:ext>
            </a:extLst>
          </p:cNvPr>
          <p:cNvCxnSpPr>
            <a:cxnSpLocks/>
          </p:cNvCxnSpPr>
          <p:nvPr/>
        </p:nvCxnSpPr>
        <p:spPr>
          <a:xfrm>
            <a:off x="6092825" y="1058003"/>
            <a:ext cx="2828925" cy="0"/>
          </a:xfrm>
          <a:prstGeom prst="line">
            <a:avLst/>
          </a:prstGeom>
          <a:ln w="19050">
            <a:solidFill>
              <a:srgbClr val="FF999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B9AB59C-8B9E-4385-B2AA-BF5282E18CFD}"/>
              </a:ext>
            </a:extLst>
          </p:cNvPr>
          <p:cNvCxnSpPr>
            <a:cxnSpLocks/>
          </p:cNvCxnSpPr>
          <p:nvPr/>
        </p:nvCxnSpPr>
        <p:spPr>
          <a:xfrm>
            <a:off x="6096000" y="6668956"/>
            <a:ext cx="2825750" cy="0"/>
          </a:xfrm>
          <a:prstGeom prst="line">
            <a:avLst/>
          </a:prstGeom>
          <a:ln w="19050">
            <a:solidFill>
              <a:srgbClr val="FF999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D5493E-2FC3-486D-B1BA-8AB78D9C5689}"/>
              </a:ext>
            </a:extLst>
          </p:cNvPr>
          <p:cNvCxnSpPr>
            <a:cxnSpLocks/>
          </p:cNvCxnSpPr>
          <p:nvPr/>
        </p:nvCxnSpPr>
        <p:spPr>
          <a:xfrm>
            <a:off x="8921750" y="1048385"/>
            <a:ext cx="0" cy="5632543"/>
          </a:xfrm>
          <a:prstGeom prst="line">
            <a:avLst/>
          </a:prstGeom>
          <a:ln w="19050">
            <a:solidFill>
              <a:srgbClr val="FF999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6AA653B-0497-452E-AC5D-A33077F19724}"/>
              </a:ext>
            </a:extLst>
          </p:cNvPr>
          <p:cNvCxnSpPr>
            <a:cxnSpLocks/>
          </p:cNvCxnSpPr>
          <p:nvPr/>
        </p:nvCxnSpPr>
        <p:spPr>
          <a:xfrm>
            <a:off x="6102350" y="1058003"/>
            <a:ext cx="0" cy="5622925"/>
          </a:xfrm>
          <a:prstGeom prst="line">
            <a:avLst/>
          </a:prstGeom>
          <a:ln w="19050">
            <a:solidFill>
              <a:srgbClr val="FF999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9547A86-5785-4768-8E0C-4DCFDAE3FA10}"/>
              </a:ext>
            </a:extLst>
          </p:cNvPr>
          <p:cNvCxnSpPr>
            <a:cxnSpLocks/>
          </p:cNvCxnSpPr>
          <p:nvPr/>
        </p:nvCxnSpPr>
        <p:spPr>
          <a:xfrm>
            <a:off x="9128125" y="1058003"/>
            <a:ext cx="2828925" cy="0"/>
          </a:xfrm>
          <a:prstGeom prst="line">
            <a:avLst/>
          </a:prstGeom>
          <a:ln w="19050">
            <a:solidFill>
              <a:srgbClr val="BDD7E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AB6F0EF-6205-4676-849B-CDC8BF88CE57}"/>
              </a:ext>
            </a:extLst>
          </p:cNvPr>
          <p:cNvCxnSpPr>
            <a:cxnSpLocks/>
          </p:cNvCxnSpPr>
          <p:nvPr/>
        </p:nvCxnSpPr>
        <p:spPr>
          <a:xfrm>
            <a:off x="9131300" y="6668956"/>
            <a:ext cx="2825750" cy="0"/>
          </a:xfrm>
          <a:prstGeom prst="line">
            <a:avLst/>
          </a:prstGeom>
          <a:ln w="19050">
            <a:solidFill>
              <a:srgbClr val="BDD7EE"/>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B83AB5A-1F64-447D-BE09-F0C85B1D3BD7}"/>
              </a:ext>
            </a:extLst>
          </p:cNvPr>
          <p:cNvCxnSpPr>
            <a:cxnSpLocks/>
          </p:cNvCxnSpPr>
          <p:nvPr/>
        </p:nvCxnSpPr>
        <p:spPr>
          <a:xfrm>
            <a:off x="11957050" y="1048385"/>
            <a:ext cx="0" cy="5632543"/>
          </a:xfrm>
          <a:prstGeom prst="line">
            <a:avLst/>
          </a:prstGeom>
          <a:ln w="19050">
            <a:solidFill>
              <a:srgbClr val="BDD7E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200EBD7-4C5F-4054-B774-469F3D8556CD}"/>
              </a:ext>
            </a:extLst>
          </p:cNvPr>
          <p:cNvCxnSpPr>
            <a:cxnSpLocks/>
          </p:cNvCxnSpPr>
          <p:nvPr/>
        </p:nvCxnSpPr>
        <p:spPr>
          <a:xfrm>
            <a:off x="9137650" y="1058003"/>
            <a:ext cx="0" cy="5622925"/>
          </a:xfrm>
          <a:prstGeom prst="line">
            <a:avLst/>
          </a:prstGeom>
          <a:ln w="19050">
            <a:solidFill>
              <a:srgbClr val="BDD7EE"/>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607EB66-4491-9088-EA28-4E4D5714288D}"/>
              </a:ext>
            </a:extLst>
          </p:cNvPr>
          <p:cNvSpPr txBox="1"/>
          <p:nvPr/>
        </p:nvSpPr>
        <p:spPr>
          <a:xfrm>
            <a:off x="352038" y="4643984"/>
            <a:ext cx="2412403" cy="40011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Existing Account Work</a:t>
            </a:r>
          </a:p>
        </p:txBody>
      </p:sp>
      <p:sp>
        <p:nvSpPr>
          <p:cNvPr id="48" name="TextBox 47">
            <a:extLst>
              <a:ext uri="{FF2B5EF4-FFF2-40B4-BE49-F238E27FC236}">
                <a16:creationId xmlns:a16="http://schemas.microsoft.com/office/drawing/2014/main" id="{FBE53799-7F27-9FB8-E558-886E4D4E44BA}"/>
              </a:ext>
            </a:extLst>
          </p:cNvPr>
          <p:cNvSpPr txBox="1"/>
          <p:nvPr/>
        </p:nvSpPr>
        <p:spPr>
          <a:xfrm>
            <a:off x="352038" y="3581320"/>
            <a:ext cx="2423160" cy="41148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In-field presentations</a:t>
            </a:r>
          </a:p>
        </p:txBody>
      </p:sp>
      <p:sp>
        <p:nvSpPr>
          <p:cNvPr id="50" name="TextBox 49">
            <a:extLst>
              <a:ext uri="{FF2B5EF4-FFF2-40B4-BE49-F238E27FC236}">
                <a16:creationId xmlns:a16="http://schemas.microsoft.com/office/drawing/2014/main" id="{0EAD486C-4B54-86A0-E091-E22BF4CAD648}"/>
              </a:ext>
            </a:extLst>
          </p:cNvPr>
          <p:cNvSpPr txBox="1"/>
          <p:nvPr/>
        </p:nvSpPr>
        <p:spPr>
          <a:xfrm>
            <a:off x="352038" y="2061589"/>
            <a:ext cx="2423160" cy="40011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Prospecting Follow-Ups</a:t>
            </a:r>
          </a:p>
        </p:txBody>
      </p:sp>
      <p:sp>
        <p:nvSpPr>
          <p:cNvPr id="63" name="TextBox 62">
            <a:extLst>
              <a:ext uri="{FF2B5EF4-FFF2-40B4-BE49-F238E27FC236}">
                <a16:creationId xmlns:a16="http://schemas.microsoft.com/office/drawing/2014/main" id="{EA84499F-F9AD-434D-A278-D7D0D92BB498}"/>
              </a:ext>
            </a:extLst>
          </p:cNvPr>
          <p:cNvSpPr txBox="1"/>
          <p:nvPr/>
        </p:nvSpPr>
        <p:spPr>
          <a:xfrm>
            <a:off x="352038" y="5131531"/>
            <a:ext cx="2412401" cy="40011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Prospecting Phone-a-thon</a:t>
            </a:r>
          </a:p>
        </p:txBody>
      </p:sp>
      <p:sp>
        <p:nvSpPr>
          <p:cNvPr id="64" name="TextBox 63">
            <a:extLst>
              <a:ext uri="{FF2B5EF4-FFF2-40B4-BE49-F238E27FC236}">
                <a16:creationId xmlns:a16="http://schemas.microsoft.com/office/drawing/2014/main" id="{4F6A79B8-8A28-60EA-AEBA-81F216165DD3}"/>
              </a:ext>
            </a:extLst>
          </p:cNvPr>
          <p:cNvSpPr txBox="1"/>
          <p:nvPr/>
        </p:nvSpPr>
        <p:spPr>
          <a:xfrm>
            <a:off x="352038" y="5610884"/>
            <a:ext cx="2423155" cy="41148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Broker Follow-Ups</a:t>
            </a:r>
          </a:p>
        </p:txBody>
      </p:sp>
      <p:sp>
        <p:nvSpPr>
          <p:cNvPr id="65" name="TextBox 64">
            <a:extLst>
              <a:ext uri="{FF2B5EF4-FFF2-40B4-BE49-F238E27FC236}">
                <a16:creationId xmlns:a16="http://schemas.microsoft.com/office/drawing/2014/main" id="{0FFE5040-ED0E-42EC-A412-50780748D661}"/>
              </a:ext>
            </a:extLst>
          </p:cNvPr>
          <p:cNvSpPr txBox="1"/>
          <p:nvPr/>
        </p:nvSpPr>
        <p:spPr>
          <a:xfrm>
            <a:off x="352038" y="3067163"/>
            <a:ext cx="2423160" cy="41148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New Prospecting Calls</a:t>
            </a:r>
          </a:p>
        </p:txBody>
      </p:sp>
      <p:sp>
        <p:nvSpPr>
          <p:cNvPr id="66" name="TextBox 65">
            <a:extLst>
              <a:ext uri="{FF2B5EF4-FFF2-40B4-BE49-F238E27FC236}">
                <a16:creationId xmlns:a16="http://schemas.microsoft.com/office/drawing/2014/main" id="{74E86E7C-9BC2-E619-F7B9-7AC1BF7F8BD2}"/>
              </a:ext>
            </a:extLst>
          </p:cNvPr>
          <p:cNvSpPr txBox="1"/>
          <p:nvPr/>
        </p:nvSpPr>
        <p:spPr>
          <a:xfrm>
            <a:off x="352038" y="2564376"/>
            <a:ext cx="2423157" cy="40011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Qualifying Calls</a:t>
            </a:r>
          </a:p>
        </p:txBody>
      </p:sp>
      <p:sp>
        <p:nvSpPr>
          <p:cNvPr id="67" name="TextBox 66" hidden="1">
            <a:extLst>
              <a:ext uri="{FF2B5EF4-FFF2-40B4-BE49-F238E27FC236}">
                <a16:creationId xmlns:a16="http://schemas.microsoft.com/office/drawing/2014/main" id="{D1CE7DDB-FE50-4302-EAE5-A308AC6213E0}"/>
              </a:ext>
            </a:extLst>
          </p:cNvPr>
          <p:cNvSpPr txBox="1"/>
          <p:nvPr/>
        </p:nvSpPr>
        <p:spPr>
          <a:xfrm>
            <a:off x="352038" y="1547432"/>
            <a:ext cx="2423160" cy="411480"/>
          </a:xfrm>
          <a:prstGeom prst="rect">
            <a:avLst/>
          </a:prstGeom>
          <a:solidFill>
            <a:srgbClr val="D9FFD9"/>
          </a:solidFill>
          <a:ln w="12700">
            <a:solidFill>
              <a:srgbClr val="126A5C"/>
            </a:solidFill>
          </a:ln>
        </p:spPr>
        <p:txBody>
          <a:bodyPr wrap="square" lIns="91440" tIns="91440" rIns="91440" bIns="91440" rtlCol="0" anchor="ctr" anchorCtr="0">
            <a:noAutofit/>
          </a:bodyPr>
          <a:lstStyle/>
          <a:p>
            <a:pPr algn="l"/>
            <a:r>
              <a:rPr lang="en-US" sz="1400" dirty="0">
                <a:latin typeface="Abadi" panose="020B0604020104020204" pitchFamily="34" charset="0"/>
              </a:rPr>
              <a:t>New Field Touchpoints</a:t>
            </a:r>
          </a:p>
        </p:txBody>
      </p:sp>
      <p:sp>
        <p:nvSpPr>
          <p:cNvPr id="68" name="TextBox 67">
            <a:extLst>
              <a:ext uri="{FF2B5EF4-FFF2-40B4-BE49-F238E27FC236}">
                <a16:creationId xmlns:a16="http://schemas.microsoft.com/office/drawing/2014/main" id="{14C28313-5CE8-287A-514F-AF3C1C204542}"/>
              </a:ext>
            </a:extLst>
          </p:cNvPr>
          <p:cNvSpPr txBox="1"/>
          <p:nvPr/>
        </p:nvSpPr>
        <p:spPr>
          <a:xfrm>
            <a:off x="352038" y="4084107"/>
            <a:ext cx="2408325" cy="457200"/>
          </a:xfrm>
          <a:prstGeom prst="rect">
            <a:avLst/>
          </a:prstGeom>
          <a:solidFill>
            <a:srgbClr val="D9FFD9"/>
          </a:solidFill>
          <a:ln w="12700">
            <a:solidFill>
              <a:srgbClr val="126A5C"/>
            </a:solidFill>
          </a:ln>
        </p:spPr>
        <p:txBody>
          <a:bodyPr wrap="square" lIns="91440" tIns="91440" rIns="91440" bIns="91440" rtlCol="0" anchor="ctr" anchorCtr="0">
            <a:noAutofit/>
          </a:bodyPr>
          <a:lstStyle/>
          <a:p>
            <a:r>
              <a:rPr lang="en-US" sz="1400" dirty="0">
                <a:latin typeface="Abadi" panose="020B0604020104020204" pitchFamily="34" charset="0"/>
              </a:rPr>
              <a:t>Claim Leads for Monday’s Prospecting</a:t>
            </a:r>
          </a:p>
        </p:txBody>
      </p:sp>
      <p:sp>
        <p:nvSpPr>
          <p:cNvPr id="149" name="TextBox 148">
            <a:extLst>
              <a:ext uri="{FF2B5EF4-FFF2-40B4-BE49-F238E27FC236}">
                <a16:creationId xmlns:a16="http://schemas.microsoft.com/office/drawing/2014/main" id="{B3E1C3CF-A4D4-4E6A-946D-A16CA5F9FFF8}"/>
              </a:ext>
            </a:extLst>
          </p:cNvPr>
          <p:cNvSpPr txBox="1"/>
          <p:nvPr/>
        </p:nvSpPr>
        <p:spPr>
          <a:xfrm>
            <a:off x="3286790" y="2047940"/>
            <a:ext cx="2423160" cy="411480"/>
          </a:xfrm>
          <a:prstGeom prst="rect">
            <a:avLst/>
          </a:prstGeom>
          <a:solidFill>
            <a:srgbClr val="FFFFCC"/>
          </a:solidFill>
          <a:ln w="12700">
            <a:solidFill>
              <a:srgbClr val="E7BB30"/>
            </a:solidFill>
          </a:ln>
        </p:spPr>
        <p:txBody>
          <a:bodyPr wrap="square" lIns="91440" tIns="91440" rIns="91440" bIns="91440" rtlCol="0" anchor="ctr" anchorCtr="0">
            <a:noAutofit/>
          </a:bodyPr>
          <a:lstStyle/>
          <a:p>
            <a:pPr algn="l"/>
            <a:r>
              <a:rPr lang="en-US" sz="1400" dirty="0">
                <a:latin typeface="Abadi" panose="020B0604020104020204" pitchFamily="34" charset="0"/>
              </a:rPr>
              <a:t>Candidate Sourcing</a:t>
            </a:r>
          </a:p>
        </p:txBody>
      </p:sp>
      <p:sp>
        <p:nvSpPr>
          <p:cNvPr id="146" name="TextBox 145">
            <a:extLst>
              <a:ext uri="{FF2B5EF4-FFF2-40B4-BE49-F238E27FC236}">
                <a16:creationId xmlns:a16="http://schemas.microsoft.com/office/drawing/2014/main" id="{EC533D5B-2B01-4B2A-A29E-C80B16FAEFE3}"/>
              </a:ext>
            </a:extLst>
          </p:cNvPr>
          <p:cNvSpPr txBox="1"/>
          <p:nvPr/>
        </p:nvSpPr>
        <p:spPr>
          <a:xfrm>
            <a:off x="3286790" y="5733442"/>
            <a:ext cx="2423160" cy="411480"/>
          </a:xfrm>
          <a:prstGeom prst="rect">
            <a:avLst/>
          </a:prstGeom>
          <a:solidFill>
            <a:srgbClr val="FFFFCC"/>
          </a:solidFill>
          <a:ln w="12700">
            <a:solidFill>
              <a:srgbClr val="E7BB30"/>
            </a:solidFill>
          </a:ln>
        </p:spPr>
        <p:txBody>
          <a:bodyPr wrap="square" lIns="91440" tIns="91440" rIns="91440" bIns="91440" rtlCol="0" anchor="ctr" anchorCtr="0">
            <a:noAutofit/>
          </a:bodyPr>
          <a:lstStyle/>
          <a:p>
            <a:pPr algn="l"/>
            <a:r>
              <a:rPr lang="en-US" sz="1400" dirty="0">
                <a:latin typeface="Abadi" panose="020B0604020104020204" pitchFamily="34" charset="0"/>
              </a:rPr>
              <a:t>Conduct Interviews</a:t>
            </a:r>
          </a:p>
        </p:txBody>
      </p:sp>
      <p:sp>
        <p:nvSpPr>
          <p:cNvPr id="147" name="TextBox 146">
            <a:extLst>
              <a:ext uri="{FF2B5EF4-FFF2-40B4-BE49-F238E27FC236}">
                <a16:creationId xmlns:a16="http://schemas.microsoft.com/office/drawing/2014/main" id="{345ED188-C852-4006-BB5A-55C56C9DBA90}"/>
              </a:ext>
            </a:extLst>
          </p:cNvPr>
          <p:cNvSpPr txBox="1"/>
          <p:nvPr/>
        </p:nvSpPr>
        <p:spPr>
          <a:xfrm>
            <a:off x="3286790" y="5733442"/>
            <a:ext cx="2423160" cy="411480"/>
          </a:xfrm>
          <a:prstGeom prst="rect">
            <a:avLst/>
          </a:prstGeom>
          <a:solidFill>
            <a:srgbClr val="FFFFCC"/>
          </a:solidFill>
          <a:ln w="12700">
            <a:solidFill>
              <a:srgbClr val="E7BB30"/>
            </a:solidFill>
          </a:ln>
        </p:spPr>
        <p:txBody>
          <a:bodyPr wrap="square" lIns="91440" tIns="91440" rIns="91440" bIns="91440" rtlCol="0" anchor="ctr" anchorCtr="0">
            <a:noAutofit/>
          </a:bodyPr>
          <a:lstStyle/>
          <a:p>
            <a:pPr algn="l"/>
            <a:r>
              <a:rPr lang="en-US" sz="1400" dirty="0">
                <a:latin typeface="Abadi" panose="020B0604020104020204" pitchFamily="34" charset="0"/>
              </a:rPr>
              <a:t>Conduct Interviews</a:t>
            </a:r>
          </a:p>
        </p:txBody>
      </p:sp>
      <p:sp>
        <p:nvSpPr>
          <p:cNvPr id="81" name="TextBox 80">
            <a:extLst>
              <a:ext uri="{FF2B5EF4-FFF2-40B4-BE49-F238E27FC236}">
                <a16:creationId xmlns:a16="http://schemas.microsoft.com/office/drawing/2014/main" id="{86A7009C-92E6-EA3E-A82B-623889B45819}"/>
              </a:ext>
            </a:extLst>
          </p:cNvPr>
          <p:cNvSpPr txBox="1"/>
          <p:nvPr/>
        </p:nvSpPr>
        <p:spPr>
          <a:xfrm>
            <a:off x="3286790" y="1541820"/>
            <a:ext cx="2423160" cy="411480"/>
          </a:xfrm>
          <a:prstGeom prst="rect">
            <a:avLst/>
          </a:prstGeom>
          <a:solidFill>
            <a:srgbClr val="FFFFCC"/>
          </a:solidFill>
          <a:ln w="12700">
            <a:solidFill>
              <a:srgbClr val="E7BB30"/>
            </a:solidFill>
          </a:ln>
        </p:spPr>
        <p:txBody>
          <a:bodyPr wrap="square" lIns="91440" tIns="0" rIns="91440" bIns="0" rtlCol="0" anchor="ctr" anchorCtr="0">
            <a:noAutofit/>
          </a:bodyPr>
          <a:lstStyle/>
          <a:p>
            <a:pPr algn="l"/>
            <a:r>
              <a:rPr lang="en-US" sz="1400" dirty="0">
                <a:latin typeface="Abadi" panose="020B0604020104020204" pitchFamily="34" charset="0"/>
              </a:rPr>
              <a:t>Prepare for Interviews</a:t>
            </a:r>
          </a:p>
        </p:txBody>
      </p:sp>
      <p:sp>
        <p:nvSpPr>
          <p:cNvPr id="83" name="TextBox 82">
            <a:extLst>
              <a:ext uri="{FF2B5EF4-FFF2-40B4-BE49-F238E27FC236}">
                <a16:creationId xmlns:a16="http://schemas.microsoft.com/office/drawing/2014/main" id="{E4783162-DD29-039E-00FD-691E645F76DA}"/>
              </a:ext>
            </a:extLst>
          </p:cNvPr>
          <p:cNvSpPr txBox="1"/>
          <p:nvPr/>
        </p:nvSpPr>
        <p:spPr>
          <a:xfrm>
            <a:off x="3286790" y="2047940"/>
            <a:ext cx="2423160" cy="411480"/>
          </a:xfrm>
          <a:prstGeom prst="rect">
            <a:avLst/>
          </a:prstGeom>
          <a:solidFill>
            <a:srgbClr val="FFFFCC"/>
          </a:solidFill>
          <a:ln w="12700">
            <a:solidFill>
              <a:srgbClr val="E7BB30"/>
            </a:solidFill>
          </a:ln>
        </p:spPr>
        <p:txBody>
          <a:bodyPr wrap="none" lIns="91440" tIns="91440" rIns="91440" bIns="91440" rtlCol="0" anchor="ctr" anchorCtr="0">
            <a:spAutoFit/>
          </a:bodyPr>
          <a:lstStyle/>
          <a:p>
            <a:pPr algn="l"/>
            <a:r>
              <a:rPr lang="en-US" sz="1400" dirty="0">
                <a:latin typeface="Abadi" panose="020B0604020104020204" pitchFamily="34" charset="0"/>
              </a:rPr>
              <a:t>Candidate Sourcing</a:t>
            </a:r>
          </a:p>
        </p:txBody>
      </p:sp>
      <p:sp>
        <p:nvSpPr>
          <p:cNvPr id="85" name="TextBox 84">
            <a:extLst>
              <a:ext uri="{FF2B5EF4-FFF2-40B4-BE49-F238E27FC236}">
                <a16:creationId xmlns:a16="http://schemas.microsoft.com/office/drawing/2014/main" id="{F1ADE55C-13D5-BAB8-BB2B-F40266A11F1C}"/>
              </a:ext>
            </a:extLst>
          </p:cNvPr>
          <p:cNvSpPr txBox="1"/>
          <p:nvPr/>
        </p:nvSpPr>
        <p:spPr>
          <a:xfrm>
            <a:off x="3286790" y="3093200"/>
            <a:ext cx="2423160" cy="411480"/>
          </a:xfrm>
          <a:prstGeom prst="rect">
            <a:avLst/>
          </a:prstGeom>
          <a:solidFill>
            <a:srgbClr val="FFFFCC"/>
          </a:solidFill>
          <a:ln w="12700">
            <a:solidFill>
              <a:srgbClr val="E7BB30"/>
            </a:solidFill>
          </a:ln>
        </p:spPr>
        <p:txBody>
          <a:bodyPr wrap="square" lIns="91440" tIns="0" rIns="91440" bIns="0" rtlCol="0" anchor="ctr" anchorCtr="0">
            <a:noAutofit/>
          </a:bodyPr>
          <a:lstStyle/>
          <a:p>
            <a:pPr algn="l"/>
            <a:r>
              <a:rPr lang="en-US" sz="1400" dirty="0">
                <a:latin typeface="Abadi" panose="020B0604020104020204" pitchFamily="34" charset="0"/>
              </a:rPr>
              <a:t>Recruiting Phone-a-thon</a:t>
            </a:r>
          </a:p>
        </p:txBody>
      </p:sp>
      <p:sp>
        <p:nvSpPr>
          <p:cNvPr id="86" name="TextBox 85">
            <a:extLst>
              <a:ext uri="{FF2B5EF4-FFF2-40B4-BE49-F238E27FC236}">
                <a16:creationId xmlns:a16="http://schemas.microsoft.com/office/drawing/2014/main" id="{ECE33960-A48B-678C-4212-220D00083370}"/>
              </a:ext>
            </a:extLst>
          </p:cNvPr>
          <p:cNvSpPr txBox="1"/>
          <p:nvPr/>
        </p:nvSpPr>
        <p:spPr>
          <a:xfrm>
            <a:off x="3286790" y="3599320"/>
            <a:ext cx="2423160" cy="411480"/>
          </a:xfrm>
          <a:prstGeom prst="rect">
            <a:avLst/>
          </a:prstGeom>
          <a:solidFill>
            <a:srgbClr val="FFFFCC"/>
          </a:solidFill>
          <a:ln w="12700">
            <a:solidFill>
              <a:srgbClr val="E7BB30"/>
            </a:solidFill>
          </a:ln>
        </p:spPr>
        <p:txBody>
          <a:bodyPr wrap="square" lIns="91440" tIns="0" rIns="91440" bIns="0" rtlCol="0" anchor="ctr" anchorCtr="0">
            <a:noAutofit/>
          </a:bodyPr>
          <a:lstStyle/>
          <a:p>
            <a:pPr algn="l"/>
            <a:r>
              <a:rPr lang="en-US" sz="1400" dirty="0">
                <a:latin typeface="Abadi" panose="020B0604020104020204" pitchFamily="34" charset="0"/>
              </a:rPr>
              <a:t>Send Interview Confirmations</a:t>
            </a:r>
          </a:p>
        </p:txBody>
      </p:sp>
      <p:sp>
        <p:nvSpPr>
          <p:cNvPr id="93" name="Conduct Interviews">
            <a:extLst>
              <a:ext uri="{FF2B5EF4-FFF2-40B4-BE49-F238E27FC236}">
                <a16:creationId xmlns:a16="http://schemas.microsoft.com/office/drawing/2014/main" id="{E2855F93-5BAE-3ED0-F46F-772060737C25}"/>
              </a:ext>
            </a:extLst>
          </p:cNvPr>
          <p:cNvSpPr txBox="1"/>
          <p:nvPr/>
        </p:nvSpPr>
        <p:spPr>
          <a:xfrm>
            <a:off x="3286790" y="5733442"/>
            <a:ext cx="2423160" cy="411480"/>
          </a:xfrm>
          <a:prstGeom prst="rect">
            <a:avLst/>
          </a:prstGeom>
          <a:solidFill>
            <a:srgbClr val="FFFFCC"/>
          </a:solidFill>
          <a:ln w="12700">
            <a:solidFill>
              <a:srgbClr val="E7BB30"/>
            </a:solidFill>
          </a:ln>
        </p:spPr>
        <p:txBody>
          <a:bodyPr wrap="square" lIns="91440" tIns="0" rIns="91440" bIns="0" rtlCol="0" anchor="ctr" anchorCtr="0">
            <a:noAutofit/>
          </a:bodyPr>
          <a:lstStyle/>
          <a:p>
            <a:pPr algn="l"/>
            <a:r>
              <a:rPr lang="en-US" sz="1400" dirty="0">
                <a:latin typeface="Abadi" panose="020B0604020104020204" pitchFamily="34" charset="0"/>
              </a:rPr>
              <a:t>Conduct Interviews</a:t>
            </a:r>
          </a:p>
        </p:txBody>
      </p:sp>
      <p:sp>
        <p:nvSpPr>
          <p:cNvPr id="92" name="TextBox 91">
            <a:extLst>
              <a:ext uri="{FF2B5EF4-FFF2-40B4-BE49-F238E27FC236}">
                <a16:creationId xmlns:a16="http://schemas.microsoft.com/office/drawing/2014/main" id="{CC2F45A9-8A3C-63EC-ADD8-8DDE2A1ED938}"/>
              </a:ext>
            </a:extLst>
          </p:cNvPr>
          <p:cNvSpPr txBox="1"/>
          <p:nvPr/>
        </p:nvSpPr>
        <p:spPr>
          <a:xfrm>
            <a:off x="3286790" y="2541360"/>
            <a:ext cx="2423160" cy="457200"/>
          </a:xfrm>
          <a:prstGeom prst="rect">
            <a:avLst/>
          </a:prstGeom>
          <a:solidFill>
            <a:srgbClr val="FFFFCC"/>
          </a:solidFill>
          <a:ln w="12700">
            <a:solidFill>
              <a:srgbClr val="E7BB30"/>
            </a:solidFill>
          </a:ln>
        </p:spPr>
        <p:txBody>
          <a:bodyPr wrap="square" lIns="91440" tIns="0" rIns="91440" bIns="0" rtlCol="0" anchor="ctr" anchorCtr="0">
            <a:noAutofit/>
          </a:bodyPr>
          <a:lstStyle/>
          <a:p>
            <a:r>
              <a:rPr lang="en-US" sz="1400" dirty="0">
                <a:latin typeface="Abadi" panose="020B0604020104020204" pitchFamily="34" charset="0"/>
              </a:rPr>
              <a:t>Source Candidates for Recruiting Phone-a-thon</a:t>
            </a:r>
          </a:p>
        </p:txBody>
      </p:sp>
      <p:sp>
        <p:nvSpPr>
          <p:cNvPr id="94" name="TextBox 93">
            <a:extLst>
              <a:ext uri="{FF2B5EF4-FFF2-40B4-BE49-F238E27FC236}">
                <a16:creationId xmlns:a16="http://schemas.microsoft.com/office/drawing/2014/main" id="{4BAC4894-CF8C-0192-5C03-21C6597F1165}"/>
              </a:ext>
            </a:extLst>
          </p:cNvPr>
          <p:cNvSpPr txBox="1"/>
          <p:nvPr/>
        </p:nvSpPr>
        <p:spPr>
          <a:xfrm>
            <a:off x="3286790" y="4102265"/>
            <a:ext cx="2423160" cy="457200"/>
          </a:xfrm>
          <a:prstGeom prst="rect">
            <a:avLst/>
          </a:prstGeom>
          <a:solidFill>
            <a:srgbClr val="FFFFCC"/>
          </a:solidFill>
          <a:ln w="12700">
            <a:solidFill>
              <a:srgbClr val="E7BB30"/>
            </a:solidFill>
          </a:ln>
        </p:spPr>
        <p:txBody>
          <a:bodyPr wrap="square" lIns="91440" tIns="91440" rIns="91440" bIns="91440" rtlCol="0" anchor="ctr" anchorCtr="0">
            <a:noAutofit/>
          </a:bodyPr>
          <a:lstStyle/>
          <a:p>
            <a:pPr algn="l"/>
            <a:r>
              <a:rPr lang="en-US" sz="1400" dirty="0">
                <a:latin typeface="Abadi" panose="020B0604020104020204" pitchFamily="34" charset="0"/>
              </a:rPr>
              <a:t>Send Reminders: 1</a:t>
            </a:r>
            <a:r>
              <a:rPr lang="en-US" sz="1400" baseline="30000" dirty="0">
                <a:latin typeface="Abadi" panose="020B0604020104020204" pitchFamily="34" charset="0"/>
              </a:rPr>
              <a:t>st</a:t>
            </a:r>
            <a:r>
              <a:rPr lang="en-US" sz="1400" dirty="0">
                <a:latin typeface="Abadi" panose="020B0604020104020204" pitchFamily="34" charset="0"/>
              </a:rPr>
              <a:t> Interviews</a:t>
            </a:r>
          </a:p>
        </p:txBody>
      </p:sp>
      <p:sp>
        <p:nvSpPr>
          <p:cNvPr id="95" name="TextBox 94">
            <a:extLst>
              <a:ext uri="{FF2B5EF4-FFF2-40B4-BE49-F238E27FC236}">
                <a16:creationId xmlns:a16="http://schemas.microsoft.com/office/drawing/2014/main" id="{5A87F0D0-3894-DEC6-2726-8F4CF33474F6}"/>
              </a:ext>
            </a:extLst>
          </p:cNvPr>
          <p:cNvSpPr txBox="1"/>
          <p:nvPr/>
        </p:nvSpPr>
        <p:spPr>
          <a:xfrm>
            <a:off x="3286790" y="5193573"/>
            <a:ext cx="2423160" cy="457200"/>
          </a:xfrm>
          <a:prstGeom prst="rect">
            <a:avLst/>
          </a:prstGeom>
          <a:solidFill>
            <a:srgbClr val="FFFFCC"/>
          </a:solidFill>
          <a:ln w="12700">
            <a:solidFill>
              <a:srgbClr val="E7BB30"/>
            </a:solidFill>
          </a:ln>
        </p:spPr>
        <p:txBody>
          <a:bodyPr wrap="square" lIns="91440" tIns="0" rIns="91440" bIns="0" rtlCol="0" anchor="ctr" anchorCtr="0">
            <a:noAutofit/>
          </a:bodyPr>
          <a:lstStyle/>
          <a:p>
            <a:pPr algn="l"/>
            <a:r>
              <a:rPr lang="en-US" sz="1400" dirty="0">
                <a:latin typeface="Abadi" panose="020B0604020104020204" pitchFamily="34" charset="0"/>
              </a:rPr>
              <a:t>Send Reminders: 2</a:t>
            </a:r>
            <a:r>
              <a:rPr lang="en-US" sz="1400" baseline="30000" dirty="0">
                <a:latin typeface="Abadi" panose="020B0604020104020204" pitchFamily="34" charset="0"/>
              </a:rPr>
              <a:t>nd</a:t>
            </a:r>
            <a:r>
              <a:rPr lang="en-US" sz="1400" dirty="0">
                <a:latin typeface="Abadi" panose="020B0604020104020204" pitchFamily="34" charset="0"/>
              </a:rPr>
              <a:t> Interviews</a:t>
            </a:r>
          </a:p>
        </p:txBody>
      </p:sp>
      <p:sp>
        <p:nvSpPr>
          <p:cNvPr id="96" name="TextBox 95">
            <a:extLst>
              <a:ext uri="{FF2B5EF4-FFF2-40B4-BE49-F238E27FC236}">
                <a16:creationId xmlns:a16="http://schemas.microsoft.com/office/drawing/2014/main" id="{98FA02E2-ED05-2882-CAD7-A7295BDBECC2}"/>
              </a:ext>
            </a:extLst>
          </p:cNvPr>
          <p:cNvSpPr txBox="1"/>
          <p:nvPr/>
        </p:nvSpPr>
        <p:spPr>
          <a:xfrm>
            <a:off x="3286790" y="4647755"/>
            <a:ext cx="2423160" cy="457200"/>
          </a:xfrm>
          <a:prstGeom prst="rect">
            <a:avLst/>
          </a:prstGeom>
          <a:solidFill>
            <a:srgbClr val="FFFFCC"/>
          </a:solidFill>
          <a:ln w="12700">
            <a:solidFill>
              <a:srgbClr val="E7BB30"/>
            </a:solidFill>
          </a:ln>
        </p:spPr>
        <p:txBody>
          <a:bodyPr wrap="square" lIns="91440" tIns="0" rIns="91440" bIns="0" rtlCol="0" anchor="ctr" anchorCtr="0">
            <a:noAutofit/>
          </a:bodyPr>
          <a:lstStyle/>
          <a:p>
            <a:pPr algn="l"/>
            <a:r>
              <a:rPr lang="en-US" sz="1400" dirty="0">
                <a:latin typeface="Abadi" panose="020B0604020104020204" pitchFamily="34" charset="0"/>
              </a:rPr>
              <a:t>Send 2</a:t>
            </a:r>
            <a:r>
              <a:rPr lang="en-US" sz="1400" baseline="30000" dirty="0">
                <a:latin typeface="Abadi" panose="020B0604020104020204" pitchFamily="34" charset="0"/>
              </a:rPr>
              <a:t>nd</a:t>
            </a:r>
            <a:r>
              <a:rPr lang="en-US" sz="1400" dirty="0">
                <a:latin typeface="Abadi" panose="020B0604020104020204" pitchFamily="34" charset="0"/>
              </a:rPr>
              <a:t> Interview Confirmations</a:t>
            </a:r>
          </a:p>
        </p:txBody>
      </p:sp>
      <p:sp>
        <p:nvSpPr>
          <p:cNvPr id="101" name="TextBox 100">
            <a:extLst>
              <a:ext uri="{FF2B5EF4-FFF2-40B4-BE49-F238E27FC236}">
                <a16:creationId xmlns:a16="http://schemas.microsoft.com/office/drawing/2014/main" id="{5543B8C2-A058-F930-FB1D-FD18FE408182}"/>
              </a:ext>
            </a:extLst>
          </p:cNvPr>
          <p:cNvSpPr txBox="1"/>
          <p:nvPr/>
        </p:nvSpPr>
        <p:spPr>
          <a:xfrm>
            <a:off x="6238310" y="2050107"/>
            <a:ext cx="2423160" cy="457200"/>
          </a:xfrm>
          <a:prstGeom prst="rect">
            <a:avLst/>
          </a:prstGeom>
          <a:solidFill>
            <a:srgbClr val="FF9999"/>
          </a:solidFill>
          <a:ln w="12700">
            <a:solidFill>
              <a:srgbClr val="B72B33"/>
            </a:solidFill>
          </a:ln>
        </p:spPr>
        <p:txBody>
          <a:bodyPr wrap="square" lIns="91440" tIns="0" rIns="91440" bIns="0" rtlCol="0" anchor="ctr" anchorCtr="0">
            <a:noAutofit/>
          </a:bodyPr>
          <a:lstStyle/>
          <a:p>
            <a:pPr algn="l"/>
            <a:r>
              <a:rPr lang="en-US" sz="1400" dirty="0">
                <a:latin typeface="Abadi" panose="020B0604020104020204" pitchFamily="34" charset="0"/>
              </a:rPr>
              <a:t>One-on-one meetings with your agents</a:t>
            </a:r>
          </a:p>
        </p:txBody>
      </p:sp>
      <p:sp>
        <p:nvSpPr>
          <p:cNvPr id="102" name="TextBox 101">
            <a:extLst>
              <a:ext uri="{FF2B5EF4-FFF2-40B4-BE49-F238E27FC236}">
                <a16:creationId xmlns:a16="http://schemas.microsoft.com/office/drawing/2014/main" id="{7D695B51-5884-E30F-8050-BB0E6A06E387}"/>
              </a:ext>
            </a:extLst>
          </p:cNvPr>
          <p:cNvSpPr txBox="1"/>
          <p:nvPr/>
        </p:nvSpPr>
        <p:spPr>
          <a:xfrm>
            <a:off x="6238310" y="1547432"/>
            <a:ext cx="2423160" cy="411480"/>
          </a:xfrm>
          <a:prstGeom prst="rect">
            <a:avLst/>
          </a:prstGeom>
          <a:solidFill>
            <a:srgbClr val="FF9999"/>
          </a:solidFill>
          <a:ln w="12700">
            <a:solidFill>
              <a:srgbClr val="B72B33"/>
            </a:solidFill>
          </a:ln>
        </p:spPr>
        <p:txBody>
          <a:bodyPr wrap="square" lIns="91440" tIns="0" rIns="91440" bIns="0" rtlCol="0" anchor="ctr" anchorCtr="0">
            <a:noAutofit/>
          </a:bodyPr>
          <a:lstStyle/>
          <a:p>
            <a:pPr algn="l"/>
            <a:r>
              <a:rPr lang="en-US" sz="1400" dirty="0">
                <a:latin typeface="Abadi" panose="020B0604020104020204" pitchFamily="34" charset="0"/>
              </a:rPr>
              <a:t>New Agent Debrief</a:t>
            </a:r>
          </a:p>
        </p:txBody>
      </p:sp>
      <p:sp>
        <p:nvSpPr>
          <p:cNvPr id="103" name="TextBox 102">
            <a:extLst>
              <a:ext uri="{FF2B5EF4-FFF2-40B4-BE49-F238E27FC236}">
                <a16:creationId xmlns:a16="http://schemas.microsoft.com/office/drawing/2014/main" id="{206C5E20-CDC9-8F19-8578-E27710164033}"/>
              </a:ext>
            </a:extLst>
          </p:cNvPr>
          <p:cNvSpPr txBox="1"/>
          <p:nvPr/>
        </p:nvSpPr>
        <p:spPr>
          <a:xfrm>
            <a:off x="6238310" y="2603581"/>
            <a:ext cx="2423160" cy="457200"/>
          </a:xfrm>
          <a:prstGeom prst="rect">
            <a:avLst/>
          </a:prstGeom>
          <a:solidFill>
            <a:srgbClr val="FF9999"/>
          </a:solidFill>
          <a:ln w="12700">
            <a:solidFill>
              <a:srgbClr val="B72B33"/>
            </a:solidFill>
          </a:ln>
        </p:spPr>
        <p:txBody>
          <a:bodyPr wrap="square" lIns="91440" tIns="0" rIns="91440" bIns="0" rtlCol="0" anchor="ctr" anchorCtr="0">
            <a:noAutofit/>
          </a:bodyPr>
          <a:lstStyle/>
          <a:p>
            <a:r>
              <a:rPr lang="en-US" sz="1400" dirty="0">
                <a:latin typeface="Abadi" panose="020B0604020104020204" pitchFamily="34" charset="0"/>
              </a:rPr>
              <a:t>Plan and schedule your weekly coaching activity</a:t>
            </a:r>
          </a:p>
        </p:txBody>
      </p:sp>
      <p:sp>
        <p:nvSpPr>
          <p:cNvPr id="104" name="TextBox 103">
            <a:extLst>
              <a:ext uri="{FF2B5EF4-FFF2-40B4-BE49-F238E27FC236}">
                <a16:creationId xmlns:a16="http://schemas.microsoft.com/office/drawing/2014/main" id="{D6E82CE3-66FA-F42C-853F-D1845D2511D9}"/>
              </a:ext>
            </a:extLst>
          </p:cNvPr>
          <p:cNvSpPr txBox="1"/>
          <p:nvPr/>
        </p:nvSpPr>
        <p:spPr>
          <a:xfrm>
            <a:off x="6238310" y="3150234"/>
            <a:ext cx="2423160" cy="411480"/>
          </a:xfrm>
          <a:prstGeom prst="rect">
            <a:avLst/>
          </a:prstGeom>
          <a:solidFill>
            <a:srgbClr val="FF9999"/>
          </a:solidFill>
          <a:ln w="12700">
            <a:solidFill>
              <a:srgbClr val="B72B33"/>
            </a:solidFill>
          </a:ln>
        </p:spPr>
        <p:txBody>
          <a:bodyPr wrap="square" lIns="91440" tIns="0" rIns="91440" bIns="0" rtlCol="0" anchor="ctr" anchorCtr="0">
            <a:noAutofit/>
          </a:bodyPr>
          <a:lstStyle/>
          <a:p>
            <a:pPr algn="l"/>
            <a:r>
              <a:rPr lang="en-US" sz="1400" dirty="0">
                <a:latin typeface="Abadi" panose="020B0604020104020204" pitchFamily="34" charset="0"/>
              </a:rPr>
              <a:t>Weekly Monday Kickoff</a:t>
            </a:r>
          </a:p>
        </p:txBody>
      </p:sp>
      <p:sp>
        <p:nvSpPr>
          <p:cNvPr id="105" name="TextBox 104">
            <a:extLst>
              <a:ext uri="{FF2B5EF4-FFF2-40B4-BE49-F238E27FC236}">
                <a16:creationId xmlns:a16="http://schemas.microsoft.com/office/drawing/2014/main" id="{14EA015A-9BA1-42EF-D100-83C0B11CA4AA}"/>
              </a:ext>
            </a:extLst>
          </p:cNvPr>
          <p:cNvSpPr txBox="1"/>
          <p:nvPr/>
        </p:nvSpPr>
        <p:spPr>
          <a:xfrm>
            <a:off x="9294708" y="1795860"/>
            <a:ext cx="2423160" cy="457200"/>
          </a:xfrm>
          <a:prstGeom prst="rect">
            <a:avLst/>
          </a:prstGeom>
          <a:solidFill>
            <a:srgbClr val="BDD7EE"/>
          </a:solidFill>
          <a:ln w="12700">
            <a:solidFill>
              <a:srgbClr val="19557F"/>
            </a:solidFill>
          </a:ln>
        </p:spPr>
        <p:txBody>
          <a:bodyPr wrap="square" lIns="91440" tIns="0" rIns="91440" bIns="0" rtlCol="0" anchor="ctr" anchorCtr="0">
            <a:noAutofit/>
          </a:bodyPr>
          <a:lstStyle/>
          <a:p>
            <a:r>
              <a:rPr lang="en-US" sz="1400" dirty="0">
                <a:latin typeface="Abadi" panose="020B0604020104020204" pitchFamily="34" charset="0"/>
              </a:rPr>
              <a:t>Prepare for Weekly Monday Kickoff</a:t>
            </a:r>
          </a:p>
        </p:txBody>
      </p:sp>
      <p:sp>
        <p:nvSpPr>
          <p:cNvPr id="106" name="TextBox 105">
            <a:extLst>
              <a:ext uri="{FF2B5EF4-FFF2-40B4-BE49-F238E27FC236}">
                <a16:creationId xmlns:a16="http://schemas.microsoft.com/office/drawing/2014/main" id="{598FE9A6-31A3-1277-6E16-20510DD1995E}"/>
              </a:ext>
            </a:extLst>
          </p:cNvPr>
          <p:cNvSpPr txBox="1"/>
          <p:nvPr/>
        </p:nvSpPr>
        <p:spPr>
          <a:xfrm>
            <a:off x="9294708" y="2853295"/>
            <a:ext cx="2423160" cy="411480"/>
          </a:xfrm>
          <a:prstGeom prst="rect">
            <a:avLst/>
          </a:prstGeom>
          <a:solidFill>
            <a:srgbClr val="BDD7EE"/>
          </a:solidFill>
          <a:ln w="12700">
            <a:solidFill>
              <a:srgbClr val="19557F"/>
            </a:solidFill>
          </a:ln>
        </p:spPr>
        <p:txBody>
          <a:bodyPr wrap="square" lIns="91440" tIns="0" rIns="91440" bIns="0" rtlCol="0" anchor="ctr" anchorCtr="0">
            <a:noAutofit/>
          </a:bodyPr>
          <a:lstStyle/>
          <a:p>
            <a:r>
              <a:rPr lang="en-US" sz="1400" dirty="0">
                <a:latin typeface="Abadi" panose="020B0604020104020204" pitchFamily="34" charset="0"/>
              </a:rPr>
              <a:t>Organize Follow-Ups</a:t>
            </a:r>
          </a:p>
        </p:txBody>
      </p:sp>
      <p:sp>
        <p:nvSpPr>
          <p:cNvPr id="107" name="TextBox 106">
            <a:extLst>
              <a:ext uri="{FF2B5EF4-FFF2-40B4-BE49-F238E27FC236}">
                <a16:creationId xmlns:a16="http://schemas.microsoft.com/office/drawing/2014/main" id="{85C620D5-CA4D-FE9B-28BF-FF9808631250}"/>
              </a:ext>
            </a:extLst>
          </p:cNvPr>
          <p:cNvSpPr txBox="1"/>
          <p:nvPr/>
        </p:nvSpPr>
        <p:spPr>
          <a:xfrm>
            <a:off x="9294708" y="2349554"/>
            <a:ext cx="2423160" cy="411480"/>
          </a:xfrm>
          <a:prstGeom prst="rect">
            <a:avLst/>
          </a:prstGeom>
          <a:solidFill>
            <a:srgbClr val="BDD7EE"/>
          </a:solidFill>
          <a:ln w="12700">
            <a:solidFill>
              <a:srgbClr val="19557F"/>
            </a:solidFill>
          </a:ln>
        </p:spPr>
        <p:txBody>
          <a:bodyPr wrap="square" lIns="91440" tIns="0" rIns="91440" bIns="0" rtlCol="0" anchor="ctr" anchorCtr="0">
            <a:noAutofit/>
          </a:bodyPr>
          <a:lstStyle/>
          <a:p>
            <a:r>
              <a:rPr lang="en-US" sz="1400" dirty="0">
                <a:latin typeface="Abadi" panose="020B0604020104020204" pitchFamily="34" charset="0"/>
              </a:rPr>
              <a:t>Review Weekly Plan</a:t>
            </a:r>
          </a:p>
        </p:txBody>
      </p:sp>
      <p:sp>
        <p:nvSpPr>
          <p:cNvPr id="154" name="TextBox 153">
            <a:extLst>
              <a:ext uri="{FF2B5EF4-FFF2-40B4-BE49-F238E27FC236}">
                <a16:creationId xmlns:a16="http://schemas.microsoft.com/office/drawing/2014/main" id="{9C6D5ADE-E792-B08B-08B3-EF29F76B866C}"/>
              </a:ext>
            </a:extLst>
          </p:cNvPr>
          <p:cNvSpPr txBox="1"/>
          <p:nvPr/>
        </p:nvSpPr>
        <p:spPr>
          <a:xfrm>
            <a:off x="352038" y="5131531"/>
            <a:ext cx="2412401" cy="400110"/>
          </a:xfrm>
          <a:prstGeom prst="rect">
            <a:avLst/>
          </a:prstGeom>
          <a:solidFill>
            <a:srgbClr val="D9FFD9"/>
          </a:solidFill>
          <a:ln w="12700">
            <a:solidFill>
              <a:srgbClr val="126A5C"/>
            </a:solidFill>
          </a:ln>
        </p:spPr>
        <p:txBody>
          <a:bodyPr wrap="square" lIns="91440" tIns="91440" rIns="91440" bIns="91440" rtlCol="0" anchor="ctr" anchorCtr="0">
            <a:spAutoFit/>
          </a:bodyPr>
          <a:lstStyle/>
          <a:p>
            <a:pPr algn="l"/>
            <a:r>
              <a:rPr lang="en-US" sz="1400" dirty="0">
                <a:latin typeface="Abadi" panose="020B0604020104020204" pitchFamily="34" charset="0"/>
              </a:rPr>
              <a:t>Prospecting Phone-a-thon</a:t>
            </a:r>
          </a:p>
        </p:txBody>
      </p:sp>
      <p:sp>
        <p:nvSpPr>
          <p:cNvPr id="155" name="TextBox 154">
            <a:extLst>
              <a:ext uri="{FF2B5EF4-FFF2-40B4-BE49-F238E27FC236}">
                <a16:creationId xmlns:a16="http://schemas.microsoft.com/office/drawing/2014/main" id="{EE3A6EC8-DF7F-0031-097D-056839FB86CE}"/>
              </a:ext>
            </a:extLst>
          </p:cNvPr>
          <p:cNvSpPr txBox="1"/>
          <p:nvPr/>
        </p:nvSpPr>
        <p:spPr>
          <a:xfrm>
            <a:off x="9294708" y="3357035"/>
            <a:ext cx="2423160" cy="457200"/>
          </a:xfrm>
          <a:prstGeom prst="rect">
            <a:avLst/>
          </a:prstGeom>
          <a:solidFill>
            <a:srgbClr val="BDD7EE"/>
          </a:solidFill>
          <a:ln w="12700">
            <a:solidFill>
              <a:srgbClr val="19557F"/>
            </a:solidFill>
          </a:ln>
        </p:spPr>
        <p:txBody>
          <a:bodyPr wrap="square" lIns="91440" tIns="0" rIns="182880" bIns="0" rtlCol="0" anchor="ctr" anchorCtr="0">
            <a:noAutofit/>
          </a:bodyPr>
          <a:lstStyle/>
          <a:p>
            <a:r>
              <a:rPr lang="en-US" sz="1400" dirty="0">
                <a:latin typeface="Abadi" panose="020B0604020104020204" pitchFamily="34" charset="0"/>
              </a:rPr>
              <a:t>CRM: Enter Activity &amp; Follow-Ups</a:t>
            </a:r>
          </a:p>
        </p:txBody>
      </p:sp>
      <p:sp>
        <p:nvSpPr>
          <p:cNvPr id="156" name="TextBox 155">
            <a:extLst>
              <a:ext uri="{FF2B5EF4-FFF2-40B4-BE49-F238E27FC236}">
                <a16:creationId xmlns:a16="http://schemas.microsoft.com/office/drawing/2014/main" id="{1C377B4D-BE5E-7C7A-4647-FBD493D282AB}"/>
              </a:ext>
            </a:extLst>
          </p:cNvPr>
          <p:cNvSpPr txBox="1"/>
          <p:nvPr/>
        </p:nvSpPr>
        <p:spPr>
          <a:xfrm>
            <a:off x="9294708" y="3357035"/>
            <a:ext cx="2423160" cy="457200"/>
          </a:xfrm>
          <a:prstGeom prst="rect">
            <a:avLst/>
          </a:prstGeom>
          <a:solidFill>
            <a:srgbClr val="BDD7EE"/>
          </a:solidFill>
          <a:ln w="12700">
            <a:solidFill>
              <a:srgbClr val="19557F"/>
            </a:solidFill>
          </a:ln>
        </p:spPr>
        <p:txBody>
          <a:bodyPr wrap="square" lIns="91440" tIns="0" rIns="182880" bIns="0" rtlCol="0" anchor="ctr" anchorCtr="0">
            <a:noAutofit/>
          </a:bodyPr>
          <a:lstStyle/>
          <a:p>
            <a:r>
              <a:rPr lang="en-US" sz="1400" dirty="0">
                <a:latin typeface="Abadi" panose="020B0604020104020204" pitchFamily="34" charset="0"/>
              </a:rPr>
              <a:t>CRM: Enter Activity &amp; Follow-Ups</a:t>
            </a:r>
          </a:p>
        </p:txBody>
      </p:sp>
      <p:sp>
        <p:nvSpPr>
          <p:cNvPr id="157" name="TextBox 156">
            <a:extLst>
              <a:ext uri="{FF2B5EF4-FFF2-40B4-BE49-F238E27FC236}">
                <a16:creationId xmlns:a16="http://schemas.microsoft.com/office/drawing/2014/main" id="{0BFC7F8A-C3A9-C5A6-0810-E156C6792AE2}"/>
              </a:ext>
            </a:extLst>
          </p:cNvPr>
          <p:cNvSpPr txBox="1"/>
          <p:nvPr/>
        </p:nvSpPr>
        <p:spPr>
          <a:xfrm>
            <a:off x="9294708" y="3357035"/>
            <a:ext cx="2423160" cy="457200"/>
          </a:xfrm>
          <a:prstGeom prst="rect">
            <a:avLst/>
          </a:prstGeom>
          <a:solidFill>
            <a:srgbClr val="BDD7EE"/>
          </a:solidFill>
          <a:ln w="12700">
            <a:solidFill>
              <a:srgbClr val="19557F"/>
            </a:solidFill>
          </a:ln>
        </p:spPr>
        <p:txBody>
          <a:bodyPr wrap="square" lIns="91440" tIns="0" rIns="182880" bIns="0" rtlCol="0" anchor="ctr" anchorCtr="0">
            <a:noAutofit/>
          </a:bodyPr>
          <a:lstStyle/>
          <a:p>
            <a:r>
              <a:rPr lang="en-US" sz="1400" dirty="0">
                <a:latin typeface="Abadi" panose="020B0604020104020204" pitchFamily="34" charset="0"/>
              </a:rPr>
              <a:t>CRM: Enter Activity &amp; Follow-Ups</a:t>
            </a:r>
          </a:p>
        </p:txBody>
      </p:sp>
      <p:sp>
        <p:nvSpPr>
          <p:cNvPr id="109" name="TextBox 108">
            <a:extLst>
              <a:ext uri="{FF2B5EF4-FFF2-40B4-BE49-F238E27FC236}">
                <a16:creationId xmlns:a16="http://schemas.microsoft.com/office/drawing/2014/main" id="{173824D2-BA36-17EE-4F41-6686AA267287}"/>
              </a:ext>
            </a:extLst>
          </p:cNvPr>
          <p:cNvSpPr txBox="1"/>
          <p:nvPr/>
        </p:nvSpPr>
        <p:spPr>
          <a:xfrm>
            <a:off x="9294708" y="3357035"/>
            <a:ext cx="2423160" cy="457200"/>
          </a:xfrm>
          <a:prstGeom prst="rect">
            <a:avLst/>
          </a:prstGeom>
          <a:solidFill>
            <a:srgbClr val="BDD7EE"/>
          </a:solidFill>
          <a:ln w="12700">
            <a:solidFill>
              <a:srgbClr val="19557F"/>
            </a:solidFill>
          </a:ln>
        </p:spPr>
        <p:txBody>
          <a:bodyPr wrap="square" lIns="91440" tIns="0" rIns="182880" bIns="0" rtlCol="0" anchor="ctr" anchorCtr="0">
            <a:noAutofit/>
          </a:bodyPr>
          <a:lstStyle/>
          <a:p>
            <a:r>
              <a:rPr lang="en-US" sz="1400" dirty="0">
                <a:latin typeface="Abadi" panose="020B0604020104020204" pitchFamily="34" charset="0"/>
              </a:rPr>
              <a:t>CRM: Enter Activity &amp; Follow-Ups</a:t>
            </a:r>
          </a:p>
        </p:txBody>
      </p:sp>
      <p:sp>
        <p:nvSpPr>
          <p:cNvPr id="7" name="TextBox 6">
            <a:extLst>
              <a:ext uri="{FF2B5EF4-FFF2-40B4-BE49-F238E27FC236}">
                <a16:creationId xmlns:a16="http://schemas.microsoft.com/office/drawing/2014/main" id="{01ABE932-E09B-3766-7BAA-9F202805997F}"/>
              </a:ext>
            </a:extLst>
          </p:cNvPr>
          <p:cNvSpPr txBox="1"/>
          <p:nvPr/>
        </p:nvSpPr>
        <p:spPr>
          <a:xfrm>
            <a:off x="0" y="237961"/>
            <a:ext cx="12192000" cy="83099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Barlow"/>
              </a:rPr>
              <a:t>WHAT WEEKLY MANAGERIAL TASKS DRIVE BUSINESS GROWTH?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badi" panose="020B0604020104020204" pitchFamily="34" charset="0"/>
            </a:endParaRPr>
          </a:p>
        </p:txBody>
      </p:sp>
    </p:spTree>
    <p:extLst>
      <p:ext uri="{BB962C8B-B14F-4D97-AF65-F5344CB8AC3E}">
        <p14:creationId xmlns:p14="http://schemas.microsoft.com/office/powerpoint/2010/main" val="1897602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2" presetClass="entr" presetSubtype="8"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40"/>
                                        <p:tgtEl>
                                          <p:spTgt spid="31"/>
                                        </p:tgtEl>
                                      </p:cBhvr>
                                    </p:animEffect>
                                  </p:childTnLst>
                                </p:cTn>
                              </p:par>
                            </p:childTnLst>
                          </p:cTn>
                        </p:par>
                        <p:par>
                          <p:cTn id="20" fill="hold">
                            <p:stCondLst>
                              <p:cond delay="64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140"/>
                                        <p:tgtEl>
                                          <p:spTgt spid="43"/>
                                        </p:tgtEl>
                                      </p:cBhvr>
                                    </p:animEffect>
                                  </p:childTnLst>
                                </p:cTn>
                              </p:par>
                            </p:childTnLst>
                          </p:cTn>
                        </p:par>
                        <p:par>
                          <p:cTn id="24" fill="hold">
                            <p:stCondLst>
                              <p:cond delay="780"/>
                            </p:stCondLst>
                          </p:cTn>
                        </p:par>
                        <p:par>
                          <p:cTn id="25" fill="hold">
                            <p:stCondLst>
                              <p:cond delay="780"/>
                            </p:stCondLst>
                            <p:childTnLst>
                              <p:par>
                                <p:cTn id="26" presetID="22" presetClass="entr" presetSubtype="2"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right)">
                                      <p:cBhvr>
                                        <p:cTn id="28" dur="140"/>
                                        <p:tgtEl>
                                          <p:spTgt spid="41"/>
                                        </p:tgtEl>
                                      </p:cBhvr>
                                    </p:animEffect>
                                  </p:childTnLst>
                                </p:cTn>
                              </p:par>
                            </p:childTnLst>
                          </p:cTn>
                        </p:par>
                        <p:par>
                          <p:cTn id="29" fill="hold">
                            <p:stCondLst>
                              <p:cond delay="920"/>
                            </p:stCondLst>
                            <p:childTnLst>
                              <p:par>
                                <p:cTn id="30" presetID="22" presetClass="entr" presetSubtype="4"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140"/>
                                        <p:tgtEl>
                                          <p:spTgt spid="44"/>
                                        </p:tgtEl>
                                      </p:cBhvr>
                                    </p:animEffect>
                                  </p:childTnLst>
                                </p:cTn>
                              </p:par>
                            </p:childTnLst>
                          </p:cTn>
                        </p:par>
                        <p:par>
                          <p:cTn id="33" fill="hold">
                            <p:stCondLst>
                              <p:cond delay="1060"/>
                            </p:stCondLst>
                            <p:childTnLst>
                              <p:par>
                                <p:cTn id="34" presetID="22" presetClass="entr" presetSubtype="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40"/>
                                        <p:tgtEl>
                                          <p:spTgt spid="51"/>
                                        </p:tgtEl>
                                      </p:cBhvr>
                                    </p:animEffect>
                                  </p:childTnLst>
                                </p:cTn>
                              </p:par>
                            </p:childTnLst>
                          </p:cTn>
                        </p:par>
                        <p:par>
                          <p:cTn id="37" fill="hold">
                            <p:stCondLst>
                              <p:cond delay="1200"/>
                            </p:stCondLst>
                            <p:childTnLst>
                              <p:par>
                                <p:cTn id="38" presetID="22" presetClass="entr" presetSubtype="1"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up)">
                                      <p:cBhvr>
                                        <p:cTn id="40" dur="140"/>
                                        <p:tgtEl>
                                          <p:spTgt spid="53"/>
                                        </p:tgtEl>
                                      </p:cBhvr>
                                    </p:animEffect>
                                  </p:childTnLst>
                                </p:cTn>
                              </p:par>
                            </p:childTnLst>
                          </p:cTn>
                        </p:par>
                        <p:par>
                          <p:cTn id="41" fill="hold">
                            <p:stCondLst>
                              <p:cond delay="1340"/>
                            </p:stCondLst>
                            <p:childTnLst>
                              <p:par>
                                <p:cTn id="42" presetID="22" presetClass="entr" presetSubtype="2"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right)">
                                      <p:cBhvr>
                                        <p:cTn id="44" dur="140"/>
                                        <p:tgtEl>
                                          <p:spTgt spid="52"/>
                                        </p:tgtEl>
                                      </p:cBhvr>
                                    </p:animEffect>
                                  </p:childTnLst>
                                </p:cTn>
                              </p:par>
                            </p:childTnLst>
                          </p:cTn>
                        </p:par>
                        <p:par>
                          <p:cTn id="45" fill="hold">
                            <p:stCondLst>
                              <p:cond delay="1480"/>
                            </p:stCondLst>
                            <p:childTnLst>
                              <p:par>
                                <p:cTn id="46" presetID="22" presetClass="entr" presetSubtype="4"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down)">
                                      <p:cBhvr>
                                        <p:cTn id="48" dur="140"/>
                                        <p:tgtEl>
                                          <p:spTgt spid="54"/>
                                        </p:tgtEl>
                                      </p:cBhvr>
                                    </p:animEffect>
                                  </p:childTnLst>
                                </p:cTn>
                              </p:par>
                            </p:childTnLst>
                          </p:cTn>
                        </p:par>
                        <p:par>
                          <p:cTn id="49" fill="hold">
                            <p:stCondLst>
                              <p:cond delay="1620"/>
                            </p:stCondLst>
                            <p:childTnLst>
                              <p:par>
                                <p:cTn id="50" presetID="22" presetClass="entr" presetSubtype="8"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140"/>
                                        <p:tgtEl>
                                          <p:spTgt spid="55"/>
                                        </p:tgtEl>
                                      </p:cBhvr>
                                    </p:animEffect>
                                  </p:childTnLst>
                                </p:cTn>
                              </p:par>
                            </p:childTnLst>
                          </p:cTn>
                        </p:par>
                        <p:par>
                          <p:cTn id="53" fill="hold">
                            <p:stCondLst>
                              <p:cond delay="1760"/>
                            </p:stCondLst>
                            <p:childTnLst>
                              <p:par>
                                <p:cTn id="54" presetID="22" presetClass="entr" presetSubtype="1"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140"/>
                                        <p:tgtEl>
                                          <p:spTgt spid="57"/>
                                        </p:tgtEl>
                                      </p:cBhvr>
                                    </p:animEffect>
                                  </p:childTnLst>
                                </p:cTn>
                              </p:par>
                            </p:childTnLst>
                          </p:cTn>
                        </p:par>
                        <p:par>
                          <p:cTn id="57" fill="hold">
                            <p:stCondLst>
                              <p:cond delay="1900"/>
                            </p:stCondLst>
                            <p:childTnLst>
                              <p:par>
                                <p:cTn id="58" presetID="22" presetClass="entr" presetSubtype="2"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right)">
                                      <p:cBhvr>
                                        <p:cTn id="60" dur="140"/>
                                        <p:tgtEl>
                                          <p:spTgt spid="56"/>
                                        </p:tgtEl>
                                      </p:cBhvr>
                                    </p:animEffect>
                                  </p:childTnLst>
                                </p:cTn>
                              </p:par>
                            </p:childTnLst>
                          </p:cTn>
                        </p:par>
                        <p:par>
                          <p:cTn id="61" fill="hold">
                            <p:stCondLst>
                              <p:cond delay="2040"/>
                            </p:stCondLst>
                            <p:childTnLst>
                              <p:par>
                                <p:cTn id="62" presetID="22" presetClass="entr" presetSubtype="4" fill="hold"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140"/>
                                        <p:tgtEl>
                                          <p:spTgt spid="58"/>
                                        </p:tgtEl>
                                      </p:cBhvr>
                                    </p:animEffect>
                                  </p:childTnLst>
                                </p:cTn>
                              </p:par>
                            </p:childTnLst>
                          </p:cTn>
                        </p:par>
                        <p:par>
                          <p:cTn id="65" fill="hold">
                            <p:stCondLst>
                              <p:cond delay="2180"/>
                            </p:stCondLst>
                            <p:childTnLst>
                              <p:par>
                                <p:cTn id="66" presetID="22" presetClass="entr" presetSubtype="8"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wipe(left)">
                                      <p:cBhvr>
                                        <p:cTn id="68" dur="140"/>
                                        <p:tgtEl>
                                          <p:spTgt spid="59"/>
                                        </p:tgtEl>
                                      </p:cBhvr>
                                    </p:animEffect>
                                  </p:childTnLst>
                                </p:cTn>
                              </p:par>
                            </p:childTnLst>
                          </p:cTn>
                        </p:par>
                        <p:par>
                          <p:cTn id="69" fill="hold">
                            <p:stCondLst>
                              <p:cond delay="2320"/>
                            </p:stCondLst>
                            <p:childTnLst>
                              <p:par>
                                <p:cTn id="70" presetID="22" presetClass="entr" presetSubtype="1"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up)">
                                      <p:cBhvr>
                                        <p:cTn id="72" dur="140"/>
                                        <p:tgtEl>
                                          <p:spTgt spid="61"/>
                                        </p:tgtEl>
                                      </p:cBhvr>
                                    </p:animEffect>
                                  </p:childTnLst>
                                </p:cTn>
                              </p:par>
                            </p:childTnLst>
                          </p:cTn>
                        </p:par>
                        <p:par>
                          <p:cTn id="73" fill="hold">
                            <p:stCondLst>
                              <p:cond delay="2460"/>
                            </p:stCondLst>
                            <p:childTnLst>
                              <p:par>
                                <p:cTn id="74" presetID="22" presetClass="entr" presetSubtype="2"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right)">
                                      <p:cBhvr>
                                        <p:cTn id="76" dur="140"/>
                                        <p:tgtEl>
                                          <p:spTgt spid="60"/>
                                        </p:tgtEl>
                                      </p:cBhvr>
                                    </p:animEffect>
                                  </p:childTnLst>
                                </p:cTn>
                              </p:par>
                            </p:childTnLst>
                          </p:cTn>
                        </p:par>
                        <p:par>
                          <p:cTn id="77" fill="hold">
                            <p:stCondLst>
                              <p:cond delay="2600"/>
                            </p:stCondLst>
                            <p:childTnLst>
                              <p:par>
                                <p:cTn id="78" presetID="22" presetClass="entr" presetSubtype="4" fill="hold"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down)">
                                      <p:cBhvr>
                                        <p:cTn id="80" dur="140"/>
                                        <p:tgtEl>
                                          <p:spTgt spid="62"/>
                                        </p:tgtEl>
                                      </p:cBhvr>
                                    </p:animEffect>
                                  </p:childTnLst>
                                </p:cTn>
                              </p:par>
                            </p:childTnLst>
                          </p:cTn>
                        </p:par>
                        <p:par>
                          <p:cTn id="81" fill="hold">
                            <p:stCondLst>
                              <p:cond delay="2740"/>
                            </p:stCondLst>
                            <p:childTnLst>
                              <p:par>
                                <p:cTn id="82" presetID="1"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childTnLst>
                                </p:cTn>
                              </p:par>
                              <p:par>
                                <p:cTn id="84" presetID="1" presetClass="entr" presetSubtype="0" fill="hold" grpId="0" nodeType="withEffect">
                                  <p:stCondLst>
                                    <p:cond delay="750"/>
                                  </p:stCondLst>
                                  <p:childTnLst>
                                    <p:set>
                                      <p:cBhvr>
                                        <p:cTn id="85" dur="1" fill="hold">
                                          <p:stCondLst>
                                            <p:cond delay="0"/>
                                          </p:stCondLst>
                                        </p:cTn>
                                        <p:tgtEl>
                                          <p:spTgt spid="126"/>
                                        </p:tgtEl>
                                        <p:attrNameLst>
                                          <p:attrName>style.visibility</p:attrName>
                                        </p:attrNameLst>
                                      </p:cBhvr>
                                      <p:to>
                                        <p:strVal val="visible"/>
                                      </p:to>
                                    </p:set>
                                  </p:childTnLst>
                                </p:cTn>
                              </p:par>
                              <p:par>
                                <p:cTn id="86" presetID="1" presetClass="entr" presetSubtype="0" fill="hold" grpId="0" nodeType="withEffect">
                                  <p:stCondLst>
                                    <p:cond delay="750"/>
                                  </p:stCondLst>
                                  <p:childTnLst>
                                    <p:set>
                                      <p:cBhvr>
                                        <p:cTn id="87" dur="1" fill="hold">
                                          <p:stCondLst>
                                            <p:cond delay="0"/>
                                          </p:stCondLst>
                                        </p:cTn>
                                        <p:tgtEl>
                                          <p:spTgt spid="122"/>
                                        </p:tgtEl>
                                        <p:attrNameLst>
                                          <p:attrName>style.visibility</p:attrName>
                                        </p:attrNameLst>
                                      </p:cBhvr>
                                      <p:to>
                                        <p:strVal val="visible"/>
                                      </p:to>
                                    </p:set>
                                  </p:childTnLst>
                                </p:cTn>
                              </p:par>
                              <p:par>
                                <p:cTn id="88" presetID="1" presetClass="entr" presetSubtype="0" fill="hold" grpId="0" nodeType="withEffect">
                                  <p:stCondLst>
                                    <p:cond delay="750"/>
                                  </p:stCondLst>
                                  <p:childTnLst>
                                    <p:set>
                                      <p:cBhvr>
                                        <p:cTn id="89" dur="1" fill="hold">
                                          <p:stCondLst>
                                            <p:cond delay="0"/>
                                          </p:stCondLst>
                                        </p:cTn>
                                        <p:tgtEl>
                                          <p:spTgt spid="131"/>
                                        </p:tgtEl>
                                        <p:attrNameLst>
                                          <p:attrName>style.visibility</p:attrName>
                                        </p:attrNameLst>
                                      </p:cBhvr>
                                      <p:to>
                                        <p:strVal val="visible"/>
                                      </p:to>
                                    </p:set>
                                  </p:childTnLst>
                                </p:cTn>
                              </p:par>
                              <p:par>
                                <p:cTn id="90" presetID="1" presetClass="entr" presetSubtype="0" fill="hold" grpId="0" nodeType="withEffect">
                                  <p:stCondLst>
                                    <p:cond delay="750"/>
                                  </p:stCondLst>
                                  <p:childTnLst>
                                    <p:set>
                                      <p:cBhvr>
                                        <p:cTn id="91" dur="1" fill="hold">
                                          <p:stCondLst>
                                            <p:cond delay="0"/>
                                          </p:stCondLst>
                                        </p:cTn>
                                        <p:tgtEl>
                                          <p:spTgt spid="127"/>
                                        </p:tgtEl>
                                        <p:attrNameLst>
                                          <p:attrName>style.visibility</p:attrName>
                                        </p:attrNameLst>
                                      </p:cBhvr>
                                      <p:to>
                                        <p:strVal val="visible"/>
                                      </p:to>
                                    </p:set>
                                  </p:childTnLst>
                                </p:cTn>
                              </p:par>
                              <p:par>
                                <p:cTn id="92" presetID="1" presetClass="entr" presetSubtype="0" fill="hold" grpId="0" nodeType="withEffect">
                                  <p:stCondLst>
                                    <p:cond delay="750"/>
                                  </p:stCondLst>
                                  <p:childTnLst>
                                    <p:set>
                                      <p:cBhvr>
                                        <p:cTn id="93" dur="1" fill="hold">
                                          <p:stCondLst>
                                            <p:cond delay="0"/>
                                          </p:stCondLst>
                                        </p:cTn>
                                        <p:tgtEl>
                                          <p:spTgt spid="123"/>
                                        </p:tgtEl>
                                        <p:attrNameLst>
                                          <p:attrName>style.visibility</p:attrName>
                                        </p:attrNameLst>
                                      </p:cBhvr>
                                      <p:to>
                                        <p:strVal val="visible"/>
                                      </p:to>
                                    </p:set>
                                  </p:childTnLst>
                                </p:cTn>
                              </p:par>
                              <p:par>
                                <p:cTn id="94" presetID="1" presetClass="entr" presetSubtype="0" fill="hold" grpId="0" nodeType="withEffect">
                                  <p:stCondLst>
                                    <p:cond delay="750"/>
                                  </p:stCondLst>
                                  <p:childTnLst>
                                    <p:set>
                                      <p:cBhvr>
                                        <p:cTn id="95" dur="1" fill="hold">
                                          <p:stCondLst>
                                            <p:cond delay="0"/>
                                          </p:stCondLst>
                                        </p:cTn>
                                        <p:tgtEl>
                                          <p:spTgt spid="128"/>
                                        </p:tgtEl>
                                        <p:attrNameLst>
                                          <p:attrName>style.visibility</p:attrName>
                                        </p:attrNameLst>
                                      </p:cBhvr>
                                      <p:to>
                                        <p:strVal val="visible"/>
                                      </p:to>
                                    </p:set>
                                  </p:childTnLst>
                                </p:cTn>
                              </p:par>
                              <p:par>
                                <p:cTn id="96" presetID="1" presetClass="entr" presetSubtype="0" fill="hold" grpId="0" nodeType="withEffect">
                                  <p:stCondLst>
                                    <p:cond delay="750"/>
                                  </p:stCondLst>
                                  <p:childTnLst>
                                    <p:set>
                                      <p:cBhvr>
                                        <p:cTn id="97" dur="1" fill="hold">
                                          <p:stCondLst>
                                            <p:cond delay="0"/>
                                          </p:stCondLst>
                                        </p:cTn>
                                        <p:tgtEl>
                                          <p:spTgt spid="124"/>
                                        </p:tgtEl>
                                        <p:attrNameLst>
                                          <p:attrName>style.visibility</p:attrName>
                                        </p:attrNameLst>
                                      </p:cBhvr>
                                      <p:to>
                                        <p:strVal val="visible"/>
                                      </p:to>
                                    </p:set>
                                  </p:childTnLst>
                                </p:cTn>
                              </p:par>
                              <p:par>
                                <p:cTn id="98" presetID="1" presetClass="entr" presetSubtype="0" fill="hold" grpId="0" nodeType="withEffect">
                                  <p:stCondLst>
                                    <p:cond delay="750"/>
                                  </p:stCondLst>
                                  <p:childTnLst>
                                    <p:set>
                                      <p:cBhvr>
                                        <p:cTn id="99" dur="1" fill="hold">
                                          <p:stCondLst>
                                            <p:cond delay="0"/>
                                          </p:stCondLst>
                                        </p:cTn>
                                        <p:tgtEl>
                                          <p:spTgt spid="120"/>
                                        </p:tgtEl>
                                        <p:attrNameLst>
                                          <p:attrName>style.visibility</p:attrName>
                                        </p:attrNameLst>
                                      </p:cBhvr>
                                      <p:to>
                                        <p:strVal val="visible"/>
                                      </p:to>
                                    </p:set>
                                  </p:childTnLst>
                                </p:cTn>
                              </p:par>
                              <p:par>
                                <p:cTn id="100" presetID="1" presetClass="entr" presetSubtype="0" fill="hold" grpId="0" nodeType="withEffect">
                                  <p:stCondLst>
                                    <p:cond delay="750"/>
                                  </p:stCondLst>
                                  <p:childTnLst>
                                    <p:set>
                                      <p:cBhvr>
                                        <p:cTn id="101" dur="1" fill="hold">
                                          <p:stCondLst>
                                            <p:cond delay="0"/>
                                          </p:stCondLst>
                                        </p:cTn>
                                        <p:tgtEl>
                                          <p:spTgt spid="129"/>
                                        </p:tgtEl>
                                        <p:attrNameLst>
                                          <p:attrName>style.visibility</p:attrName>
                                        </p:attrNameLst>
                                      </p:cBhvr>
                                      <p:to>
                                        <p:strVal val="visible"/>
                                      </p:to>
                                    </p:set>
                                  </p:childTnLst>
                                </p:cTn>
                              </p:par>
                              <p:par>
                                <p:cTn id="102" presetID="1" presetClass="entr" presetSubtype="0" fill="hold" grpId="0" nodeType="withEffect">
                                  <p:stCondLst>
                                    <p:cond delay="750"/>
                                  </p:stCondLst>
                                  <p:childTnLst>
                                    <p:set>
                                      <p:cBhvr>
                                        <p:cTn id="103" dur="1" fill="hold">
                                          <p:stCondLst>
                                            <p:cond delay="0"/>
                                          </p:stCondLst>
                                        </p:cTn>
                                        <p:tgtEl>
                                          <p:spTgt spid="125"/>
                                        </p:tgtEl>
                                        <p:attrNameLst>
                                          <p:attrName>style.visibility</p:attrName>
                                        </p:attrNameLst>
                                      </p:cBhvr>
                                      <p:to>
                                        <p:strVal val="visible"/>
                                      </p:to>
                                    </p:set>
                                  </p:childTnLst>
                                </p:cTn>
                              </p:par>
                              <p:par>
                                <p:cTn id="104" presetID="1" presetClass="entr" presetSubtype="0" fill="hold" grpId="0" nodeType="withEffect">
                                  <p:stCondLst>
                                    <p:cond delay="750"/>
                                  </p:stCondLst>
                                  <p:childTnLst>
                                    <p:set>
                                      <p:cBhvr>
                                        <p:cTn id="105" dur="1" fill="hold">
                                          <p:stCondLst>
                                            <p:cond delay="0"/>
                                          </p:stCondLst>
                                        </p:cTn>
                                        <p:tgtEl>
                                          <p:spTgt spid="121"/>
                                        </p:tgtEl>
                                        <p:attrNameLst>
                                          <p:attrName>style.visibility</p:attrName>
                                        </p:attrNameLst>
                                      </p:cBhvr>
                                      <p:to>
                                        <p:strVal val="visible"/>
                                      </p:to>
                                    </p:set>
                                  </p:childTnLst>
                                </p:cTn>
                              </p:par>
                              <p:par>
                                <p:cTn id="106" presetID="1" presetClass="entr" presetSubtype="0" fill="hold" grpId="0" nodeType="withEffect">
                                  <p:stCondLst>
                                    <p:cond delay="750"/>
                                  </p:stCondLst>
                                  <p:childTnLst>
                                    <p:set>
                                      <p:cBhvr>
                                        <p:cTn id="107" dur="1" fill="hold">
                                          <p:stCondLst>
                                            <p:cond delay="0"/>
                                          </p:stCondLst>
                                        </p:cTn>
                                        <p:tgtEl>
                                          <p:spTgt spid="141"/>
                                        </p:tgtEl>
                                        <p:attrNameLst>
                                          <p:attrName>style.visibility</p:attrName>
                                        </p:attrNameLst>
                                      </p:cBhvr>
                                      <p:to>
                                        <p:strVal val="visible"/>
                                      </p:to>
                                    </p:set>
                                  </p:childTnLst>
                                </p:cTn>
                              </p:par>
                              <p:par>
                                <p:cTn id="108" presetID="1" presetClass="entr" presetSubtype="0" fill="hold" grpId="0" nodeType="withEffect">
                                  <p:stCondLst>
                                    <p:cond delay="750"/>
                                  </p:stCondLst>
                                  <p:childTnLst>
                                    <p:set>
                                      <p:cBhvr>
                                        <p:cTn id="109" dur="1" fill="hold">
                                          <p:stCondLst>
                                            <p:cond delay="0"/>
                                          </p:stCondLst>
                                        </p:cTn>
                                        <p:tgtEl>
                                          <p:spTgt spid="142"/>
                                        </p:tgtEl>
                                        <p:attrNameLst>
                                          <p:attrName>style.visibility</p:attrName>
                                        </p:attrNameLst>
                                      </p:cBhvr>
                                      <p:to>
                                        <p:strVal val="visible"/>
                                      </p:to>
                                    </p:set>
                                  </p:childTnLst>
                                </p:cTn>
                              </p:par>
                              <p:par>
                                <p:cTn id="110" presetID="1" presetClass="entr" presetSubtype="0" fill="hold" grpId="0" nodeType="withEffect">
                                  <p:stCondLst>
                                    <p:cond delay="750"/>
                                  </p:stCondLst>
                                  <p:childTnLst>
                                    <p:set>
                                      <p:cBhvr>
                                        <p:cTn id="111" dur="1" fill="hold">
                                          <p:stCondLst>
                                            <p:cond delay="0"/>
                                          </p:stCondLst>
                                        </p:cTn>
                                        <p:tgtEl>
                                          <p:spTgt spid="143"/>
                                        </p:tgtEl>
                                        <p:attrNameLst>
                                          <p:attrName>style.visibility</p:attrName>
                                        </p:attrNameLst>
                                      </p:cBhvr>
                                      <p:to>
                                        <p:strVal val="visible"/>
                                      </p:to>
                                    </p:set>
                                  </p:childTnLst>
                                </p:cTn>
                              </p:par>
                              <p:par>
                                <p:cTn id="112" presetID="1" presetClass="entr" presetSubtype="0" fill="hold" grpId="0" nodeType="withEffect">
                                  <p:stCondLst>
                                    <p:cond delay="750"/>
                                  </p:stCondLst>
                                  <p:childTnLst>
                                    <p:set>
                                      <p:cBhvr>
                                        <p:cTn id="113" dur="1" fill="hold">
                                          <p:stCondLst>
                                            <p:cond delay="0"/>
                                          </p:stCondLst>
                                        </p:cTn>
                                        <p:tgtEl>
                                          <p:spTgt spid="144"/>
                                        </p:tgtEl>
                                        <p:attrNameLst>
                                          <p:attrName>style.visibility</p:attrName>
                                        </p:attrNameLst>
                                      </p:cBhvr>
                                      <p:to>
                                        <p:strVal val="visible"/>
                                      </p:to>
                                    </p:set>
                                  </p:childTnLst>
                                </p:cTn>
                              </p:par>
                              <p:par>
                                <p:cTn id="114" presetID="1" presetClass="entr" presetSubtype="0" fill="hold" grpId="0" nodeType="withEffect">
                                  <p:stCondLst>
                                    <p:cond delay="750"/>
                                  </p:stCondLst>
                                  <p:childTnLst>
                                    <p:set>
                                      <p:cBhvr>
                                        <p:cTn id="115" dur="1" fill="hold">
                                          <p:stCondLst>
                                            <p:cond delay="0"/>
                                          </p:stCondLst>
                                        </p:cTn>
                                        <p:tgtEl>
                                          <p:spTgt spid="14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47"/>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5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5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57"/>
                                        </p:tgtEl>
                                        <p:attrNameLst>
                                          <p:attrName>style.visibility</p:attrName>
                                        </p:attrNameLst>
                                      </p:cBhvr>
                                      <p:to>
                                        <p:strVal val="visible"/>
                                      </p:to>
                                    </p:set>
                                  </p:childTnLst>
                                </p:cTn>
                              </p:par>
                              <p:par>
                                <p:cTn id="130" presetID="1" presetClass="entr" presetSubtype="0" fill="hold" grpId="0" nodeType="withEffect">
                                  <p:stCondLst>
                                    <p:cond delay="750"/>
                                  </p:stCondLst>
                                  <p:childTnLst>
                                    <p:set>
                                      <p:cBhvr>
                                        <p:cTn id="1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5" grpId="0" animBg="1"/>
      <p:bldP spid="141" grpId="0" animBg="1"/>
      <p:bldP spid="142" grpId="0" animBg="1"/>
      <p:bldP spid="143" grpId="0" animBg="1"/>
      <p:bldP spid="144"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1" grpId="0" animBg="1"/>
      <p:bldP spid="132" grpId="0" animBg="1"/>
      <p:bldP spid="25" grpId="0"/>
      <p:bldP spid="26" grpId="0"/>
      <p:bldP spid="27" grpId="0"/>
      <p:bldP spid="28" grpId="0"/>
      <p:bldP spid="63" grpId="0" animBg="1"/>
      <p:bldP spid="149" grpId="0" animBg="1"/>
      <p:bldP spid="146" grpId="0" animBg="1"/>
      <p:bldP spid="147" grpId="0" animBg="1"/>
      <p:bldP spid="155" grpId="0" animBg="1"/>
      <p:bldP spid="156" grpId="0" animBg="1"/>
      <p:bldP spid="15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54F56E-D020-894E-AD9F-CD5DB923F032}"/>
            </a:ext>
          </a:extLst>
        </p:cNvPr>
        <p:cNvGrpSpPr/>
        <p:nvPr/>
      </p:nvGrpSpPr>
      <p:grpSpPr>
        <a:xfrm>
          <a:off x="0" y="0"/>
          <a:ext cx="0" cy="0"/>
          <a:chOff x="0" y="0"/>
          <a:chExt cx="0" cy="0"/>
        </a:xfrm>
      </p:grpSpPr>
      <p:sp>
        <p:nvSpPr>
          <p:cNvPr id="139" name="TextBox 138">
            <a:extLst>
              <a:ext uri="{FF2B5EF4-FFF2-40B4-BE49-F238E27FC236}">
                <a16:creationId xmlns:a16="http://schemas.microsoft.com/office/drawing/2014/main" id="{C00BA6E8-61AE-8C7F-7B96-A7BF13999562}"/>
              </a:ext>
            </a:extLst>
          </p:cNvPr>
          <p:cNvSpPr txBox="1"/>
          <p:nvPr/>
        </p:nvSpPr>
        <p:spPr>
          <a:xfrm>
            <a:off x="6930646" y="6165541"/>
            <a:ext cx="1712948" cy="291223"/>
          </a:xfrm>
          <a:prstGeom prst="rect">
            <a:avLst/>
          </a:prstGeom>
          <a:solidFill>
            <a:srgbClr val="FF9999"/>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Plan and schedule your weekly coaching activity</a:t>
            </a:r>
          </a:p>
        </p:txBody>
      </p:sp>
      <p:sp>
        <p:nvSpPr>
          <p:cNvPr id="6" name="TextBox 5">
            <a:extLst>
              <a:ext uri="{FF2B5EF4-FFF2-40B4-BE49-F238E27FC236}">
                <a16:creationId xmlns:a16="http://schemas.microsoft.com/office/drawing/2014/main" id="{BBA801AE-9F94-E26F-4B0C-A158B1889F63}"/>
              </a:ext>
            </a:extLst>
          </p:cNvPr>
          <p:cNvSpPr txBox="1"/>
          <p:nvPr/>
        </p:nvSpPr>
        <p:spPr>
          <a:xfrm>
            <a:off x="225911" y="1049192"/>
            <a:ext cx="18718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badi" panose="020B0604020104020204" pitchFamily="34" charset="0"/>
              </a:rPr>
              <a:t>SAMPLE WEEKLY CALENDAR</a:t>
            </a:r>
          </a:p>
        </p:txBody>
      </p:sp>
      <p:sp>
        <p:nvSpPr>
          <p:cNvPr id="3" name="TextBox 2">
            <a:extLst>
              <a:ext uri="{FF2B5EF4-FFF2-40B4-BE49-F238E27FC236}">
                <a16:creationId xmlns:a16="http://schemas.microsoft.com/office/drawing/2014/main" id="{AC219B1A-F08E-2037-A049-7186F5F32DD3}"/>
              </a:ext>
            </a:extLst>
          </p:cNvPr>
          <p:cNvSpPr txBox="1"/>
          <p:nvPr/>
        </p:nvSpPr>
        <p:spPr>
          <a:xfrm>
            <a:off x="225911" y="2718548"/>
            <a:ext cx="2314086" cy="246221"/>
          </a:xfrm>
          <a:prstGeom prst="rect">
            <a:avLst/>
          </a:prstGeom>
          <a:solidFill>
            <a:srgbClr val="D9FFD9"/>
          </a:solidFill>
          <a:ln>
            <a:noFill/>
          </a:ln>
        </p:spPr>
        <p:txBody>
          <a:bodyPr wrap="square" lIns="9144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C48"/>
                </a:solidFill>
                <a:effectLst/>
                <a:uLnTx/>
                <a:uFillTx/>
                <a:latin typeface="Abadi" panose="020B0604020104020204" pitchFamily="34" charset="0"/>
              </a:rPr>
              <a:t>Sales Activities</a:t>
            </a:r>
          </a:p>
        </p:txBody>
      </p:sp>
      <p:sp>
        <p:nvSpPr>
          <p:cNvPr id="82" name="TextBox 81">
            <a:extLst>
              <a:ext uri="{FF2B5EF4-FFF2-40B4-BE49-F238E27FC236}">
                <a16:creationId xmlns:a16="http://schemas.microsoft.com/office/drawing/2014/main" id="{C5632D32-6A69-B907-48E7-FB392899B24D}"/>
              </a:ext>
            </a:extLst>
          </p:cNvPr>
          <p:cNvSpPr txBox="1"/>
          <p:nvPr/>
        </p:nvSpPr>
        <p:spPr>
          <a:xfrm>
            <a:off x="225911" y="3077507"/>
            <a:ext cx="2314086" cy="246221"/>
          </a:xfrm>
          <a:prstGeom prst="rect">
            <a:avLst/>
          </a:prstGeom>
          <a:solidFill>
            <a:srgbClr val="FFFFCC"/>
          </a:solidFill>
          <a:ln>
            <a:noFill/>
          </a:ln>
        </p:spPr>
        <p:txBody>
          <a:bodyPr wrap="square" lIns="9144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C48"/>
                </a:solidFill>
                <a:effectLst/>
                <a:uLnTx/>
                <a:uFillTx/>
                <a:latin typeface="Abadi" panose="020B0604020104020204" pitchFamily="34" charset="0"/>
              </a:rPr>
              <a:t>Recruiting Activities</a:t>
            </a:r>
          </a:p>
        </p:txBody>
      </p:sp>
      <p:sp>
        <p:nvSpPr>
          <p:cNvPr id="83" name="TextBox 82">
            <a:extLst>
              <a:ext uri="{FF2B5EF4-FFF2-40B4-BE49-F238E27FC236}">
                <a16:creationId xmlns:a16="http://schemas.microsoft.com/office/drawing/2014/main" id="{AD1D109F-6B7C-3975-C42E-8B0BBDB7821D}"/>
              </a:ext>
            </a:extLst>
          </p:cNvPr>
          <p:cNvSpPr txBox="1"/>
          <p:nvPr/>
        </p:nvSpPr>
        <p:spPr>
          <a:xfrm>
            <a:off x="225910" y="3436466"/>
            <a:ext cx="2314088" cy="246221"/>
          </a:xfrm>
          <a:prstGeom prst="rect">
            <a:avLst/>
          </a:prstGeom>
          <a:solidFill>
            <a:srgbClr val="FF9999"/>
          </a:solidFill>
          <a:ln>
            <a:noFill/>
          </a:ln>
        </p:spPr>
        <p:txBody>
          <a:bodyPr wrap="square" lIns="9144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C48"/>
                </a:solidFill>
                <a:effectLst/>
                <a:uLnTx/>
                <a:uFillTx/>
                <a:latin typeface="Abadi" panose="020B0604020104020204" pitchFamily="34" charset="0"/>
              </a:rPr>
              <a:t>Coaching Activities</a:t>
            </a:r>
          </a:p>
        </p:txBody>
      </p:sp>
      <p:sp>
        <p:nvSpPr>
          <p:cNvPr id="84" name="TextBox 83">
            <a:extLst>
              <a:ext uri="{FF2B5EF4-FFF2-40B4-BE49-F238E27FC236}">
                <a16:creationId xmlns:a16="http://schemas.microsoft.com/office/drawing/2014/main" id="{A7BE9074-0C84-A0CF-BB18-43452292EBD1}"/>
              </a:ext>
            </a:extLst>
          </p:cNvPr>
          <p:cNvSpPr txBox="1"/>
          <p:nvPr/>
        </p:nvSpPr>
        <p:spPr>
          <a:xfrm>
            <a:off x="225910" y="3795426"/>
            <a:ext cx="2314089" cy="246221"/>
          </a:xfrm>
          <a:prstGeom prst="rect">
            <a:avLst/>
          </a:prstGeom>
          <a:solidFill>
            <a:srgbClr val="BDD7EE"/>
          </a:solidFill>
          <a:ln>
            <a:noFill/>
          </a:ln>
        </p:spPr>
        <p:txBody>
          <a:bodyPr wrap="square" lIns="9144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C48"/>
                </a:solidFill>
                <a:effectLst/>
                <a:uLnTx/>
                <a:uFillTx/>
                <a:latin typeface="Abadi" panose="020B0604020104020204" pitchFamily="34" charset="0"/>
              </a:rPr>
              <a:t>Administrative Activities</a:t>
            </a:r>
          </a:p>
        </p:txBody>
      </p:sp>
      <p:sp>
        <p:nvSpPr>
          <p:cNvPr id="10" name="TextBox 9">
            <a:extLst>
              <a:ext uri="{FF2B5EF4-FFF2-40B4-BE49-F238E27FC236}">
                <a16:creationId xmlns:a16="http://schemas.microsoft.com/office/drawing/2014/main" id="{CE702767-6451-93A1-5F8D-DB754AD32FEC}"/>
              </a:ext>
            </a:extLst>
          </p:cNvPr>
          <p:cNvSpPr txBox="1"/>
          <p:nvPr/>
        </p:nvSpPr>
        <p:spPr>
          <a:xfrm>
            <a:off x="8646692" y="3406858"/>
            <a:ext cx="1712947" cy="2134515"/>
          </a:xfrm>
          <a:prstGeom prst="rect">
            <a:avLst/>
          </a:prstGeom>
          <a:solidFill>
            <a:srgbClr val="D9FFD9"/>
          </a:solidFill>
          <a:ln w="12700">
            <a:noFill/>
          </a:ln>
        </p:spPr>
        <p:txBody>
          <a:bodyPr wrap="square" lIns="91440" tIns="640080" rIns="91440" bIns="91440" rtlCol="0" anchor="t" anchorCtr="0">
            <a:noAutofit/>
          </a:bodyPr>
          <a:lstStyle/>
          <a:p>
            <a:pPr algn="ctr"/>
            <a:r>
              <a:rPr lang="en-US" sz="1000" dirty="0">
                <a:latin typeface="Abadi" panose="020B0604020104020204" pitchFamily="34" charset="0"/>
              </a:rPr>
              <a:t>In-field presentations</a:t>
            </a:r>
          </a:p>
        </p:txBody>
      </p:sp>
      <p:sp>
        <p:nvSpPr>
          <p:cNvPr id="11" name="TextBox 10">
            <a:extLst>
              <a:ext uri="{FF2B5EF4-FFF2-40B4-BE49-F238E27FC236}">
                <a16:creationId xmlns:a16="http://schemas.microsoft.com/office/drawing/2014/main" id="{70A83387-FC47-B687-24DA-87CFEC683068}"/>
              </a:ext>
            </a:extLst>
          </p:cNvPr>
          <p:cNvSpPr txBox="1"/>
          <p:nvPr/>
        </p:nvSpPr>
        <p:spPr>
          <a:xfrm>
            <a:off x="8646692" y="4262172"/>
            <a:ext cx="1712947"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Broker Follow-Ups</a:t>
            </a:r>
          </a:p>
        </p:txBody>
      </p:sp>
      <p:sp>
        <p:nvSpPr>
          <p:cNvPr id="13" name="TextBox 12">
            <a:extLst>
              <a:ext uri="{FF2B5EF4-FFF2-40B4-BE49-F238E27FC236}">
                <a16:creationId xmlns:a16="http://schemas.microsoft.com/office/drawing/2014/main" id="{C31F6533-518C-EE49-CFD0-292741A72776}"/>
              </a:ext>
            </a:extLst>
          </p:cNvPr>
          <p:cNvSpPr txBox="1"/>
          <p:nvPr/>
        </p:nvSpPr>
        <p:spPr>
          <a:xfrm>
            <a:off x="8646692" y="4490772"/>
            <a:ext cx="1712947"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Prospecting Calls</a:t>
            </a:r>
          </a:p>
        </p:txBody>
      </p:sp>
      <p:sp>
        <p:nvSpPr>
          <p:cNvPr id="18" name="TextBox 17">
            <a:extLst>
              <a:ext uri="{FF2B5EF4-FFF2-40B4-BE49-F238E27FC236}">
                <a16:creationId xmlns:a16="http://schemas.microsoft.com/office/drawing/2014/main" id="{8AF18047-4457-E751-7320-B73350C5CEC1}"/>
              </a:ext>
            </a:extLst>
          </p:cNvPr>
          <p:cNvSpPr txBox="1"/>
          <p:nvPr/>
        </p:nvSpPr>
        <p:spPr>
          <a:xfrm>
            <a:off x="6930646" y="3406859"/>
            <a:ext cx="1712948" cy="2440174"/>
          </a:xfrm>
          <a:prstGeom prst="rect">
            <a:avLst/>
          </a:prstGeom>
          <a:solidFill>
            <a:srgbClr val="D9FFD9"/>
          </a:solidFill>
          <a:ln w="12700">
            <a:noFill/>
          </a:ln>
        </p:spPr>
        <p:txBody>
          <a:bodyPr wrap="square" lIns="91440" tIns="640080" rIns="91440" bIns="91440" rtlCol="0" anchor="t" anchorCtr="0">
            <a:noAutofit/>
          </a:bodyPr>
          <a:lstStyle/>
          <a:p>
            <a:pPr algn="ctr"/>
            <a:r>
              <a:rPr lang="en-US" sz="1000" dirty="0">
                <a:latin typeface="Abadi" panose="020B0604020104020204" pitchFamily="34" charset="0"/>
              </a:rPr>
              <a:t>In-field presentations</a:t>
            </a:r>
          </a:p>
        </p:txBody>
      </p:sp>
      <p:sp>
        <p:nvSpPr>
          <p:cNvPr id="19" name="TextBox 18">
            <a:extLst>
              <a:ext uri="{FF2B5EF4-FFF2-40B4-BE49-F238E27FC236}">
                <a16:creationId xmlns:a16="http://schemas.microsoft.com/office/drawing/2014/main" id="{CF548C9E-781E-E1B4-730A-156FCF930B76}"/>
              </a:ext>
            </a:extLst>
          </p:cNvPr>
          <p:cNvSpPr txBox="1"/>
          <p:nvPr/>
        </p:nvSpPr>
        <p:spPr>
          <a:xfrm>
            <a:off x="6930646" y="4262172"/>
            <a:ext cx="1712948"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Broker Follow-Ups</a:t>
            </a:r>
          </a:p>
        </p:txBody>
      </p:sp>
      <p:sp>
        <p:nvSpPr>
          <p:cNvPr id="21" name="TextBox 20">
            <a:extLst>
              <a:ext uri="{FF2B5EF4-FFF2-40B4-BE49-F238E27FC236}">
                <a16:creationId xmlns:a16="http://schemas.microsoft.com/office/drawing/2014/main" id="{167277D5-C8C8-18DD-6133-5945DDC64DC2}"/>
              </a:ext>
            </a:extLst>
          </p:cNvPr>
          <p:cNvSpPr txBox="1"/>
          <p:nvPr/>
        </p:nvSpPr>
        <p:spPr>
          <a:xfrm>
            <a:off x="6930646" y="4490772"/>
            <a:ext cx="1712948"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Prospecting Calls</a:t>
            </a:r>
          </a:p>
        </p:txBody>
      </p:sp>
      <p:sp>
        <p:nvSpPr>
          <p:cNvPr id="22" name="TextBox 21">
            <a:extLst>
              <a:ext uri="{FF2B5EF4-FFF2-40B4-BE49-F238E27FC236}">
                <a16:creationId xmlns:a16="http://schemas.microsoft.com/office/drawing/2014/main" id="{405C2AAF-3AAB-E95E-4EA9-90C1BFE65080}"/>
              </a:ext>
            </a:extLst>
          </p:cNvPr>
          <p:cNvSpPr txBox="1"/>
          <p:nvPr/>
        </p:nvSpPr>
        <p:spPr>
          <a:xfrm>
            <a:off x="5212798" y="3406859"/>
            <a:ext cx="1715213" cy="2134516"/>
          </a:xfrm>
          <a:prstGeom prst="rect">
            <a:avLst/>
          </a:prstGeom>
          <a:solidFill>
            <a:srgbClr val="D9FFD9"/>
          </a:solidFill>
          <a:ln w="12700">
            <a:noFill/>
          </a:ln>
        </p:spPr>
        <p:txBody>
          <a:bodyPr wrap="square" lIns="91440" tIns="640080" rIns="91440" bIns="91440" rtlCol="0" anchor="t" anchorCtr="0">
            <a:noAutofit/>
          </a:bodyPr>
          <a:lstStyle/>
          <a:p>
            <a:pPr algn="ctr"/>
            <a:r>
              <a:rPr lang="en-US" sz="1000" dirty="0">
                <a:latin typeface="Abadi" panose="020B0604020104020204" pitchFamily="34" charset="0"/>
              </a:rPr>
              <a:t>In-field presentations</a:t>
            </a:r>
          </a:p>
        </p:txBody>
      </p:sp>
      <p:sp>
        <p:nvSpPr>
          <p:cNvPr id="32" name="TextBox 31">
            <a:extLst>
              <a:ext uri="{FF2B5EF4-FFF2-40B4-BE49-F238E27FC236}">
                <a16:creationId xmlns:a16="http://schemas.microsoft.com/office/drawing/2014/main" id="{5384D5B6-F557-666D-DA8D-77BA2797641C}"/>
              </a:ext>
            </a:extLst>
          </p:cNvPr>
          <p:cNvSpPr txBox="1"/>
          <p:nvPr/>
        </p:nvSpPr>
        <p:spPr>
          <a:xfrm>
            <a:off x="5209581" y="335984"/>
            <a:ext cx="1715213" cy="2467590"/>
          </a:xfrm>
          <a:prstGeom prst="rect">
            <a:avLst/>
          </a:prstGeom>
          <a:solidFill>
            <a:srgbClr val="D9FFD9"/>
          </a:solidFill>
          <a:ln w="12700">
            <a:noFill/>
          </a:ln>
        </p:spPr>
        <p:txBody>
          <a:bodyPr wrap="square" lIns="91440" tIns="914400" rIns="91440" bIns="91440" rtlCol="0" anchor="t" anchorCtr="0">
            <a:noAutofit/>
          </a:bodyPr>
          <a:lstStyle/>
          <a:p>
            <a:pPr algn="ctr"/>
            <a:r>
              <a:rPr lang="en-US" sz="1000" dirty="0">
                <a:latin typeface="Abadi" panose="020B0604020104020204" pitchFamily="34" charset="0"/>
              </a:rPr>
              <a:t>In-field presentations</a:t>
            </a:r>
          </a:p>
        </p:txBody>
      </p:sp>
      <p:sp>
        <p:nvSpPr>
          <p:cNvPr id="33" name="TextBox 32">
            <a:extLst>
              <a:ext uri="{FF2B5EF4-FFF2-40B4-BE49-F238E27FC236}">
                <a16:creationId xmlns:a16="http://schemas.microsoft.com/office/drawing/2014/main" id="{BC2BF5A3-8267-EB48-BC99-CC1AB2DC9840}"/>
              </a:ext>
            </a:extLst>
          </p:cNvPr>
          <p:cNvSpPr txBox="1"/>
          <p:nvPr/>
        </p:nvSpPr>
        <p:spPr>
          <a:xfrm>
            <a:off x="10366908" y="648673"/>
            <a:ext cx="1691640" cy="1218228"/>
          </a:xfrm>
          <a:prstGeom prst="rect">
            <a:avLst/>
          </a:prstGeom>
          <a:solidFill>
            <a:srgbClr val="D9FFD9"/>
          </a:solidFill>
          <a:ln w="12700">
            <a:noFill/>
          </a:ln>
        </p:spPr>
        <p:txBody>
          <a:bodyPr wrap="square" lIns="91440" tIns="182880" rIns="91440" bIns="91440" rtlCol="0" anchor="t" anchorCtr="0">
            <a:noAutofit/>
          </a:bodyPr>
          <a:lstStyle/>
          <a:p>
            <a:pPr algn="ctr"/>
            <a:r>
              <a:rPr lang="en-US" sz="1000" dirty="0">
                <a:latin typeface="Abadi" panose="020B0604020104020204" pitchFamily="34" charset="0"/>
              </a:rPr>
              <a:t>Prospecting Follow-Ups</a:t>
            </a:r>
          </a:p>
        </p:txBody>
      </p:sp>
      <p:sp>
        <p:nvSpPr>
          <p:cNvPr id="34" name="TextBox 33">
            <a:extLst>
              <a:ext uri="{FF2B5EF4-FFF2-40B4-BE49-F238E27FC236}">
                <a16:creationId xmlns:a16="http://schemas.microsoft.com/office/drawing/2014/main" id="{022321CF-2AC3-FFBC-D352-C106F18965AA}"/>
              </a:ext>
            </a:extLst>
          </p:cNvPr>
          <p:cNvSpPr txBox="1"/>
          <p:nvPr/>
        </p:nvSpPr>
        <p:spPr>
          <a:xfrm>
            <a:off x="3500527" y="3406859"/>
            <a:ext cx="1709053" cy="1220116"/>
          </a:xfrm>
          <a:prstGeom prst="rect">
            <a:avLst/>
          </a:prstGeom>
          <a:solidFill>
            <a:srgbClr val="D9FFD9"/>
          </a:solidFill>
          <a:ln w="12700">
            <a:noFill/>
          </a:ln>
        </p:spPr>
        <p:txBody>
          <a:bodyPr wrap="square" lIns="91440" tIns="91440" rIns="91440" bIns="91440" rtlCol="0" anchor="ctr" anchorCtr="0">
            <a:noAutofit/>
          </a:bodyPr>
          <a:lstStyle/>
          <a:p>
            <a:pPr algn="l"/>
            <a:r>
              <a:rPr lang="en-US" sz="1000" dirty="0">
                <a:latin typeface="Abadi" panose="020B0604020104020204" pitchFamily="34" charset="0"/>
              </a:rPr>
              <a:t>Prospecting Phone-a-thon</a:t>
            </a:r>
          </a:p>
        </p:txBody>
      </p:sp>
      <p:sp>
        <p:nvSpPr>
          <p:cNvPr id="35" name="TextBox 34">
            <a:extLst>
              <a:ext uri="{FF2B5EF4-FFF2-40B4-BE49-F238E27FC236}">
                <a16:creationId xmlns:a16="http://schemas.microsoft.com/office/drawing/2014/main" id="{58CDD5CE-1033-AE5A-5F08-7877B7CAFA9B}"/>
              </a:ext>
            </a:extLst>
          </p:cNvPr>
          <p:cNvSpPr txBox="1"/>
          <p:nvPr/>
        </p:nvSpPr>
        <p:spPr>
          <a:xfrm>
            <a:off x="5209581" y="1440918"/>
            <a:ext cx="1715213"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Broker Follow-Ups</a:t>
            </a:r>
          </a:p>
        </p:txBody>
      </p:sp>
      <p:sp>
        <p:nvSpPr>
          <p:cNvPr id="36" name="TextBox 35">
            <a:extLst>
              <a:ext uri="{FF2B5EF4-FFF2-40B4-BE49-F238E27FC236}">
                <a16:creationId xmlns:a16="http://schemas.microsoft.com/office/drawing/2014/main" id="{0DB1382A-41DC-7CD8-F082-DA9FFEA36F84}"/>
              </a:ext>
            </a:extLst>
          </p:cNvPr>
          <p:cNvSpPr txBox="1"/>
          <p:nvPr/>
        </p:nvSpPr>
        <p:spPr>
          <a:xfrm>
            <a:off x="5209581" y="1669518"/>
            <a:ext cx="1715213"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Prospecting Calls</a:t>
            </a:r>
          </a:p>
        </p:txBody>
      </p:sp>
      <p:sp>
        <p:nvSpPr>
          <p:cNvPr id="37" name="TextBox 36">
            <a:extLst>
              <a:ext uri="{FF2B5EF4-FFF2-40B4-BE49-F238E27FC236}">
                <a16:creationId xmlns:a16="http://schemas.microsoft.com/office/drawing/2014/main" id="{5033486A-0BDB-D4E4-646F-835822A8718A}"/>
              </a:ext>
            </a:extLst>
          </p:cNvPr>
          <p:cNvSpPr txBox="1"/>
          <p:nvPr/>
        </p:nvSpPr>
        <p:spPr>
          <a:xfrm>
            <a:off x="10351071" y="974334"/>
            <a:ext cx="1691640"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Qualifying Calls</a:t>
            </a:r>
          </a:p>
        </p:txBody>
      </p:sp>
      <p:sp>
        <p:nvSpPr>
          <p:cNvPr id="38" name="TextBox 37">
            <a:extLst>
              <a:ext uri="{FF2B5EF4-FFF2-40B4-BE49-F238E27FC236}">
                <a16:creationId xmlns:a16="http://schemas.microsoft.com/office/drawing/2014/main" id="{D31C2F77-2EF5-3AB3-06D7-98EA8C6F419F}"/>
              </a:ext>
            </a:extLst>
          </p:cNvPr>
          <p:cNvSpPr txBox="1"/>
          <p:nvPr/>
        </p:nvSpPr>
        <p:spPr>
          <a:xfrm>
            <a:off x="10366908" y="5840249"/>
            <a:ext cx="1691640" cy="318031"/>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Claim Leads for </a:t>
            </a:r>
            <a:br>
              <a:rPr lang="en-US" sz="1000" dirty="0">
                <a:latin typeface="Abadi" panose="020B0604020104020204" pitchFamily="34" charset="0"/>
              </a:rPr>
            </a:br>
            <a:r>
              <a:rPr lang="en-US" sz="1000" dirty="0">
                <a:latin typeface="Abadi" panose="020B0604020104020204" pitchFamily="34" charset="0"/>
              </a:rPr>
              <a:t>Monday’s Prospecting</a:t>
            </a:r>
          </a:p>
        </p:txBody>
      </p:sp>
      <p:sp>
        <p:nvSpPr>
          <p:cNvPr id="20" name="TextBox 19">
            <a:extLst>
              <a:ext uri="{FF2B5EF4-FFF2-40B4-BE49-F238E27FC236}">
                <a16:creationId xmlns:a16="http://schemas.microsoft.com/office/drawing/2014/main" id="{85A427A8-BCA7-066F-18BA-915E6FEE87A1}"/>
              </a:ext>
            </a:extLst>
          </p:cNvPr>
          <p:cNvSpPr txBox="1"/>
          <p:nvPr/>
        </p:nvSpPr>
        <p:spPr>
          <a:xfrm>
            <a:off x="5209581" y="1898118"/>
            <a:ext cx="1715213"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Field Touchpoints</a:t>
            </a:r>
          </a:p>
        </p:txBody>
      </p:sp>
      <p:sp>
        <p:nvSpPr>
          <p:cNvPr id="16" name="TextBox 15">
            <a:extLst>
              <a:ext uri="{FF2B5EF4-FFF2-40B4-BE49-F238E27FC236}">
                <a16:creationId xmlns:a16="http://schemas.microsoft.com/office/drawing/2014/main" id="{6B2B4AA7-CBA4-AFC5-C2BB-366460DEA075}"/>
              </a:ext>
            </a:extLst>
          </p:cNvPr>
          <p:cNvSpPr txBox="1"/>
          <p:nvPr/>
        </p:nvSpPr>
        <p:spPr>
          <a:xfrm>
            <a:off x="5212798" y="4719372"/>
            <a:ext cx="1715213"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Field Touchpoints</a:t>
            </a:r>
          </a:p>
        </p:txBody>
      </p:sp>
      <p:sp>
        <p:nvSpPr>
          <p:cNvPr id="23" name="TextBox 22">
            <a:extLst>
              <a:ext uri="{FF2B5EF4-FFF2-40B4-BE49-F238E27FC236}">
                <a16:creationId xmlns:a16="http://schemas.microsoft.com/office/drawing/2014/main" id="{B3E3B17C-D760-2399-A9C8-E9059C8E3571}"/>
              </a:ext>
            </a:extLst>
          </p:cNvPr>
          <p:cNvSpPr txBox="1"/>
          <p:nvPr/>
        </p:nvSpPr>
        <p:spPr>
          <a:xfrm>
            <a:off x="5212798" y="4262172"/>
            <a:ext cx="1715213"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Broker Follow-Ups</a:t>
            </a:r>
          </a:p>
        </p:txBody>
      </p:sp>
      <p:sp>
        <p:nvSpPr>
          <p:cNvPr id="24" name="TextBox 23">
            <a:extLst>
              <a:ext uri="{FF2B5EF4-FFF2-40B4-BE49-F238E27FC236}">
                <a16:creationId xmlns:a16="http://schemas.microsoft.com/office/drawing/2014/main" id="{E42DE1D6-2AF8-4073-537A-2D0EE0B5699E}"/>
              </a:ext>
            </a:extLst>
          </p:cNvPr>
          <p:cNvSpPr txBox="1"/>
          <p:nvPr/>
        </p:nvSpPr>
        <p:spPr>
          <a:xfrm>
            <a:off x="5212798" y="4490772"/>
            <a:ext cx="1715213"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Prospecting Calls</a:t>
            </a:r>
          </a:p>
        </p:txBody>
      </p:sp>
      <p:sp>
        <p:nvSpPr>
          <p:cNvPr id="12" name="TextBox 11">
            <a:extLst>
              <a:ext uri="{FF2B5EF4-FFF2-40B4-BE49-F238E27FC236}">
                <a16:creationId xmlns:a16="http://schemas.microsoft.com/office/drawing/2014/main" id="{DE645A6F-968D-9991-AB07-C6EB42C112BA}"/>
              </a:ext>
            </a:extLst>
          </p:cNvPr>
          <p:cNvSpPr txBox="1"/>
          <p:nvPr/>
        </p:nvSpPr>
        <p:spPr>
          <a:xfrm>
            <a:off x="6930646" y="4719372"/>
            <a:ext cx="1712948"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Field Touchpoints</a:t>
            </a:r>
          </a:p>
        </p:txBody>
      </p:sp>
      <p:sp>
        <p:nvSpPr>
          <p:cNvPr id="14" name="TextBox 13">
            <a:extLst>
              <a:ext uri="{FF2B5EF4-FFF2-40B4-BE49-F238E27FC236}">
                <a16:creationId xmlns:a16="http://schemas.microsoft.com/office/drawing/2014/main" id="{1F29FC0F-7838-EAE9-3256-7D6309DD931E}"/>
              </a:ext>
            </a:extLst>
          </p:cNvPr>
          <p:cNvSpPr txBox="1"/>
          <p:nvPr/>
        </p:nvSpPr>
        <p:spPr>
          <a:xfrm>
            <a:off x="8643594" y="352583"/>
            <a:ext cx="1707477" cy="2450990"/>
          </a:xfrm>
          <a:prstGeom prst="rect">
            <a:avLst/>
          </a:prstGeom>
          <a:solidFill>
            <a:srgbClr val="D9FFD9"/>
          </a:solidFill>
          <a:ln w="12700">
            <a:noFill/>
          </a:ln>
        </p:spPr>
        <p:txBody>
          <a:bodyPr wrap="square" lIns="91440" tIns="914400" rIns="91440" bIns="91440" rtlCol="0" anchor="t" anchorCtr="0">
            <a:noAutofit/>
          </a:bodyPr>
          <a:lstStyle/>
          <a:p>
            <a:pPr algn="ctr"/>
            <a:r>
              <a:rPr lang="en-US" sz="1000" dirty="0">
                <a:latin typeface="Abadi" panose="020B0604020104020204" pitchFamily="34" charset="0"/>
              </a:rPr>
              <a:t>In-field presentations</a:t>
            </a:r>
          </a:p>
        </p:txBody>
      </p:sp>
      <p:sp>
        <p:nvSpPr>
          <p:cNvPr id="9" name="TextBox 8">
            <a:extLst>
              <a:ext uri="{FF2B5EF4-FFF2-40B4-BE49-F238E27FC236}">
                <a16:creationId xmlns:a16="http://schemas.microsoft.com/office/drawing/2014/main" id="{3DDBA3FA-F464-18C9-314F-B36C9BAD983F}"/>
              </a:ext>
            </a:extLst>
          </p:cNvPr>
          <p:cNvSpPr txBox="1"/>
          <p:nvPr/>
        </p:nvSpPr>
        <p:spPr>
          <a:xfrm>
            <a:off x="8643594" y="1898118"/>
            <a:ext cx="1707477"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Field Touchpoints</a:t>
            </a:r>
          </a:p>
        </p:txBody>
      </p:sp>
      <p:sp>
        <p:nvSpPr>
          <p:cNvPr id="15" name="TextBox 14">
            <a:extLst>
              <a:ext uri="{FF2B5EF4-FFF2-40B4-BE49-F238E27FC236}">
                <a16:creationId xmlns:a16="http://schemas.microsoft.com/office/drawing/2014/main" id="{4327893E-65C7-5D03-4DA7-3BA4E5CC401E}"/>
              </a:ext>
            </a:extLst>
          </p:cNvPr>
          <p:cNvSpPr txBox="1"/>
          <p:nvPr/>
        </p:nvSpPr>
        <p:spPr>
          <a:xfrm>
            <a:off x="8643594" y="1440918"/>
            <a:ext cx="1707477"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Broker Follow-Ups</a:t>
            </a:r>
          </a:p>
        </p:txBody>
      </p:sp>
      <p:sp>
        <p:nvSpPr>
          <p:cNvPr id="17" name="TextBox 16">
            <a:extLst>
              <a:ext uri="{FF2B5EF4-FFF2-40B4-BE49-F238E27FC236}">
                <a16:creationId xmlns:a16="http://schemas.microsoft.com/office/drawing/2014/main" id="{A82CF588-85C5-9CD7-DBB6-81BA5AD4F623}"/>
              </a:ext>
            </a:extLst>
          </p:cNvPr>
          <p:cNvSpPr txBox="1"/>
          <p:nvPr/>
        </p:nvSpPr>
        <p:spPr>
          <a:xfrm>
            <a:off x="8643594" y="1669518"/>
            <a:ext cx="1707477"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Prospecting Calls</a:t>
            </a:r>
          </a:p>
        </p:txBody>
      </p:sp>
      <p:sp>
        <p:nvSpPr>
          <p:cNvPr id="42" name="TextBox 41">
            <a:extLst>
              <a:ext uri="{FF2B5EF4-FFF2-40B4-BE49-F238E27FC236}">
                <a16:creationId xmlns:a16="http://schemas.microsoft.com/office/drawing/2014/main" id="{D35B9079-370E-65CA-233C-21B94468FAAE}"/>
              </a:ext>
            </a:extLst>
          </p:cNvPr>
          <p:cNvSpPr txBox="1"/>
          <p:nvPr/>
        </p:nvSpPr>
        <p:spPr>
          <a:xfrm>
            <a:off x="8646692" y="4719372"/>
            <a:ext cx="1712947" cy="228600"/>
          </a:xfrm>
          <a:prstGeom prst="rect">
            <a:avLst/>
          </a:prstGeom>
          <a:solidFill>
            <a:srgbClr val="D9FFD9"/>
          </a:solidFill>
          <a:ln w="12700">
            <a:noFill/>
          </a:ln>
        </p:spPr>
        <p:txBody>
          <a:bodyPr wrap="square" lIns="91440" tIns="91440" rIns="91440" bIns="91440" rtlCol="0" anchor="ctr" anchorCtr="0">
            <a:noAutofit/>
          </a:bodyPr>
          <a:lstStyle>
            <a:defPPr>
              <a:defRPr lang="en-US"/>
            </a:defPPr>
            <a:lvl1pPr algn="ctr">
              <a:defRPr sz="1050">
                <a:latin typeface="Abadi" panose="020B0604020104020204" pitchFamily="34" charset="0"/>
              </a:defRPr>
            </a:lvl1pPr>
          </a:lstStyle>
          <a:p>
            <a:r>
              <a:rPr lang="en-US" sz="1000" dirty="0"/>
              <a:t>New Field Touchpoints</a:t>
            </a:r>
          </a:p>
        </p:txBody>
      </p:sp>
      <p:sp>
        <p:nvSpPr>
          <p:cNvPr id="31" name="TextBox 30">
            <a:extLst>
              <a:ext uri="{FF2B5EF4-FFF2-40B4-BE49-F238E27FC236}">
                <a16:creationId xmlns:a16="http://schemas.microsoft.com/office/drawing/2014/main" id="{D343158B-4735-346C-C839-86E9F6A034DC}"/>
              </a:ext>
            </a:extLst>
          </p:cNvPr>
          <p:cNvSpPr txBox="1"/>
          <p:nvPr/>
        </p:nvSpPr>
        <p:spPr>
          <a:xfrm>
            <a:off x="10366908" y="1440918"/>
            <a:ext cx="1691640" cy="228600"/>
          </a:xfrm>
          <a:prstGeom prst="rect">
            <a:avLst/>
          </a:prstGeom>
          <a:solidFill>
            <a:srgbClr val="D9FFD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Existing Account Work</a:t>
            </a:r>
          </a:p>
        </p:txBody>
      </p:sp>
      <p:sp>
        <p:nvSpPr>
          <p:cNvPr id="123" name="TextBox 122">
            <a:extLst>
              <a:ext uri="{FF2B5EF4-FFF2-40B4-BE49-F238E27FC236}">
                <a16:creationId xmlns:a16="http://schemas.microsoft.com/office/drawing/2014/main" id="{D41B593C-59CD-AFA7-7B92-A95EDD104114}"/>
              </a:ext>
            </a:extLst>
          </p:cNvPr>
          <p:cNvSpPr txBox="1"/>
          <p:nvPr/>
        </p:nvSpPr>
        <p:spPr>
          <a:xfrm>
            <a:off x="8646692" y="5840250"/>
            <a:ext cx="1712947" cy="318031"/>
          </a:xfrm>
          <a:prstGeom prst="rect">
            <a:avLst/>
          </a:prstGeom>
          <a:solidFill>
            <a:srgbClr val="FFFFCC"/>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Candidate Sourcing</a:t>
            </a:r>
          </a:p>
        </p:txBody>
      </p:sp>
      <p:sp>
        <p:nvSpPr>
          <p:cNvPr id="125" name="TextBox 124">
            <a:extLst>
              <a:ext uri="{FF2B5EF4-FFF2-40B4-BE49-F238E27FC236}">
                <a16:creationId xmlns:a16="http://schemas.microsoft.com/office/drawing/2014/main" id="{2F4E4098-19FD-597F-4F0D-FB12B9CB29B4}"/>
              </a:ext>
            </a:extLst>
          </p:cNvPr>
          <p:cNvSpPr txBox="1"/>
          <p:nvPr/>
        </p:nvSpPr>
        <p:spPr>
          <a:xfrm>
            <a:off x="10366908" y="1878335"/>
            <a:ext cx="1691640" cy="925237"/>
          </a:xfrm>
          <a:prstGeom prst="rect">
            <a:avLst/>
          </a:prstGeom>
          <a:solidFill>
            <a:srgbClr val="FFFFCC"/>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Conduct Interviews</a:t>
            </a:r>
          </a:p>
        </p:txBody>
      </p:sp>
      <p:sp>
        <p:nvSpPr>
          <p:cNvPr id="126" name="TextBox 125">
            <a:extLst>
              <a:ext uri="{FF2B5EF4-FFF2-40B4-BE49-F238E27FC236}">
                <a16:creationId xmlns:a16="http://schemas.microsoft.com/office/drawing/2014/main" id="{3841655D-4E52-7C90-7AF1-D2483CA7F9F6}"/>
              </a:ext>
            </a:extLst>
          </p:cNvPr>
          <p:cNvSpPr txBox="1"/>
          <p:nvPr/>
        </p:nvSpPr>
        <p:spPr>
          <a:xfrm>
            <a:off x="6930646" y="352583"/>
            <a:ext cx="1712948" cy="595684"/>
          </a:xfrm>
          <a:prstGeom prst="rect">
            <a:avLst/>
          </a:prstGeom>
          <a:solidFill>
            <a:srgbClr val="FFFFCC"/>
          </a:solidFill>
          <a:ln w="12700">
            <a:noFill/>
          </a:ln>
        </p:spPr>
        <p:txBody>
          <a:bodyPr wrap="square" lIns="91440" tIns="137160" rIns="91440" bIns="0" rtlCol="0" anchor="t" anchorCtr="0">
            <a:noAutofit/>
          </a:bodyPr>
          <a:lstStyle/>
          <a:p>
            <a:pPr algn="ctr"/>
            <a:r>
              <a:rPr lang="en-US" sz="1000" dirty="0">
                <a:latin typeface="Abadi" panose="020B0604020104020204" pitchFamily="34" charset="0"/>
              </a:rPr>
              <a:t>Prepare for Interviews</a:t>
            </a:r>
          </a:p>
        </p:txBody>
      </p:sp>
      <p:sp>
        <p:nvSpPr>
          <p:cNvPr id="127" name="TextBox 126">
            <a:extLst>
              <a:ext uri="{FF2B5EF4-FFF2-40B4-BE49-F238E27FC236}">
                <a16:creationId xmlns:a16="http://schemas.microsoft.com/office/drawing/2014/main" id="{C5E8EA34-D8FC-F1B8-FB5B-0771E3DBBB69}"/>
              </a:ext>
            </a:extLst>
          </p:cNvPr>
          <p:cNvSpPr txBox="1"/>
          <p:nvPr/>
        </p:nvSpPr>
        <p:spPr>
          <a:xfrm>
            <a:off x="6930646" y="660403"/>
            <a:ext cx="1712948" cy="228600"/>
          </a:xfrm>
          <a:prstGeom prst="rect">
            <a:avLst/>
          </a:prstGeom>
          <a:solidFill>
            <a:srgbClr val="FFFFCC"/>
          </a:solidFill>
          <a:ln w="12700">
            <a:noFill/>
          </a:ln>
        </p:spPr>
        <p:txBody>
          <a:bodyPr wrap="none" lIns="91440" tIns="91440" rIns="91440" bIns="91440" rtlCol="0" anchor="ctr" anchorCtr="0">
            <a:noAutofit/>
          </a:bodyPr>
          <a:lstStyle/>
          <a:p>
            <a:pPr algn="ctr"/>
            <a:r>
              <a:rPr lang="en-US" sz="1000" dirty="0">
                <a:latin typeface="Abadi" panose="020B0604020104020204" pitchFamily="34" charset="0"/>
              </a:rPr>
              <a:t>Candidate Sourcing</a:t>
            </a:r>
          </a:p>
        </p:txBody>
      </p:sp>
      <p:sp>
        <p:nvSpPr>
          <p:cNvPr id="128" name="TextBox 127">
            <a:extLst>
              <a:ext uri="{FF2B5EF4-FFF2-40B4-BE49-F238E27FC236}">
                <a16:creationId xmlns:a16="http://schemas.microsoft.com/office/drawing/2014/main" id="{375D3F8B-2644-E6C4-7BE9-8A179EC0409C}"/>
              </a:ext>
            </a:extLst>
          </p:cNvPr>
          <p:cNvSpPr txBox="1"/>
          <p:nvPr/>
        </p:nvSpPr>
        <p:spPr>
          <a:xfrm>
            <a:off x="3494452" y="4629975"/>
            <a:ext cx="1715214" cy="1213150"/>
          </a:xfrm>
          <a:prstGeom prst="rect">
            <a:avLst/>
          </a:prstGeom>
          <a:solidFill>
            <a:srgbClr val="FFFFCC"/>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Recruiting Phone-a-thon</a:t>
            </a:r>
          </a:p>
        </p:txBody>
      </p:sp>
      <p:sp>
        <p:nvSpPr>
          <p:cNvPr id="129" name="TextBox 128">
            <a:extLst>
              <a:ext uri="{FF2B5EF4-FFF2-40B4-BE49-F238E27FC236}">
                <a16:creationId xmlns:a16="http://schemas.microsoft.com/office/drawing/2014/main" id="{B5A50902-E489-BA99-2D64-ADFB0B08C3C2}"/>
              </a:ext>
            </a:extLst>
          </p:cNvPr>
          <p:cNvSpPr txBox="1"/>
          <p:nvPr/>
        </p:nvSpPr>
        <p:spPr>
          <a:xfrm>
            <a:off x="3494452" y="5826123"/>
            <a:ext cx="1715214" cy="332158"/>
          </a:xfrm>
          <a:prstGeom prst="rect">
            <a:avLst/>
          </a:prstGeom>
          <a:solidFill>
            <a:srgbClr val="FFFFCC"/>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Send Interview Confirmations</a:t>
            </a:r>
          </a:p>
        </p:txBody>
      </p:sp>
      <p:sp>
        <p:nvSpPr>
          <p:cNvPr id="130" name="Conduct Interviews">
            <a:extLst>
              <a:ext uri="{FF2B5EF4-FFF2-40B4-BE49-F238E27FC236}">
                <a16:creationId xmlns:a16="http://schemas.microsoft.com/office/drawing/2014/main" id="{380EA19F-3E7F-78BC-BFB4-355C390EAC1A}"/>
              </a:ext>
            </a:extLst>
          </p:cNvPr>
          <p:cNvSpPr txBox="1"/>
          <p:nvPr/>
        </p:nvSpPr>
        <p:spPr>
          <a:xfrm>
            <a:off x="6930646" y="889003"/>
            <a:ext cx="1712948" cy="1570417"/>
          </a:xfrm>
          <a:prstGeom prst="rect">
            <a:avLst/>
          </a:prstGeom>
          <a:solidFill>
            <a:srgbClr val="FFFFCC"/>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Conduct Interviews</a:t>
            </a:r>
          </a:p>
        </p:txBody>
      </p:sp>
      <p:sp>
        <p:nvSpPr>
          <p:cNvPr id="131" name="TextBox 130">
            <a:extLst>
              <a:ext uri="{FF2B5EF4-FFF2-40B4-BE49-F238E27FC236}">
                <a16:creationId xmlns:a16="http://schemas.microsoft.com/office/drawing/2014/main" id="{C5285872-7E54-3052-200D-38633342993E}"/>
              </a:ext>
            </a:extLst>
          </p:cNvPr>
          <p:cNvSpPr txBox="1"/>
          <p:nvPr/>
        </p:nvSpPr>
        <p:spPr>
          <a:xfrm>
            <a:off x="10366908" y="5242585"/>
            <a:ext cx="1691640" cy="604448"/>
          </a:xfrm>
          <a:prstGeom prst="rect">
            <a:avLst/>
          </a:prstGeom>
          <a:solidFill>
            <a:srgbClr val="FFFFCC"/>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Source Candidates for Recruiting Phone-a-thon</a:t>
            </a:r>
          </a:p>
        </p:txBody>
      </p:sp>
      <p:sp>
        <p:nvSpPr>
          <p:cNvPr id="132" name="TextBox 131">
            <a:extLst>
              <a:ext uri="{FF2B5EF4-FFF2-40B4-BE49-F238E27FC236}">
                <a16:creationId xmlns:a16="http://schemas.microsoft.com/office/drawing/2014/main" id="{0AA119F4-20BD-9576-05CA-F5EE211C9318}"/>
              </a:ext>
            </a:extLst>
          </p:cNvPr>
          <p:cNvSpPr txBox="1"/>
          <p:nvPr/>
        </p:nvSpPr>
        <p:spPr>
          <a:xfrm>
            <a:off x="5212798" y="5826123"/>
            <a:ext cx="1715213" cy="332158"/>
          </a:xfrm>
          <a:prstGeom prst="rect">
            <a:avLst/>
          </a:prstGeom>
          <a:solidFill>
            <a:srgbClr val="FFFFCC"/>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Send Reminders: 1</a:t>
            </a:r>
            <a:r>
              <a:rPr lang="en-US" sz="1000" baseline="30000" dirty="0">
                <a:latin typeface="Abadi" panose="020B0604020104020204" pitchFamily="34" charset="0"/>
              </a:rPr>
              <a:t>st</a:t>
            </a:r>
            <a:r>
              <a:rPr lang="en-US" sz="1000" dirty="0">
                <a:latin typeface="Abadi" panose="020B0604020104020204" pitchFamily="34" charset="0"/>
              </a:rPr>
              <a:t> Interviews</a:t>
            </a:r>
          </a:p>
        </p:txBody>
      </p:sp>
      <p:sp>
        <p:nvSpPr>
          <p:cNvPr id="133" name="TextBox 132">
            <a:extLst>
              <a:ext uri="{FF2B5EF4-FFF2-40B4-BE49-F238E27FC236}">
                <a16:creationId xmlns:a16="http://schemas.microsoft.com/office/drawing/2014/main" id="{471771A4-9141-3D45-CED1-D902971142D8}"/>
              </a:ext>
            </a:extLst>
          </p:cNvPr>
          <p:cNvSpPr txBox="1"/>
          <p:nvPr/>
        </p:nvSpPr>
        <p:spPr>
          <a:xfrm>
            <a:off x="8646692" y="6131773"/>
            <a:ext cx="1712947" cy="324991"/>
          </a:xfrm>
          <a:prstGeom prst="rect">
            <a:avLst/>
          </a:prstGeom>
          <a:solidFill>
            <a:srgbClr val="FFFFCC"/>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Send Reminders: 2</a:t>
            </a:r>
            <a:r>
              <a:rPr lang="en-US" sz="1000" baseline="30000" dirty="0">
                <a:latin typeface="Abadi" panose="020B0604020104020204" pitchFamily="34" charset="0"/>
              </a:rPr>
              <a:t>nd</a:t>
            </a:r>
            <a:r>
              <a:rPr lang="en-US" sz="1000" dirty="0">
                <a:latin typeface="Abadi" panose="020B0604020104020204" pitchFamily="34" charset="0"/>
              </a:rPr>
              <a:t> Interviews</a:t>
            </a:r>
          </a:p>
        </p:txBody>
      </p:sp>
      <p:sp>
        <p:nvSpPr>
          <p:cNvPr id="134" name="TextBox 133">
            <a:extLst>
              <a:ext uri="{FF2B5EF4-FFF2-40B4-BE49-F238E27FC236}">
                <a16:creationId xmlns:a16="http://schemas.microsoft.com/office/drawing/2014/main" id="{8CDF2AE2-D281-37C8-B01A-537BBAD8BB59}"/>
              </a:ext>
            </a:extLst>
          </p:cNvPr>
          <p:cNvSpPr txBox="1"/>
          <p:nvPr/>
        </p:nvSpPr>
        <p:spPr>
          <a:xfrm>
            <a:off x="6930646" y="2459420"/>
            <a:ext cx="1712948" cy="344154"/>
          </a:xfrm>
          <a:prstGeom prst="rect">
            <a:avLst/>
          </a:prstGeom>
          <a:solidFill>
            <a:srgbClr val="FFFFCC"/>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Send 2</a:t>
            </a:r>
            <a:r>
              <a:rPr lang="en-US" sz="1000" baseline="30000" dirty="0">
                <a:latin typeface="Abadi" panose="020B0604020104020204" pitchFamily="34" charset="0"/>
              </a:rPr>
              <a:t>nd</a:t>
            </a:r>
            <a:r>
              <a:rPr lang="en-US" sz="1000" dirty="0">
                <a:latin typeface="Abadi" panose="020B0604020104020204" pitchFamily="34" charset="0"/>
              </a:rPr>
              <a:t> Interview Confirmations</a:t>
            </a:r>
          </a:p>
        </p:txBody>
      </p:sp>
      <p:sp>
        <p:nvSpPr>
          <p:cNvPr id="136" name="TextBox 135">
            <a:extLst>
              <a:ext uri="{FF2B5EF4-FFF2-40B4-BE49-F238E27FC236}">
                <a16:creationId xmlns:a16="http://schemas.microsoft.com/office/drawing/2014/main" id="{4E658864-302B-AFB1-5276-9E474B2B6B07}"/>
              </a:ext>
            </a:extLst>
          </p:cNvPr>
          <p:cNvSpPr txBox="1"/>
          <p:nvPr/>
        </p:nvSpPr>
        <p:spPr>
          <a:xfrm>
            <a:off x="5212798" y="5538372"/>
            <a:ext cx="1715213" cy="304753"/>
          </a:xfrm>
          <a:prstGeom prst="rect">
            <a:avLst/>
          </a:prstGeom>
          <a:solidFill>
            <a:srgbClr val="FF9999"/>
          </a:solidFill>
          <a:ln w="12700">
            <a:noFill/>
          </a:ln>
        </p:spPr>
        <p:txBody>
          <a:bodyPr wrap="square" lIns="91440" tIns="91440" rIns="91440" bIns="91440" rtlCol="0" anchor="ctr" anchorCtr="0">
            <a:noAutofit/>
          </a:bodyPr>
          <a:lstStyle/>
          <a:p>
            <a:pPr algn="ctr"/>
            <a:r>
              <a:rPr lang="en-US" sz="1000" dirty="0">
                <a:latin typeface="Abadi" panose="020B0604020104020204" pitchFamily="34" charset="0"/>
              </a:rPr>
              <a:t>New Agent Debrief</a:t>
            </a:r>
          </a:p>
        </p:txBody>
      </p:sp>
      <p:sp>
        <p:nvSpPr>
          <p:cNvPr id="137" name="TextBox 136">
            <a:extLst>
              <a:ext uri="{FF2B5EF4-FFF2-40B4-BE49-F238E27FC236}">
                <a16:creationId xmlns:a16="http://schemas.microsoft.com/office/drawing/2014/main" id="{7C6C6173-F62F-4B15-515F-16D7B42338EC}"/>
              </a:ext>
            </a:extLst>
          </p:cNvPr>
          <p:cNvSpPr txBox="1"/>
          <p:nvPr/>
        </p:nvSpPr>
        <p:spPr>
          <a:xfrm>
            <a:off x="10366908" y="3406858"/>
            <a:ext cx="1691640" cy="1826232"/>
          </a:xfrm>
          <a:prstGeom prst="rect">
            <a:avLst/>
          </a:prstGeom>
          <a:solidFill>
            <a:srgbClr val="FF9999"/>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One-on-one meetings with your agents</a:t>
            </a:r>
          </a:p>
        </p:txBody>
      </p:sp>
      <p:sp>
        <p:nvSpPr>
          <p:cNvPr id="138" name="TextBox 137">
            <a:extLst>
              <a:ext uri="{FF2B5EF4-FFF2-40B4-BE49-F238E27FC236}">
                <a16:creationId xmlns:a16="http://schemas.microsoft.com/office/drawing/2014/main" id="{99E7381B-38ED-EAEE-DA3D-AB576A60039B}"/>
              </a:ext>
            </a:extLst>
          </p:cNvPr>
          <p:cNvSpPr txBox="1"/>
          <p:nvPr/>
        </p:nvSpPr>
        <p:spPr>
          <a:xfrm>
            <a:off x="8646692" y="5538372"/>
            <a:ext cx="1712947" cy="321431"/>
          </a:xfrm>
          <a:prstGeom prst="rect">
            <a:avLst/>
          </a:prstGeom>
          <a:solidFill>
            <a:srgbClr val="FF9999"/>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New Agent Debrief</a:t>
            </a:r>
          </a:p>
        </p:txBody>
      </p:sp>
      <p:sp>
        <p:nvSpPr>
          <p:cNvPr id="140" name="TextBox 139">
            <a:extLst>
              <a:ext uri="{FF2B5EF4-FFF2-40B4-BE49-F238E27FC236}">
                <a16:creationId xmlns:a16="http://schemas.microsoft.com/office/drawing/2014/main" id="{D91AB78D-CB93-9559-8DDC-C1CCD7CDAC04}"/>
              </a:ext>
            </a:extLst>
          </p:cNvPr>
          <p:cNvSpPr txBox="1"/>
          <p:nvPr/>
        </p:nvSpPr>
        <p:spPr>
          <a:xfrm>
            <a:off x="3500526" y="962784"/>
            <a:ext cx="1709055" cy="623800"/>
          </a:xfrm>
          <a:prstGeom prst="rect">
            <a:avLst/>
          </a:prstGeom>
          <a:solidFill>
            <a:srgbClr val="FF9999"/>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Weekly Monday Kickoff</a:t>
            </a:r>
          </a:p>
        </p:txBody>
      </p:sp>
      <p:sp>
        <p:nvSpPr>
          <p:cNvPr id="141" name="TextBox 140">
            <a:extLst>
              <a:ext uri="{FF2B5EF4-FFF2-40B4-BE49-F238E27FC236}">
                <a16:creationId xmlns:a16="http://schemas.microsoft.com/office/drawing/2014/main" id="{EF81671D-C28A-D2D3-90AA-493B14E088EC}"/>
              </a:ext>
            </a:extLst>
          </p:cNvPr>
          <p:cNvSpPr txBox="1"/>
          <p:nvPr/>
        </p:nvSpPr>
        <p:spPr>
          <a:xfrm>
            <a:off x="10366908" y="6158280"/>
            <a:ext cx="1691640" cy="309012"/>
          </a:xfrm>
          <a:prstGeom prst="rect">
            <a:avLst/>
          </a:prstGeom>
          <a:solidFill>
            <a:srgbClr val="BDD7EE"/>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Prepare for Weekly Monday Kickoff</a:t>
            </a:r>
          </a:p>
        </p:txBody>
      </p:sp>
      <p:sp>
        <p:nvSpPr>
          <p:cNvPr id="142" name="TextBox 141">
            <a:extLst>
              <a:ext uri="{FF2B5EF4-FFF2-40B4-BE49-F238E27FC236}">
                <a16:creationId xmlns:a16="http://schemas.microsoft.com/office/drawing/2014/main" id="{69FE7BDB-BC72-103C-8414-24F2CAB55D08}"/>
              </a:ext>
            </a:extLst>
          </p:cNvPr>
          <p:cNvSpPr txBox="1"/>
          <p:nvPr/>
        </p:nvSpPr>
        <p:spPr>
          <a:xfrm>
            <a:off x="10366908" y="335984"/>
            <a:ext cx="1691640" cy="324419"/>
          </a:xfrm>
          <a:prstGeom prst="rect">
            <a:avLst/>
          </a:prstGeom>
          <a:solidFill>
            <a:srgbClr val="BDD7EE"/>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Organize Follow-Ups</a:t>
            </a:r>
          </a:p>
        </p:txBody>
      </p:sp>
      <p:sp>
        <p:nvSpPr>
          <p:cNvPr id="143" name="TextBox 142">
            <a:extLst>
              <a:ext uri="{FF2B5EF4-FFF2-40B4-BE49-F238E27FC236}">
                <a16:creationId xmlns:a16="http://schemas.microsoft.com/office/drawing/2014/main" id="{BAF07E8F-E846-2204-67B2-310C62FE16AC}"/>
              </a:ext>
            </a:extLst>
          </p:cNvPr>
          <p:cNvSpPr txBox="1"/>
          <p:nvPr/>
        </p:nvSpPr>
        <p:spPr>
          <a:xfrm>
            <a:off x="3500526" y="335984"/>
            <a:ext cx="1709055" cy="623800"/>
          </a:xfrm>
          <a:prstGeom prst="rect">
            <a:avLst/>
          </a:prstGeom>
          <a:solidFill>
            <a:srgbClr val="BDD7EE"/>
          </a:solidFill>
          <a:ln w="12700">
            <a:noFill/>
          </a:ln>
        </p:spPr>
        <p:txBody>
          <a:bodyPr wrap="square" lIns="91440" tIns="0" rIns="91440" bIns="0" rtlCol="0" anchor="ctr" anchorCtr="0">
            <a:noAutofit/>
          </a:bodyPr>
          <a:lstStyle/>
          <a:p>
            <a:pPr algn="ctr"/>
            <a:r>
              <a:rPr lang="en-US" sz="1000" dirty="0">
                <a:latin typeface="Abadi" panose="020B0604020104020204" pitchFamily="34" charset="0"/>
              </a:rPr>
              <a:t>Review Weekly Plan</a:t>
            </a:r>
          </a:p>
        </p:txBody>
      </p:sp>
      <p:sp>
        <p:nvSpPr>
          <p:cNvPr id="145" name="TextBox 144">
            <a:extLst>
              <a:ext uri="{FF2B5EF4-FFF2-40B4-BE49-F238E27FC236}">
                <a16:creationId xmlns:a16="http://schemas.microsoft.com/office/drawing/2014/main" id="{A3A1C7C7-78BD-468E-37F9-62901386601F}"/>
              </a:ext>
            </a:extLst>
          </p:cNvPr>
          <p:cNvSpPr txBox="1"/>
          <p:nvPr/>
        </p:nvSpPr>
        <p:spPr>
          <a:xfrm>
            <a:off x="10366908" y="6463488"/>
            <a:ext cx="1691640" cy="301751"/>
          </a:xfrm>
          <a:prstGeom prst="rect">
            <a:avLst/>
          </a:prstGeom>
          <a:solidFill>
            <a:srgbClr val="BDD7EE"/>
          </a:solidFill>
          <a:ln w="12700">
            <a:noFill/>
          </a:ln>
        </p:spPr>
        <p:txBody>
          <a:bodyPr wrap="square" lIns="91440" tIns="0" rIns="182880" bIns="0" rtlCol="0" anchor="ctr" anchorCtr="0">
            <a:noAutofit/>
          </a:bodyPr>
          <a:lstStyle/>
          <a:p>
            <a:pPr algn="ctr"/>
            <a:r>
              <a:rPr lang="en-US" sz="1000" dirty="0">
                <a:latin typeface="Abadi" panose="020B0604020104020204" pitchFamily="34" charset="0"/>
              </a:rPr>
              <a:t>CRM: Enter Activity &amp; Follow-Ups</a:t>
            </a:r>
          </a:p>
        </p:txBody>
      </p:sp>
      <p:sp>
        <p:nvSpPr>
          <p:cNvPr id="146" name="TextBox 145">
            <a:extLst>
              <a:ext uri="{FF2B5EF4-FFF2-40B4-BE49-F238E27FC236}">
                <a16:creationId xmlns:a16="http://schemas.microsoft.com/office/drawing/2014/main" id="{284B5800-B7AB-075C-2A3B-1A0C258BD176}"/>
              </a:ext>
            </a:extLst>
          </p:cNvPr>
          <p:cNvSpPr txBox="1"/>
          <p:nvPr/>
        </p:nvSpPr>
        <p:spPr>
          <a:xfrm>
            <a:off x="6930646" y="5839858"/>
            <a:ext cx="1712948" cy="325683"/>
          </a:xfrm>
          <a:prstGeom prst="rect">
            <a:avLst/>
          </a:prstGeom>
          <a:solidFill>
            <a:srgbClr val="BDD7EE"/>
          </a:solidFill>
          <a:ln w="12700">
            <a:noFill/>
          </a:ln>
        </p:spPr>
        <p:txBody>
          <a:bodyPr wrap="square" lIns="91440" tIns="0" rIns="182880" bIns="0" rtlCol="0" anchor="ctr" anchorCtr="0">
            <a:noAutofit/>
          </a:bodyPr>
          <a:lstStyle/>
          <a:p>
            <a:pPr algn="ctr"/>
            <a:r>
              <a:rPr lang="en-US" sz="1000" dirty="0">
                <a:latin typeface="Abadi" panose="020B0604020104020204" pitchFamily="34" charset="0"/>
              </a:rPr>
              <a:t>CRM: Enter Activity &amp; Follow-Ups</a:t>
            </a:r>
          </a:p>
        </p:txBody>
      </p:sp>
      <p:sp>
        <p:nvSpPr>
          <p:cNvPr id="147" name="TextBox 146">
            <a:extLst>
              <a:ext uri="{FF2B5EF4-FFF2-40B4-BE49-F238E27FC236}">
                <a16:creationId xmlns:a16="http://schemas.microsoft.com/office/drawing/2014/main" id="{2B3E2620-AF4A-6F91-C3DD-FEEADD75EFA4}"/>
              </a:ext>
            </a:extLst>
          </p:cNvPr>
          <p:cNvSpPr txBox="1"/>
          <p:nvPr/>
        </p:nvSpPr>
        <p:spPr>
          <a:xfrm>
            <a:off x="3494452" y="6165541"/>
            <a:ext cx="1715214" cy="301752"/>
          </a:xfrm>
          <a:prstGeom prst="rect">
            <a:avLst/>
          </a:prstGeom>
          <a:solidFill>
            <a:srgbClr val="BDD7EE"/>
          </a:solidFill>
          <a:ln w="12700">
            <a:noFill/>
          </a:ln>
        </p:spPr>
        <p:txBody>
          <a:bodyPr wrap="square" lIns="91440" tIns="0" rIns="182880" bIns="0" rtlCol="0" anchor="ctr" anchorCtr="0">
            <a:noAutofit/>
          </a:bodyPr>
          <a:lstStyle/>
          <a:p>
            <a:pPr algn="ctr"/>
            <a:r>
              <a:rPr lang="en-US" sz="1000" dirty="0">
                <a:latin typeface="Abadi" panose="020B0604020104020204" pitchFamily="34" charset="0"/>
              </a:rPr>
              <a:t>CRM: Enter Activity &amp; Follow-Ups</a:t>
            </a:r>
          </a:p>
        </p:txBody>
      </p:sp>
      <p:sp>
        <p:nvSpPr>
          <p:cNvPr id="148" name="TextBox 147">
            <a:extLst>
              <a:ext uri="{FF2B5EF4-FFF2-40B4-BE49-F238E27FC236}">
                <a16:creationId xmlns:a16="http://schemas.microsoft.com/office/drawing/2014/main" id="{A595C445-4421-57B7-4EE7-673D87B01484}"/>
              </a:ext>
            </a:extLst>
          </p:cNvPr>
          <p:cNvSpPr txBox="1"/>
          <p:nvPr/>
        </p:nvSpPr>
        <p:spPr>
          <a:xfrm>
            <a:off x="5212798" y="6162539"/>
            <a:ext cx="1715213" cy="304754"/>
          </a:xfrm>
          <a:prstGeom prst="rect">
            <a:avLst/>
          </a:prstGeom>
          <a:solidFill>
            <a:srgbClr val="BDD7EE"/>
          </a:solidFill>
          <a:ln w="12700">
            <a:noFill/>
          </a:ln>
        </p:spPr>
        <p:txBody>
          <a:bodyPr wrap="square" lIns="91440" tIns="0" rIns="182880" bIns="0" rtlCol="0" anchor="ctr" anchorCtr="0">
            <a:noAutofit/>
          </a:bodyPr>
          <a:lstStyle/>
          <a:p>
            <a:pPr algn="ctr"/>
            <a:r>
              <a:rPr lang="en-US" sz="1000" dirty="0">
                <a:latin typeface="Abadi" panose="020B0604020104020204" pitchFamily="34" charset="0"/>
              </a:rPr>
              <a:t>CRM: Enter Activity &amp; Follow-Ups</a:t>
            </a:r>
          </a:p>
        </p:txBody>
      </p:sp>
      <p:sp>
        <p:nvSpPr>
          <p:cNvPr id="39" name="TextBox 38">
            <a:extLst>
              <a:ext uri="{FF2B5EF4-FFF2-40B4-BE49-F238E27FC236}">
                <a16:creationId xmlns:a16="http://schemas.microsoft.com/office/drawing/2014/main" id="{284A948C-3BDB-4D16-10DF-382AEAE7D63A}"/>
              </a:ext>
            </a:extLst>
          </p:cNvPr>
          <p:cNvSpPr txBox="1"/>
          <p:nvPr/>
        </p:nvSpPr>
        <p:spPr>
          <a:xfrm>
            <a:off x="3500527" y="1561568"/>
            <a:ext cx="1709350" cy="1225296"/>
          </a:xfrm>
          <a:prstGeom prst="rect">
            <a:avLst/>
          </a:prstGeom>
          <a:solidFill>
            <a:srgbClr val="D9FFD9"/>
          </a:solidFill>
          <a:ln w="12700">
            <a:noFill/>
          </a:ln>
        </p:spPr>
        <p:txBody>
          <a:bodyPr wrap="square" lIns="91440" tIns="91440" rIns="91440" bIns="91440" rtlCol="0" anchor="ctr" anchorCtr="0">
            <a:noAutofit/>
          </a:bodyPr>
          <a:lstStyle/>
          <a:p>
            <a:pPr algn="l"/>
            <a:r>
              <a:rPr lang="en-US" sz="1000" dirty="0">
                <a:latin typeface="Abadi" panose="020B0604020104020204" pitchFamily="34" charset="0"/>
              </a:rPr>
              <a:t>Prospecting Phone-a-thon</a:t>
            </a:r>
          </a:p>
        </p:txBody>
      </p:sp>
      <p:graphicFrame>
        <p:nvGraphicFramePr>
          <p:cNvPr id="116" name="Table 115">
            <a:extLst>
              <a:ext uri="{FF2B5EF4-FFF2-40B4-BE49-F238E27FC236}">
                <a16:creationId xmlns:a16="http://schemas.microsoft.com/office/drawing/2014/main" id="{947582E9-ECA9-3EBA-7BAA-73946373782E}"/>
              </a:ext>
            </a:extLst>
          </p:cNvPr>
          <p:cNvGraphicFramePr>
            <a:graphicFrameLocks/>
          </p:cNvGraphicFramePr>
          <p:nvPr>
            <p:extLst>
              <p:ext uri="{D42A27DB-BD31-4B8C-83A1-F6EECF244321}">
                <p14:modId xmlns:p14="http://schemas.microsoft.com/office/powerpoint/2010/main" val="3710941474"/>
              </p:ext>
            </p:extLst>
          </p:nvPr>
        </p:nvGraphicFramePr>
        <p:xfrm>
          <a:off x="2777767" y="91440"/>
          <a:ext cx="9290306" cy="6675121"/>
        </p:xfrm>
        <a:graphic>
          <a:graphicData uri="http://schemas.openxmlformats.org/drawingml/2006/table">
            <a:tbl>
              <a:tblPr/>
              <a:tblGrid>
                <a:gridCol w="717506">
                  <a:extLst>
                    <a:ext uri="{9D8B030D-6E8A-4147-A177-3AD203B41FA5}">
                      <a16:colId xmlns:a16="http://schemas.microsoft.com/office/drawing/2014/main" val="2624040997"/>
                    </a:ext>
                  </a:extLst>
                </a:gridCol>
                <a:gridCol w="1714560">
                  <a:extLst>
                    <a:ext uri="{9D8B030D-6E8A-4147-A177-3AD203B41FA5}">
                      <a16:colId xmlns:a16="http://schemas.microsoft.com/office/drawing/2014/main" val="3464791939"/>
                    </a:ext>
                  </a:extLst>
                </a:gridCol>
                <a:gridCol w="1714560">
                  <a:extLst>
                    <a:ext uri="{9D8B030D-6E8A-4147-A177-3AD203B41FA5}">
                      <a16:colId xmlns:a16="http://schemas.microsoft.com/office/drawing/2014/main" val="3197606242"/>
                    </a:ext>
                  </a:extLst>
                </a:gridCol>
                <a:gridCol w="1714560">
                  <a:extLst>
                    <a:ext uri="{9D8B030D-6E8A-4147-A177-3AD203B41FA5}">
                      <a16:colId xmlns:a16="http://schemas.microsoft.com/office/drawing/2014/main" val="350737"/>
                    </a:ext>
                  </a:extLst>
                </a:gridCol>
                <a:gridCol w="1714560">
                  <a:extLst>
                    <a:ext uri="{9D8B030D-6E8A-4147-A177-3AD203B41FA5}">
                      <a16:colId xmlns:a16="http://schemas.microsoft.com/office/drawing/2014/main" val="1627536390"/>
                    </a:ext>
                  </a:extLst>
                </a:gridCol>
                <a:gridCol w="1714560">
                  <a:extLst>
                    <a:ext uri="{9D8B030D-6E8A-4147-A177-3AD203B41FA5}">
                      <a16:colId xmlns:a16="http://schemas.microsoft.com/office/drawing/2014/main" val="1884994499"/>
                    </a:ext>
                  </a:extLst>
                </a:gridCol>
              </a:tblGrid>
              <a:tr h="252628">
                <a:tc>
                  <a:txBody>
                    <a:bodyPr/>
                    <a:lstStyle/>
                    <a:p>
                      <a:pPr algn="r" fontAlgn="ctr"/>
                      <a:endParaRPr lang="en-US" sz="1100" b="0" i="0" u="none" strike="noStrike" dirty="0">
                        <a:solidFill>
                          <a:schemeClr val="bg1"/>
                        </a:solidFill>
                        <a:effectLst/>
                        <a:latin typeface="Abadi" panose="020B0604020104020204" pitchFamily="34" charset="0"/>
                      </a:endParaRPr>
                    </a:p>
                  </a:txBody>
                  <a:tcPr marL="3743" marR="89826" marT="3743" marB="0" anchor="ctr">
                    <a:lnL>
                      <a:noFill/>
                    </a:lnL>
                    <a:lnR>
                      <a:noFill/>
                    </a:lnR>
                    <a:lnT>
                      <a:noFill/>
                    </a:lnT>
                    <a:lnB>
                      <a:noFill/>
                    </a:lnB>
                  </a:tcPr>
                </a:tc>
                <a:tc>
                  <a:txBody>
                    <a:bodyPr/>
                    <a:lstStyle/>
                    <a:p>
                      <a:pPr algn="ctr" fontAlgn="ctr"/>
                      <a:r>
                        <a:rPr lang="en-US" sz="1100" b="1" i="0" u="none" strike="noStrike" dirty="0">
                          <a:solidFill>
                            <a:schemeClr val="bg1"/>
                          </a:solidFill>
                          <a:effectLst/>
                          <a:latin typeface="Abadi" panose="020B0604020104020204" pitchFamily="34" charset="0"/>
                        </a:rPr>
                        <a:t>MONDAY</a:t>
                      </a:r>
                    </a:p>
                  </a:txBody>
                  <a:tcPr marL="3743" marR="3743" marT="3743" marB="0" anchor="ctr">
                    <a:lnL>
                      <a:noFill/>
                    </a:lnL>
                    <a:lnR>
                      <a:noFill/>
                    </a:lnR>
                    <a:lnT>
                      <a:noFill/>
                    </a:lnT>
                    <a:lnB w="12700" cap="flat" cmpd="sng" algn="ctr">
                      <a:solidFill>
                        <a:srgbClr val="092C48"/>
                      </a:solidFill>
                      <a:prstDash val="solid"/>
                      <a:round/>
                      <a:headEnd type="none" w="med" len="med"/>
                      <a:tailEnd type="none" w="med" len="med"/>
                    </a:lnB>
                  </a:tcPr>
                </a:tc>
                <a:tc>
                  <a:txBody>
                    <a:bodyPr/>
                    <a:lstStyle/>
                    <a:p>
                      <a:pPr algn="ctr" fontAlgn="ctr"/>
                      <a:r>
                        <a:rPr lang="en-US" sz="1100" b="1" i="0" u="none" strike="noStrike" dirty="0">
                          <a:solidFill>
                            <a:schemeClr val="bg1"/>
                          </a:solidFill>
                          <a:effectLst/>
                          <a:latin typeface="Abadi" panose="020B0604020104020204" pitchFamily="34" charset="0"/>
                        </a:rPr>
                        <a:t>TUESDAY</a:t>
                      </a:r>
                    </a:p>
                  </a:txBody>
                  <a:tcPr marL="3743" marR="3743" marT="3743" marB="0" anchor="ctr">
                    <a:lnL>
                      <a:noFill/>
                    </a:lnL>
                    <a:lnR>
                      <a:noFill/>
                    </a:lnR>
                    <a:lnT>
                      <a:noFill/>
                    </a:lnT>
                    <a:lnB w="12700" cap="flat" cmpd="sng" algn="ctr">
                      <a:solidFill>
                        <a:srgbClr val="092C48"/>
                      </a:solidFill>
                      <a:prstDash val="solid"/>
                      <a:round/>
                      <a:headEnd type="none" w="med" len="med"/>
                      <a:tailEnd type="none" w="med" len="med"/>
                    </a:lnB>
                  </a:tcPr>
                </a:tc>
                <a:tc>
                  <a:txBody>
                    <a:bodyPr/>
                    <a:lstStyle/>
                    <a:p>
                      <a:pPr algn="ctr" fontAlgn="ctr"/>
                      <a:r>
                        <a:rPr lang="en-US" sz="1100" b="1" i="0" u="none" strike="noStrike" dirty="0">
                          <a:solidFill>
                            <a:schemeClr val="bg1"/>
                          </a:solidFill>
                          <a:effectLst/>
                          <a:latin typeface="Abadi" panose="020B0604020104020204" pitchFamily="34" charset="0"/>
                        </a:rPr>
                        <a:t>WEDNESDAY</a:t>
                      </a:r>
                    </a:p>
                  </a:txBody>
                  <a:tcPr marL="3743" marR="3743" marT="3743" marB="0" anchor="ctr">
                    <a:lnL>
                      <a:noFill/>
                    </a:lnL>
                    <a:lnR>
                      <a:noFill/>
                    </a:lnR>
                    <a:lnT>
                      <a:noFill/>
                    </a:lnT>
                    <a:lnB w="12700" cap="flat" cmpd="sng" algn="ctr">
                      <a:solidFill>
                        <a:srgbClr val="092C48"/>
                      </a:solidFill>
                      <a:prstDash val="solid"/>
                      <a:round/>
                      <a:headEnd type="none" w="med" len="med"/>
                      <a:tailEnd type="none" w="med" len="med"/>
                    </a:lnB>
                  </a:tcPr>
                </a:tc>
                <a:tc>
                  <a:txBody>
                    <a:bodyPr/>
                    <a:lstStyle/>
                    <a:p>
                      <a:pPr algn="ctr" fontAlgn="ctr"/>
                      <a:r>
                        <a:rPr lang="en-US" sz="1100" b="1" i="0" u="none" strike="noStrike" dirty="0">
                          <a:solidFill>
                            <a:schemeClr val="bg1"/>
                          </a:solidFill>
                          <a:effectLst/>
                          <a:latin typeface="Abadi" panose="020B0604020104020204" pitchFamily="34" charset="0"/>
                        </a:rPr>
                        <a:t>THURSDAY</a:t>
                      </a:r>
                    </a:p>
                  </a:txBody>
                  <a:tcPr marL="3743" marR="3743" marT="3743" marB="0" anchor="ctr">
                    <a:lnL>
                      <a:noFill/>
                    </a:lnL>
                    <a:lnR>
                      <a:noFill/>
                    </a:lnR>
                    <a:lnT>
                      <a:noFill/>
                    </a:lnT>
                    <a:lnB w="12700" cap="flat" cmpd="sng" algn="ctr">
                      <a:solidFill>
                        <a:srgbClr val="092C48"/>
                      </a:solidFill>
                      <a:prstDash val="solid"/>
                      <a:round/>
                      <a:headEnd type="none" w="med" len="med"/>
                      <a:tailEnd type="none" w="med" len="med"/>
                    </a:lnB>
                  </a:tcPr>
                </a:tc>
                <a:tc>
                  <a:txBody>
                    <a:bodyPr/>
                    <a:lstStyle/>
                    <a:p>
                      <a:pPr algn="ctr" fontAlgn="ctr"/>
                      <a:r>
                        <a:rPr lang="en-US" sz="1100" b="1" i="0" u="none" strike="noStrike" dirty="0">
                          <a:solidFill>
                            <a:schemeClr val="bg1"/>
                          </a:solidFill>
                          <a:effectLst/>
                          <a:latin typeface="Abadi" panose="020B0604020104020204" pitchFamily="34" charset="0"/>
                        </a:rPr>
                        <a:t>FRIDAY</a:t>
                      </a:r>
                    </a:p>
                  </a:txBody>
                  <a:tcPr marL="3743" marR="3743" marT="3743" marB="0" anchor="ctr">
                    <a:lnL>
                      <a:noFill/>
                    </a:lnL>
                    <a:lnR>
                      <a:noFill/>
                    </a:lnR>
                    <a:lnT>
                      <a:noFill/>
                    </a:lnT>
                    <a:lnB w="12700" cap="flat" cmpd="sng" algn="ctr">
                      <a:solidFill>
                        <a:srgbClr val="092C48"/>
                      </a:solidFill>
                      <a:prstDash val="solid"/>
                      <a:round/>
                      <a:headEnd type="none" w="med" len="med"/>
                      <a:tailEnd type="none" w="med" len="med"/>
                    </a:lnB>
                  </a:tcPr>
                </a:tc>
                <a:extLst>
                  <a:ext uri="{0D108BD9-81ED-4DB2-BD59-A6C34878D82A}">
                    <a16:rowId xmlns:a16="http://schemas.microsoft.com/office/drawing/2014/main" val="1966873704"/>
                  </a:ext>
                </a:extLst>
              </a:tr>
              <a:tr h="305833">
                <a:tc>
                  <a:txBody>
                    <a:bodyPr/>
                    <a:lstStyle/>
                    <a:p>
                      <a:pPr algn="r" fontAlgn="t"/>
                      <a:r>
                        <a:rPr lang="en-US" sz="1100" b="0" i="0" u="none" strike="noStrike" dirty="0">
                          <a:solidFill>
                            <a:schemeClr val="bg1"/>
                          </a:solidFill>
                          <a:effectLst/>
                          <a:latin typeface="Abadi" panose="020B0604020104020204" pitchFamily="34" charset="0"/>
                        </a:rPr>
                        <a:t>8:00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92C4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92C4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92C4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92C4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92C4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03236"/>
                  </a:ext>
                </a:extLst>
              </a:tr>
              <a:tr h="305833">
                <a:tc>
                  <a:txBody>
                    <a:bodyPr/>
                    <a:lstStyle/>
                    <a:p>
                      <a:pPr algn="r" fontAlgn="t"/>
                      <a:r>
                        <a:rPr lang="en-US" sz="1100" b="0" i="0" u="none" strike="noStrike" dirty="0">
                          <a:solidFill>
                            <a:schemeClr val="bg1"/>
                          </a:solidFill>
                          <a:effectLst/>
                          <a:latin typeface="Abadi" panose="020B0604020104020204" pitchFamily="34" charset="0"/>
                        </a:rPr>
                        <a:t>8:30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22003087"/>
                  </a:ext>
                </a:extLst>
              </a:tr>
              <a:tr h="305833">
                <a:tc>
                  <a:txBody>
                    <a:bodyPr/>
                    <a:lstStyle/>
                    <a:p>
                      <a:pPr algn="r" fontAlgn="t"/>
                      <a:r>
                        <a:rPr lang="en-US" sz="1100" b="0" i="0" u="none" strike="noStrike" dirty="0">
                          <a:solidFill>
                            <a:schemeClr val="bg1"/>
                          </a:solidFill>
                          <a:effectLst/>
                          <a:latin typeface="Abadi" panose="020B0604020104020204" pitchFamily="34" charset="0"/>
                        </a:rPr>
                        <a:t>9:00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232195"/>
                  </a:ext>
                </a:extLst>
              </a:tr>
              <a:tr h="305833">
                <a:tc>
                  <a:txBody>
                    <a:bodyPr/>
                    <a:lstStyle/>
                    <a:p>
                      <a:pPr algn="r" fontAlgn="t"/>
                      <a:r>
                        <a:rPr lang="en-US" sz="1100" b="0" i="0" u="none" strike="noStrike" dirty="0">
                          <a:solidFill>
                            <a:schemeClr val="bg1"/>
                          </a:solidFill>
                          <a:effectLst/>
                          <a:latin typeface="Abadi" panose="020B0604020104020204" pitchFamily="34" charset="0"/>
                        </a:rPr>
                        <a:t>9:30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874728"/>
                  </a:ext>
                </a:extLst>
              </a:tr>
              <a:tr h="305833">
                <a:tc>
                  <a:txBody>
                    <a:bodyPr/>
                    <a:lstStyle/>
                    <a:p>
                      <a:pPr algn="r" fontAlgn="t"/>
                      <a:r>
                        <a:rPr lang="en-US" sz="1100" b="0" i="0" u="none" strike="noStrike" dirty="0">
                          <a:solidFill>
                            <a:schemeClr val="bg1"/>
                          </a:solidFill>
                          <a:effectLst/>
                          <a:latin typeface="Abadi" panose="020B0604020104020204" pitchFamily="34" charset="0"/>
                        </a:rPr>
                        <a:t>10:00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582791"/>
                  </a:ext>
                </a:extLst>
              </a:tr>
              <a:tr h="305833">
                <a:tc>
                  <a:txBody>
                    <a:bodyPr/>
                    <a:lstStyle/>
                    <a:p>
                      <a:pPr algn="r" fontAlgn="t"/>
                      <a:r>
                        <a:rPr lang="en-US" sz="1100" b="0" i="0" u="none" strike="noStrike" dirty="0">
                          <a:solidFill>
                            <a:schemeClr val="bg1"/>
                          </a:solidFill>
                          <a:effectLst/>
                          <a:latin typeface="Abadi" panose="020B0604020104020204" pitchFamily="34" charset="0"/>
                        </a:rPr>
                        <a:t>10:30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50706532"/>
                  </a:ext>
                </a:extLst>
              </a:tr>
              <a:tr h="305833">
                <a:tc>
                  <a:txBody>
                    <a:bodyPr/>
                    <a:lstStyle/>
                    <a:p>
                      <a:pPr algn="r" fontAlgn="t"/>
                      <a:r>
                        <a:rPr lang="en-US" sz="1100" b="0" i="0" u="none" strike="noStrike" dirty="0">
                          <a:solidFill>
                            <a:schemeClr val="bg1"/>
                          </a:solidFill>
                          <a:effectLst/>
                          <a:latin typeface="Abadi" panose="020B0604020104020204" pitchFamily="34" charset="0"/>
                        </a:rPr>
                        <a:t>11:00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0785322"/>
                  </a:ext>
                </a:extLst>
              </a:tr>
              <a:tr h="305833">
                <a:tc>
                  <a:txBody>
                    <a:bodyPr/>
                    <a:lstStyle/>
                    <a:p>
                      <a:pPr algn="r" fontAlgn="t"/>
                      <a:r>
                        <a:rPr lang="en-US" sz="1100" b="0" i="0" u="none" strike="noStrike" dirty="0">
                          <a:solidFill>
                            <a:schemeClr val="bg1"/>
                          </a:solidFill>
                          <a:effectLst/>
                          <a:latin typeface="Abadi" panose="020B0604020104020204" pitchFamily="34" charset="0"/>
                        </a:rPr>
                        <a:t>11:30 AM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399117"/>
                  </a:ext>
                </a:extLst>
              </a:tr>
              <a:tr h="305833">
                <a:tc>
                  <a:txBody>
                    <a:bodyPr/>
                    <a:lstStyle/>
                    <a:p>
                      <a:pPr algn="r" fontAlgn="t"/>
                      <a:r>
                        <a:rPr lang="en-US" sz="1100" b="0" i="0" u="none" strike="noStrike" dirty="0">
                          <a:solidFill>
                            <a:schemeClr val="bg1"/>
                          </a:solidFill>
                          <a:effectLst/>
                          <a:latin typeface="Abadi" panose="020B0604020104020204" pitchFamily="34" charset="0"/>
                        </a:rPr>
                        <a:t>12:00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rowSpan="2">
                  <a:txBody>
                    <a:bodyPr/>
                    <a:lstStyle/>
                    <a:p>
                      <a:pPr algn="ctr" fontAlgn="ctr"/>
                      <a:r>
                        <a:rPr lang="en-US" sz="800" b="1" i="0" u="none" strike="noStrike" dirty="0">
                          <a:solidFill>
                            <a:srgbClr val="000000"/>
                          </a:solidFill>
                          <a:effectLst/>
                          <a:latin typeface="Barlow" panose="00000500000000000000" pitchFamily="2" charset="0"/>
                        </a:rPr>
                        <a:t>Lunch</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1653816215"/>
                  </a:ext>
                </a:extLst>
              </a:tr>
              <a:tr h="305833">
                <a:tc>
                  <a:txBody>
                    <a:bodyPr/>
                    <a:lstStyle/>
                    <a:p>
                      <a:pPr algn="r" fontAlgn="t"/>
                      <a:r>
                        <a:rPr lang="en-US" sz="1100" b="0" i="0" u="none" strike="noStrike" dirty="0">
                          <a:solidFill>
                            <a:schemeClr val="bg1"/>
                          </a:solidFill>
                          <a:effectLst/>
                          <a:latin typeface="Abadi" panose="020B0604020104020204" pitchFamily="34" charset="0"/>
                        </a:rPr>
                        <a:t>12:30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61299609"/>
                  </a:ext>
                </a:extLst>
              </a:tr>
              <a:tr h="305833">
                <a:tc>
                  <a:txBody>
                    <a:bodyPr/>
                    <a:lstStyle/>
                    <a:p>
                      <a:pPr algn="r" fontAlgn="t"/>
                      <a:r>
                        <a:rPr lang="en-US" sz="1100" b="0" i="0" u="none" strike="noStrike" dirty="0">
                          <a:solidFill>
                            <a:schemeClr val="bg1"/>
                          </a:solidFill>
                          <a:effectLst/>
                          <a:latin typeface="Abadi" panose="020B0604020104020204" pitchFamily="34" charset="0"/>
                        </a:rPr>
                        <a:t>1:00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4367145"/>
                  </a:ext>
                </a:extLst>
              </a:tr>
              <a:tr h="305833">
                <a:tc>
                  <a:txBody>
                    <a:bodyPr/>
                    <a:lstStyle/>
                    <a:p>
                      <a:pPr algn="r" fontAlgn="t"/>
                      <a:r>
                        <a:rPr lang="en-US" sz="1100" b="0" i="0" u="none" strike="noStrike" dirty="0">
                          <a:solidFill>
                            <a:schemeClr val="bg1"/>
                          </a:solidFill>
                          <a:effectLst/>
                          <a:latin typeface="Abadi" panose="020B0604020104020204" pitchFamily="34" charset="0"/>
                        </a:rPr>
                        <a:t>1:30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0409806"/>
                  </a:ext>
                </a:extLst>
              </a:tr>
              <a:tr h="305833">
                <a:tc>
                  <a:txBody>
                    <a:bodyPr/>
                    <a:lstStyle/>
                    <a:p>
                      <a:pPr algn="r" fontAlgn="t"/>
                      <a:r>
                        <a:rPr lang="en-US" sz="1100" b="0" i="0" u="none" strike="noStrike" dirty="0">
                          <a:solidFill>
                            <a:schemeClr val="bg1"/>
                          </a:solidFill>
                          <a:effectLst/>
                          <a:latin typeface="Abadi" panose="020B0604020104020204" pitchFamily="34" charset="0"/>
                        </a:rPr>
                        <a:t>2:00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97633097"/>
                  </a:ext>
                </a:extLst>
              </a:tr>
              <a:tr h="305833">
                <a:tc>
                  <a:txBody>
                    <a:bodyPr/>
                    <a:lstStyle/>
                    <a:p>
                      <a:pPr algn="r" fontAlgn="t"/>
                      <a:r>
                        <a:rPr lang="en-US" sz="1100" b="0" i="0" u="none" strike="noStrike" dirty="0">
                          <a:solidFill>
                            <a:schemeClr val="bg1"/>
                          </a:solidFill>
                          <a:effectLst/>
                          <a:latin typeface="Abadi" panose="020B0604020104020204" pitchFamily="34" charset="0"/>
                        </a:rPr>
                        <a:t>2:30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85055857"/>
                  </a:ext>
                </a:extLst>
              </a:tr>
              <a:tr h="305833">
                <a:tc>
                  <a:txBody>
                    <a:bodyPr/>
                    <a:lstStyle/>
                    <a:p>
                      <a:pPr algn="r" fontAlgn="t"/>
                      <a:r>
                        <a:rPr lang="en-US" sz="1100" b="0" i="0" u="none" strike="noStrike" dirty="0">
                          <a:solidFill>
                            <a:schemeClr val="bg1"/>
                          </a:solidFill>
                          <a:effectLst/>
                          <a:latin typeface="Abadi" panose="020B0604020104020204" pitchFamily="34" charset="0"/>
                        </a:rPr>
                        <a:t>3:00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38634341"/>
                  </a:ext>
                </a:extLst>
              </a:tr>
              <a:tr h="305833">
                <a:tc>
                  <a:txBody>
                    <a:bodyPr/>
                    <a:lstStyle/>
                    <a:p>
                      <a:pPr algn="r" fontAlgn="t"/>
                      <a:r>
                        <a:rPr lang="en-US" sz="1100" b="0" i="0" u="none" strike="noStrike" dirty="0">
                          <a:solidFill>
                            <a:schemeClr val="bg1"/>
                          </a:solidFill>
                          <a:effectLst/>
                          <a:latin typeface="Abadi" panose="020B0604020104020204" pitchFamily="34" charset="0"/>
                        </a:rPr>
                        <a:t>3:30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226579"/>
                  </a:ext>
                </a:extLst>
              </a:tr>
              <a:tr h="305833">
                <a:tc>
                  <a:txBody>
                    <a:bodyPr/>
                    <a:lstStyle/>
                    <a:p>
                      <a:pPr algn="r" fontAlgn="t"/>
                      <a:r>
                        <a:rPr lang="en-US" sz="1100" b="0" i="0" u="none" strike="noStrike" dirty="0">
                          <a:solidFill>
                            <a:schemeClr val="bg1"/>
                          </a:solidFill>
                          <a:effectLst/>
                          <a:latin typeface="Abadi" panose="020B0604020104020204" pitchFamily="34" charset="0"/>
                        </a:rPr>
                        <a:t>4:00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10671307"/>
                  </a:ext>
                </a:extLst>
              </a:tr>
              <a:tr h="305833">
                <a:tc>
                  <a:txBody>
                    <a:bodyPr/>
                    <a:lstStyle/>
                    <a:p>
                      <a:pPr algn="r" fontAlgn="t"/>
                      <a:r>
                        <a:rPr lang="en-US" sz="1100" b="0" i="0" u="none" strike="noStrike" dirty="0">
                          <a:solidFill>
                            <a:schemeClr val="bg1"/>
                          </a:solidFill>
                          <a:effectLst/>
                          <a:latin typeface="Abadi" panose="020B0604020104020204" pitchFamily="34" charset="0"/>
                        </a:rPr>
                        <a:t>4:30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29628"/>
                  </a:ext>
                </a:extLst>
              </a:tr>
              <a:tr h="305833">
                <a:tc>
                  <a:txBody>
                    <a:bodyPr/>
                    <a:lstStyle/>
                    <a:p>
                      <a:pPr algn="r" fontAlgn="t"/>
                      <a:r>
                        <a:rPr lang="en-US" sz="1100" b="0" i="0" u="none" strike="noStrike" dirty="0">
                          <a:solidFill>
                            <a:schemeClr val="bg1"/>
                          </a:solidFill>
                          <a:effectLst/>
                          <a:latin typeface="Abadi" panose="020B0604020104020204" pitchFamily="34" charset="0"/>
                        </a:rPr>
                        <a:t>5:00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92C48"/>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833067"/>
                  </a:ext>
                </a:extLst>
              </a:tr>
              <a:tr h="305833">
                <a:tc>
                  <a:txBody>
                    <a:bodyPr/>
                    <a:lstStyle/>
                    <a:p>
                      <a:pPr algn="r" fontAlgn="t"/>
                      <a:r>
                        <a:rPr lang="en-US" sz="1100" b="0" i="0" u="none" strike="noStrike" dirty="0">
                          <a:solidFill>
                            <a:schemeClr val="bg1"/>
                          </a:solidFill>
                          <a:effectLst/>
                          <a:latin typeface="Abadi" panose="020B0604020104020204" pitchFamily="34" charset="0"/>
                        </a:rPr>
                        <a:t>5:30 PM</a:t>
                      </a:r>
                    </a:p>
                  </a:txBody>
                  <a:tcPr marL="3743" marR="89826" marT="3743" marB="0">
                    <a:lnL>
                      <a:noFill/>
                    </a:lnL>
                    <a:lnR w="12700" cap="flat" cmpd="sng" algn="ctr">
                      <a:solidFill>
                        <a:srgbClr val="092C48"/>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92C4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92C4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solidFill>
                        <a:srgbClr val="000000"/>
                      </a:solidFill>
                      <a:prstDash val="solid"/>
                      <a:round/>
                      <a:headEnd type="none" w="med" len="med"/>
                      <a:tailEnd type="none" w="med" len="med"/>
                    </a:lnL>
                    <a:lnR w="12700" cap="flat" cmpd="sng" algn="ctr">
                      <a:solidFill>
                        <a:srgbClr val="092C4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997562"/>
                  </a:ext>
                </a:extLst>
              </a:tr>
              <a:tr h="305833">
                <a:tc>
                  <a:txBody>
                    <a:bodyPr/>
                    <a:lstStyle/>
                    <a:p>
                      <a:pPr algn="r" fontAlgn="t"/>
                      <a:r>
                        <a:rPr lang="en-US" sz="1100" b="0" i="0" u="none" strike="noStrike" dirty="0">
                          <a:solidFill>
                            <a:schemeClr val="bg1"/>
                          </a:solidFill>
                          <a:effectLst/>
                          <a:latin typeface="Abadi" panose="020B0604020104020204" pitchFamily="34" charset="0"/>
                        </a:rPr>
                        <a:t>6:00 PM</a:t>
                      </a:r>
                    </a:p>
                  </a:txBody>
                  <a:tcPr marL="3743" marR="89826" marT="3743" marB="0">
                    <a:lnL>
                      <a:noFill/>
                    </a:lnL>
                    <a:lnR w="12700" cap="flat" cmpd="sng" algn="ctr">
                      <a:no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Barlow" panose="00000500000000000000" pitchFamily="2" charset="0"/>
                        </a:rPr>
                        <a:t> </a:t>
                      </a:r>
                    </a:p>
                  </a:txBody>
                  <a:tcPr marL="3743" marR="3743" marT="37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000000"/>
                          </a:solidFill>
                          <a:effectLst/>
                          <a:latin typeface="Barlow SemiBold" panose="00000700000000000000" pitchFamily="2" charset="0"/>
                        </a:rPr>
                        <a:t> </a:t>
                      </a:r>
                    </a:p>
                  </a:txBody>
                  <a:tcPr marL="3743" marR="3743" marT="3743"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49723"/>
                  </a:ext>
                </a:extLst>
              </a:tr>
            </a:tbl>
          </a:graphicData>
        </a:graphic>
      </p:graphicFrame>
    </p:spTree>
    <p:extLst>
      <p:ext uri="{BB962C8B-B14F-4D97-AF65-F5344CB8AC3E}">
        <p14:creationId xmlns:p14="http://schemas.microsoft.com/office/powerpoint/2010/main" val="150775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F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lIns="0" tIns="0" rIns="0" bIns="0" rtlCol="0" anchor="ctr" anchorCtr="0">
        <a:spAutoFit/>
      </a:bodyPr>
      <a:lstStyle>
        <a:defPPr algn="l">
          <a:defRPr sz="2000" dirty="0">
            <a:solidFill>
              <a:srgbClr val="092C48"/>
            </a:solidFill>
            <a:latin typeface="Barlow" panose="000005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_Standard">
  <a:themeElements>
    <a:clrScheme name="Colonial Life">
      <a:dk1>
        <a:srgbClr val="082C48"/>
      </a:dk1>
      <a:lt1>
        <a:sysClr val="window" lastClr="FFFFFF"/>
      </a:lt1>
      <a:dk2>
        <a:srgbClr val="19557F"/>
      </a:dk2>
      <a:lt2>
        <a:srgbClr val="E7EFF3"/>
      </a:lt2>
      <a:accent1>
        <a:srgbClr val="00A9B4"/>
      </a:accent1>
      <a:accent2>
        <a:srgbClr val="F15660"/>
      </a:accent2>
      <a:accent3>
        <a:srgbClr val="7FC5E4"/>
      </a:accent3>
      <a:accent4>
        <a:srgbClr val="B72B33"/>
      </a:accent4>
      <a:accent5>
        <a:srgbClr val="BED3E0"/>
      </a:accent5>
      <a:accent6>
        <a:srgbClr val="A4E3E5"/>
      </a:accent6>
      <a:hlink>
        <a:srgbClr val="082C48"/>
      </a:hlink>
      <a:folHlink>
        <a:srgbClr val="344A5B"/>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757</Words>
  <Application>Microsoft Office PowerPoint</Application>
  <PresentationFormat>Widescreen</PresentationFormat>
  <Paragraphs>280</Paragraphs>
  <Slides>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vt:i4>
      </vt:variant>
    </vt:vector>
  </HeadingPairs>
  <TitlesOfParts>
    <vt:vector size="14" baseType="lpstr">
      <vt:lpstr>Abadi</vt:lpstr>
      <vt:lpstr>Work Sans ExtraBold</vt:lpstr>
      <vt:lpstr>Barlow</vt:lpstr>
      <vt:lpstr>Barlow SemiBold</vt:lpstr>
      <vt:lpstr>Wingdings 2</vt:lpstr>
      <vt:lpstr>Verdana</vt:lpstr>
      <vt:lpstr>Wingdings</vt:lpstr>
      <vt:lpstr>Calibri</vt:lpstr>
      <vt:lpstr>Arial</vt:lpstr>
      <vt:lpstr>Office Theme</vt:lpstr>
      <vt:lpstr>CL_Standard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Michael</dc:creator>
  <cp:lastModifiedBy>Michael W</cp:lastModifiedBy>
  <cp:revision>21</cp:revision>
  <cp:lastPrinted>2022-02-27T21:07:33Z</cp:lastPrinted>
  <dcterms:created xsi:type="dcterms:W3CDTF">2022-02-14T19:59:49Z</dcterms:created>
  <dcterms:modified xsi:type="dcterms:W3CDTF">2025-11-11T01:01:37Z</dcterms:modified>
</cp:coreProperties>
</file>