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4"/>
  </p:sldMasterIdLst>
  <p:notesMasterIdLst>
    <p:notesMasterId r:id="rId9"/>
  </p:notesMasterIdLst>
  <p:handoutMasterIdLst>
    <p:handoutMasterId r:id="rId10"/>
  </p:handoutMasterIdLst>
  <p:sldIdLst>
    <p:sldId id="256" r:id="rId5"/>
    <p:sldId id="1025" r:id="rId6"/>
    <p:sldId id="1010" r:id="rId7"/>
    <p:sldId id="385" r:id="rId8"/>
  </p:sldIdLst>
  <p:sldSz cx="12192000" cy="6858000"/>
  <p:notesSz cx="6858000" cy="91995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6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pos="233" userDrawn="1">
          <p15:clr>
            <a:srgbClr val="A4A3A4"/>
          </p15:clr>
        </p15:guide>
        <p15:guide id="4" pos="71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57F"/>
    <a:srgbClr val="000000"/>
    <a:srgbClr val="ED6113"/>
    <a:srgbClr val="FFC000"/>
    <a:srgbClr val="0099FF"/>
    <a:srgbClr val="375D81"/>
    <a:srgbClr val="8BFFBF"/>
    <a:srgbClr val="FFE285"/>
    <a:srgbClr val="06354C"/>
    <a:srgbClr val="000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D6CAE-719D-40C1-B2A9-A6BE5919F06C}" v="113" dt="2022-07-11T20:18:53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1" autoAdjust="0"/>
    <p:restoredTop sz="93969" autoAdjust="0"/>
  </p:normalViewPr>
  <p:slideViewPr>
    <p:cSldViewPr snapToGrid="0">
      <p:cViewPr>
        <p:scale>
          <a:sx n="50" d="100"/>
          <a:sy n="50" d="100"/>
        </p:scale>
        <p:origin x="672" y="462"/>
      </p:cViewPr>
      <p:guideLst>
        <p:guide orient="horz" pos="1636"/>
        <p:guide/>
        <p:guide pos="233"/>
        <p:guide pos="71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61" d="100"/>
          <a:sy n="161" d="100"/>
        </p:scale>
        <p:origin x="-4176" y="-120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Oswald" pitchFamily="2" charset="0"/>
              </a:rPr>
              <a:t>New Account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 formatCode="#,##0">
                  <c:v>14512352</c:v>
                </c:pt>
                <c:pt idx="1">
                  <c:v>17388178</c:v>
                </c:pt>
                <c:pt idx="2">
                  <c:v>22597026</c:v>
                </c:pt>
                <c:pt idx="3">
                  <c:v>24149988</c:v>
                </c:pt>
                <c:pt idx="4">
                  <c:v>26946757</c:v>
                </c:pt>
                <c:pt idx="5">
                  <c:v>26983484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E0-4B8D-B0A1-8AE61FFFFB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Education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5988562</c:v>
                </c:pt>
                <c:pt idx="1">
                  <c:v>8327526</c:v>
                </c:pt>
                <c:pt idx="2">
                  <c:v>6272115</c:v>
                </c:pt>
                <c:pt idx="3">
                  <c:v>7052215</c:v>
                </c:pt>
                <c:pt idx="4">
                  <c:v>10991374</c:v>
                </c:pt>
                <c:pt idx="5">
                  <c:v>12480300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E0-4B8D-B0A1-8AE61FFFFB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Local</c:v>
                </c:pt>
              </c:strCache>
            </c:strRef>
          </c:tx>
          <c:spPr>
            <a:ln w="28575" cap="rnd">
              <a:solidFill>
                <a:srgbClr val="00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9FF"/>
              </a:solidFill>
              <a:ln w="9525">
                <a:solidFill>
                  <a:srgbClr val="0099FF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5012338</c:v>
                </c:pt>
                <c:pt idx="1">
                  <c:v>7109654</c:v>
                </c:pt>
                <c:pt idx="2">
                  <c:v>11211357</c:v>
                </c:pt>
                <c:pt idx="3">
                  <c:v>13995141</c:v>
                </c:pt>
                <c:pt idx="4">
                  <c:v>13955262</c:v>
                </c:pt>
                <c:pt idx="5">
                  <c:v>10951855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E0-4B8D-B0A1-8AE61FFFFB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State/Fed</c:v>
                </c:pt>
              </c:strCache>
            </c:strRef>
          </c:tx>
          <c:spPr>
            <a:ln w="28575" cap="rnd">
              <a:solidFill>
                <a:srgbClr val="ED611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D6113"/>
              </a:solidFill>
              <a:ln w="9525">
                <a:solidFill>
                  <a:srgbClr val="ED6113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3511452</c:v>
                </c:pt>
                <c:pt idx="1">
                  <c:v>1950998</c:v>
                </c:pt>
                <c:pt idx="2">
                  <c:v>5113554</c:v>
                </c:pt>
                <c:pt idx="3">
                  <c:v>3102632</c:v>
                </c:pt>
                <c:pt idx="4">
                  <c:v>2000121</c:v>
                </c:pt>
                <c:pt idx="5">
                  <c:v>3551329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E0-4B8D-B0A1-8AE61FFFF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171920"/>
        <c:axId val="444172248"/>
      </c:lineChart>
      <c:catAx>
        <c:axId val="44417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172248"/>
        <c:crossesAt val="0"/>
        <c:auto val="1"/>
        <c:lblAlgn val="ctr"/>
        <c:lblOffset val="100"/>
        <c:noMultiLvlLbl val="0"/>
      </c:catAx>
      <c:valAx>
        <c:axId val="444172248"/>
        <c:scaling>
          <c:orientation val="minMax"/>
          <c:max val="30000000"/>
        </c:scaling>
        <c:delete val="0"/>
        <c:axPos val="l"/>
        <c:majorGridlines>
          <c:spPr>
            <a:ln w="19050" cap="flat" cmpd="sng" algn="ctr">
              <a:solidFill>
                <a:srgbClr val="375D8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17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Oswald" pitchFamily="2" charset="0"/>
              </a:rPr>
              <a:t>Existing Account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 formatCode="#,##0">
                  <c:v>65871289</c:v>
                </c:pt>
                <c:pt idx="1">
                  <c:v>69186865</c:v>
                </c:pt>
                <c:pt idx="2">
                  <c:v>81097687</c:v>
                </c:pt>
                <c:pt idx="3">
                  <c:v>94645263</c:v>
                </c:pt>
                <c:pt idx="4">
                  <c:v>90756062</c:v>
                </c:pt>
                <c:pt idx="5">
                  <c:v>95723925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E0-4B8D-B0A1-8AE61FFFFB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Education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25913601</c:v>
                </c:pt>
                <c:pt idx="1">
                  <c:v>26557954</c:v>
                </c:pt>
                <c:pt idx="2">
                  <c:v>28337985</c:v>
                </c:pt>
                <c:pt idx="3">
                  <c:v>36188303</c:v>
                </c:pt>
                <c:pt idx="4">
                  <c:v>30661731</c:v>
                </c:pt>
                <c:pt idx="5">
                  <c:v>35426022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E0-4B8D-B0A1-8AE61FFFFB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Local</c:v>
                </c:pt>
              </c:strCache>
            </c:strRef>
          </c:tx>
          <c:spPr>
            <a:ln w="28575" cap="rnd">
              <a:solidFill>
                <a:srgbClr val="00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9FF"/>
              </a:solidFill>
              <a:ln w="9525">
                <a:solidFill>
                  <a:srgbClr val="0099FF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24006339</c:v>
                </c:pt>
                <c:pt idx="1">
                  <c:v>28600544</c:v>
                </c:pt>
                <c:pt idx="2">
                  <c:v>34008953</c:v>
                </c:pt>
                <c:pt idx="3">
                  <c:v>39445662</c:v>
                </c:pt>
                <c:pt idx="4">
                  <c:v>40195277</c:v>
                </c:pt>
                <c:pt idx="5">
                  <c:v>41394256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E0-4B8D-B0A1-8AE61FFFFB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State/Fed</c:v>
                </c:pt>
              </c:strCache>
            </c:strRef>
          </c:tx>
          <c:spPr>
            <a:ln w="28575" cap="rnd">
              <a:solidFill>
                <a:srgbClr val="ED611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D6113"/>
              </a:solidFill>
              <a:ln w="9525">
                <a:solidFill>
                  <a:srgbClr val="ED6113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15951349</c:v>
                </c:pt>
                <c:pt idx="1">
                  <c:v>14028367</c:v>
                </c:pt>
                <c:pt idx="2">
                  <c:v>18750749</c:v>
                </c:pt>
                <c:pt idx="3">
                  <c:v>19011298</c:v>
                </c:pt>
                <c:pt idx="4">
                  <c:v>19899054</c:v>
                </c:pt>
                <c:pt idx="5">
                  <c:v>18903647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E0-4B8D-B0A1-8AE61FFFF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171920"/>
        <c:axId val="444172248"/>
      </c:lineChart>
      <c:catAx>
        <c:axId val="44417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172248"/>
        <c:crossesAt val="0"/>
        <c:auto val="1"/>
        <c:lblAlgn val="ctr"/>
        <c:lblOffset val="100"/>
        <c:noMultiLvlLbl val="0"/>
      </c:catAx>
      <c:valAx>
        <c:axId val="444172248"/>
        <c:scaling>
          <c:orientation val="minMax"/>
          <c:max val="100000000"/>
        </c:scaling>
        <c:delete val="0"/>
        <c:axPos val="l"/>
        <c:majorGridlines>
          <c:spPr>
            <a:ln w="19050" cap="flat" cmpd="sng" algn="ctr">
              <a:solidFill>
                <a:srgbClr val="375D8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17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Oswald" pitchFamily="2" charset="0"/>
              </a:rPr>
              <a:t>Total</a:t>
            </a:r>
            <a:r>
              <a:rPr lang="en-US" baseline="0" dirty="0">
                <a:solidFill>
                  <a:schemeClr val="bg1"/>
                </a:solidFill>
                <a:latin typeface="Oswald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Oswald" pitchFamily="2" charset="0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 formatCode="#,##0">
                  <c:v>80383641</c:v>
                </c:pt>
                <c:pt idx="1">
                  <c:v>86575043</c:v>
                </c:pt>
                <c:pt idx="2">
                  <c:v>103694713</c:v>
                </c:pt>
                <c:pt idx="3">
                  <c:v>118795251</c:v>
                </c:pt>
                <c:pt idx="4">
                  <c:v>117702819</c:v>
                </c:pt>
                <c:pt idx="5">
                  <c:v>122707409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E0-4B8D-B0A1-8AE61FFFFB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Education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31902163</c:v>
                </c:pt>
                <c:pt idx="1">
                  <c:v>34885480</c:v>
                </c:pt>
                <c:pt idx="2">
                  <c:v>34610100</c:v>
                </c:pt>
                <c:pt idx="3">
                  <c:v>43240518</c:v>
                </c:pt>
                <c:pt idx="4">
                  <c:v>41653105</c:v>
                </c:pt>
                <c:pt idx="5">
                  <c:v>47906322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E0-4B8D-B0A1-8AE61FFFFB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Local</c:v>
                </c:pt>
              </c:strCache>
            </c:strRef>
          </c:tx>
          <c:spPr>
            <a:ln w="28575" cap="rnd">
              <a:solidFill>
                <a:srgbClr val="0099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9FF"/>
              </a:solidFill>
              <a:ln w="9525">
                <a:solidFill>
                  <a:srgbClr val="0099FF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29018677</c:v>
                </c:pt>
                <c:pt idx="1">
                  <c:v>35710198</c:v>
                </c:pt>
                <c:pt idx="2">
                  <c:v>45220310</c:v>
                </c:pt>
                <c:pt idx="3">
                  <c:v>53440803</c:v>
                </c:pt>
                <c:pt idx="4">
                  <c:v>54150539</c:v>
                </c:pt>
                <c:pt idx="5">
                  <c:v>52346111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E0-4B8D-B0A1-8AE61FFFFB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State/Fed</c:v>
                </c:pt>
              </c:strCache>
            </c:strRef>
          </c:tx>
          <c:spPr>
            <a:ln w="28575" cap="rnd">
              <a:solidFill>
                <a:srgbClr val="ED611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D6113"/>
              </a:solidFill>
              <a:ln w="9525">
                <a:solidFill>
                  <a:srgbClr val="ED6113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19462801</c:v>
                </c:pt>
                <c:pt idx="1">
                  <c:v>15979365</c:v>
                </c:pt>
                <c:pt idx="2">
                  <c:v>23864303</c:v>
                </c:pt>
                <c:pt idx="3">
                  <c:v>22113930</c:v>
                </c:pt>
                <c:pt idx="4">
                  <c:v>21899175</c:v>
                </c:pt>
                <c:pt idx="5">
                  <c:v>22454976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E0-4B8D-B0A1-8AE61FFFF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171920"/>
        <c:axId val="444172248"/>
      </c:lineChart>
      <c:catAx>
        <c:axId val="44417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172248"/>
        <c:crossesAt val="0"/>
        <c:auto val="1"/>
        <c:lblAlgn val="ctr"/>
        <c:lblOffset val="100"/>
        <c:noMultiLvlLbl val="0"/>
      </c:catAx>
      <c:valAx>
        <c:axId val="444172248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rgbClr val="375D8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17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Dollars</a:t>
            </a:r>
            <a:r>
              <a:rPr lang="en-US" baseline="0" dirty="0"/>
              <a:t> Generated by Green Items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Sheet1!$C$8</c:f>
              <c:strCache>
                <c:ptCount val="1"/>
                <c:pt idx="0">
                  <c:v>Inforce Premium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Sheet1!$B$9:$B$11</c:f>
              <c:numCache>
                <c:formatCode>General</c:formatCode>
                <c:ptCount val="3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</c:numCache>
            </c:numRef>
          </c:cat>
          <c:val>
            <c:numRef>
              <c:f>Sheet1!$C$9:$C$11</c:f>
              <c:numCache>
                <c:formatCode>_("$"* #,##0_);_("$"* \(#,##0\);_("$"* "-"??_);_(@_)</c:formatCode>
                <c:ptCount val="3"/>
                <c:pt idx="0">
                  <c:v>509316912</c:v>
                </c:pt>
                <c:pt idx="1">
                  <c:v>491010350</c:v>
                </c:pt>
                <c:pt idx="2">
                  <c:v>448352955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75-4D2F-8C2B-1FE3F0BF7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963648"/>
        <c:axId val="587613368"/>
      </c:barChart>
      <c:catAx>
        <c:axId val="54396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613368"/>
        <c:crosses val="autoZero"/>
        <c:auto val="1"/>
        <c:lblAlgn val="ctr"/>
        <c:lblOffset val="100"/>
        <c:noMultiLvlLbl val="0"/>
      </c:catAx>
      <c:valAx>
        <c:axId val="587613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43739F"/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96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19557F">
        <a:alpha val="85098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</a:t>
            </a:r>
            <a:r>
              <a:rPr lang="en-US" baseline="0" dirty="0"/>
              <a:t> of </a:t>
            </a:r>
            <a:r>
              <a:rPr lang="en-US" dirty="0"/>
              <a:t>Orange</a:t>
            </a:r>
            <a:r>
              <a:rPr lang="en-US" baseline="0" dirty="0"/>
              <a:t> Items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Sheet1!$C$14</c:f>
              <c:strCache>
                <c:ptCount val="1"/>
                <c:pt idx="0">
                  <c:v># Accounts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Sheet1!$B$15:$B$17</c:f>
              <c:numCache>
                <c:formatCode>General</c:formatCode>
                <c:ptCount val="3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</c:numCache>
            </c:numRef>
          </c:cat>
          <c:val>
            <c:numRef>
              <c:f>Sheet1!$C$15:$C$17</c:f>
              <c:numCache>
                <c:formatCode>#,##0</c:formatCode>
                <c:ptCount val="3"/>
                <c:pt idx="0">
                  <c:v>14001</c:v>
                </c:pt>
                <c:pt idx="1">
                  <c:v>13022</c:v>
                </c:pt>
                <c:pt idx="2">
                  <c:v>9766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AE-40E7-8474-C2FA47ABB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9858672"/>
        <c:axId val="549859000"/>
      </c:barChart>
      <c:catAx>
        <c:axId val="54985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859000"/>
        <c:crosses val="autoZero"/>
        <c:auto val="1"/>
        <c:lblAlgn val="ctr"/>
        <c:lblOffset val="100"/>
        <c:noMultiLvlLbl val="0"/>
      </c:catAx>
      <c:valAx>
        <c:axId val="549859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43739F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85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19557F">
        <a:alpha val="85098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of Blue Items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Average Penetration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Sheet1!$B$3:$B$5</c:f>
              <c:numCache>
                <c:formatCode>General</c:formatCode>
                <c:ptCount val="3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</c:numCache>
            </c:numRef>
          </c:cat>
          <c:val>
            <c:numRef>
              <c:f>Sheet1!$C$3:$C$5</c:f>
              <c:numCache>
                <c:formatCode>0.00%</c:formatCode>
                <c:ptCount val="3"/>
                <c:pt idx="0">
                  <c:v>0.3921</c:v>
                </c:pt>
                <c:pt idx="1">
                  <c:v>0.37659999999999999</c:v>
                </c:pt>
                <c:pt idx="2">
                  <c:v>0.32650000000000001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B8-4610-B5B9-3BFA86889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963976"/>
        <c:axId val="543966600"/>
      </c:barChart>
      <c:catAx>
        <c:axId val="54396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966600"/>
        <c:crosses val="autoZero"/>
        <c:auto val="1"/>
        <c:lblAlgn val="ctr"/>
        <c:lblOffset val="100"/>
        <c:noMultiLvlLbl val="0"/>
      </c:catAx>
      <c:valAx>
        <c:axId val="543966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43739F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963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19557F">
        <a:alpha val="85098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Verdan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C7661-84CB-324F-96CB-F9148A65D3B6}" type="datetime1">
              <a:rPr lang="en-US" smtClean="0">
                <a:latin typeface="Verdana"/>
              </a:rPr>
              <a:pPr/>
              <a:t>11/10/2025</a:t>
            </a:fld>
            <a:endParaRPr lang="en-US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499C5-0D3B-C645-AC38-55A3BED7E07A}" type="slidenum">
              <a:rPr lang="en-US" smtClean="0">
                <a:latin typeface="Verdana"/>
              </a:rPr>
              <a:pPr/>
              <a:t>‹#›</a:t>
            </a:fld>
            <a:endParaRPr lang="en-US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4098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/>
              </a:defRPr>
            </a:lvl1pPr>
          </a:lstStyle>
          <a:p>
            <a:fld id="{0D0D90C3-74FE-2A42-9ACD-317DD2975450}" type="datetime1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0925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/>
              </a:defRPr>
            </a:lvl1pPr>
          </a:lstStyle>
          <a:p>
            <a:fld id="{35FFD5E5-EAC4-294F-8FB9-24780844CC7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3550" y="4666322"/>
            <a:ext cx="6620569" cy="3755152"/>
            <a:chOff x="186701" y="4638139"/>
            <a:chExt cx="6620569" cy="3732472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86701" y="5575963"/>
              <a:ext cx="66205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86701" y="5887539"/>
              <a:ext cx="66205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86701" y="6197526"/>
              <a:ext cx="66205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86701" y="6507512"/>
              <a:ext cx="66205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86701" y="6817499"/>
              <a:ext cx="66205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86701" y="7129076"/>
              <a:ext cx="66205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86701" y="7439062"/>
              <a:ext cx="66205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86701" y="7749049"/>
              <a:ext cx="66205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86701" y="8060625"/>
              <a:ext cx="66205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86701" y="8370611"/>
              <a:ext cx="66205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186701" y="4638139"/>
              <a:ext cx="66205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186701" y="4948126"/>
              <a:ext cx="66205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186701" y="5259702"/>
              <a:ext cx="66205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272597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FD5E5-EAC4-294F-8FB9-24780844CC7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9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Sales Goals:</a:t>
            </a:r>
          </a:p>
          <a:p>
            <a:r>
              <a:rPr lang="en-US" dirty="0"/>
              <a:t>	- Incomplete as of the time of this deck</a:t>
            </a:r>
          </a:p>
          <a:p>
            <a:r>
              <a:rPr lang="en-US" dirty="0"/>
              <a:t>	- 2018 PS Direct Sales:</a:t>
            </a:r>
          </a:p>
          <a:p>
            <a:r>
              <a:rPr lang="en-US" dirty="0"/>
              <a:t>		&gt; Southeast: $6.5M</a:t>
            </a:r>
          </a:p>
          <a:p>
            <a:r>
              <a:rPr lang="en-US" dirty="0"/>
              <a:t>		&gt; Northeast: $2.3M</a:t>
            </a:r>
          </a:p>
          <a:p>
            <a:r>
              <a:rPr lang="en-US" dirty="0"/>
              <a:t>		&gt; Southwest: $3.5M</a:t>
            </a:r>
          </a:p>
          <a:p>
            <a:r>
              <a:rPr lang="en-US" dirty="0"/>
              <a:t>		&gt; Northwest: $4.4M</a:t>
            </a:r>
          </a:p>
          <a:p>
            <a:r>
              <a:rPr lang="en-US" dirty="0"/>
              <a:t>		</a:t>
            </a:r>
            <a:r>
              <a:rPr lang="en-US" b="1" dirty="0"/>
              <a:t>&gt; Total: $16.7M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FD5E5-EAC4-294F-8FB9-24780844CC7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4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FD5E5-EAC4-294F-8FB9-24780844CC7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1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72CFB-54AF-460B-8394-66D3E727C550}"/>
              </a:ext>
            </a:extLst>
          </p:cNvPr>
          <p:cNvSpPr/>
          <p:nvPr userDrawn="1"/>
        </p:nvSpPr>
        <p:spPr bwMode="auto">
          <a:xfrm>
            <a:off x="8290560" y="-4610"/>
            <a:ext cx="3901440" cy="1097280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Verdan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120E2B-E13C-4C71-AC49-A8E804A99E65}"/>
              </a:ext>
            </a:extLst>
          </p:cNvPr>
          <p:cNvSpPr/>
          <p:nvPr userDrawn="1"/>
        </p:nvSpPr>
        <p:spPr bwMode="auto">
          <a:xfrm>
            <a:off x="0" y="-4610"/>
            <a:ext cx="8243643" cy="10972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Verdana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7C4662-D5FD-43A6-8005-1E1E9FF4E0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5784" y="3215148"/>
            <a:ext cx="10515600" cy="1554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5B7083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AEC00C2-D861-4AE9-B4E0-2CE6231C19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5784" y="1673226"/>
            <a:ext cx="10515600" cy="1541463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5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854" y="288760"/>
            <a:ext cx="214685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04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62944" y="1846813"/>
            <a:ext cx="9207029" cy="3860161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E88A1"/>
              </a:buClr>
              <a:buSzPct val="130000"/>
              <a:buFont typeface="Wingdings" charset="2"/>
              <a:buChar char="§"/>
              <a:defRPr sz="1600" b="0" spc="0">
                <a:solidFill>
                  <a:srgbClr val="5B7083"/>
                </a:solidFill>
                <a:latin typeface="Arial"/>
                <a:cs typeface="Arial"/>
              </a:defRPr>
            </a:lvl1pPr>
            <a:lvl2pPr marL="403225" indent="-169863" defTabSz="4048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2pPr>
            <a:lvl3pPr marL="574675" indent="-17938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3pPr>
            <a:lvl4pPr marL="742950" indent="-168275" defTabSz="33972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05984" y="82177"/>
            <a:ext cx="11976448" cy="659221"/>
          </a:xfrm>
          <a:prstGeom prst="rect">
            <a:avLst/>
          </a:prstGeom>
        </p:spPr>
        <p:txBody>
          <a:bodyPr lIns="182880" tIns="0" rIns="0" bIns="0" anchor="b" anchorCtr="0">
            <a:noAutofit/>
          </a:bodyPr>
          <a:lstStyle>
            <a:lvl1pPr algn="l">
              <a:lnSpc>
                <a:spcPct val="90000"/>
              </a:lnSpc>
              <a:defRPr sz="2400" b="0" i="0" spc="0" baseline="0">
                <a:solidFill>
                  <a:srgbClr val="395C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8393" y="851650"/>
            <a:ext cx="11793568" cy="4034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7200" tIns="0" rIns="0" bIns="0" anchor="ctr" anchorCtr="0">
            <a:noAutofit/>
          </a:bodyPr>
          <a:lstStyle>
            <a:lvl1pPr marL="0" indent="0" algn="l">
              <a:buFontTx/>
              <a:buNone/>
              <a:defRPr sz="1400" cap="none" spc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896" y="853783"/>
            <a:ext cx="340563" cy="154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2" y="1056203"/>
            <a:ext cx="338665" cy="1988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497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62944" y="1846813"/>
            <a:ext cx="9207029" cy="3860161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E88A1"/>
              </a:buClr>
              <a:buSzPct val="130000"/>
              <a:buFont typeface="Wingdings" charset="2"/>
              <a:buChar char="§"/>
              <a:defRPr sz="1600" b="0" spc="0">
                <a:solidFill>
                  <a:srgbClr val="5B7083"/>
                </a:solidFill>
                <a:latin typeface="Arial"/>
                <a:cs typeface="Arial"/>
              </a:defRPr>
            </a:lvl1pPr>
            <a:lvl2pPr marL="403225" indent="-169863" defTabSz="4048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2pPr>
            <a:lvl3pPr marL="574675" indent="-17938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3pPr>
            <a:lvl4pPr marL="742950" indent="-168275" defTabSz="33972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05984" y="82177"/>
            <a:ext cx="11976448" cy="659221"/>
          </a:xfrm>
          <a:prstGeom prst="rect">
            <a:avLst/>
          </a:prstGeom>
        </p:spPr>
        <p:txBody>
          <a:bodyPr lIns="182880" tIns="0" rIns="0" bIns="0" anchor="b" anchorCtr="0">
            <a:noAutofit/>
          </a:bodyPr>
          <a:lstStyle>
            <a:lvl1pPr algn="l">
              <a:lnSpc>
                <a:spcPct val="90000"/>
              </a:lnSpc>
              <a:defRPr sz="2400" b="0" i="0" spc="0" baseline="0">
                <a:solidFill>
                  <a:srgbClr val="395C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8393" y="851650"/>
            <a:ext cx="11793568" cy="4034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7200" tIns="0" rIns="0" bIns="0" anchor="ctr" anchorCtr="0">
            <a:noAutofit/>
          </a:bodyPr>
          <a:lstStyle>
            <a:lvl1pPr marL="0" indent="0" algn="l">
              <a:buFontTx/>
              <a:buNone/>
              <a:defRPr sz="1400" cap="none" spc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896" y="853783"/>
            <a:ext cx="340563" cy="154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2" y="1056203"/>
            <a:ext cx="338665" cy="1988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83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62944" y="1846813"/>
            <a:ext cx="9207029" cy="3860161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E88A1"/>
              </a:buClr>
              <a:buSzPct val="130000"/>
              <a:buFont typeface="Wingdings" charset="2"/>
              <a:buChar char="§"/>
              <a:defRPr sz="1600" b="0" spc="0">
                <a:solidFill>
                  <a:srgbClr val="5B7083"/>
                </a:solidFill>
                <a:latin typeface="Arial"/>
                <a:cs typeface="Arial"/>
              </a:defRPr>
            </a:lvl1pPr>
            <a:lvl2pPr marL="403225" indent="-169863" defTabSz="4048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2pPr>
            <a:lvl3pPr marL="574675" indent="-17938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3pPr>
            <a:lvl4pPr marL="742950" indent="-168275" defTabSz="33972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05984" y="82177"/>
            <a:ext cx="11976448" cy="659221"/>
          </a:xfrm>
          <a:prstGeom prst="rect">
            <a:avLst/>
          </a:prstGeom>
        </p:spPr>
        <p:txBody>
          <a:bodyPr lIns="182880" tIns="0" rIns="0" bIns="0" anchor="b" anchorCtr="0">
            <a:noAutofit/>
          </a:bodyPr>
          <a:lstStyle>
            <a:lvl1pPr algn="l">
              <a:lnSpc>
                <a:spcPct val="90000"/>
              </a:lnSpc>
              <a:defRPr sz="2400" b="0" i="0" spc="0" baseline="0">
                <a:solidFill>
                  <a:srgbClr val="395C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8393" y="851650"/>
            <a:ext cx="11793568" cy="4034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7200" tIns="0" rIns="0" bIns="0" anchor="ctr" anchorCtr="0">
            <a:noAutofit/>
          </a:bodyPr>
          <a:lstStyle>
            <a:lvl1pPr marL="0" indent="0" algn="l">
              <a:buFontTx/>
              <a:buNone/>
              <a:defRPr sz="1400" cap="none" spc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896" y="853783"/>
            <a:ext cx="340563" cy="154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2" y="1056203"/>
            <a:ext cx="338665" cy="1988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85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62944" y="1846813"/>
            <a:ext cx="9207029" cy="3860161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E88A1"/>
              </a:buClr>
              <a:buSzPct val="130000"/>
              <a:buFont typeface="Wingdings" charset="2"/>
              <a:buChar char="§"/>
              <a:defRPr sz="1600" b="0" spc="0">
                <a:solidFill>
                  <a:srgbClr val="5B7083"/>
                </a:solidFill>
                <a:latin typeface="Arial"/>
                <a:cs typeface="Arial"/>
              </a:defRPr>
            </a:lvl1pPr>
            <a:lvl2pPr marL="403225" indent="-169863" defTabSz="4048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2pPr>
            <a:lvl3pPr marL="574675" indent="-17938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3pPr>
            <a:lvl4pPr marL="742950" indent="-168275" defTabSz="33972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05984" y="82177"/>
            <a:ext cx="11976448" cy="659221"/>
          </a:xfrm>
          <a:prstGeom prst="rect">
            <a:avLst/>
          </a:prstGeom>
        </p:spPr>
        <p:txBody>
          <a:bodyPr lIns="182880" tIns="0" rIns="0" bIns="0" anchor="b" anchorCtr="0">
            <a:noAutofit/>
          </a:bodyPr>
          <a:lstStyle>
            <a:lvl1pPr algn="l">
              <a:lnSpc>
                <a:spcPct val="90000"/>
              </a:lnSpc>
              <a:defRPr sz="2400" b="0" i="0" spc="0" baseline="0">
                <a:solidFill>
                  <a:srgbClr val="395C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8393" y="851650"/>
            <a:ext cx="11793568" cy="4034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7200" tIns="0" rIns="0" bIns="0" anchor="ctr" anchorCtr="0">
            <a:noAutofit/>
          </a:bodyPr>
          <a:lstStyle>
            <a:lvl1pPr marL="0" indent="0" algn="l">
              <a:buFontTx/>
              <a:buNone/>
              <a:defRPr sz="1400" cap="none" spc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896" y="853783"/>
            <a:ext cx="340563" cy="154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2" y="1056203"/>
            <a:ext cx="338665" cy="1988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2349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62944" y="1846813"/>
            <a:ext cx="9207029" cy="3860161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E88A1"/>
              </a:buClr>
              <a:buSzPct val="130000"/>
              <a:buFont typeface="Wingdings" charset="2"/>
              <a:buChar char="§"/>
              <a:defRPr sz="1600" b="0" spc="0">
                <a:solidFill>
                  <a:srgbClr val="5B7083"/>
                </a:solidFill>
                <a:latin typeface="Arial"/>
                <a:cs typeface="Arial"/>
              </a:defRPr>
            </a:lvl1pPr>
            <a:lvl2pPr marL="403225" indent="-169863" defTabSz="4048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2pPr>
            <a:lvl3pPr marL="574675" indent="-17938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3pPr>
            <a:lvl4pPr marL="742950" indent="-168275" defTabSz="33972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05984" y="82177"/>
            <a:ext cx="11976448" cy="659221"/>
          </a:xfrm>
          <a:prstGeom prst="rect">
            <a:avLst/>
          </a:prstGeom>
        </p:spPr>
        <p:txBody>
          <a:bodyPr lIns="182880" tIns="0" rIns="0" bIns="0" anchor="b" anchorCtr="0">
            <a:noAutofit/>
          </a:bodyPr>
          <a:lstStyle>
            <a:lvl1pPr algn="l">
              <a:lnSpc>
                <a:spcPct val="90000"/>
              </a:lnSpc>
              <a:defRPr sz="2400" b="0" i="0" spc="0" baseline="0">
                <a:solidFill>
                  <a:srgbClr val="395C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8393" y="851650"/>
            <a:ext cx="11793568" cy="4034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7200" tIns="0" rIns="0" bIns="0" anchor="ctr" anchorCtr="0">
            <a:noAutofit/>
          </a:bodyPr>
          <a:lstStyle>
            <a:lvl1pPr marL="0" indent="0" algn="l">
              <a:buFontTx/>
              <a:buNone/>
              <a:defRPr sz="1400" cap="none" spc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896" y="853783"/>
            <a:ext cx="340563" cy="154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2" y="1056203"/>
            <a:ext cx="338665" cy="1988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211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62944" y="1846813"/>
            <a:ext cx="9207029" cy="3860161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E88A1"/>
              </a:buClr>
              <a:buSzPct val="130000"/>
              <a:buFont typeface="Wingdings" charset="2"/>
              <a:buChar char="§"/>
              <a:defRPr sz="1600" b="0" spc="0">
                <a:solidFill>
                  <a:srgbClr val="5B7083"/>
                </a:solidFill>
                <a:latin typeface="Arial"/>
                <a:cs typeface="Arial"/>
              </a:defRPr>
            </a:lvl1pPr>
            <a:lvl2pPr marL="403225" indent="-169863" defTabSz="4048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2pPr>
            <a:lvl3pPr marL="574675" indent="-17938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3pPr>
            <a:lvl4pPr marL="742950" indent="-168275" defTabSz="33972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05984" y="82177"/>
            <a:ext cx="11976448" cy="659221"/>
          </a:xfrm>
          <a:prstGeom prst="rect">
            <a:avLst/>
          </a:prstGeom>
        </p:spPr>
        <p:txBody>
          <a:bodyPr lIns="182880" tIns="0" rIns="0" bIns="0" anchor="b" anchorCtr="0">
            <a:noAutofit/>
          </a:bodyPr>
          <a:lstStyle>
            <a:lvl1pPr algn="l">
              <a:lnSpc>
                <a:spcPct val="90000"/>
              </a:lnSpc>
              <a:defRPr sz="2400" b="0" i="0" spc="0" baseline="0">
                <a:solidFill>
                  <a:srgbClr val="395C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8393" y="851650"/>
            <a:ext cx="11793568" cy="4034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7200" tIns="0" rIns="0" bIns="0" anchor="ctr" anchorCtr="0">
            <a:noAutofit/>
          </a:bodyPr>
          <a:lstStyle>
            <a:lvl1pPr marL="0" indent="0" algn="l">
              <a:buFontTx/>
              <a:buNone/>
              <a:defRPr sz="1400" cap="none" spc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896" y="853783"/>
            <a:ext cx="340563" cy="154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2" y="1056203"/>
            <a:ext cx="338665" cy="1988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7366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17504" y="1402720"/>
            <a:ext cx="5026355" cy="4723447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E88A1"/>
              </a:buClr>
              <a:buSzPct val="130000"/>
              <a:buFont typeface="Wingdings" charset="2"/>
              <a:buChar char="§"/>
              <a:defRPr sz="1600" b="0" spc="0">
                <a:solidFill>
                  <a:srgbClr val="5B7083"/>
                </a:solidFill>
                <a:latin typeface="Arial"/>
                <a:cs typeface="Arial"/>
              </a:defRPr>
            </a:lvl1pPr>
            <a:lvl2pPr marL="403225" indent="-169863" defTabSz="4048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2pPr>
            <a:lvl3pPr marL="574675" indent="-17938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3pPr>
            <a:lvl4pPr marL="742950" indent="-168275" defTabSz="33972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408012" y="1401502"/>
            <a:ext cx="5026355" cy="4723447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E88A1"/>
              </a:buClr>
              <a:buSzPct val="130000"/>
              <a:buFont typeface="Wingdings" charset="2"/>
              <a:buChar char="§"/>
              <a:defRPr sz="1600" b="0" spc="0">
                <a:solidFill>
                  <a:srgbClr val="5B7083"/>
                </a:solidFill>
                <a:latin typeface="Arial"/>
                <a:cs typeface="Arial"/>
              </a:defRPr>
            </a:lvl1pPr>
            <a:lvl2pPr marL="403225" indent="-169863" defTabSz="4048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2pPr>
            <a:lvl3pPr marL="574675" indent="-17938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3pPr>
            <a:lvl4pPr marL="742950" indent="-168275" defTabSz="33972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5984" y="82177"/>
            <a:ext cx="11976448" cy="659221"/>
          </a:xfrm>
          <a:prstGeom prst="rect">
            <a:avLst/>
          </a:prstGeom>
        </p:spPr>
        <p:txBody>
          <a:bodyPr lIns="182880" tIns="0" rIns="0" bIns="0" anchor="b" anchorCtr="0">
            <a:noAutofit/>
          </a:bodyPr>
          <a:lstStyle>
            <a:lvl1pPr algn="l">
              <a:lnSpc>
                <a:spcPct val="90000"/>
              </a:lnSpc>
              <a:defRPr sz="2400" b="0" i="0" spc="0" baseline="0">
                <a:solidFill>
                  <a:srgbClr val="395C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8393" y="851650"/>
            <a:ext cx="11793568" cy="4034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7200" tIns="0" rIns="0" bIns="0" anchor="ctr" anchorCtr="0">
            <a:noAutofit/>
          </a:bodyPr>
          <a:lstStyle>
            <a:lvl1pPr marL="0" indent="0" algn="l">
              <a:buFontTx/>
              <a:buNone/>
              <a:defRPr sz="1400" cap="none" spc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1896" y="853783"/>
            <a:ext cx="340563" cy="154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2" y="1056203"/>
            <a:ext cx="338665" cy="1988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116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7CD42C-15FC-456F-AFBF-22B188278E47}"/>
              </a:ext>
            </a:extLst>
          </p:cNvPr>
          <p:cNvSpPr/>
          <p:nvPr userDrawn="1"/>
        </p:nvSpPr>
        <p:spPr>
          <a:xfrm>
            <a:off x="0" y="274320"/>
            <a:ext cx="67056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25400" dist="12700" algn="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66B67DB-49ED-4954-9F06-2E88FCA9D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484632"/>
            <a:ext cx="6096000" cy="54864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accent2"/>
              </a:buClr>
              <a:buFont typeface="Arial"/>
              <a:buNone/>
              <a:defRPr lang="en-US" sz="3200" b="0" i="0" kern="1200" spc="0" dirty="0" smtClean="0">
                <a:solidFill>
                  <a:srgbClr val="F0C44F"/>
                </a:solidFill>
                <a:latin typeface="Oswald light" panose="02000303000000000000" pitchFamily="2" charset="0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buClr>
                <a:schemeClr val="accent2"/>
              </a:buClr>
              <a:buFont typeface="Arial"/>
              <a:buNone/>
              <a:defRPr lang="en-US" sz="3200" b="0" i="0" kern="1200" spc="0" dirty="0" smtClean="0">
                <a:solidFill>
                  <a:schemeClr val="bg1"/>
                </a:solidFill>
                <a:latin typeface="Oswald light" panose="02000303000000000000" pitchFamily="2" charset="0"/>
                <a:ea typeface="+mn-ea"/>
                <a:cs typeface="Arial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buClr>
                <a:schemeClr val="accent2"/>
              </a:buClr>
              <a:buFont typeface="Arial"/>
              <a:buNone/>
              <a:defRPr lang="en-US" sz="3200" b="0" i="0" kern="1200" spc="0" dirty="0" smtClean="0">
                <a:solidFill>
                  <a:schemeClr val="bg1"/>
                </a:solidFill>
                <a:latin typeface="Oswald light" panose="02000303000000000000" pitchFamily="2" charset="0"/>
                <a:ea typeface="+mn-ea"/>
                <a:cs typeface="Arial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Clr>
                <a:schemeClr val="accent2"/>
              </a:buClr>
              <a:buFont typeface="Arial"/>
              <a:buNone/>
              <a:defRPr lang="en-US" sz="3200" b="0" i="0" kern="1200" spc="0" dirty="0" smtClean="0">
                <a:solidFill>
                  <a:schemeClr val="bg1"/>
                </a:solidFill>
                <a:latin typeface="Oswald light" panose="02000303000000000000" pitchFamily="2" charset="0"/>
                <a:ea typeface="+mn-ea"/>
                <a:cs typeface="Arial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Clr>
                <a:schemeClr val="accent2"/>
              </a:buClr>
              <a:buFont typeface="Arial"/>
              <a:buNone/>
              <a:defRPr lang="en-US" sz="3200" b="0" i="0" kern="1200" spc="0" dirty="0">
                <a:solidFill>
                  <a:schemeClr val="bg1"/>
                </a:solidFill>
                <a:latin typeface="Oswald light" panose="02000303000000000000" pitchFamily="2" charset="0"/>
                <a:ea typeface="+mn-ea"/>
                <a:cs typeface="Arial"/>
              </a:defRPr>
            </a:lvl5pPr>
          </a:lstStyle>
          <a:p>
            <a:pPr lvl="0"/>
            <a:r>
              <a:rPr lang="en-US" dirty="0"/>
              <a:t>Edit heading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B8C6C87-3C91-46A5-8B1E-2258B6983F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520" y="1463040"/>
            <a:ext cx="10728960" cy="5029200"/>
          </a:xfrm>
          <a:prstGeom prst="rect">
            <a:avLst/>
          </a:prstGeom>
        </p:spPr>
        <p:txBody>
          <a:bodyPr/>
          <a:lstStyle>
            <a:lvl1pPr marL="274320" indent="-27432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lang="en-US" sz="2200" b="0" i="0" kern="1200" spc="0" dirty="0" smtClean="0">
                <a:solidFill>
                  <a:srgbClr val="5B7083"/>
                </a:solidFill>
                <a:latin typeface="Source Sans Pro" panose="020B0503030403020204" pitchFamily="34" charset="0"/>
                <a:ea typeface="+mn-ea"/>
                <a:cs typeface="Arial"/>
              </a:defRPr>
            </a:lvl1pPr>
            <a:lvl2pPr marL="70866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lang="en-US" sz="2000" b="0" i="0" kern="1200" spc="0" dirty="0">
                <a:solidFill>
                  <a:srgbClr val="5B7083"/>
                </a:solidFill>
                <a:latin typeface="Source Sans Pro" panose="020B0503030403020204" pitchFamily="34" charset="0"/>
                <a:ea typeface="+mn-ea"/>
                <a:cs typeface="Arial"/>
              </a:defRPr>
            </a:lvl2pPr>
            <a:lvl3pPr marL="70866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lang="en-US" sz="2200" b="0" i="0" kern="1200" spc="0" dirty="0" smtClean="0">
                <a:solidFill>
                  <a:srgbClr val="5B7083"/>
                </a:solidFill>
                <a:latin typeface="Source Sans Pro" panose="020B0503030403020204" pitchFamily="34" charset="0"/>
                <a:ea typeface="+mn-ea"/>
                <a:cs typeface="Arial"/>
              </a:defRPr>
            </a:lvl3pPr>
            <a:lvl4pPr marL="70866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lang="en-US" sz="2200" b="0" i="0" kern="1200" spc="0" dirty="0" smtClean="0">
                <a:solidFill>
                  <a:srgbClr val="5B7083"/>
                </a:solidFill>
                <a:latin typeface="Source Sans Pro" panose="020B0503030403020204" pitchFamily="34" charset="0"/>
                <a:ea typeface="+mn-ea"/>
                <a:cs typeface="Arial"/>
              </a:defRPr>
            </a:lvl4pPr>
            <a:lvl5pPr marL="70866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lang="en-US" sz="2200" b="0" i="0" kern="1200" spc="0" dirty="0">
                <a:solidFill>
                  <a:srgbClr val="5B7083"/>
                </a:solidFill>
                <a:latin typeface="Source Sans Pro" panose="020B0503030403020204" pitchFamily="34" charset="0"/>
                <a:ea typeface="+mn-ea"/>
                <a:cs typeface="Arial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marL="640080" lvl="1" indent="-274320" algn="l" defTabSz="4048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</a:pPr>
            <a:r>
              <a:rPr lang="en-US" dirty="0"/>
              <a:t>Second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92E97C-E1BB-470A-A475-03DCB66522AE}"/>
              </a:ext>
            </a:extLst>
          </p:cNvPr>
          <p:cNvSpPr/>
          <p:nvPr userDrawn="1"/>
        </p:nvSpPr>
        <p:spPr>
          <a:xfrm>
            <a:off x="11643360" y="6537960"/>
            <a:ext cx="4394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5993BD6-2FD3-CB4E-8077-212280102B4A}" type="slidenum">
              <a:rPr lang="en-US" sz="900">
                <a:solidFill>
                  <a:schemeClr val="tx2">
                    <a:lumMod val="50000"/>
                  </a:schemeClr>
                </a:solidFill>
              </a:rPr>
              <a:pPr algn="ctr"/>
              <a:t>‹#›</a:t>
            </a:fld>
            <a:endParaRPr lang="en-US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79891C-A791-43F3-AE53-255D759C4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309360"/>
            <a:ext cx="1584960" cy="2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hotos left -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 bwMode="grayWhite">
          <a:xfrm>
            <a:off x="229" y="1322294"/>
            <a:ext cx="4273648" cy="26278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rnd">
            <a:noFill/>
          </a:ln>
        </p:spPr>
        <p:txBody>
          <a:bodyPr vert="horz"/>
          <a:lstStyle>
            <a:lvl1pPr marL="0" indent="0" algn="ctr">
              <a:buClr>
                <a:srgbClr val="5E88A1"/>
              </a:buClr>
              <a:buFontTx/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54685" y="1864679"/>
            <a:ext cx="6373528" cy="4236081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E88A1"/>
              </a:buClr>
              <a:buSzPct val="130000"/>
              <a:buFont typeface="Wingdings" charset="2"/>
              <a:buChar char="§"/>
              <a:defRPr sz="1600" b="0" spc="0">
                <a:solidFill>
                  <a:srgbClr val="5B7083"/>
                </a:solidFill>
                <a:latin typeface="Arial"/>
                <a:cs typeface="Arial"/>
              </a:defRPr>
            </a:lvl1pPr>
            <a:lvl2pPr marL="403225" indent="-169863" defTabSz="4048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2pPr>
            <a:lvl3pPr marL="574675" indent="-17938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3pPr>
            <a:lvl4pPr marL="742950" indent="-168275" defTabSz="33972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6"/>
          </p:nvPr>
        </p:nvSpPr>
        <p:spPr bwMode="grayWhite">
          <a:xfrm>
            <a:off x="0" y="4043681"/>
            <a:ext cx="4273648" cy="2285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rnd">
            <a:noFill/>
          </a:ln>
        </p:spPr>
        <p:txBody>
          <a:bodyPr vert="horz"/>
          <a:lstStyle>
            <a:lvl1pPr marL="0" indent="0" algn="ctr">
              <a:buClr>
                <a:srgbClr val="5E88A1"/>
              </a:buClr>
              <a:buFontTx/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05984" y="82177"/>
            <a:ext cx="11976448" cy="659221"/>
          </a:xfrm>
          <a:prstGeom prst="rect">
            <a:avLst/>
          </a:prstGeom>
        </p:spPr>
        <p:txBody>
          <a:bodyPr lIns="182880" tIns="0" rIns="0" bIns="0" anchor="b" anchorCtr="0">
            <a:noAutofit/>
          </a:bodyPr>
          <a:lstStyle>
            <a:lvl1pPr algn="l">
              <a:lnSpc>
                <a:spcPct val="90000"/>
              </a:lnSpc>
              <a:defRPr sz="2400" b="0" i="0" spc="0" baseline="0">
                <a:solidFill>
                  <a:srgbClr val="395C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8393" y="851650"/>
            <a:ext cx="11793568" cy="4034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7200" tIns="0" rIns="0" bIns="0" anchor="ctr" anchorCtr="0">
            <a:noAutofit/>
          </a:bodyPr>
          <a:lstStyle>
            <a:lvl1pPr marL="0" indent="0" algn="l">
              <a:buFontTx/>
              <a:buNone/>
              <a:defRPr sz="1400" cap="none" spc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896" y="853783"/>
            <a:ext cx="340563" cy="154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2" y="1056203"/>
            <a:ext cx="338665" cy="1988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10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5984" y="82177"/>
            <a:ext cx="11976448" cy="659221"/>
          </a:xfrm>
          <a:prstGeom prst="rect">
            <a:avLst/>
          </a:prstGeom>
        </p:spPr>
        <p:txBody>
          <a:bodyPr lIns="182880" tIns="0" rIns="0" bIns="0" anchor="b" anchorCtr="0">
            <a:noAutofit/>
          </a:bodyPr>
          <a:lstStyle>
            <a:lvl1pPr algn="l">
              <a:lnSpc>
                <a:spcPct val="90000"/>
              </a:lnSpc>
              <a:defRPr sz="2400" b="0" i="0" spc="0" baseline="0">
                <a:solidFill>
                  <a:srgbClr val="395C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8393" y="851650"/>
            <a:ext cx="11793568" cy="4034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7200" tIns="0" rIns="0" bIns="0" anchor="ctr" anchorCtr="0">
            <a:noAutofit/>
          </a:bodyPr>
          <a:lstStyle>
            <a:lvl1pPr marL="0" indent="0" algn="l">
              <a:buFontTx/>
              <a:buNone/>
              <a:defRPr sz="1400" cap="none" spc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896" y="853783"/>
            <a:ext cx="340563" cy="154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2" y="1056203"/>
            <a:ext cx="338665" cy="1988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0516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06292B-E68D-4A23-9E0B-BBC974F8D6F9}"/>
              </a:ext>
            </a:extLst>
          </p:cNvPr>
          <p:cNvSpPr/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Verdan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90335D-0074-4002-8603-7CD9F3F81C15}"/>
              </a:ext>
            </a:extLst>
          </p:cNvPr>
          <p:cNvSpPr/>
          <p:nvPr userDrawn="1"/>
        </p:nvSpPr>
        <p:spPr>
          <a:xfrm>
            <a:off x="11643360" y="6513984"/>
            <a:ext cx="4394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5993BD6-2FD3-CB4E-8077-212280102B4A}" type="slidenum">
              <a:rPr lang="en-US" sz="900">
                <a:solidFill>
                  <a:schemeClr val="bg1"/>
                </a:solidFill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5" name="Picture 4" descr="CL-2013-logo-NOtag-rev.png">
            <a:extLst>
              <a:ext uri="{FF2B5EF4-FFF2-40B4-BE49-F238E27FC236}">
                <a16:creationId xmlns:a16="http://schemas.microsoft.com/office/drawing/2014/main" id="{1BFD909E-7BA8-4C04-964C-421F2C15A5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6503076"/>
            <a:ext cx="1341120" cy="2604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288CD7-A25B-41DB-91E1-0FDB86659444}"/>
              </a:ext>
            </a:extLst>
          </p:cNvPr>
          <p:cNvSpPr/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Verdan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6F16B6-09B8-474C-AEFA-78B33C788B7D}"/>
              </a:ext>
            </a:extLst>
          </p:cNvPr>
          <p:cNvSpPr/>
          <p:nvPr userDrawn="1"/>
        </p:nvSpPr>
        <p:spPr>
          <a:xfrm>
            <a:off x="11643360" y="6513984"/>
            <a:ext cx="4394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5993BD6-2FD3-CB4E-8077-212280102B4A}" type="slidenum">
              <a:rPr lang="en-US" sz="900">
                <a:solidFill>
                  <a:schemeClr val="bg1"/>
                </a:solidFill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1E52A54-2689-47DB-A375-C8B8440CC4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3" y="457201"/>
            <a:ext cx="10607037" cy="57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D7F9D9-0506-4EF7-9551-AA8B347786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409" y="1371342"/>
            <a:ext cx="10361231" cy="40560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75D81"/>
              </a:buClr>
              <a:buFont typeface="Wingdings" panose="05000000000000000000" pitchFamily="2" charset="2"/>
              <a:buChar char="§"/>
              <a:defRPr sz="2200">
                <a:latin typeface="+mj-lt"/>
              </a:defRPr>
            </a:lvl1pPr>
            <a:lvl2pPr marL="742950" indent="-285750">
              <a:buFont typeface="Verdana" panose="020B0604030504040204" pitchFamily="34" charset="0"/>
              <a:buChar char="−"/>
              <a:defRPr sz="2000">
                <a:solidFill>
                  <a:srgbClr val="5B7083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rgbClr val="5B7083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6510801"/>
            <a:ext cx="954414" cy="2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62944" y="1846813"/>
            <a:ext cx="9207029" cy="3860161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E88A1"/>
              </a:buClr>
              <a:buSzPct val="130000"/>
              <a:buFont typeface="Wingdings" charset="2"/>
              <a:buChar char="§"/>
              <a:defRPr sz="1600" b="0" spc="0">
                <a:solidFill>
                  <a:srgbClr val="5B7083"/>
                </a:solidFill>
                <a:latin typeface="Arial"/>
                <a:cs typeface="Arial"/>
              </a:defRPr>
            </a:lvl1pPr>
            <a:lvl2pPr marL="403225" indent="-169863" defTabSz="4048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2pPr>
            <a:lvl3pPr marL="574675" indent="-17938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3pPr>
            <a:lvl4pPr marL="742950" indent="-168275" defTabSz="33972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05984" y="82177"/>
            <a:ext cx="11976448" cy="659221"/>
          </a:xfrm>
          <a:prstGeom prst="rect">
            <a:avLst/>
          </a:prstGeom>
        </p:spPr>
        <p:txBody>
          <a:bodyPr lIns="182880" tIns="0" rIns="0" bIns="0" anchor="b" anchorCtr="0">
            <a:noAutofit/>
          </a:bodyPr>
          <a:lstStyle>
            <a:lvl1pPr algn="l">
              <a:lnSpc>
                <a:spcPct val="90000"/>
              </a:lnSpc>
              <a:defRPr sz="2400" b="0" i="0" spc="0" baseline="0">
                <a:solidFill>
                  <a:srgbClr val="395C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8393" y="851650"/>
            <a:ext cx="11793568" cy="4034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7200" tIns="0" rIns="0" bIns="0" anchor="ctr" anchorCtr="0">
            <a:noAutofit/>
          </a:bodyPr>
          <a:lstStyle>
            <a:lvl1pPr marL="0" indent="0" algn="l">
              <a:buFontTx/>
              <a:buNone/>
              <a:defRPr sz="1400" cap="none" spc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896" y="853783"/>
            <a:ext cx="340563" cy="154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2" y="1056203"/>
            <a:ext cx="338665" cy="1988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9102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550303"/>
            <a:ext cx="10363200" cy="99459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3500" b="0" i="0" spc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049074"/>
            <a:ext cx="10363200" cy="657225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buNone/>
              <a:defRPr sz="1800" spc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229" y="6335584"/>
            <a:ext cx="12183831" cy="57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7908863" y="6096000"/>
            <a:ext cx="4296221" cy="821070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Verdana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358588" y="6103471"/>
            <a:ext cx="7480549" cy="4773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atin typeface="Verdana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358588" y="6633884"/>
            <a:ext cx="5428631" cy="290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0" dirty="0">
              <a:latin typeface="Verdana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-2405" y="6096000"/>
            <a:ext cx="301229" cy="812386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Verdana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5856941" y="6633883"/>
            <a:ext cx="1982196" cy="283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0" dirty="0">
              <a:latin typeface="Verdana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25544" y="6172200"/>
            <a:ext cx="5219229" cy="381000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Month 2013</a:t>
            </a:r>
          </a:p>
        </p:txBody>
      </p:sp>
      <p:pic>
        <p:nvPicPr>
          <p:cNvPr id="12" name="Picture 11" descr="CL-2013-logo-NOtag-rev-1200x31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191" y="6221420"/>
            <a:ext cx="2908316" cy="5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7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62944" y="1846813"/>
            <a:ext cx="9207029" cy="3860161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E88A1"/>
              </a:buClr>
              <a:buSzPct val="130000"/>
              <a:buFont typeface="Wingdings" charset="2"/>
              <a:buChar char="§"/>
              <a:defRPr sz="1600" b="0" spc="0">
                <a:solidFill>
                  <a:srgbClr val="5B7083"/>
                </a:solidFill>
                <a:latin typeface="Arial"/>
                <a:cs typeface="Arial"/>
              </a:defRPr>
            </a:lvl1pPr>
            <a:lvl2pPr marL="403225" indent="-169863" defTabSz="4048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2pPr>
            <a:lvl3pPr marL="574675" indent="-17938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3pPr>
            <a:lvl4pPr marL="742950" indent="-168275" defTabSz="33972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05984" y="82177"/>
            <a:ext cx="11976448" cy="659221"/>
          </a:xfrm>
          <a:prstGeom prst="rect">
            <a:avLst/>
          </a:prstGeom>
        </p:spPr>
        <p:txBody>
          <a:bodyPr lIns="182880" tIns="0" rIns="0" bIns="0" anchor="b" anchorCtr="0">
            <a:noAutofit/>
          </a:bodyPr>
          <a:lstStyle>
            <a:lvl1pPr algn="l">
              <a:lnSpc>
                <a:spcPct val="90000"/>
              </a:lnSpc>
              <a:defRPr sz="2400" b="0" i="0" spc="0" baseline="0">
                <a:solidFill>
                  <a:srgbClr val="395C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8393" y="851650"/>
            <a:ext cx="11793568" cy="4034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7200" tIns="0" rIns="0" bIns="0" anchor="ctr" anchorCtr="0">
            <a:noAutofit/>
          </a:bodyPr>
          <a:lstStyle>
            <a:lvl1pPr marL="0" indent="0" algn="l">
              <a:buFontTx/>
              <a:buNone/>
              <a:defRPr sz="1400" cap="none" spc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896" y="853783"/>
            <a:ext cx="340563" cy="154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2" y="1056203"/>
            <a:ext cx="338665" cy="1988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408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62944" y="1846813"/>
            <a:ext cx="9207029" cy="3860161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E88A1"/>
              </a:buClr>
              <a:buSzPct val="130000"/>
              <a:buFont typeface="Wingdings" charset="2"/>
              <a:buChar char="§"/>
              <a:defRPr sz="1600" b="0" spc="0">
                <a:solidFill>
                  <a:srgbClr val="5B7083"/>
                </a:solidFill>
                <a:latin typeface="Arial"/>
                <a:cs typeface="Arial"/>
              </a:defRPr>
            </a:lvl1pPr>
            <a:lvl2pPr marL="403225" indent="-169863" defTabSz="4048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2pPr>
            <a:lvl3pPr marL="574675" indent="-17938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3pPr>
            <a:lvl4pPr marL="742950" indent="-168275" defTabSz="33972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05984" y="82177"/>
            <a:ext cx="11976448" cy="659221"/>
          </a:xfrm>
          <a:prstGeom prst="rect">
            <a:avLst/>
          </a:prstGeom>
        </p:spPr>
        <p:txBody>
          <a:bodyPr lIns="182880" tIns="0" rIns="0" bIns="0" anchor="b" anchorCtr="0">
            <a:noAutofit/>
          </a:bodyPr>
          <a:lstStyle>
            <a:lvl1pPr algn="l">
              <a:lnSpc>
                <a:spcPct val="90000"/>
              </a:lnSpc>
              <a:defRPr sz="2400" b="0" i="0" spc="0" baseline="0">
                <a:solidFill>
                  <a:srgbClr val="395C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8393" y="851650"/>
            <a:ext cx="11793568" cy="4034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7200" tIns="0" rIns="0" bIns="0" anchor="ctr" anchorCtr="0">
            <a:noAutofit/>
          </a:bodyPr>
          <a:lstStyle>
            <a:lvl1pPr marL="0" indent="0" algn="l">
              <a:buFontTx/>
              <a:buNone/>
              <a:defRPr sz="1400" cap="none" spc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896" y="853783"/>
            <a:ext cx="340563" cy="154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2" y="1056203"/>
            <a:ext cx="338665" cy="1988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46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62944" y="1846813"/>
            <a:ext cx="9207029" cy="3860161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E88A1"/>
              </a:buClr>
              <a:buSzPct val="130000"/>
              <a:buFont typeface="Wingdings" charset="2"/>
              <a:buChar char="§"/>
              <a:defRPr sz="1600" b="0" spc="0">
                <a:solidFill>
                  <a:srgbClr val="5B7083"/>
                </a:solidFill>
                <a:latin typeface="Arial"/>
                <a:cs typeface="Arial"/>
              </a:defRPr>
            </a:lvl1pPr>
            <a:lvl2pPr marL="403225" indent="-169863" defTabSz="4048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2pPr>
            <a:lvl3pPr marL="574675" indent="-17938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3pPr>
            <a:lvl4pPr marL="742950" indent="-168275" defTabSz="33972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05984" y="82177"/>
            <a:ext cx="11976448" cy="659221"/>
          </a:xfrm>
          <a:prstGeom prst="rect">
            <a:avLst/>
          </a:prstGeom>
        </p:spPr>
        <p:txBody>
          <a:bodyPr lIns="182880" tIns="0" rIns="0" bIns="0" anchor="b" anchorCtr="0">
            <a:noAutofit/>
          </a:bodyPr>
          <a:lstStyle>
            <a:lvl1pPr algn="l">
              <a:lnSpc>
                <a:spcPct val="90000"/>
              </a:lnSpc>
              <a:defRPr sz="2400" b="0" i="0" spc="0" baseline="0">
                <a:solidFill>
                  <a:srgbClr val="395C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8393" y="851650"/>
            <a:ext cx="11793568" cy="4034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7200" tIns="0" rIns="0" bIns="0" anchor="ctr" anchorCtr="0">
            <a:noAutofit/>
          </a:bodyPr>
          <a:lstStyle>
            <a:lvl1pPr marL="0" indent="0" algn="l">
              <a:buFontTx/>
              <a:buNone/>
              <a:defRPr sz="1400" cap="none" spc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896" y="853783"/>
            <a:ext cx="340563" cy="154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2" y="1056203"/>
            <a:ext cx="338665" cy="1988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8884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62944" y="1846813"/>
            <a:ext cx="9207029" cy="3860161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E88A1"/>
              </a:buClr>
              <a:buSzPct val="130000"/>
              <a:buFont typeface="Wingdings" charset="2"/>
              <a:buChar char="§"/>
              <a:defRPr sz="1600" b="0" spc="0">
                <a:solidFill>
                  <a:srgbClr val="5B7083"/>
                </a:solidFill>
                <a:latin typeface="Arial"/>
                <a:cs typeface="Arial"/>
              </a:defRPr>
            </a:lvl1pPr>
            <a:lvl2pPr marL="403225" indent="-169863" defTabSz="4048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2pPr>
            <a:lvl3pPr marL="574675" indent="-17938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3pPr>
            <a:lvl4pPr marL="742950" indent="-168275" defTabSz="33972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05984" y="82177"/>
            <a:ext cx="11976448" cy="659221"/>
          </a:xfrm>
          <a:prstGeom prst="rect">
            <a:avLst/>
          </a:prstGeom>
        </p:spPr>
        <p:txBody>
          <a:bodyPr lIns="182880" tIns="0" rIns="0" bIns="0" anchor="b" anchorCtr="0">
            <a:noAutofit/>
          </a:bodyPr>
          <a:lstStyle>
            <a:lvl1pPr algn="l">
              <a:lnSpc>
                <a:spcPct val="90000"/>
              </a:lnSpc>
              <a:defRPr sz="2400" b="0" i="0" spc="0" baseline="0">
                <a:solidFill>
                  <a:srgbClr val="395C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8393" y="851650"/>
            <a:ext cx="11793568" cy="4034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7200" tIns="0" rIns="0" bIns="0" anchor="ctr" anchorCtr="0">
            <a:noAutofit/>
          </a:bodyPr>
          <a:lstStyle>
            <a:lvl1pPr marL="0" indent="0" algn="l">
              <a:buFontTx/>
              <a:buNone/>
              <a:defRPr sz="1400" cap="none" spc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896" y="853783"/>
            <a:ext cx="340563" cy="154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2" y="1056203"/>
            <a:ext cx="338665" cy="1988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4885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06292B-E68D-4A23-9E0B-BBC974F8D6F9}"/>
              </a:ext>
            </a:extLst>
          </p:cNvPr>
          <p:cNvSpPr/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Verdan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90335D-0074-4002-8603-7CD9F3F81C15}"/>
              </a:ext>
            </a:extLst>
          </p:cNvPr>
          <p:cNvSpPr/>
          <p:nvPr userDrawn="1"/>
        </p:nvSpPr>
        <p:spPr>
          <a:xfrm>
            <a:off x="11643360" y="6513984"/>
            <a:ext cx="4394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5993BD6-2FD3-CB4E-8077-212280102B4A}" type="slidenum">
              <a:rPr lang="en-US" sz="900">
                <a:solidFill>
                  <a:schemeClr val="bg1"/>
                </a:solidFill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5" name="Picture 4" descr="CL-2013-logo-NOtag-rev.png">
            <a:extLst>
              <a:ext uri="{FF2B5EF4-FFF2-40B4-BE49-F238E27FC236}">
                <a16:creationId xmlns:a16="http://schemas.microsoft.com/office/drawing/2014/main" id="{1BFD909E-7BA8-4C04-964C-421F2C15A5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6503076"/>
            <a:ext cx="1341120" cy="2604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288CD7-A25B-41DB-91E1-0FDB86659444}"/>
              </a:ext>
            </a:extLst>
          </p:cNvPr>
          <p:cNvSpPr/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Verdan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6F16B6-09B8-474C-AEFA-78B33C788B7D}"/>
              </a:ext>
            </a:extLst>
          </p:cNvPr>
          <p:cNvSpPr/>
          <p:nvPr userDrawn="1"/>
        </p:nvSpPr>
        <p:spPr>
          <a:xfrm>
            <a:off x="11643360" y="6513984"/>
            <a:ext cx="4394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5993BD6-2FD3-CB4E-8077-212280102B4A}" type="slidenum">
              <a:rPr lang="en-US" sz="900">
                <a:solidFill>
                  <a:schemeClr val="bg1"/>
                </a:solidFill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1E52A54-2689-47DB-A375-C8B8440CC4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3" y="457201"/>
            <a:ext cx="10607037" cy="57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D7F9D9-0506-4EF7-9551-AA8B347786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409" y="1946528"/>
            <a:ext cx="10361231" cy="40560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75D81"/>
              </a:buClr>
              <a:buFont typeface="Wingdings" panose="05000000000000000000" pitchFamily="2" charset="2"/>
              <a:buChar char="§"/>
              <a:defRPr sz="2200">
                <a:latin typeface="+mj-lt"/>
              </a:defRPr>
            </a:lvl1pPr>
            <a:lvl2pPr marL="742950" indent="-285750">
              <a:buFont typeface="Verdana" panose="020B0604030504040204" pitchFamily="34" charset="0"/>
              <a:buChar char="−"/>
              <a:defRPr sz="2000">
                <a:solidFill>
                  <a:srgbClr val="5B7083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rgbClr val="5B7083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09675948-F960-4751-8A21-CF2DE9D961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6663" y="1069128"/>
            <a:ext cx="10607037" cy="57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CCBCF6-1659-4919-9A98-E8E814EF44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6510801"/>
            <a:ext cx="954414" cy="2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D8AF4F-56AE-4B08-A568-65B826F2C918}"/>
              </a:ext>
            </a:extLst>
          </p:cNvPr>
          <p:cNvSpPr/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Verdan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B55A1C-2273-4A58-8F3D-49E1EF1FA838}"/>
              </a:ext>
            </a:extLst>
          </p:cNvPr>
          <p:cNvSpPr/>
          <p:nvPr userDrawn="1"/>
        </p:nvSpPr>
        <p:spPr>
          <a:xfrm>
            <a:off x="11643360" y="6513984"/>
            <a:ext cx="4394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5993BD6-2FD3-CB4E-8077-212280102B4A}" type="slidenum">
              <a:rPr lang="en-US" sz="900">
                <a:solidFill>
                  <a:schemeClr val="bg1"/>
                </a:solidFill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 descr="CL-2013-logo-NOtag-rev.png">
            <a:extLst>
              <a:ext uri="{FF2B5EF4-FFF2-40B4-BE49-F238E27FC236}">
                <a16:creationId xmlns:a16="http://schemas.microsoft.com/office/drawing/2014/main" id="{AA389CF8-1DC5-4686-80C8-2736D8AC5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6503076"/>
            <a:ext cx="1341120" cy="2604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373B83-FF83-4899-82EB-D86B92F7C1E6}"/>
              </a:ext>
            </a:extLst>
          </p:cNvPr>
          <p:cNvSpPr/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Verdan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336F41-DE80-404C-987F-55176770D172}"/>
              </a:ext>
            </a:extLst>
          </p:cNvPr>
          <p:cNvSpPr/>
          <p:nvPr userDrawn="1"/>
        </p:nvSpPr>
        <p:spPr>
          <a:xfrm>
            <a:off x="11643360" y="6513984"/>
            <a:ext cx="4394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5993BD6-2FD3-CB4E-8077-212280102B4A}" type="slidenum">
              <a:rPr lang="en-US" sz="900">
                <a:solidFill>
                  <a:schemeClr val="bg1"/>
                </a:solidFill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366601F5-4E63-4443-9B2B-B292846C7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3" y="457201"/>
            <a:ext cx="10607037" cy="57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9BA4832D-34DB-4EAA-8D57-1F3D004882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409" y="1371342"/>
            <a:ext cx="5850192" cy="46636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75D81"/>
              </a:buClr>
              <a:buFont typeface="Wingdings" panose="05000000000000000000" pitchFamily="2" charset="2"/>
              <a:buChar char="§"/>
              <a:defRPr sz="2200">
                <a:latin typeface="+mj-lt"/>
              </a:defRPr>
            </a:lvl1pPr>
            <a:lvl2pPr marL="742950" indent="-285750">
              <a:buFont typeface="Verdana" panose="020B0604030504040204" pitchFamily="34" charset="0"/>
              <a:buChar char="−"/>
              <a:defRPr sz="2000">
                <a:solidFill>
                  <a:srgbClr val="5B7083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rgbClr val="5B7083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84882D4-F3C8-4C95-8E1B-82211D4091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83401" y="1371600"/>
            <a:ext cx="4332817" cy="46634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71842D-A32D-40D0-B857-5432667122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6510801"/>
            <a:ext cx="954414" cy="2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D29E6FF-8B74-4357-A188-033F2E33706E}"/>
              </a:ext>
            </a:extLst>
          </p:cNvPr>
          <p:cNvSpPr/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Verdan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10D117-C728-42A3-91EB-4BAE7821DEDF}"/>
              </a:ext>
            </a:extLst>
          </p:cNvPr>
          <p:cNvSpPr/>
          <p:nvPr userDrawn="1"/>
        </p:nvSpPr>
        <p:spPr>
          <a:xfrm>
            <a:off x="11643360" y="6513984"/>
            <a:ext cx="4394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5993BD6-2FD3-CB4E-8077-212280102B4A}" type="slidenum">
              <a:rPr lang="en-US" sz="900">
                <a:solidFill>
                  <a:schemeClr val="bg1"/>
                </a:solidFill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 descr="CL-2013-logo-NOtag-rev.png">
            <a:extLst>
              <a:ext uri="{FF2B5EF4-FFF2-40B4-BE49-F238E27FC236}">
                <a16:creationId xmlns:a16="http://schemas.microsoft.com/office/drawing/2014/main" id="{8A5E10E3-2C7D-4A4D-BAC1-A5977BF194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6503076"/>
            <a:ext cx="1341120" cy="2604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16A9D77-4B34-470D-B962-CAE8E8F58B85}"/>
              </a:ext>
            </a:extLst>
          </p:cNvPr>
          <p:cNvSpPr/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Verdan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335F28-57A9-4EB1-A540-0D30950C5CC9}"/>
              </a:ext>
            </a:extLst>
          </p:cNvPr>
          <p:cNvSpPr/>
          <p:nvPr userDrawn="1"/>
        </p:nvSpPr>
        <p:spPr>
          <a:xfrm>
            <a:off x="11643360" y="6513984"/>
            <a:ext cx="4394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55993BD6-2FD3-CB4E-8077-212280102B4A}" type="slidenum">
              <a:rPr lang="en-US" sz="900">
                <a:solidFill>
                  <a:schemeClr val="bg1"/>
                </a:solidFill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B6AC940-A92F-440B-9BE7-2F9E9740DC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3" y="457201"/>
            <a:ext cx="10607037" cy="57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1ADFAA-3493-4240-9163-62254A6D6A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409" y="1371342"/>
            <a:ext cx="5850192" cy="46636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375D81"/>
              </a:buClr>
              <a:buFont typeface="Wingdings" panose="05000000000000000000" pitchFamily="2" charset="2"/>
              <a:buChar char="§"/>
              <a:defRPr sz="2200">
                <a:latin typeface="+mj-lt"/>
              </a:defRPr>
            </a:lvl1pPr>
            <a:lvl2pPr marL="742950" indent="-285750">
              <a:buFont typeface="Verdana" panose="020B0604030504040204" pitchFamily="34" charset="0"/>
              <a:buChar char="−"/>
              <a:defRPr sz="2000">
                <a:solidFill>
                  <a:srgbClr val="5B7083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rgbClr val="5B7083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F877959-7633-486B-8F67-C89F468515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83401" y="1371601"/>
            <a:ext cx="4332817" cy="224175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941C6C4-D735-4D8A-AA81-B4C2AA6588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83401" y="3819833"/>
            <a:ext cx="4332817" cy="224175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39324B8-BAF4-4E60-8127-F2465B2537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6510801"/>
            <a:ext cx="954414" cy="2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45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62944" y="1846813"/>
            <a:ext cx="9207029" cy="3860161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E88A1"/>
              </a:buClr>
              <a:buSzPct val="130000"/>
              <a:buFont typeface="Wingdings" charset="2"/>
              <a:buChar char="§"/>
              <a:defRPr sz="2000" b="0" spc="0">
                <a:solidFill>
                  <a:srgbClr val="5B7083"/>
                </a:solidFill>
                <a:latin typeface="Arial"/>
                <a:cs typeface="Arial"/>
              </a:defRPr>
            </a:lvl1pPr>
            <a:lvl2pPr marL="403225" indent="-169863" defTabSz="4048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Wingdings" charset="2"/>
              <a:buChar char="§"/>
              <a:defRPr sz="1800" spc="0">
                <a:solidFill>
                  <a:srgbClr val="5B7083"/>
                </a:solidFill>
                <a:latin typeface="Arial"/>
                <a:cs typeface="Arial"/>
              </a:defRPr>
            </a:lvl2pPr>
            <a:lvl3pPr marL="574675" indent="-17938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charset="2"/>
              <a:buChar char="§"/>
              <a:defRPr sz="1600" spc="0">
                <a:solidFill>
                  <a:srgbClr val="5B7083"/>
                </a:solidFill>
                <a:latin typeface="Arial"/>
                <a:cs typeface="Arial"/>
              </a:defRPr>
            </a:lvl3pPr>
            <a:lvl4pPr marL="742950" indent="-168275" defTabSz="33972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05984" y="82177"/>
            <a:ext cx="11976448" cy="659221"/>
          </a:xfrm>
          <a:prstGeom prst="rect">
            <a:avLst/>
          </a:prstGeom>
        </p:spPr>
        <p:txBody>
          <a:bodyPr lIns="182880" tIns="0" rIns="0" bIns="0" anchor="b" anchorCtr="0">
            <a:noAutofit/>
          </a:bodyPr>
          <a:lstStyle>
            <a:lvl1pPr algn="l">
              <a:lnSpc>
                <a:spcPct val="90000"/>
              </a:lnSpc>
              <a:defRPr sz="2400" b="0" i="0" spc="0" baseline="0">
                <a:solidFill>
                  <a:srgbClr val="395C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8393" y="851650"/>
            <a:ext cx="11793568" cy="403410"/>
          </a:xfrm>
          <a:prstGeom prst="rect">
            <a:avLst/>
          </a:prstGeom>
          <a:solidFill>
            <a:srgbClr val="5B7083"/>
          </a:solidFill>
          <a:ln>
            <a:noFill/>
          </a:ln>
        </p:spPr>
        <p:txBody>
          <a:bodyPr lIns="457200" tIns="0" rIns="0" bIns="0" anchor="ctr" anchorCtr="0">
            <a:noAutofit/>
          </a:bodyPr>
          <a:lstStyle>
            <a:lvl1pPr marL="0" indent="0" algn="l">
              <a:buFontTx/>
              <a:buNone/>
              <a:defRPr sz="1800" cap="none" spc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896" y="853783"/>
            <a:ext cx="340563" cy="154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" y="1056203"/>
            <a:ext cx="338665" cy="1988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583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62944" y="1846813"/>
            <a:ext cx="9207029" cy="3860161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E88A1"/>
              </a:buClr>
              <a:buSzPct val="130000"/>
              <a:buFont typeface="Wingdings" charset="2"/>
              <a:buChar char="§"/>
              <a:defRPr sz="1600" b="0" spc="0">
                <a:solidFill>
                  <a:srgbClr val="5B7083"/>
                </a:solidFill>
                <a:latin typeface="Arial"/>
                <a:cs typeface="Arial"/>
              </a:defRPr>
            </a:lvl1pPr>
            <a:lvl2pPr marL="403225" indent="-169863" defTabSz="4048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2pPr>
            <a:lvl3pPr marL="574675" indent="-17938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3pPr>
            <a:lvl4pPr marL="742950" indent="-168275" defTabSz="33972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05984" y="82177"/>
            <a:ext cx="11976448" cy="659221"/>
          </a:xfrm>
          <a:prstGeom prst="rect">
            <a:avLst/>
          </a:prstGeom>
        </p:spPr>
        <p:txBody>
          <a:bodyPr lIns="182880" tIns="0" rIns="0" bIns="0" anchor="b" anchorCtr="0">
            <a:noAutofit/>
          </a:bodyPr>
          <a:lstStyle>
            <a:lvl1pPr algn="l">
              <a:lnSpc>
                <a:spcPct val="90000"/>
              </a:lnSpc>
              <a:defRPr sz="2400" b="0" i="0" spc="0" baseline="0">
                <a:solidFill>
                  <a:srgbClr val="395C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8393" y="851650"/>
            <a:ext cx="11793568" cy="4034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7200" tIns="0" rIns="0" bIns="0" anchor="ctr" anchorCtr="0">
            <a:noAutofit/>
          </a:bodyPr>
          <a:lstStyle>
            <a:lvl1pPr marL="0" indent="0" algn="l">
              <a:buFontTx/>
              <a:buNone/>
              <a:defRPr sz="1400" cap="none" spc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896" y="853783"/>
            <a:ext cx="340563" cy="154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2" y="1056203"/>
            <a:ext cx="338665" cy="1988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3022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62944" y="1846813"/>
            <a:ext cx="9207029" cy="3860161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E88A1"/>
              </a:buClr>
              <a:buSzPct val="130000"/>
              <a:buFont typeface="Wingdings" charset="2"/>
              <a:buChar char="§"/>
              <a:defRPr sz="1600" b="0" spc="0">
                <a:solidFill>
                  <a:srgbClr val="5B7083"/>
                </a:solidFill>
                <a:latin typeface="Arial"/>
                <a:cs typeface="Arial"/>
              </a:defRPr>
            </a:lvl1pPr>
            <a:lvl2pPr marL="403225" indent="-169863" defTabSz="4048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2pPr>
            <a:lvl3pPr marL="574675" indent="-17938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3pPr>
            <a:lvl4pPr marL="742950" indent="-168275" defTabSz="33972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Wingdings" charset="2"/>
              <a:buChar char="§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95000"/>
              <a:defRPr sz="1400" spc="0">
                <a:solidFill>
                  <a:srgbClr val="5B708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05984" y="82177"/>
            <a:ext cx="11976448" cy="659221"/>
          </a:xfrm>
          <a:prstGeom prst="rect">
            <a:avLst/>
          </a:prstGeom>
        </p:spPr>
        <p:txBody>
          <a:bodyPr lIns="182880" tIns="0" rIns="0" bIns="0" anchor="b" anchorCtr="0">
            <a:noAutofit/>
          </a:bodyPr>
          <a:lstStyle>
            <a:lvl1pPr algn="l">
              <a:lnSpc>
                <a:spcPct val="90000"/>
              </a:lnSpc>
              <a:defRPr sz="2400" b="0" i="0" spc="0" baseline="0">
                <a:solidFill>
                  <a:srgbClr val="395C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8393" y="851650"/>
            <a:ext cx="11793568" cy="4034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7200" tIns="0" rIns="0" bIns="0" anchor="ctr" anchorCtr="0">
            <a:noAutofit/>
          </a:bodyPr>
          <a:lstStyle>
            <a:lvl1pPr marL="0" indent="0" algn="l">
              <a:buFontTx/>
              <a:buNone/>
              <a:defRPr sz="1400" cap="none" spc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896" y="853783"/>
            <a:ext cx="340563" cy="154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2" y="1056203"/>
            <a:ext cx="338665" cy="1988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4223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24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8" r:id="rId3"/>
    <p:sldLayoutId id="2147483656" r:id="rId4"/>
    <p:sldLayoutId id="2147483657" r:id="rId5"/>
    <p:sldLayoutId id="2147483653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500" b="0" i="0" kern="1200" spc="-15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200" b="0" i="0" kern="1200">
          <a:solidFill>
            <a:schemeClr val="tx2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SzPct val="75000"/>
        <a:buFont typeface="Wingdings" charset="2"/>
        <a:buChar char="§"/>
        <a:defRPr sz="2600" b="0" i="0" kern="1200">
          <a:solidFill>
            <a:schemeClr val="tx2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SzPct val="75000"/>
        <a:buFont typeface="Courier New"/>
        <a:buChar char="o"/>
        <a:defRPr sz="2000" b="0" i="0" kern="1200">
          <a:solidFill>
            <a:schemeClr val="tx2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SzPct val="75000"/>
        <a:buFont typeface="Courier New"/>
        <a:buChar char="o"/>
        <a:defRPr sz="2000" b="0" i="0" kern="1200">
          <a:solidFill>
            <a:schemeClr val="tx2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SzPct val="75000"/>
        <a:buFont typeface="Arial"/>
        <a:buChar char="»"/>
        <a:defRPr sz="2000" b="0" i="0" kern="1200">
          <a:solidFill>
            <a:schemeClr val="tx2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857C8-2BC7-42E6-B4DB-86AA2F7218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91"/>
          <a:stretch/>
        </p:blipFill>
        <p:spPr>
          <a:xfrm>
            <a:off x="0" y="0"/>
            <a:ext cx="12195771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7EF2DB-C155-4E47-8D1F-122D5F4FB882}"/>
              </a:ext>
            </a:extLst>
          </p:cNvPr>
          <p:cNvSpPr txBox="1">
            <a:spLocks/>
          </p:cNvSpPr>
          <p:nvPr/>
        </p:nvSpPr>
        <p:spPr>
          <a:xfrm>
            <a:off x="6400800" y="3429000"/>
            <a:ext cx="5197337" cy="15414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3200" b="0" i="0" kern="120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600" b="0" i="0" kern="120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Courier New"/>
              <a:buChar char="o"/>
              <a:defRPr sz="2000" b="0" i="0" kern="120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Courier New"/>
              <a:buChar char="o"/>
              <a:defRPr sz="2000" b="0" i="0" kern="120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Arial"/>
              <a:buChar char="»"/>
              <a:defRPr sz="2000" b="0" i="0" kern="120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4800" b="1" dirty="0">
                <a:solidFill>
                  <a:schemeClr val="bg1"/>
                </a:solidFill>
                <a:latin typeface="Oswald Light" panose="02000303000000000000" pitchFamily="2" charset="0"/>
              </a:rPr>
              <a:t>2022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4800" b="1" dirty="0">
                <a:solidFill>
                  <a:schemeClr val="bg1"/>
                </a:solidFill>
                <a:latin typeface="Oswald Light" panose="02000303000000000000" pitchFamily="2" charset="0"/>
              </a:rPr>
              <a:t>Public Sector Strategy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EE4F7-7C4F-42AB-90DE-5CFC2A4F68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21800" y="5795157"/>
            <a:ext cx="2574666" cy="8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5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04566"/>
            </a:gs>
            <a:gs pos="100000">
              <a:srgbClr val="19557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09B0470-E9F9-46A9-8993-C85CB7ED058B}"/>
              </a:ext>
            </a:extLst>
          </p:cNvPr>
          <p:cNvSpPr txBox="1">
            <a:spLocks/>
          </p:cNvSpPr>
          <p:nvPr/>
        </p:nvSpPr>
        <p:spPr>
          <a:xfrm>
            <a:off x="169330" y="293052"/>
            <a:ext cx="11853340" cy="5746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3200" b="0" i="0" kern="120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600" b="0" i="0" kern="120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Courier New"/>
              <a:buChar char="o"/>
              <a:defRPr sz="2000" b="0" i="0" kern="120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Courier New"/>
              <a:buChar char="o"/>
              <a:defRPr sz="2000" b="0" i="0" kern="120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Arial"/>
              <a:buChar char="»"/>
              <a:defRPr sz="2000" b="0" i="0" kern="120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FFC000"/>
                </a:solidFill>
                <a:latin typeface="Oswald Light" panose="02000303000000000000" pitchFamily="2" charset="0"/>
              </a:rPr>
              <a:t>Total Sales by New and Existing Sales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1B5758-5F1A-49C6-BE66-A0925EDFFDFB}"/>
              </a:ext>
            </a:extLst>
          </p:cNvPr>
          <p:cNvCxnSpPr>
            <a:cxnSpLocks/>
          </p:cNvCxnSpPr>
          <p:nvPr/>
        </p:nvCxnSpPr>
        <p:spPr>
          <a:xfrm>
            <a:off x="5397500" y="626696"/>
            <a:ext cx="6556375" cy="0"/>
          </a:xfrm>
          <a:prstGeom prst="line">
            <a:avLst/>
          </a:prstGeom>
          <a:ln cap="rnd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31E9656-3359-4F25-BD2D-7835480850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615826"/>
              </p:ext>
            </p:extLst>
          </p:nvPr>
        </p:nvGraphicFramePr>
        <p:xfrm>
          <a:off x="215900" y="960341"/>
          <a:ext cx="38862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3872384-5836-48FF-A7CD-12BF061C9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8558536"/>
              </p:ext>
            </p:extLst>
          </p:nvPr>
        </p:nvGraphicFramePr>
        <p:xfrm>
          <a:off x="4173538" y="960341"/>
          <a:ext cx="38862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85064F2-3D7B-4349-A7D3-7E37CDDAE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499282"/>
              </p:ext>
            </p:extLst>
          </p:nvPr>
        </p:nvGraphicFramePr>
        <p:xfrm>
          <a:off x="8131175" y="960341"/>
          <a:ext cx="38862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516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04566"/>
            </a:gs>
            <a:gs pos="100000">
              <a:srgbClr val="19557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CFAF5F-B45A-2C1F-8F54-3FB3B3C76A1F}"/>
              </a:ext>
            </a:extLst>
          </p:cNvPr>
          <p:cNvGrpSpPr/>
          <p:nvPr/>
        </p:nvGrpSpPr>
        <p:grpSpPr>
          <a:xfrm>
            <a:off x="8172862" y="1567972"/>
            <a:ext cx="3043720" cy="4728623"/>
            <a:chOff x="8172862" y="1572768"/>
            <a:chExt cx="3043720" cy="472862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978F15D-2625-4858-BEA6-E72770E46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73459" y="1572768"/>
              <a:ext cx="3043123" cy="4057498"/>
            </a:xfrm>
            <a:custGeom>
              <a:avLst/>
              <a:gdLst>
                <a:gd name="connsiteX0" fmla="*/ 0 w 2340864"/>
                <a:gd name="connsiteY0" fmla="*/ 0 h 3086410"/>
                <a:gd name="connsiteX1" fmla="*/ 2340864 w 2340864"/>
                <a:gd name="connsiteY1" fmla="*/ 0 h 3086410"/>
                <a:gd name="connsiteX2" fmla="*/ 2340864 w 2340864"/>
                <a:gd name="connsiteY2" fmla="*/ 3086410 h 3086410"/>
                <a:gd name="connsiteX3" fmla="*/ 0 w 2340864"/>
                <a:gd name="connsiteY3" fmla="*/ 3086410 h 308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864" h="3086410">
                  <a:moveTo>
                    <a:pt x="0" y="0"/>
                  </a:moveTo>
                  <a:lnTo>
                    <a:pt x="2340864" y="0"/>
                  </a:lnTo>
                  <a:lnTo>
                    <a:pt x="2340864" y="3086410"/>
                  </a:lnTo>
                  <a:lnTo>
                    <a:pt x="0" y="308641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FFB775F-A515-46E5-B81B-30CBFD76773D}"/>
                </a:ext>
              </a:extLst>
            </p:cNvPr>
            <p:cNvSpPr/>
            <p:nvPr/>
          </p:nvSpPr>
          <p:spPr>
            <a:xfrm>
              <a:off x="8172862" y="4718304"/>
              <a:ext cx="3043122" cy="881371"/>
            </a:xfrm>
            <a:prstGeom prst="rect">
              <a:avLst/>
            </a:prstGeom>
            <a:solidFill>
              <a:srgbClr val="0B3D59">
                <a:alpha val="9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Oswald Light" panose="02000303000000000000" pitchFamily="2" charset="0"/>
                </a:rPr>
                <a:t>Drive Sales through focused prospecting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A57864-5603-411B-8B12-BE4761948D38}"/>
                </a:ext>
              </a:extLst>
            </p:cNvPr>
            <p:cNvSpPr txBox="1"/>
            <p:nvPr/>
          </p:nvSpPr>
          <p:spPr>
            <a:xfrm>
              <a:off x="8172862" y="5747393"/>
              <a:ext cx="3024670" cy="5539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spcBef>
                  <a:spcPts val="300"/>
                </a:spcBef>
                <a:buFont typeface="Wingdings" panose="05000000000000000000" pitchFamily="2" charset="2"/>
                <a:buChar char="ü"/>
              </a:pP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consectetuer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. Maecenas </a:t>
              </a:r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porttitor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congue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massa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.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3939DE3-D7D5-11EE-C733-6034C797F8EC}"/>
              </a:ext>
            </a:extLst>
          </p:cNvPr>
          <p:cNvGrpSpPr/>
          <p:nvPr/>
        </p:nvGrpSpPr>
        <p:grpSpPr>
          <a:xfrm>
            <a:off x="4574438" y="1567972"/>
            <a:ext cx="3310833" cy="4548753"/>
            <a:chOff x="4574438" y="1567972"/>
            <a:chExt cx="3310833" cy="45487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70D6FFD-CAA1-4452-860E-400CAF0DE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574439" y="1567972"/>
              <a:ext cx="3043123" cy="4057498"/>
            </a:xfrm>
            <a:custGeom>
              <a:avLst/>
              <a:gdLst>
                <a:gd name="connsiteX0" fmla="*/ 0 w 2340864"/>
                <a:gd name="connsiteY0" fmla="*/ 0 h 3083871"/>
                <a:gd name="connsiteX1" fmla="*/ 2340864 w 2340864"/>
                <a:gd name="connsiteY1" fmla="*/ 0 h 3083871"/>
                <a:gd name="connsiteX2" fmla="*/ 2340864 w 2340864"/>
                <a:gd name="connsiteY2" fmla="*/ 3083871 h 3083871"/>
                <a:gd name="connsiteX3" fmla="*/ 0 w 2340864"/>
                <a:gd name="connsiteY3" fmla="*/ 3083871 h 308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864" h="3083871">
                  <a:moveTo>
                    <a:pt x="0" y="0"/>
                  </a:moveTo>
                  <a:lnTo>
                    <a:pt x="2340864" y="0"/>
                  </a:lnTo>
                  <a:lnTo>
                    <a:pt x="2340864" y="3083871"/>
                  </a:lnTo>
                  <a:lnTo>
                    <a:pt x="0" y="3083871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629002E-5C8A-49D6-9E5E-1CF9096DF4E9}"/>
                </a:ext>
              </a:extLst>
            </p:cNvPr>
            <p:cNvSpPr/>
            <p:nvPr/>
          </p:nvSpPr>
          <p:spPr>
            <a:xfrm>
              <a:off x="4574438" y="4718304"/>
              <a:ext cx="3043121" cy="900403"/>
            </a:xfrm>
            <a:prstGeom prst="rect">
              <a:avLst/>
            </a:prstGeom>
            <a:solidFill>
              <a:srgbClr val="0B3D59">
                <a:alpha val="9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00" dirty="0">
                  <a:solidFill>
                    <a:schemeClr val="bg1"/>
                  </a:solidFill>
                  <a:latin typeface="Oswald Light" panose="02000303000000000000" pitchFamily="2" charset="0"/>
                </a:rPr>
                <a:t>Promote opportunities with a simplified approach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C5E15D-E552-44B8-96AA-1CC19CFC5E1A}"/>
                </a:ext>
              </a:extLst>
            </p:cNvPr>
            <p:cNvSpPr txBox="1"/>
            <p:nvPr/>
          </p:nvSpPr>
          <p:spPr>
            <a:xfrm>
              <a:off x="4574439" y="5747393"/>
              <a:ext cx="3310832" cy="369332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spcBef>
                  <a:spcPts val="300"/>
                </a:spcBef>
                <a:buFont typeface="Wingdings" panose="05000000000000000000" pitchFamily="2" charset="2"/>
                <a:buChar char="ü"/>
              </a:pP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consectetuer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. </a:t>
              </a: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AFA8B-EE9B-4F23-9FA1-B4D69D486792}"/>
              </a:ext>
            </a:extLst>
          </p:cNvPr>
          <p:cNvSpPr txBox="1">
            <a:spLocks/>
          </p:cNvSpPr>
          <p:nvPr/>
        </p:nvSpPr>
        <p:spPr>
          <a:xfrm>
            <a:off x="914400" y="457200"/>
            <a:ext cx="11853340" cy="5746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3200" b="0" i="0" kern="120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600" b="0" i="0" kern="120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Courier New"/>
              <a:buChar char="o"/>
              <a:defRPr sz="2000" b="0" i="0" kern="120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Courier New"/>
              <a:buChar char="o"/>
              <a:defRPr sz="2000" b="0" i="0" kern="120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Arial"/>
              <a:buChar char="»"/>
              <a:defRPr sz="2000" b="0" i="0" kern="120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latin typeface="Oswald Light" panose="02000303000000000000" pitchFamily="2" charset="0"/>
              </a:rPr>
              <a:t>Public Sector: Segment Goals</a:t>
            </a: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E5C61A55-7EB3-492A-A61A-EB879BF80A85}"/>
              </a:ext>
            </a:extLst>
          </p:cNvPr>
          <p:cNvSpPr/>
          <p:nvPr/>
        </p:nvSpPr>
        <p:spPr>
          <a:xfrm>
            <a:off x="4611418" y="1592263"/>
            <a:ext cx="2957483" cy="394331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1D4AA20A-6FDB-4D9E-B1CA-C71FAECF7167}"/>
              </a:ext>
            </a:extLst>
          </p:cNvPr>
          <p:cNvSpPr/>
          <p:nvPr/>
        </p:nvSpPr>
        <p:spPr>
          <a:xfrm>
            <a:off x="8315755" y="1592263"/>
            <a:ext cx="2957483" cy="394331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CC6059-D1B7-4EFA-A87A-85FA52FF2EE6}"/>
              </a:ext>
            </a:extLst>
          </p:cNvPr>
          <p:cNvGrpSpPr/>
          <p:nvPr/>
        </p:nvGrpSpPr>
        <p:grpSpPr>
          <a:xfrm>
            <a:off x="998028" y="1567972"/>
            <a:ext cx="3329284" cy="4771891"/>
            <a:chOff x="976016" y="1567972"/>
            <a:chExt cx="3329284" cy="47718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B073FA6-78D7-4DAA-B595-25900A9EC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016" y="1567972"/>
              <a:ext cx="3043123" cy="40574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12F03F6-BFEC-4787-A017-2ADEF0AC1BE1}"/>
                </a:ext>
              </a:extLst>
            </p:cNvPr>
            <p:cNvSpPr txBox="1"/>
            <p:nvPr/>
          </p:nvSpPr>
          <p:spPr>
            <a:xfrm>
              <a:off x="994468" y="5747393"/>
              <a:ext cx="3310832" cy="592470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spcBef>
                  <a:spcPts val="300"/>
                </a:spcBef>
                <a:buFont typeface="Wingdings" panose="05000000000000000000" pitchFamily="2" charset="2"/>
                <a:buChar char="ü"/>
              </a:pP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consectetuer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.</a:t>
              </a:r>
            </a:p>
            <a:p>
              <a:pPr marL="171450" indent="-171450">
                <a:spcBef>
                  <a:spcPts val="300"/>
                </a:spcBef>
                <a:buFont typeface="Wingdings" panose="05000000000000000000" pitchFamily="2" charset="2"/>
                <a:buChar char="ü"/>
              </a:pP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Maecenas </a:t>
              </a:r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porttitor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congue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massa</a:t>
              </a:r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. </a:t>
              </a:r>
              <a:endParaRPr lang="en-US" sz="1200" dirty="0">
                <a:latin typeface="Source Sans Pro" panose="020B0503030403020204" pitchFamily="34" charset="0"/>
                <a:cs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208457-3A20-4FFA-8017-69390B434611}"/>
                </a:ext>
              </a:extLst>
            </p:cNvPr>
            <p:cNvSpPr/>
            <p:nvPr/>
          </p:nvSpPr>
          <p:spPr>
            <a:xfrm>
              <a:off x="981981" y="4713288"/>
              <a:ext cx="3037158" cy="900403"/>
            </a:xfrm>
            <a:prstGeom prst="rect">
              <a:avLst/>
            </a:prstGeom>
            <a:solidFill>
              <a:srgbClr val="0B3D59">
                <a:alpha val="9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00" dirty="0">
                  <a:solidFill>
                    <a:schemeClr val="bg1"/>
                  </a:solidFill>
                  <a:latin typeface="Oswald Light" panose="02000303000000000000" pitchFamily="2" charset="0"/>
                </a:rPr>
                <a:t>Broaden our distribution footprint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8BF158-4E5B-4E0A-A060-167D8E3D9E13}"/>
              </a:ext>
            </a:extLst>
          </p:cNvPr>
          <p:cNvCxnSpPr>
            <a:cxnSpLocks/>
          </p:cNvCxnSpPr>
          <p:nvPr/>
        </p:nvCxnSpPr>
        <p:spPr>
          <a:xfrm>
            <a:off x="5118100" y="775921"/>
            <a:ext cx="6097884" cy="0"/>
          </a:xfrm>
          <a:prstGeom prst="line">
            <a:avLst/>
          </a:prstGeom>
          <a:ln cap="rnd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3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99 -3.7037E-7 L 6.25E-7 -3.7037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18 4.81481E-6 L 2.5E-6 4.8148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8 3.7037E-7 L -2.29167E-6 3.7037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EA4BF7-3448-4F97-AD7D-0DCCE58DC0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8" t="1743" b="9615"/>
          <a:stretch/>
        </p:blipFill>
        <p:spPr>
          <a:xfrm>
            <a:off x="-19052" y="1"/>
            <a:ext cx="12211052" cy="7048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6D34EE-6228-4594-B19F-AD5EA04AB769}"/>
              </a:ext>
            </a:extLst>
          </p:cNvPr>
          <p:cNvSpPr/>
          <p:nvPr/>
        </p:nvSpPr>
        <p:spPr>
          <a:xfrm>
            <a:off x="0" y="-21713"/>
            <a:ext cx="12211051" cy="707021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0F978C3-CC70-4552-97B9-D0F96F96F1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867604"/>
              </p:ext>
            </p:extLst>
          </p:nvPr>
        </p:nvGraphicFramePr>
        <p:xfrm>
          <a:off x="5314950" y="3747581"/>
          <a:ext cx="4572000" cy="238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062D977-5944-42A7-9423-20D9CC05FE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858556"/>
              </p:ext>
            </p:extLst>
          </p:nvPr>
        </p:nvGraphicFramePr>
        <p:xfrm>
          <a:off x="1175999" y="1430959"/>
          <a:ext cx="3933196" cy="229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23BE648-7707-49B2-99CE-1E3BFD9555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149490"/>
              </p:ext>
            </p:extLst>
          </p:nvPr>
        </p:nvGraphicFramePr>
        <p:xfrm>
          <a:off x="1175999" y="3832377"/>
          <a:ext cx="3933196" cy="229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00D972-2BA4-44D3-B450-6247B5AE9A5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1770" y="802093"/>
            <a:ext cx="6329429" cy="57467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b="1" dirty="0">
                <a:solidFill>
                  <a:srgbClr val="FFC000"/>
                </a:solidFill>
                <a:latin typeface="Oswald Light" panose="02000303000000000000" pitchFamily="2" charset="0"/>
              </a:rPr>
              <a:t>Total Items: All Market Segments</a:t>
            </a:r>
          </a:p>
        </p:txBody>
      </p:sp>
    </p:spTree>
    <p:extLst>
      <p:ext uri="{BB962C8B-B14F-4D97-AF65-F5344CB8AC3E}">
        <p14:creationId xmlns:p14="http://schemas.microsoft.com/office/powerpoint/2010/main" val="39229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0" grpId="0">
        <p:bldAsOne/>
      </p:bldGraphic>
      <p:bldGraphic spid="13" grpId="0">
        <p:bldAsOne/>
      </p:bldGraphic>
      <p:bldGraphic spid="14" grpId="0">
        <p:bldAsOne/>
      </p:bldGraphic>
      <p:bldP spid="7" grpId="0" build="p"/>
    </p:bldLst>
  </p:timing>
</p:sld>
</file>

<file path=ppt/theme/theme1.xml><?xml version="1.0" encoding="utf-8"?>
<a:theme xmlns:a="http://schemas.openxmlformats.org/drawingml/2006/main" name="Template - PowerPoint - Colonial Life">
  <a:themeElements>
    <a:clrScheme name="CL 2013 Color Palette 1">
      <a:dk1>
        <a:srgbClr val="1F3340"/>
      </a:dk1>
      <a:lt1>
        <a:srgbClr val="FFFFFF"/>
      </a:lt1>
      <a:dk2>
        <a:srgbClr val="375D81"/>
      </a:dk2>
      <a:lt2>
        <a:srgbClr val="DFDDCE"/>
      </a:lt2>
      <a:accent1>
        <a:srgbClr val="5B7083"/>
      </a:accent1>
      <a:accent2>
        <a:srgbClr val="8996A0"/>
      </a:accent2>
      <a:accent3>
        <a:srgbClr val="688464"/>
      </a:accent3>
      <a:accent4>
        <a:srgbClr val="7F2725"/>
      </a:accent4>
      <a:accent5>
        <a:srgbClr val="5F3A6C"/>
      </a:accent5>
      <a:accent6>
        <a:srgbClr val="E0832E"/>
      </a:accent6>
      <a:hlink>
        <a:srgbClr val="3BAECC"/>
      </a:hlink>
      <a:folHlink>
        <a:srgbClr val="3BAECC"/>
      </a:folHlink>
    </a:clrScheme>
    <a:fontScheme name="Unum 2012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06F7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rgbClr val="706F7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spcBef>
            <a:spcPts val="1000"/>
          </a:spcBef>
          <a:defRPr sz="1600"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2EDBAEB33B5C458016A2294C60838A" ma:contentTypeVersion="" ma:contentTypeDescription="Create a new document." ma:contentTypeScope="" ma:versionID="b52209bc2d196fb26455161898b19a0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0C8F02-2CC8-4C64-ACD0-025022D1E2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22F180-308A-41F8-8D08-B97449610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63DE04-4685-487A-AADD-39610B48C6C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8131</TotalTime>
  <Words>156</Words>
  <Application>Microsoft Office PowerPoint</Application>
  <PresentationFormat>Widescreen</PresentationFormat>
  <Paragraphs>29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Courier New</vt:lpstr>
      <vt:lpstr>Oswald</vt:lpstr>
      <vt:lpstr>Oswald light</vt:lpstr>
      <vt:lpstr>Oswald light</vt:lpstr>
      <vt:lpstr>Source Sans Pro</vt:lpstr>
      <vt:lpstr>Verdana</vt:lpstr>
      <vt:lpstr>Wingdings</vt:lpstr>
      <vt:lpstr>Template - PowerPoint - Colonial Life</vt:lpstr>
      <vt:lpstr>PowerPoint Presentation</vt:lpstr>
      <vt:lpstr>PowerPoint Presentation</vt:lpstr>
      <vt:lpstr>PowerPoint Presentation</vt:lpstr>
      <vt:lpstr>PowerPoint Presentation</vt:lpstr>
    </vt:vector>
  </TitlesOfParts>
  <Company>Unum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Jessie</dc:creator>
  <cp:lastModifiedBy>Michael W</cp:lastModifiedBy>
  <cp:revision>241</cp:revision>
  <dcterms:created xsi:type="dcterms:W3CDTF">2017-09-27T19:22:43Z</dcterms:created>
  <dcterms:modified xsi:type="dcterms:W3CDTF">2025-11-11T00:04:29Z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0x010100842EDBAEB33B5C458016A2294C60838A</vt:lpwstr>
  </property>
</Properties>
</file>